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ngesInfos/changesInfo1.xml" ContentType="application/vnd.ms-powerpoint.changesinfo+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customXml/itemProps4.xml" ContentType="application/vnd.openxmlformats-officedocument.customXml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786" r:id="rId4"/>
  </p:sldMasterIdLst>
  <p:notesMasterIdLst>
    <p:notesMasterId r:id="rId6"/>
  </p:notesMasterIdLst>
  <p:handoutMasterIdLst>
    <p:handoutMasterId r:id="rId7"/>
  </p:handoutMasterIdLst>
  <p:sldIdLst>
    <p:sldId id="2146847416" r:id="rId5"/>
  </p:sldIdLst>
  <p:sldSz cx="12192000" cy="6858000"/>
  <p:notesSz cx="6858000" cy="9144000"/>
  <p:custDataLst>
    <p:tags r:id="rId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51" userDrawn="1">
          <p15:clr>
            <a:srgbClr val="A4A3A4"/>
          </p15:clr>
        </p15:guide>
        <p15:guide id="2" pos="2638" userDrawn="1">
          <p15:clr>
            <a:srgbClr val="A4A3A4"/>
          </p15:clr>
        </p15:guide>
        <p15:guide id="3" pos="6947" userDrawn="1">
          <p15:clr>
            <a:srgbClr val="A4A3A4"/>
          </p15:clr>
        </p15:guide>
        <p15:guide id="4" pos="5042" userDrawn="1">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ria Allen-Davies" initials="MAD" lastIdx="241" clrIdx="0">
    <p:extLst>
      <p:ext uri="{19B8F6BF-5375-455C-9EA6-DF929625EA0E}">
        <p15:presenceInfo xmlns:p15="http://schemas.microsoft.com/office/powerpoint/2012/main" userId="S::maria.allen-davies@heliosmedcomms.com::ff213a43-e8a6-432b-b255-49b45503ab19" providerId="AD"/>
      </p:ext>
    </p:extLst>
  </p:cmAuthor>
  <p:cmAuthor id="2" name="Amelia" initials="ALM" lastIdx="35" clrIdx="1">
    <p:extLst>
      <p:ext uri="{19B8F6BF-5375-455C-9EA6-DF929625EA0E}">
        <p15:presenceInfo xmlns:p15="http://schemas.microsoft.com/office/powerpoint/2012/main" userId="Amelia" providerId="None"/>
      </p:ext>
    </p:extLst>
  </p:cmAuthor>
  <p:cmAuthor id="3" name="Helios" initials="CB" lastIdx="28" clrIdx="2">
    <p:extLst>
      <p:ext uri="{19B8F6BF-5375-455C-9EA6-DF929625EA0E}">
        <p15:presenceInfo xmlns:p15="http://schemas.microsoft.com/office/powerpoint/2012/main" userId="Helios" providerId="None"/>
      </p:ext>
    </p:extLst>
  </p:cmAuthor>
  <p:cmAuthor id="4" name="Honor Morris" initials="HM" lastIdx="5" clrIdx="3">
    <p:extLst>
      <p:ext uri="{19B8F6BF-5375-455C-9EA6-DF929625EA0E}">
        <p15:presenceInfo xmlns:p15="http://schemas.microsoft.com/office/powerpoint/2012/main" userId="S::Honor.Morris@heliosmedcomms.com::66df3a78-8f32-46eb-bfcd-f8669267c199"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CDBB56"/>
    <a:srgbClr val="C4D600"/>
    <a:srgbClr val="8E9A00"/>
    <a:srgbClr val="31CF62"/>
    <a:srgbClr val="1F734D"/>
    <a:srgbClr val="785600"/>
    <a:srgbClr val="C4A637"/>
    <a:srgbClr val="C00000"/>
    <a:srgbClr val="6F409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21E4AEA4-8DFA-4A89-87EB-49C32662AFE0}">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5852" autoAdjust="0"/>
    <p:restoredTop sz="94660"/>
  </p:normalViewPr>
  <p:slideViewPr>
    <p:cSldViewPr snapToGrid="0">
      <p:cViewPr varScale="1">
        <p:scale>
          <a:sx n="114" d="100"/>
          <a:sy n="114" d="100"/>
        </p:scale>
        <p:origin x="996" y="84"/>
      </p:cViewPr>
      <p:guideLst>
        <p:guide orient="horz" pos="51"/>
        <p:guide pos="2638"/>
        <p:guide pos="6947"/>
        <p:guide pos="5042"/>
      </p:guideLst>
    </p:cSldViewPr>
  </p:slideViewPr>
  <p:notesTextViewPr>
    <p:cViewPr>
      <p:scale>
        <a:sx n="1" d="1"/>
        <a:sy n="1" d="1"/>
      </p:scale>
      <p:origin x="0" y="0"/>
    </p:cViewPr>
  </p:notesTextViewPr>
  <p:notesViewPr>
    <p:cSldViewPr snapToGrid="0">
      <p:cViewPr>
        <p:scale>
          <a:sx n="1" d="2"/>
          <a:sy n="1" d="2"/>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tags" Target="tags/tag1.xml"/><Relationship Id="rId13" Type="http://schemas.openxmlformats.org/officeDocument/2006/relationships/tableStyles" Target="tableStyles.xml"/><Relationship Id="rId3" Type="http://schemas.openxmlformats.org/officeDocument/2006/relationships/customXml" Target="../customXml/item3.xml"/><Relationship Id="rId7" Type="http://schemas.openxmlformats.org/officeDocument/2006/relationships/handoutMaster" Target="handoutMasters/handoutMaster1.xml"/><Relationship Id="rId12" Type="http://schemas.openxmlformats.org/officeDocument/2006/relationships/theme" Target="theme/theme1.xml"/><Relationship Id="rId2" Type="http://schemas.openxmlformats.org/officeDocument/2006/relationships/customXml" Target="../customXml/item2.xml"/><Relationship Id="rId1" Type="http://schemas.openxmlformats.org/officeDocument/2006/relationships/customXml" Target="../customXml/item1.xml"/><Relationship Id="rId6" Type="http://schemas.openxmlformats.org/officeDocument/2006/relationships/notesMaster" Target="notesMasters/notesMaster1.xml"/><Relationship Id="rId11"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customXml" Target="../customXml/item4.xml"/><Relationship Id="rId10"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commentAuthors" Target="commentAuthors.xml"/><Relationship Id="rId14"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ucy Cartwright" userId="S::lucy.cartwright@heliosmedcomms.com::4b319f90-798c-4537-a364-2a0f302d9c6a" providerId="AD" clId="Web-{8F98ABB0-212F-C321-CD05-D0D0DE54E9F6}"/>
    <pc:docChg chg="modSld">
      <pc:chgData name="Lucy Cartwright" userId="S::lucy.cartwright@heliosmedcomms.com::4b319f90-798c-4537-a364-2a0f302d9c6a" providerId="AD" clId="Web-{8F98ABB0-212F-C321-CD05-D0D0DE54E9F6}" dt="2022-02-15T13:19:50.593" v="1"/>
      <pc:docMkLst>
        <pc:docMk/>
      </pc:docMkLst>
      <pc:sldChg chg="addSp delSp modSp">
        <pc:chgData name="Lucy Cartwright" userId="S::lucy.cartwright@heliosmedcomms.com::4b319f90-798c-4537-a364-2a0f302d9c6a" providerId="AD" clId="Web-{8F98ABB0-212F-C321-CD05-D0D0DE54E9F6}" dt="2022-02-15T13:19:50.593" v="1"/>
        <pc:sldMkLst>
          <pc:docMk/>
          <pc:sldMk cId="1195823157" sldId="2146847416"/>
        </pc:sldMkLst>
        <pc:spChg chg="add del mod">
          <ac:chgData name="Lucy Cartwright" userId="S::lucy.cartwright@heliosmedcomms.com::4b319f90-798c-4537-a364-2a0f302d9c6a" providerId="AD" clId="Web-{8F98ABB0-212F-C321-CD05-D0D0DE54E9F6}" dt="2022-02-15T13:19:50.593" v="1"/>
          <ac:spMkLst>
            <pc:docMk/>
            <pc:sldMk cId="1195823157" sldId="2146847416"/>
            <ac:spMk id="4" creationId="{05C65361-FE8B-4BF5-A637-94CCC59FB688}"/>
          </ac:spMkLst>
        </pc:spChg>
        <pc:spChg chg="add del">
          <ac:chgData name="Lucy Cartwright" userId="S::lucy.cartwright@heliosmedcomms.com::4b319f90-798c-4537-a364-2a0f302d9c6a" providerId="AD" clId="Web-{8F98ABB0-212F-C321-CD05-D0D0DE54E9F6}" dt="2022-02-15T13:19:50.593" v="1"/>
          <ac:spMkLst>
            <pc:docMk/>
            <pc:sldMk cId="1195823157" sldId="2146847416"/>
            <ac:spMk id="5" creationId="{4D380925-2410-4CF8-913D-0378CD7A749F}"/>
          </ac:spMkLst>
        </pc:spChg>
      </pc:sldChg>
    </pc:docChg>
  </pc:docChgLst>
  <pc:docChgLst>
    <pc:chgData name="Honor Morris" userId="66df3a78-8f32-46eb-bfcd-f8669267c199" providerId="ADAL" clId="{8D8EAEE2-5581-448E-8E16-906911FD27E2}"/>
    <pc:docChg chg="undo custSel modSld delMainMaster modMainMaster">
      <pc:chgData name="Honor Morris" userId="66df3a78-8f32-46eb-bfcd-f8669267c199" providerId="ADAL" clId="{8D8EAEE2-5581-448E-8E16-906911FD27E2}" dt="2022-02-15T13:36:03.294" v="199" actId="20577"/>
      <pc:docMkLst>
        <pc:docMk/>
      </pc:docMkLst>
      <pc:sldChg chg="modSp mod delCm modCm">
        <pc:chgData name="Honor Morris" userId="66df3a78-8f32-46eb-bfcd-f8669267c199" providerId="ADAL" clId="{8D8EAEE2-5581-448E-8E16-906911FD27E2}" dt="2022-02-15T13:36:03.294" v="199" actId="20577"/>
        <pc:sldMkLst>
          <pc:docMk/>
          <pc:sldMk cId="1195823157" sldId="2146847416"/>
        </pc:sldMkLst>
        <pc:spChg chg="mod">
          <ac:chgData name="Honor Morris" userId="66df3a78-8f32-46eb-bfcd-f8669267c199" providerId="ADAL" clId="{8D8EAEE2-5581-448E-8E16-906911FD27E2}" dt="2022-02-15T10:28:23.571" v="23" actId="255"/>
          <ac:spMkLst>
            <pc:docMk/>
            <pc:sldMk cId="1195823157" sldId="2146847416"/>
            <ac:spMk id="2" creationId="{2014D427-3377-41DD-A3A8-35FCFBF598D9}"/>
          </ac:spMkLst>
        </pc:spChg>
        <pc:spChg chg="mod">
          <ac:chgData name="Honor Morris" userId="66df3a78-8f32-46eb-bfcd-f8669267c199" providerId="ADAL" clId="{8D8EAEE2-5581-448E-8E16-906911FD27E2}" dt="2022-02-15T13:36:03.294" v="199" actId="20577"/>
          <ac:spMkLst>
            <pc:docMk/>
            <pc:sldMk cId="1195823157" sldId="2146847416"/>
            <ac:spMk id="5" creationId="{4D380925-2410-4CF8-913D-0378CD7A749F}"/>
          </ac:spMkLst>
        </pc:spChg>
        <pc:spChg chg="mod">
          <ac:chgData name="Honor Morris" userId="66df3a78-8f32-46eb-bfcd-f8669267c199" providerId="ADAL" clId="{8D8EAEE2-5581-448E-8E16-906911FD27E2}" dt="2022-02-15T13:35:54.646" v="197" actId="20577"/>
          <ac:spMkLst>
            <pc:docMk/>
            <pc:sldMk cId="1195823157" sldId="2146847416"/>
            <ac:spMk id="4535" creationId="{C66C0C52-2C7A-4091-9EAC-C9FC469AA188}"/>
          </ac:spMkLst>
        </pc:spChg>
      </pc:sldChg>
      <pc:sldMasterChg chg="modSp mod">
        <pc:chgData name="Honor Morris" userId="66df3a78-8f32-46eb-bfcd-f8669267c199" providerId="ADAL" clId="{8D8EAEE2-5581-448E-8E16-906911FD27E2}" dt="2022-02-15T13:35:27.965" v="195" actId="20577"/>
        <pc:sldMasterMkLst>
          <pc:docMk/>
          <pc:sldMasterMk cId="438011227" sldId="2147483786"/>
        </pc:sldMasterMkLst>
        <pc:spChg chg="mod">
          <ac:chgData name="Honor Morris" userId="66df3a78-8f32-46eb-bfcd-f8669267c199" providerId="ADAL" clId="{8D8EAEE2-5581-448E-8E16-906911FD27E2}" dt="2022-02-15T13:35:27.965" v="195" actId="20577"/>
          <ac:spMkLst>
            <pc:docMk/>
            <pc:sldMasterMk cId="438011227" sldId="2147483786"/>
            <ac:spMk id="12" creationId="{75AAAFAA-0A48-41AA-AED7-4C3871B0A3DD}"/>
          </ac:spMkLst>
        </pc:spChg>
      </pc:sldMasterChg>
      <pc:sldMasterChg chg="del delSldLayout">
        <pc:chgData name="Honor Morris" userId="66df3a78-8f32-46eb-bfcd-f8669267c199" providerId="ADAL" clId="{8D8EAEE2-5581-448E-8E16-906911FD27E2}" dt="2022-02-15T13:35:09.755" v="180" actId="2696"/>
        <pc:sldMasterMkLst>
          <pc:docMk/>
          <pc:sldMasterMk cId="2214827153" sldId="2147483797"/>
        </pc:sldMasterMkLst>
        <pc:sldLayoutChg chg="del">
          <pc:chgData name="Honor Morris" userId="66df3a78-8f32-46eb-bfcd-f8669267c199" providerId="ADAL" clId="{8D8EAEE2-5581-448E-8E16-906911FD27E2}" dt="2022-02-15T13:35:09.483" v="170" actId="2696"/>
          <pc:sldLayoutMkLst>
            <pc:docMk/>
            <pc:sldMasterMk cId="2214827153" sldId="2147483797"/>
            <pc:sldLayoutMk cId="585403553" sldId="2147483798"/>
          </pc:sldLayoutMkLst>
        </pc:sldLayoutChg>
        <pc:sldLayoutChg chg="del">
          <pc:chgData name="Honor Morris" userId="66df3a78-8f32-46eb-bfcd-f8669267c199" providerId="ADAL" clId="{8D8EAEE2-5581-448E-8E16-906911FD27E2}" dt="2022-02-15T13:35:09.500" v="171" actId="2696"/>
          <pc:sldLayoutMkLst>
            <pc:docMk/>
            <pc:sldMasterMk cId="2214827153" sldId="2147483797"/>
            <pc:sldLayoutMk cId="1294769584" sldId="2147483799"/>
          </pc:sldLayoutMkLst>
        </pc:sldLayoutChg>
        <pc:sldLayoutChg chg="del">
          <pc:chgData name="Honor Morris" userId="66df3a78-8f32-46eb-bfcd-f8669267c199" providerId="ADAL" clId="{8D8EAEE2-5581-448E-8E16-906911FD27E2}" dt="2022-02-15T13:35:09.517" v="172" actId="2696"/>
          <pc:sldLayoutMkLst>
            <pc:docMk/>
            <pc:sldMasterMk cId="2214827153" sldId="2147483797"/>
            <pc:sldLayoutMk cId="3407603924" sldId="2147483800"/>
          </pc:sldLayoutMkLst>
        </pc:sldLayoutChg>
        <pc:sldLayoutChg chg="del">
          <pc:chgData name="Honor Morris" userId="66df3a78-8f32-46eb-bfcd-f8669267c199" providerId="ADAL" clId="{8D8EAEE2-5581-448E-8E16-906911FD27E2}" dt="2022-02-15T13:35:09.528" v="173" actId="2696"/>
          <pc:sldLayoutMkLst>
            <pc:docMk/>
            <pc:sldMasterMk cId="2214827153" sldId="2147483797"/>
            <pc:sldLayoutMk cId="4142390182" sldId="2147483801"/>
          </pc:sldLayoutMkLst>
        </pc:sldLayoutChg>
        <pc:sldLayoutChg chg="del">
          <pc:chgData name="Honor Morris" userId="66df3a78-8f32-46eb-bfcd-f8669267c199" providerId="ADAL" clId="{8D8EAEE2-5581-448E-8E16-906911FD27E2}" dt="2022-02-15T13:35:09.534" v="174" actId="2696"/>
          <pc:sldLayoutMkLst>
            <pc:docMk/>
            <pc:sldMasterMk cId="2214827153" sldId="2147483797"/>
            <pc:sldLayoutMk cId="3603957734" sldId="2147483802"/>
          </pc:sldLayoutMkLst>
        </pc:sldLayoutChg>
        <pc:sldLayoutChg chg="del">
          <pc:chgData name="Honor Morris" userId="66df3a78-8f32-46eb-bfcd-f8669267c199" providerId="ADAL" clId="{8D8EAEE2-5581-448E-8E16-906911FD27E2}" dt="2022-02-15T13:35:09.542" v="175" actId="2696"/>
          <pc:sldLayoutMkLst>
            <pc:docMk/>
            <pc:sldMasterMk cId="2214827153" sldId="2147483797"/>
            <pc:sldLayoutMk cId="1424246448" sldId="2147483803"/>
          </pc:sldLayoutMkLst>
        </pc:sldLayoutChg>
        <pc:sldLayoutChg chg="del">
          <pc:chgData name="Honor Morris" userId="66df3a78-8f32-46eb-bfcd-f8669267c199" providerId="ADAL" clId="{8D8EAEE2-5581-448E-8E16-906911FD27E2}" dt="2022-02-15T13:35:09.549" v="176" actId="2696"/>
          <pc:sldLayoutMkLst>
            <pc:docMk/>
            <pc:sldMasterMk cId="2214827153" sldId="2147483797"/>
            <pc:sldLayoutMk cId="3537677219" sldId="2147483804"/>
          </pc:sldLayoutMkLst>
        </pc:sldLayoutChg>
        <pc:sldLayoutChg chg="del">
          <pc:chgData name="Honor Morris" userId="66df3a78-8f32-46eb-bfcd-f8669267c199" providerId="ADAL" clId="{8D8EAEE2-5581-448E-8E16-906911FD27E2}" dt="2022-02-15T13:35:09.554" v="177" actId="2696"/>
          <pc:sldLayoutMkLst>
            <pc:docMk/>
            <pc:sldMasterMk cId="2214827153" sldId="2147483797"/>
            <pc:sldLayoutMk cId="1634284748" sldId="2147483805"/>
          </pc:sldLayoutMkLst>
        </pc:sldLayoutChg>
        <pc:sldLayoutChg chg="del">
          <pc:chgData name="Honor Morris" userId="66df3a78-8f32-46eb-bfcd-f8669267c199" providerId="ADAL" clId="{8D8EAEE2-5581-448E-8E16-906911FD27E2}" dt="2022-02-15T13:35:09.560" v="178" actId="2696"/>
          <pc:sldLayoutMkLst>
            <pc:docMk/>
            <pc:sldMasterMk cId="2214827153" sldId="2147483797"/>
            <pc:sldLayoutMk cId="3859014420" sldId="2147483806"/>
          </pc:sldLayoutMkLst>
        </pc:sldLayoutChg>
        <pc:sldLayoutChg chg="del">
          <pc:chgData name="Honor Morris" userId="66df3a78-8f32-46eb-bfcd-f8669267c199" providerId="ADAL" clId="{8D8EAEE2-5581-448E-8E16-906911FD27E2}" dt="2022-02-15T13:35:09.565" v="179" actId="2696"/>
          <pc:sldLayoutMkLst>
            <pc:docMk/>
            <pc:sldMasterMk cId="2214827153" sldId="2147483797"/>
            <pc:sldLayoutMk cId="869942137" sldId="2147483807"/>
          </pc:sldLayoutMkLst>
        </pc:sldLayoutChg>
      </pc:sldMasterChg>
    </pc:docChg>
  </pc:docChgLst>
  <pc:docChgLst>
    <pc:chgData name="Honor Morris" userId="66df3a78-8f32-46eb-bfcd-f8669267c199" providerId="ADAL" clId="{271DBEBB-A6B9-4D59-8ECA-66C11F4E4FD3}"/>
    <pc:docChg chg="undo custSel modSld modMainMaster">
      <pc:chgData name="Honor Morris" userId="66df3a78-8f32-46eb-bfcd-f8669267c199" providerId="ADAL" clId="{271DBEBB-A6B9-4D59-8ECA-66C11F4E4FD3}" dt="2022-02-03T15:10:35.916" v="351" actId="1592"/>
      <pc:docMkLst>
        <pc:docMk/>
      </pc:docMkLst>
      <pc:sldChg chg="modSp mod delCm">
        <pc:chgData name="Honor Morris" userId="66df3a78-8f32-46eb-bfcd-f8669267c199" providerId="ADAL" clId="{271DBEBB-A6B9-4D59-8ECA-66C11F4E4FD3}" dt="2022-02-03T15:10:35.916" v="351" actId="1592"/>
        <pc:sldMkLst>
          <pc:docMk/>
          <pc:sldMk cId="1195823157" sldId="2146847416"/>
        </pc:sldMkLst>
        <pc:spChg chg="mod">
          <ac:chgData name="Honor Morris" userId="66df3a78-8f32-46eb-bfcd-f8669267c199" providerId="ADAL" clId="{271DBEBB-A6B9-4D59-8ECA-66C11F4E4FD3}" dt="2022-02-03T15:10:31.682" v="349" actId="20577"/>
          <ac:spMkLst>
            <pc:docMk/>
            <pc:sldMk cId="1195823157" sldId="2146847416"/>
            <ac:spMk id="5" creationId="{4D380925-2410-4CF8-913D-0378CD7A749F}"/>
          </ac:spMkLst>
        </pc:spChg>
        <pc:spChg chg="mod">
          <ac:chgData name="Honor Morris" userId="66df3a78-8f32-46eb-bfcd-f8669267c199" providerId="ADAL" clId="{271DBEBB-A6B9-4D59-8ECA-66C11F4E4FD3}" dt="2022-02-03T13:54:52.359" v="253" actId="947"/>
          <ac:spMkLst>
            <pc:docMk/>
            <pc:sldMk cId="1195823157" sldId="2146847416"/>
            <ac:spMk id="4535" creationId="{C66C0C52-2C7A-4091-9EAC-C9FC469AA188}"/>
          </ac:spMkLst>
        </pc:spChg>
      </pc:sldChg>
      <pc:sldMasterChg chg="modSp mod">
        <pc:chgData name="Honor Morris" userId="66df3a78-8f32-46eb-bfcd-f8669267c199" providerId="ADAL" clId="{271DBEBB-A6B9-4D59-8ECA-66C11F4E4FD3}" dt="2022-02-03T13:49:48.505" v="6" actId="255"/>
        <pc:sldMasterMkLst>
          <pc:docMk/>
          <pc:sldMasterMk cId="438011227" sldId="2147483786"/>
        </pc:sldMasterMkLst>
        <pc:spChg chg="mod">
          <ac:chgData name="Honor Morris" userId="66df3a78-8f32-46eb-bfcd-f8669267c199" providerId="ADAL" clId="{271DBEBB-A6B9-4D59-8ECA-66C11F4E4FD3}" dt="2022-02-03T13:49:48.505" v="6" actId="255"/>
          <ac:spMkLst>
            <pc:docMk/>
            <pc:sldMasterMk cId="438011227" sldId="2147483786"/>
            <ac:spMk id="12" creationId="{75AAAFAA-0A48-41AA-AED7-4C3871B0A3DD}"/>
          </ac:spMkLst>
        </pc:spChg>
      </pc:sldMasterChg>
    </pc:docChg>
  </pc:docChgLst>
  <pc:docChgLst>
    <pc:chgData name="Lucy Cartwright" userId="4b319f90-798c-4537-a364-2a0f302d9c6a" providerId="ADAL" clId="{0DE0A3B0-6F2B-4312-A740-1304C69438D5}"/>
    <pc:docChg chg="undo custSel modSld modMainMaster">
      <pc:chgData name="Lucy Cartwright" userId="4b319f90-798c-4537-a364-2a0f302d9c6a" providerId="ADAL" clId="{0DE0A3B0-6F2B-4312-A740-1304C69438D5}" dt="2022-01-21T11:58:22.087" v="93" actId="20577"/>
      <pc:docMkLst>
        <pc:docMk/>
      </pc:docMkLst>
      <pc:sldChg chg="modSp mod">
        <pc:chgData name="Lucy Cartwright" userId="4b319f90-798c-4537-a364-2a0f302d9c6a" providerId="ADAL" clId="{0DE0A3B0-6F2B-4312-A740-1304C69438D5}" dt="2022-01-21T11:58:22.087" v="93" actId="20577"/>
        <pc:sldMkLst>
          <pc:docMk/>
          <pc:sldMk cId="1195823157" sldId="2146847416"/>
        </pc:sldMkLst>
        <pc:spChg chg="mod">
          <ac:chgData name="Lucy Cartwright" userId="4b319f90-798c-4537-a364-2a0f302d9c6a" providerId="ADAL" clId="{0DE0A3B0-6F2B-4312-A740-1304C69438D5}" dt="2022-01-21T11:58:22.087" v="93" actId="20577"/>
          <ac:spMkLst>
            <pc:docMk/>
            <pc:sldMk cId="1195823157" sldId="2146847416"/>
            <ac:spMk id="2" creationId="{2014D427-3377-41DD-A3A8-35FCFBF598D9}"/>
          </ac:spMkLst>
        </pc:spChg>
        <pc:spChg chg="mod">
          <ac:chgData name="Lucy Cartwright" userId="4b319f90-798c-4537-a364-2a0f302d9c6a" providerId="ADAL" clId="{0DE0A3B0-6F2B-4312-A740-1304C69438D5}" dt="2022-01-21T11:26:51.665" v="90" actId="6549"/>
          <ac:spMkLst>
            <pc:docMk/>
            <pc:sldMk cId="1195823157" sldId="2146847416"/>
            <ac:spMk id="5" creationId="{4D380925-2410-4CF8-913D-0378CD7A749F}"/>
          </ac:spMkLst>
        </pc:spChg>
      </pc:sldChg>
      <pc:sldMasterChg chg="modSp mod modSldLayout">
        <pc:chgData name="Lucy Cartwright" userId="4b319f90-798c-4537-a364-2a0f302d9c6a" providerId="ADAL" clId="{0DE0A3B0-6F2B-4312-A740-1304C69438D5}" dt="2022-01-21T11:22:04.145" v="47" actId="478"/>
        <pc:sldMasterMkLst>
          <pc:docMk/>
          <pc:sldMasterMk cId="438011227" sldId="2147483786"/>
        </pc:sldMasterMkLst>
        <pc:spChg chg="mod">
          <ac:chgData name="Lucy Cartwright" userId="4b319f90-798c-4537-a364-2a0f302d9c6a" providerId="ADAL" clId="{0DE0A3B0-6F2B-4312-A740-1304C69438D5}" dt="2022-01-21T11:18:49.707" v="35" actId="14100"/>
          <ac:spMkLst>
            <pc:docMk/>
            <pc:sldMasterMk cId="438011227" sldId="2147483786"/>
            <ac:spMk id="12" creationId="{75AAAFAA-0A48-41AA-AED7-4C3871B0A3DD}"/>
          </ac:spMkLst>
        </pc:spChg>
        <pc:sldLayoutChg chg="addSp delSp modSp mod">
          <pc:chgData name="Lucy Cartwright" userId="4b319f90-798c-4537-a364-2a0f302d9c6a" providerId="ADAL" clId="{0DE0A3B0-6F2B-4312-A740-1304C69438D5}" dt="2022-01-21T11:21:23.450" v="37"/>
          <pc:sldLayoutMkLst>
            <pc:docMk/>
            <pc:sldMasterMk cId="438011227" sldId="2147483786"/>
            <pc:sldLayoutMk cId="3409450518" sldId="2147483788"/>
          </pc:sldLayoutMkLst>
          <pc:spChg chg="del">
            <ac:chgData name="Lucy Cartwright" userId="4b319f90-798c-4537-a364-2a0f302d9c6a" providerId="ADAL" clId="{0DE0A3B0-6F2B-4312-A740-1304C69438D5}" dt="2022-01-21T11:21:22.753" v="36" actId="478"/>
            <ac:spMkLst>
              <pc:docMk/>
              <pc:sldMasterMk cId="438011227" sldId="2147483786"/>
              <pc:sldLayoutMk cId="3409450518" sldId="2147483788"/>
              <ac:spMk id="11" creationId="{ED86C500-EAFB-4D2D-B56B-249313327677}"/>
            </ac:spMkLst>
          </pc:spChg>
          <pc:spChg chg="add mod">
            <ac:chgData name="Lucy Cartwright" userId="4b319f90-798c-4537-a364-2a0f302d9c6a" providerId="ADAL" clId="{0DE0A3B0-6F2B-4312-A740-1304C69438D5}" dt="2022-01-21T11:21:23.450" v="37"/>
            <ac:spMkLst>
              <pc:docMk/>
              <pc:sldMasterMk cId="438011227" sldId="2147483786"/>
              <pc:sldLayoutMk cId="3409450518" sldId="2147483788"/>
              <ac:spMk id="16" creationId="{604B0A2B-33E6-46D1-BDF4-82CEF849FA3B}"/>
            </ac:spMkLst>
          </pc:spChg>
        </pc:sldLayoutChg>
        <pc:sldLayoutChg chg="delSp modSp mod">
          <pc:chgData name="Lucy Cartwright" userId="4b319f90-798c-4537-a364-2a0f302d9c6a" providerId="ADAL" clId="{0DE0A3B0-6F2B-4312-A740-1304C69438D5}" dt="2022-01-21T11:21:31.218" v="40" actId="478"/>
          <pc:sldLayoutMkLst>
            <pc:docMk/>
            <pc:sldMasterMk cId="438011227" sldId="2147483786"/>
            <pc:sldLayoutMk cId="40035873" sldId="2147483789"/>
          </pc:sldLayoutMkLst>
          <pc:spChg chg="del mod">
            <ac:chgData name="Lucy Cartwright" userId="4b319f90-798c-4537-a364-2a0f302d9c6a" providerId="ADAL" clId="{0DE0A3B0-6F2B-4312-A740-1304C69438D5}" dt="2022-01-21T11:21:31.218" v="40" actId="478"/>
            <ac:spMkLst>
              <pc:docMk/>
              <pc:sldMasterMk cId="438011227" sldId="2147483786"/>
              <pc:sldLayoutMk cId="40035873" sldId="2147483789"/>
              <ac:spMk id="15" creationId="{21BDAAA0-F998-492D-9749-1EFDB708B005}"/>
            </ac:spMkLst>
          </pc:spChg>
          <pc:picChg chg="del">
            <ac:chgData name="Lucy Cartwright" userId="4b319f90-798c-4537-a364-2a0f302d9c6a" providerId="ADAL" clId="{0DE0A3B0-6F2B-4312-A740-1304C69438D5}" dt="2022-01-21T11:21:27.700" v="38" actId="478"/>
            <ac:picMkLst>
              <pc:docMk/>
              <pc:sldMasterMk cId="438011227" sldId="2147483786"/>
              <pc:sldLayoutMk cId="40035873" sldId="2147483789"/>
              <ac:picMk id="19" creationId="{7A6252D0-EF7F-4A3A-AE07-C3B6DBADE178}"/>
            </ac:picMkLst>
          </pc:picChg>
        </pc:sldLayoutChg>
        <pc:sldLayoutChg chg="addSp delSp modSp mod">
          <pc:chgData name="Lucy Cartwright" userId="4b319f90-798c-4537-a364-2a0f302d9c6a" providerId="ADAL" clId="{0DE0A3B0-6F2B-4312-A740-1304C69438D5}" dt="2022-01-21T11:21:38.105" v="42"/>
          <pc:sldLayoutMkLst>
            <pc:docMk/>
            <pc:sldMasterMk cId="438011227" sldId="2147483786"/>
            <pc:sldLayoutMk cId="4071734041" sldId="2147483790"/>
          </pc:sldLayoutMkLst>
          <pc:spChg chg="del">
            <ac:chgData name="Lucy Cartwright" userId="4b319f90-798c-4537-a364-2a0f302d9c6a" providerId="ADAL" clId="{0DE0A3B0-6F2B-4312-A740-1304C69438D5}" dt="2022-01-21T11:21:37.579" v="41" actId="478"/>
            <ac:spMkLst>
              <pc:docMk/>
              <pc:sldMasterMk cId="438011227" sldId="2147483786"/>
              <pc:sldLayoutMk cId="4071734041" sldId="2147483790"/>
              <ac:spMk id="15" creationId="{76B7367D-95D1-465A-BA1B-9031A64B625D}"/>
            </ac:spMkLst>
          </pc:spChg>
          <pc:spChg chg="add mod">
            <ac:chgData name="Lucy Cartwright" userId="4b319f90-798c-4537-a364-2a0f302d9c6a" providerId="ADAL" clId="{0DE0A3B0-6F2B-4312-A740-1304C69438D5}" dt="2022-01-21T11:21:38.105" v="42"/>
            <ac:spMkLst>
              <pc:docMk/>
              <pc:sldMasterMk cId="438011227" sldId="2147483786"/>
              <pc:sldLayoutMk cId="4071734041" sldId="2147483790"/>
              <ac:spMk id="21" creationId="{7AD07904-5B74-4C0B-A55D-C40B65452823}"/>
            </ac:spMkLst>
          </pc:spChg>
        </pc:sldLayoutChg>
        <pc:sldLayoutChg chg="delSp mod">
          <pc:chgData name="Lucy Cartwright" userId="4b319f90-798c-4537-a364-2a0f302d9c6a" providerId="ADAL" clId="{0DE0A3B0-6F2B-4312-A740-1304C69438D5}" dt="2022-01-21T11:21:43.669" v="43" actId="478"/>
          <pc:sldLayoutMkLst>
            <pc:docMk/>
            <pc:sldMasterMk cId="438011227" sldId="2147483786"/>
            <pc:sldLayoutMk cId="2220756278" sldId="2147483791"/>
          </pc:sldLayoutMkLst>
          <pc:spChg chg="del">
            <ac:chgData name="Lucy Cartwright" userId="4b319f90-798c-4537-a364-2a0f302d9c6a" providerId="ADAL" clId="{0DE0A3B0-6F2B-4312-A740-1304C69438D5}" dt="2022-01-21T11:21:43.669" v="43" actId="478"/>
            <ac:spMkLst>
              <pc:docMk/>
              <pc:sldMasterMk cId="438011227" sldId="2147483786"/>
              <pc:sldLayoutMk cId="2220756278" sldId="2147483791"/>
              <ac:spMk id="7" creationId="{46FCFC72-EF60-4CD2-89BC-2D01A138A806}"/>
            </ac:spMkLst>
          </pc:spChg>
        </pc:sldLayoutChg>
        <pc:sldLayoutChg chg="delSp mod">
          <pc:chgData name="Lucy Cartwright" userId="4b319f90-798c-4537-a364-2a0f302d9c6a" providerId="ADAL" clId="{0DE0A3B0-6F2B-4312-A740-1304C69438D5}" dt="2022-01-21T11:21:49.860" v="44" actId="478"/>
          <pc:sldLayoutMkLst>
            <pc:docMk/>
            <pc:sldMasterMk cId="438011227" sldId="2147483786"/>
            <pc:sldLayoutMk cId="134041706" sldId="2147483792"/>
          </pc:sldLayoutMkLst>
          <pc:spChg chg="del">
            <ac:chgData name="Lucy Cartwright" userId="4b319f90-798c-4537-a364-2a0f302d9c6a" providerId="ADAL" clId="{0DE0A3B0-6F2B-4312-A740-1304C69438D5}" dt="2022-01-21T11:21:49.860" v="44" actId="478"/>
            <ac:spMkLst>
              <pc:docMk/>
              <pc:sldMasterMk cId="438011227" sldId="2147483786"/>
              <pc:sldLayoutMk cId="134041706" sldId="2147483792"/>
              <ac:spMk id="11" creationId="{8F770387-2FED-46C7-AFBF-2D63B84C92FC}"/>
            </ac:spMkLst>
          </pc:spChg>
        </pc:sldLayoutChg>
        <pc:sldLayoutChg chg="delSp mod">
          <pc:chgData name="Lucy Cartwright" userId="4b319f90-798c-4537-a364-2a0f302d9c6a" providerId="ADAL" clId="{0DE0A3B0-6F2B-4312-A740-1304C69438D5}" dt="2022-01-21T11:21:55.179" v="45" actId="478"/>
          <pc:sldLayoutMkLst>
            <pc:docMk/>
            <pc:sldMasterMk cId="438011227" sldId="2147483786"/>
            <pc:sldLayoutMk cId="4201205053" sldId="2147483793"/>
          </pc:sldLayoutMkLst>
          <pc:spChg chg="del">
            <ac:chgData name="Lucy Cartwright" userId="4b319f90-798c-4537-a364-2a0f302d9c6a" providerId="ADAL" clId="{0DE0A3B0-6F2B-4312-A740-1304C69438D5}" dt="2022-01-21T11:21:55.179" v="45" actId="478"/>
            <ac:spMkLst>
              <pc:docMk/>
              <pc:sldMasterMk cId="438011227" sldId="2147483786"/>
              <pc:sldLayoutMk cId="4201205053" sldId="2147483793"/>
              <ac:spMk id="6" creationId="{F7ED682D-B6B6-42FC-932F-732A92DC73AC}"/>
            </ac:spMkLst>
          </pc:spChg>
        </pc:sldLayoutChg>
        <pc:sldLayoutChg chg="delSp mod">
          <pc:chgData name="Lucy Cartwright" userId="4b319f90-798c-4537-a364-2a0f302d9c6a" providerId="ADAL" clId="{0DE0A3B0-6F2B-4312-A740-1304C69438D5}" dt="2022-01-21T11:21:58.874" v="46" actId="478"/>
          <pc:sldLayoutMkLst>
            <pc:docMk/>
            <pc:sldMasterMk cId="438011227" sldId="2147483786"/>
            <pc:sldLayoutMk cId="3485600673" sldId="2147483794"/>
          </pc:sldLayoutMkLst>
          <pc:spChg chg="del">
            <ac:chgData name="Lucy Cartwright" userId="4b319f90-798c-4537-a364-2a0f302d9c6a" providerId="ADAL" clId="{0DE0A3B0-6F2B-4312-A740-1304C69438D5}" dt="2022-01-21T11:21:58.874" v="46" actId="478"/>
            <ac:spMkLst>
              <pc:docMk/>
              <pc:sldMasterMk cId="438011227" sldId="2147483786"/>
              <pc:sldLayoutMk cId="3485600673" sldId="2147483794"/>
              <ac:spMk id="6" creationId="{F7ED682D-B6B6-42FC-932F-732A92DC73AC}"/>
            </ac:spMkLst>
          </pc:spChg>
        </pc:sldLayoutChg>
        <pc:sldLayoutChg chg="delSp mod">
          <pc:chgData name="Lucy Cartwright" userId="4b319f90-798c-4537-a364-2a0f302d9c6a" providerId="ADAL" clId="{0DE0A3B0-6F2B-4312-A740-1304C69438D5}" dt="2022-01-21T11:22:04.145" v="47" actId="478"/>
          <pc:sldLayoutMkLst>
            <pc:docMk/>
            <pc:sldMasterMk cId="438011227" sldId="2147483786"/>
            <pc:sldLayoutMk cId="273332334" sldId="2147483795"/>
          </pc:sldLayoutMkLst>
          <pc:spChg chg="del">
            <ac:chgData name="Lucy Cartwright" userId="4b319f90-798c-4537-a364-2a0f302d9c6a" providerId="ADAL" clId="{0DE0A3B0-6F2B-4312-A740-1304C69438D5}" dt="2022-01-21T11:22:04.145" v="47" actId="478"/>
            <ac:spMkLst>
              <pc:docMk/>
              <pc:sldMasterMk cId="438011227" sldId="2147483786"/>
              <pc:sldLayoutMk cId="273332334" sldId="2147483795"/>
              <ac:spMk id="5" creationId="{57ED3808-CB82-4898-BF4F-D3805BB85A74}"/>
            </ac:spMkLst>
          </pc:spChg>
        </pc:sldLayoutChg>
      </pc:sldMasterChg>
    </pc:docChg>
  </pc:docChgLst>
  <pc:docChgLst>
    <pc:chgData name="Lucy Cartwright" userId="4b319f90-798c-4537-a364-2a0f302d9c6a" providerId="ADAL" clId="{A87823BA-DC5A-4947-8566-A01A1057F704}"/>
    <pc:docChg chg="custSel delSld modSld">
      <pc:chgData name="Lucy Cartwright" userId="4b319f90-798c-4537-a364-2a0f302d9c6a" providerId="ADAL" clId="{A87823BA-DC5A-4947-8566-A01A1057F704}" dt="2022-02-03T14:50:42.918" v="20" actId="20577"/>
      <pc:docMkLst>
        <pc:docMk/>
      </pc:docMkLst>
      <pc:sldChg chg="modSp mod addCm modCm">
        <pc:chgData name="Lucy Cartwright" userId="4b319f90-798c-4537-a364-2a0f302d9c6a" providerId="ADAL" clId="{A87823BA-DC5A-4947-8566-A01A1057F704}" dt="2022-02-03T14:50:42.918" v="20" actId="20577"/>
        <pc:sldMkLst>
          <pc:docMk/>
          <pc:sldMk cId="1195823157" sldId="2146847416"/>
        </pc:sldMkLst>
        <pc:spChg chg="mod">
          <ac:chgData name="Lucy Cartwright" userId="4b319f90-798c-4537-a364-2a0f302d9c6a" providerId="ADAL" clId="{A87823BA-DC5A-4947-8566-A01A1057F704}" dt="2022-02-03T14:50:42.918" v="20" actId="20577"/>
          <ac:spMkLst>
            <pc:docMk/>
            <pc:sldMk cId="1195823157" sldId="2146847416"/>
            <ac:spMk id="5" creationId="{4D380925-2410-4CF8-913D-0378CD7A749F}"/>
          </ac:spMkLst>
        </pc:spChg>
      </pc:sldChg>
      <pc:sldChg chg="del">
        <pc:chgData name="Lucy Cartwright" userId="4b319f90-798c-4537-a364-2a0f302d9c6a" providerId="ADAL" clId="{A87823BA-DC5A-4947-8566-A01A1057F704}" dt="2022-02-03T14:35:48.974" v="0" actId="47"/>
        <pc:sldMkLst>
          <pc:docMk/>
          <pc:sldMk cId="687783714" sldId="2146847417"/>
        </pc:sldMkLst>
      </pc:sldChg>
    </pc:docChg>
  </pc:docChgLst>
  <pc:docChgLst>
    <pc:chgData name="Georgina Hunt" userId="677b4a1e-8257-4c49-893c-103ba656e18c" providerId="ADAL" clId="{F6252803-117D-4638-8345-34FB917F00C0}"/>
    <pc:docChg chg="undo custSel modMainMaster">
      <pc:chgData name="Georgina Hunt" userId="677b4a1e-8257-4c49-893c-103ba656e18c" providerId="ADAL" clId="{F6252803-117D-4638-8345-34FB917F00C0}" dt="2022-09-23T10:16:15.520" v="37" actId="478"/>
      <pc:docMkLst>
        <pc:docMk/>
      </pc:docMkLst>
      <pc:sldMasterChg chg="modSp mod modSldLayout">
        <pc:chgData name="Georgina Hunt" userId="677b4a1e-8257-4c49-893c-103ba656e18c" providerId="ADAL" clId="{F6252803-117D-4638-8345-34FB917F00C0}" dt="2022-09-23T10:16:15.520" v="37" actId="478"/>
        <pc:sldMasterMkLst>
          <pc:docMk/>
          <pc:sldMasterMk cId="438011227" sldId="2147483786"/>
        </pc:sldMasterMkLst>
        <pc:spChg chg="mod">
          <ac:chgData name="Georgina Hunt" userId="677b4a1e-8257-4c49-893c-103ba656e18c" providerId="ADAL" clId="{F6252803-117D-4638-8345-34FB917F00C0}" dt="2022-09-23T10:15:12.779" v="8" actId="20577"/>
          <ac:spMkLst>
            <pc:docMk/>
            <pc:sldMasterMk cId="438011227" sldId="2147483786"/>
            <ac:spMk id="12" creationId="{75AAAFAA-0A48-41AA-AED7-4C3871B0A3DD}"/>
          </ac:spMkLst>
        </pc:spChg>
        <pc:sldLayoutChg chg="delSp modSp mod">
          <pc:chgData name="Georgina Hunt" userId="677b4a1e-8257-4c49-893c-103ba656e18c" providerId="ADAL" clId="{F6252803-117D-4638-8345-34FB917F00C0}" dt="2022-09-23T10:15:28.067" v="18" actId="478"/>
          <pc:sldLayoutMkLst>
            <pc:docMk/>
            <pc:sldMasterMk cId="438011227" sldId="2147483786"/>
            <pc:sldLayoutMk cId="3409450518" sldId="2147483788"/>
          </pc:sldLayoutMkLst>
          <pc:spChg chg="mod">
            <ac:chgData name="Georgina Hunt" userId="677b4a1e-8257-4c49-893c-103ba656e18c" providerId="ADAL" clId="{F6252803-117D-4638-8345-34FB917F00C0}" dt="2022-09-23T10:15:25.493" v="17" actId="20577"/>
            <ac:spMkLst>
              <pc:docMk/>
              <pc:sldMasterMk cId="438011227" sldId="2147483786"/>
              <pc:sldLayoutMk cId="3409450518" sldId="2147483788"/>
              <ac:spMk id="16" creationId="{604B0A2B-33E6-46D1-BDF4-82CEF849FA3B}"/>
            </ac:spMkLst>
          </pc:spChg>
          <pc:grpChg chg="del">
            <ac:chgData name="Georgina Hunt" userId="677b4a1e-8257-4c49-893c-103ba656e18c" providerId="ADAL" clId="{F6252803-117D-4638-8345-34FB917F00C0}" dt="2022-09-23T10:15:28.067" v="18" actId="478"/>
            <ac:grpSpMkLst>
              <pc:docMk/>
              <pc:sldMasterMk cId="438011227" sldId="2147483786"/>
              <pc:sldLayoutMk cId="3409450518" sldId="2147483788"/>
              <ac:grpSpMk id="6" creationId="{442743FA-5DC8-4B13-85AE-8994B4AC5206}"/>
            </ac:grpSpMkLst>
          </pc:grpChg>
          <pc:picChg chg="topLvl">
            <ac:chgData name="Georgina Hunt" userId="677b4a1e-8257-4c49-893c-103ba656e18c" providerId="ADAL" clId="{F6252803-117D-4638-8345-34FB917F00C0}" dt="2022-09-23T10:15:28.067" v="18" actId="478"/>
            <ac:picMkLst>
              <pc:docMk/>
              <pc:sldMasterMk cId="438011227" sldId="2147483786"/>
              <pc:sldLayoutMk cId="3409450518" sldId="2147483788"/>
              <ac:picMk id="7" creationId="{110FC14C-5148-435B-A022-6BE596B8DF52}"/>
            </ac:picMkLst>
          </pc:picChg>
          <pc:picChg chg="del topLvl">
            <ac:chgData name="Georgina Hunt" userId="677b4a1e-8257-4c49-893c-103ba656e18c" providerId="ADAL" clId="{F6252803-117D-4638-8345-34FB917F00C0}" dt="2022-09-23T10:15:28.067" v="18" actId="478"/>
            <ac:picMkLst>
              <pc:docMk/>
              <pc:sldMasterMk cId="438011227" sldId="2147483786"/>
              <pc:sldLayoutMk cId="3409450518" sldId="2147483788"/>
              <ac:picMk id="9" creationId="{4437299D-93F9-4864-95B1-43428078A5E1}"/>
            </ac:picMkLst>
          </pc:picChg>
        </pc:sldLayoutChg>
        <pc:sldLayoutChg chg="delSp mod">
          <pc:chgData name="Georgina Hunt" userId="677b4a1e-8257-4c49-893c-103ba656e18c" providerId="ADAL" clId="{F6252803-117D-4638-8345-34FB917F00C0}" dt="2022-09-23T10:15:33.473" v="19" actId="478"/>
          <pc:sldLayoutMkLst>
            <pc:docMk/>
            <pc:sldMasterMk cId="438011227" sldId="2147483786"/>
            <pc:sldLayoutMk cId="40035873" sldId="2147483789"/>
          </pc:sldLayoutMkLst>
          <pc:spChg chg="topLvl">
            <ac:chgData name="Georgina Hunt" userId="677b4a1e-8257-4c49-893c-103ba656e18c" providerId="ADAL" clId="{F6252803-117D-4638-8345-34FB917F00C0}" dt="2022-09-23T10:15:33.473" v="19" actId="478"/>
            <ac:spMkLst>
              <pc:docMk/>
              <pc:sldMasterMk cId="438011227" sldId="2147483786"/>
              <pc:sldLayoutMk cId="40035873" sldId="2147483789"/>
              <ac:spMk id="16" creationId="{3812B2DA-A091-43AA-8954-1F9991C9930D}"/>
            </ac:spMkLst>
          </pc:spChg>
          <pc:grpChg chg="del">
            <ac:chgData name="Georgina Hunt" userId="677b4a1e-8257-4c49-893c-103ba656e18c" providerId="ADAL" clId="{F6252803-117D-4638-8345-34FB917F00C0}" dt="2022-09-23T10:15:33.473" v="19" actId="478"/>
            <ac:grpSpMkLst>
              <pc:docMk/>
              <pc:sldMasterMk cId="438011227" sldId="2147483786"/>
              <pc:sldLayoutMk cId="40035873" sldId="2147483789"/>
              <ac:grpSpMk id="12" creationId="{909F04AD-6907-4AE9-B035-5A475A03BFC6}"/>
            </ac:grpSpMkLst>
          </pc:grpChg>
          <pc:picChg chg="del topLvl">
            <ac:chgData name="Georgina Hunt" userId="677b4a1e-8257-4c49-893c-103ba656e18c" providerId="ADAL" clId="{F6252803-117D-4638-8345-34FB917F00C0}" dt="2022-09-23T10:15:33.473" v="19" actId="478"/>
            <ac:picMkLst>
              <pc:docMk/>
              <pc:sldMasterMk cId="438011227" sldId="2147483786"/>
              <pc:sldLayoutMk cId="40035873" sldId="2147483789"/>
              <ac:picMk id="18" creationId="{E2602AF8-E702-4423-8F5B-46D8EE9B9949}"/>
            </ac:picMkLst>
          </pc:picChg>
        </pc:sldLayoutChg>
        <pc:sldLayoutChg chg="delSp modSp mod">
          <pc:chgData name="Georgina Hunt" userId="677b4a1e-8257-4c49-893c-103ba656e18c" providerId="ADAL" clId="{F6252803-117D-4638-8345-34FB917F00C0}" dt="2022-09-23T10:15:47.461" v="29" actId="20577"/>
          <pc:sldLayoutMkLst>
            <pc:docMk/>
            <pc:sldMasterMk cId="438011227" sldId="2147483786"/>
            <pc:sldLayoutMk cId="4071734041" sldId="2147483790"/>
          </pc:sldLayoutMkLst>
          <pc:spChg chg="topLvl">
            <ac:chgData name="Georgina Hunt" userId="677b4a1e-8257-4c49-893c-103ba656e18c" providerId="ADAL" clId="{F6252803-117D-4638-8345-34FB917F00C0}" dt="2022-09-23T10:15:38.987" v="20" actId="478"/>
            <ac:spMkLst>
              <pc:docMk/>
              <pc:sldMasterMk cId="438011227" sldId="2147483786"/>
              <pc:sldLayoutMk cId="4071734041" sldId="2147483790"/>
              <ac:spMk id="16" creationId="{96747371-0991-4269-86CC-93BBCE171B55}"/>
            </ac:spMkLst>
          </pc:spChg>
          <pc:spChg chg="mod">
            <ac:chgData name="Georgina Hunt" userId="677b4a1e-8257-4c49-893c-103ba656e18c" providerId="ADAL" clId="{F6252803-117D-4638-8345-34FB917F00C0}" dt="2022-09-23T10:15:47.461" v="29" actId="20577"/>
            <ac:spMkLst>
              <pc:docMk/>
              <pc:sldMasterMk cId="438011227" sldId="2147483786"/>
              <pc:sldLayoutMk cId="4071734041" sldId="2147483790"/>
              <ac:spMk id="21" creationId="{7AD07904-5B74-4C0B-A55D-C40B65452823}"/>
            </ac:spMkLst>
          </pc:spChg>
          <pc:grpChg chg="del">
            <ac:chgData name="Georgina Hunt" userId="677b4a1e-8257-4c49-893c-103ba656e18c" providerId="ADAL" clId="{F6252803-117D-4638-8345-34FB917F00C0}" dt="2022-09-23T10:15:38.987" v="20" actId="478"/>
            <ac:grpSpMkLst>
              <pc:docMk/>
              <pc:sldMasterMk cId="438011227" sldId="2147483786"/>
              <pc:sldLayoutMk cId="4071734041" sldId="2147483790"/>
              <ac:grpSpMk id="10" creationId="{3FCCE136-039D-41FE-881E-7DE259C66BD7}"/>
            </ac:grpSpMkLst>
          </pc:grpChg>
          <pc:picChg chg="del topLvl">
            <ac:chgData name="Georgina Hunt" userId="677b4a1e-8257-4c49-893c-103ba656e18c" providerId="ADAL" clId="{F6252803-117D-4638-8345-34FB917F00C0}" dt="2022-09-23T10:15:38.987" v="20" actId="478"/>
            <ac:picMkLst>
              <pc:docMk/>
              <pc:sldMasterMk cId="438011227" sldId="2147483786"/>
              <pc:sldLayoutMk cId="4071734041" sldId="2147483790"/>
              <ac:picMk id="17" creationId="{7165C13E-4895-43DC-ACBA-0D556EC011FC}"/>
            </ac:picMkLst>
          </pc:picChg>
        </pc:sldLayoutChg>
        <pc:sldLayoutChg chg="delSp mod">
          <pc:chgData name="Georgina Hunt" userId="677b4a1e-8257-4c49-893c-103ba656e18c" providerId="ADAL" clId="{F6252803-117D-4638-8345-34FB917F00C0}" dt="2022-09-23T10:15:53.564" v="30" actId="478"/>
          <pc:sldLayoutMkLst>
            <pc:docMk/>
            <pc:sldMasterMk cId="438011227" sldId="2147483786"/>
            <pc:sldLayoutMk cId="2220756278" sldId="2147483791"/>
          </pc:sldLayoutMkLst>
          <pc:spChg chg="topLvl">
            <ac:chgData name="Georgina Hunt" userId="677b4a1e-8257-4c49-893c-103ba656e18c" providerId="ADAL" clId="{F6252803-117D-4638-8345-34FB917F00C0}" dt="2022-09-23T10:15:53.564" v="30" actId="478"/>
            <ac:spMkLst>
              <pc:docMk/>
              <pc:sldMasterMk cId="438011227" sldId="2147483786"/>
              <pc:sldLayoutMk cId="2220756278" sldId="2147483791"/>
              <ac:spMk id="15" creationId="{26B19037-BC38-4B22-A77B-B40B4C2B86A0}"/>
            </ac:spMkLst>
          </pc:spChg>
          <pc:grpChg chg="del">
            <ac:chgData name="Georgina Hunt" userId="677b4a1e-8257-4c49-893c-103ba656e18c" providerId="ADAL" clId="{F6252803-117D-4638-8345-34FB917F00C0}" dt="2022-09-23T10:15:53.564" v="30" actId="478"/>
            <ac:grpSpMkLst>
              <pc:docMk/>
              <pc:sldMasterMk cId="438011227" sldId="2147483786"/>
              <pc:sldLayoutMk cId="2220756278" sldId="2147483791"/>
              <ac:grpSpMk id="14" creationId="{D47DF402-F051-47BC-A182-EFCF7DA0C952}"/>
            </ac:grpSpMkLst>
          </pc:grpChg>
          <pc:picChg chg="del topLvl">
            <ac:chgData name="Georgina Hunt" userId="677b4a1e-8257-4c49-893c-103ba656e18c" providerId="ADAL" clId="{F6252803-117D-4638-8345-34FB917F00C0}" dt="2022-09-23T10:15:53.564" v="30" actId="478"/>
            <ac:picMkLst>
              <pc:docMk/>
              <pc:sldMasterMk cId="438011227" sldId="2147483786"/>
              <pc:sldLayoutMk cId="2220756278" sldId="2147483791"/>
              <ac:picMk id="16" creationId="{27392BAE-36B1-4CB9-B26E-D45435C99022}"/>
            </ac:picMkLst>
          </pc:picChg>
        </pc:sldLayoutChg>
        <pc:sldLayoutChg chg="delSp mod">
          <pc:chgData name="Georgina Hunt" userId="677b4a1e-8257-4c49-893c-103ba656e18c" providerId="ADAL" clId="{F6252803-117D-4638-8345-34FB917F00C0}" dt="2022-09-23T10:15:57.779" v="31" actId="478"/>
          <pc:sldLayoutMkLst>
            <pc:docMk/>
            <pc:sldMasterMk cId="438011227" sldId="2147483786"/>
            <pc:sldLayoutMk cId="134041706" sldId="2147483792"/>
          </pc:sldLayoutMkLst>
          <pc:spChg chg="topLvl">
            <ac:chgData name="Georgina Hunt" userId="677b4a1e-8257-4c49-893c-103ba656e18c" providerId="ADAL" clId="{F6252803-117D-4638-8345-34FB917F00C0}" dt="2022-09-23T10:15:57.779" v="31" actId="478"/>
            <ac:spMkLst>
              <pc:docMk/>
              <pc:sldMasterMk cId="438011227" sldId="2147483786"/>
              <pc:sldLayoutMk cId="134041706" sldId="2147483792"/>
              <ac:spMk id="13" creationId="{754FA68F-AD63-4193-9F48-13191F3B3C9F}"/>
            </ac:spMkLst>
          </pc:spChg>
          <pc:grpChg chg="del">
            <ac:chgData name="Georgina Hunt" userId="677b4a1e-8257-4c49-893c-103ba656e18c" providerId="ADAL" clId="{F6252803-117D-4638-8345-34FB917F00C0}" dt="2022-09-23T10:15:57.779" v="31" actId="478"/>
            <ac:grpSpMkLst>
              <pc:docMk/>
              <pc:sldMasterMk cId="438011227" sldId="2147483786"/>
              <pc:sldLayoutMk cId="134041706" sldId="2147483792"/>
              <ac:grpSpMk id="10" creationId="{D14F3CA2-769A-40F8-AB1A-3AAF06989B57}"/>
            </ac:grpSpMkLst>
          </pc:grpChg>
          <pc:picChg chg="del topLvl">
            <ac:chgData name="Georgina Hunt" userId="677b4a1e-8257-4c49-893c-103ba656e18c" providerId="ADAL" clId="{F6252803-117D-4638-8345-34FB917F00C0}" dt="2022-09-23T10:15:57.779" v="31" actId="478"/>
            <ac:picMkLst>
              <pc:docMk/>
              <pc:sldMasterMk cId="438011227" sldId="2147483786"/>
              <pc:sldLayoutMk cId="134041706" sldId="2147483792"/>
              <ac:picMk id="14" creationId="{FE7EA3BE-59AE-41D0-9362-6872D264FBDC}"/>
            </ac:picMkLst>
          </pc:picChg>
        </pc:sldLayoutChg>
        <pc:sldLayoutChg chg="delSp modSp mod">
          <pc:chgData name="Georgina Hunt" userId="677b4a1e-8257-4c49-893c-103ba656e18c" providerId="ADAL" clId="{F6252803-117D-4638-8345-34FB917F00C0}" dt="2022-09-23T10:16:05.147" v="34" actId="478"/>
          <pc:sldLayoutMkLst>
            <pc:docMk/>
            <pc:sldMasterMk cId="438011227" sldId="2147483786"/>
            <pc:sldLayoutMk cId="4201205053" sldId="2147483793"/>
          </pc:sldLayoutMkLst>
          <pc:spChg chg="mod">
            <ac:chgData name="Georgina Hunt" userId="677b4a1e-8257-4c49-893c-103ba656e18c" providerId="ADAL" clId="{F6252803-117D-4638-8345-34FB917F00C0}" dt="2022-09-23T10:16:03.480" v="33" actId="1076"/>
            <ac:spMkLst>
              <pc:docMk/>
              <pc:sldMasterMk cId="438011227" sldId="2147483786"/>
              <pc:sldLayoutMk cId="4201205053" sldId="2147483793"/>
              <ac:spMk id="10" creationId="{16EB70D3-F721-4C26-9236-6BE057DFA1B3}"/>
            </ac:spMkLst>
          </pc:spChg>
          <pc:spChg chg="topLvl">
            <ac:chgData name="Georgina Hunt" userId="677b4a1e-8257-4c49-893c-103ba656e18c" providerId="ADAL" clId="{F6252803-117D-4638-8345-34FB917F00C0}" dt="2022-09-23T10:16:05.147" v="34" actId="478"/>
            <ac:spMkLst>
              <pc:docMk/>
              <pc:sldMasterMk cId="438011227" sldId="2147483786"/>
              <pc:sldLayoutMk cId="4201205053" sldId="2147483793"/>
              <ac:spMk id="11" creationId="{D3438E2B-DDB2-4A72-AE48-5EC97869A24D}"/>
            </ac:spMkLst>
          </pc:spChg>
          <pc:grpChg chg="del">
            <ac:chgData name="Georgina Hunt" userId="677b4a1e-8257-4c49-893c-103ba656e18c" providerId="ADAL" clId="{F6252803-117D-4638-8345-34FB917F00C0}" dt="2022-09-23T10:16:05.147" v="34" actId="478"/>
            <ac:grpSpMkLst>
              <pc:docMk/>
              <pc:sldMasterMk cId="438011227" sldId="2147483786"/>
              <pc:sldLayoutMk cId="4201205053" sldId="2147483793"/>
              <ac:grpSpMk id="7" creationId="{B3C2CBF7-337E-4101-9569-83C985282525}"/>
            </ac:grpSpMkLst>
          </pc:grpChg>
          <pc:picChg chg="del topLvl">
            <ac:chgData name="Georgina Hunt" userId="677b4a1e-8257-4c49-893c-103ba656e18c" providerId="ADAL" clId="{F6252803-117D-4638-8345-34FB917F00C0}" dt="2022-09-23T10:16:05.147" v="34" actId="478"/>
            <ac:picMkLst>
              <pc:docMk/>
              <pc:sldMasterMk cId="438011227" sldId="2147483786"/>
              <pc:sldLayoutMk cId="4201205053" sldId="2147483793"/>
              <ac:picMk id="12" creationId="{5B20685E-3248-48AB-8936-89DE33EFBEA9}"/>
            </ac:picMkLst>
          </pc:picChg>
        </pc:sldLayoutChg>
        <pc:sldLayoutChg chg="delSp mod">
          <pc:chgData name="Georgina Hunt" userId="677b4a1e-8257-4c49-893c-103ba656e18c" providerId="ADAL" clId="{F6252803-117D-4638-8345-34FB917F00C0}" dt="2022-09-23T10:16:09.266" v="35" actId="478"/>
          <pc:sldLayoutMkLst>
            <pc:docMk/>
            <pc:sldMasterMk cId="438011227" sldId="2147483786"/>
            <pc:sldLayoutMk cId="3485600673" sldId="2147483794"/>
          </pc:sldLayoutMkLst>
          <pc:spChg chg="topLvl">
            <ac:chgData name="Georgina Hunt" userId="677b4a1e-8257-4c49-893c-103ba656e18c" providerId="ADAL" clId="{F6252803-117D-4638-8345-34FB917F00C0}" dt="2022-09-23T10:16:09.266" v="35" actId="478"/>
            <ac:spMkLst>
              <pc:docMk/>
              <pc:sldMasterMk cId="438011227" sldId="2147483786"/>
              <pc:sldLayoutMk cId="3485600673" sldId="2147483794"/>
              <ac:spMk id="8" creationId="{70EAF046-CE9E-4DD5-8864-98B2AE3CCAB1}"/>
            </ac:spMkLst>
          </pc:spChg>
          <pc:grpChg chg="del">
            <ac:chgData name="Georgina Hunt" userId="677b4a1e-8257-4c49-893c-103ba656e18c" providerId="ADAL" clId="{F6252803-117D-4638-8345-34FB917F00C0}" dt="2022-09-23T10:16:09.266" v="35" actId="478"/>
            <ac:grpSpMkLst>
              <pc:docMk/>
              <pc:sldMasterMk cId="438011227" sldId="2147483786"/>
              <pc:sldLayoutMk cId="3485600673" sldId="2147483794"/>
              <ac:grpSpMk id="12" creationId="{EEC1D17C-D391-4FC9-8DD1-75160F7728ED}"/>
            </ac:grpSpMkLst>
          </pc:grpChg>
          <pc:picChg chg="del topLvl">
            <ac:chgData name="Georgina Hunt" userId="677b4a1e-8257-4c49-893c-103ba656e18c" providerId="ADAL" clId="{F6252803-117D-4638-8345-34FB917F00C0}" dt="2022-09-23T10:16:09.266" v="35" actId="478"/>
            <ac:picMkLst>
              <pc:docMk/>
              <pc:sldMasterMk cId="438011227" sldId="2147483786"/>
              <pc:sldLayoutMk cId="3485600673" sldId="2147483794"/>
              <ac:picMk id="9" creationId="{4DC57B1B-A083-4593-A5A2-3B9EDDE66089}"/>
            </ac:picMkLst>
          </pc:picChg>
        </pc:sldLayoutChg>
        <pc:sldLayoutChg chg="delSp mod">
          <pc:chgData name="Georgina Hunt" userId="677b4a1e-8257-4c49-893c-103ba656e18c" providerId="ADAL" clId="{F6252803-117D-4638-8345-34FB917F00C0}" dt="2022-09-23T10:16:12.610" v="36" actId="478"/>
          <pc:sldLayoutMkLst>
            <pc:docMk/>
            <pc:sldMasterMk cId="438011227" sldId="2147483786"/>
            <pc:sldLayoutMk cId="273332334" sldId="2147483795"/>
          </pc:sldLayoutMkLst>
          <pc:grpChg chg="del">
            <ac:chgData name="Georgina Hunt" userId="677b4a1e-8257-4c49-893c-103ba656e18c" providerId="ADAL" clId="{F6252803-117D-4638-8345-34FB917F00C0}" dt="2022-09-23T10:16:12.610" v="36" actId="478"/>
            <ac:grpSpMkLst>
              <pc:docMk/>
              <pc:sldMasterMk cId="438011227" sldId="2147483786"/>
              <pc:sldLayoutMk cId="273332334" sldId="2147483795"/>
              <ac:grpSpMk id="12" creationId="{AEB6DD95-2C33-4DB9-B222-22749D7BD403}"/>
            </ac:grpSpMkLst>
          </pc:grpChg>
          <pc:picChg chg="topLvl">
            <ac:chgData name="Georgina Hunt" userId="677b4a1e-8257-4c49-893c-103ba656e18c" providerId="ADAL" clId="{F6252803-117D-4638-8345-34FB917F00C0}" dt="2022-09-23T10:16:12.610" v="36" actId="478"/>
            <ac:picMkLst>
              <pc:docMk/>
              <pc:sldMasterMk cId="438011227" sldId="2147483786"/>
              <pc:sldLayoutMk cId="273332334" sldId="2147483795"/>
              <ac:picMk id="13" creationId="{4213618D-E9F3-468C-8AF5-959BB22E9BED}"/>
            </ac:picMkLst>
          </pc:picChg>
          <pc:picChg chg="del topLvl">
            <ac:chgData name="Georgina Hunt" userId="677b4a1e-8257-4c49-893c-103ba656e18c" providerId="ADAL" clId="{F6252803-117D-4638-8345-34FB917F00C0}" dt="2022-09-23T10:16:12.610" v="36" actId="478"/>
            <ac:picMkLst>
              <pc:docMk/>
              <pc:sldMasterMk cId="438011227" sldId="2147483786"/>
              <pc:sldLayoutMk cId="273332334" sldId="2147483795"/>
              <ac:picMk id="14" creationId="{D7241C7A-B577-4344-8196-DBD3C097DBBC}"/>
            </ac:picMkLst>
          </pc:picChg>
        </pc:sldLayoutChg>
        <pc:sldLayoutChg chg="delSp mod">
          <pc:chgData name="Georgina Hunt" userId="677b4a1e-8257-4c49-893c-103ba656e18c" providerId="ADAL" clId="{F6252803-117D-4638-8345-34FB917F00C0}" dt="2022-09-23T10:16:15.520" v="37" actId="478"/>
          <pc:sldLayoutMkLst>
            <pc:docMk/>
            <pc:sldMasterMk cId="438011227" sldId="2147483786"/>
            <pc:sldLayoutMk cId="2538619211" sldId="2147483796"/>
          </pc:sldLayoutMkLst>
          <pc:grpChg chg="del">
            <ac:chgData name="Georgina Hunt" userId="677b4a1e-8257-4c49-893c-103ba656e18c" providerId="ADAL" clId="{F6252803-117D-4638-8345-34FB917F00C0}" dt="2022-09-23T10:16:15.520" v="37" actId="478"/>
            <ac:grpSpMkLst>
              <pc:docMk/>
              <pc:sldMasterMk cId="438011227" sldId="2147483786"/>
              <pc:sldLayoutMk cId="2538619211" sldId="2147483796"/>
              <ac:grpSpMk id="17" creationId="{716D83AF-7133-4A89-BA2C-F460448C53B3}"/>
            </ac:grpSpMkLst>
          </pc:grpChg>
          <pc:picChg chg="topLvl">
            <ac:chgData name="Georgina Hunt" userId="677b4a1e-8257-4c49-893c-103ba656e18c" providerId="ADAL" clId="{F6252803-117D-4638-8345-34FB917F00C0}" dt="2022-09-23T10:16:15.520" v="37" actId="478"/>
            <ac:picMkLst>
              <pc:docMk/>
              <pc:sldMasterMk cId="438011227" sldId="2147483786"/>
              <pc:sldLayoutMk cId="2538619211" sldId="2147483796"/>
              <ac:picMk id="18" creationId="{D81FD0F0-FD0A-42B9-B0AB-CB51F852ECC3}"/>
            </ac:picMkLst>
          </pc:picChg>
          <pc:picChg chg="del topLvl">
            <ac:chgData name="Georgina Hunt" userId="677b4a1e-8257-4c49-893c-103ba656e18c" providerId="ADAL" clId="{F6252803-117D-4638-8345-34FB917F00C0}" dt="2022-09-23T10:16:15.520" v="37" actId="478"/>
            <ac:picMkLst>
              <pc:docMk/>
              <pc:sldMasterMk cId="438011227" sldId="2147483786"/>
              <pc:sldLayoutMk cId="2538619211" sldId="2147483796"/>
              <ac:picMk id="19" creationId="{AEEC5800-B784-4E81-A639-B5543B1613B9}"/>
            </ac:picMkLst>
          </pc:picChg>
        </pc:sldLayoutChg>
      </pc:sldMasterChg>
    </pc:docChg>
  </pc:docChgLst>
  <pc:docChgLst>
    <pc:chgData name="Lucy Cartwright" userId="4b319f90-798c-4537-a364-2a0f302d9c6a" providerId="ADAL" clId="{ADBE9A2F-6627-484A-BF61-D5D6E2357C4B}"/>
    <pc:docChg chg="custSel modSld">
      <pc:chgData name="Lucy Cartwright" userId="4b319f90-798c-4537-a364-2a0f302d9c6a" providerId="ADAL" clId="{ADBE9A2F-6627-484A-BF61-D5D6E2357C4B}" dt="2022-02-15T13:23:46.520" v="5"/>
      <pc:docMkLst>
        <pc:docMk/>
      </pc:docMkLst>
      <pc:sldChg chg="addCm modCm">
        <pc:chgData name="Lucy Cartwright" userId="4b319f90-798c-4537-a364-2a0f302d9c6a" providerId="ADAL" clId="{ADBE9A2F-6627-484A-BF61-D5D6E2357C4B}" dt="2022-02-15T13:23:46.520" v="5"/>
        <pc:sldMkLst>
          <pc:docMk/>
          <pc:sldMk cId="1195823157" sldId="2146847416"/>
        </pc:sldMkLst>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820F313-442B-4592-8D61-1BBD85CB607E}" type="datetimeFigureOut">
              <a:rPr lang="en-US" smtClean="0"/>
              <a:t>9/23/2022</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E24877B-247C-4CDB-B827-9729DC6464F3}" type="slidenum">
              <a:rPr lang="en-US" smtClean="0"/>
              <a:t>‹#›</a:t>
            </a:fld>
            <a:endParaRPr lang="en-US"/>
          </a:p>
        </p:txBody>
      </p:sp>
    </p:spTree>
    <p:extLst>
      <p:ext uri="{BB962C8B-B14F-4D97-AF65-F5344CB8AC3E}">
        <p14:creationId xmlns:p14="http://schemas.microsoft.com/office/powerpoint/2010/main" val="33816582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874168" y="800100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74168" y="7316788"/>
            <a:ext cx="2971800" cy="458788"/>
          </a:xfrm>
          <a:prstGeom prst="rect">
            <a:avLst/>
          </a:prstGeom>
        </p:spPr>
        <p:txBody>
          <a:bodyPr vert="horz" lIns="91440" tIns="45720" rIns="91440" bIns="45720" rtlCol="0"/>
          <a:lstStyle>
            <a:lvl1pPr algn="r">
              <a:defRPr sz="1200"/>
            </a:lvl1pPr>
          </a:lstStyle>
          <a:p>
            <a:fld id="{58087141-04D6-47C7-9B30-CFBA82E50253}" type="datetimeFigureOut">
              <a:rPr lang="en-US" smtClean="0"/>
              <a:t>9/23/2022</a:t>
            </a:fld>
            <a:endParaRPr lang="en-US"/>
          </a:p>
        </p:txBody>
      </p:sp>
      <p:sp>
        <p:nvSpPr>
          <p:cNvPr id="4" name="Slide Image Placeholder 3"/>
          <p:cNvSpPr>
            <a:spLocks noGrp="1" noRot="1" noChangeAspect="1"/>
          </p:cNvSpPr>
          <p:nvPr>
            <p:ph type="sldImg" idx="2"/>
          </p:nvPr>
        </p:nvSpPr>
        <p:spPr>
          <a:xfrm>
            <a:off x="685800" y="2286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342900" y="3543300"/>
            <a:ext cx="6210300" cy="511302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874168" y="8685212"/>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6376737" y="8685213"/>
            <a:ext cx="479676" cy="458787"/>
          </a:xfrm>
          <a:prstGeom prst="rect">
            <a:avLst/>
          </a:prstGeom>
        </p:spPr>
        <p:txBody>
          <a:bodyPr vert="horz" lIns="91440" tIns="45720" rIns="91440" bIns="45720" rtlCol="0" anchor="b"/>
          <a:lstStyle>
            <a:lvl1pPr algn="r">
              <a:defRPr sz="1000"/>
            </a:lvl1pPr>
          </a:lstStyle>
          <a:p>
            <a:fld id="{50487F27-F4AC-478C-A07B-A71CA0B86259}" type="slidenum">
              <a:rPr lang="en-US" smtClean="0"/>
              <a:pPr/>
              <a:t>‹#›</a:t>
            </a:fld>
            <a:endParaRPr lang="en-US"/>
          </a:p>
        </p:txBody>
      </p:sp>
      <p:sp>
        <p:nvSpPr>
          <p:cNvPr id="8" name="TextBox 7"/>
          <p:cNvSpPr txBox="1"/>
          <p:nvPr/>
        </p:nvSpPr>
        <p:spPr>
          <a:xfrm>
            <a:off x="685800" y="8671592"/>
            <a:ext cx="5494159" cy="430887"/>
          </a:xfrm>
          <a:prstGeom prst="rect">
            <a:avLst/>
          </a:prstGeom>
          <a:noFill/>
        </p:spPr>
        <p:txBody>
          <a:bodyPr wrap="square" rtlCol="0">
            <a:spAutoFit/>
          </a:bodyPr>
          <a:lstStyle/>
          <a:p>
            <a:pPr algn="ctr"/>
            <a:r>
              <a:rPr lang="en-US" sz="1100" b="1">
                <a:latin typeface="Arial" pitchFamily="34" charset="0"/>
                <a:cs typeface="Arial" pitchFamily="34" charset="0"/>
              </a:rPr>
              <a:t>Speaker notes are for internal use only </a:t>
            </a:r>
            <a:br>
              <a:rPr lang="en-US" sz="1100" b="1">
                <a:latin typeface="Arial" pitchFamily="34" charset="0"/>
                <a:cs typeface="Arial" pitchFamily="34" charset="0"/>
              </a:rPr>
            </a:br>
            <a:r>
              <a:rPr lang="en-US" sz="1100" b="1">
                <a:latin typeface="Arial" pitchFamily="34" charset="0"/>
                <a:cs typeface="Arial" pitchFamily="34" charset="0"/>
              </a:rPr>
              <a:t>and are not to be shown or disseminated outside of AstraZeneca.</a:t>
            </a:r>
          </a:p>
        </p:txBody>
      </p:sp>
    </p:spTree>
    <p:extLst>
      <p:ext uri="{BB962C8B-B14F-4D97-AF65-F5344CB8AC3E}">
        <p14:creationId xmlns:p14="http://schemas.microsoft.com/office/powerpoint/2010/main" val="485681250"/>
      </p:ext>
    </p:extLst>
  </p:cSld>
  <p:clrMap bg1="lt1" tx1="dk1" bg2="lt2" tx2="dk2" accent1="accent1" accent2="accent2" accent3="accent3" accent4="accent4" accent5="accent5" accent6="accent6" hlink="hlink" folHlink="folHlink"/>
  <p:notesStyle>
    <a:lvl1pPr marL="171450" indent="-171450" algn="l" defTabSz="914400" rtl="0" eaLnBrk="1" latinLnBrk="0" hangingPunct="1">
      <a:spcBef>
        <a:spcPts val="1000"/>
      </a:spcBef>
      <a:buClr>
        <a:schemeClr val="accent1"/>
      </a:buClr>
      <a:buSzPct val="100000"/>
      <a:buFont typeface="Arial" panose="020B0604020202020204" pitchFamily="34" charset="0"/>
      <a:buChar char="•"/>
      <a:defRPr sz="1000" b="0" kern="1200">
        <a:solidFill>
          <a:schemeClr val="tx1"/>
        </a:solidFill>
        <a:latin typeface="+mn-lt"/>
        <a:ea typeface="+mn-ea"/>
        <a:cs typeface="+mn-cs"/>
      </a:defRPr>
    </a:lvl1pPr>
    <a:lvl2pPr marL="171450" indent="-171450" algn="l" defTabSz="914400" rtl="0" eaLnBrk="1" latinLnBrk="0" hangingPunct="1">
      <a:lnSpc>
        <a:spcPct val="90000"/>
      </a:lnSpc>
      <a:spcBef>
        <a:spcPts val="400"/>
      </a:spcBef>
      <a:buClr>
        <a:schemeClr val="accent1"/>
      </a:buClr>
      <a:buFont typeface="Arial" panose="020B0604020202020204" pitchFamily="34" charset="0"/>
      <a:buChar char="•"/>
      <a:defRPr sz="1000" kern="1200">
        <a:solidFill>
          <a:schemeClr val="tx1"/>
        </a:solidFill>
        <a:latin typeface="+mn-lt"/>
        <a:ea typeface="+mn-ea"/>
        <a:cs typeface="+mn-cs"/>
      </a:defRPr>
    </a:lvl2pPr>
    <a:lvl3pPr marL="400050" indent="-171450" algn="l" defTabSz="914400" rtl="0" eaLnBrk="1" latinLnBrk="0" hangingPunct="1">
      <a:lnSpc>
        <a:spcPct val="90000"/>
      </a:lnSpc>
      <a:spcBef>
        <a:spcPts val="400"/>
      </a:spcBef>
      <a:buClr>
        <a:schemeClr val="accent1"/>
      </a:buClr>
      <a:buFont typeface="Arial" panose="020B0604020202020204" pitchFamily="34" charset="0"/>
      <a:buChar char="•"/>
      <a:defRPr sz="1000" kern="1200">
        <a:solidFill>
          <a:schemeClr val="tx1"/>
        </a:solidFill>
        <a:latin typeface="+mn-lt"/>
        <a:ea typeface="+mn-ea"/>
        <a:cs typeface="+mn-cs"/>
      </a:defRPr>
    </a:lvl3pPr>
    <a:lvl4pPr marL="628650" indent="-171450" algn="l" defTabSz="914400" rtl="0" eaLnBrk="1" latinLnBrk="0" hangingPunct="1">
      <a:lnSpc>
        <a:spcPct val="90000"/>
      </a:lnSpc>
      <a:spcBef>
        <a:spcPts val="400"/>
      </a:spcBef>
      <a:buClr>
        <a:schemeClr val="accent1"/>
      </a:buClr>
      <a:buFont typeface="Arial" panose="020B0604020202020204" pitchFamily="34" charset="0"/>
      <a:buChar char="•"/>
      <a:defRPr sz="1000" kern="1200">
        <a:solidFill>
          <a:schemeClr val="tx1"/>
        </a:solidFill>
        <a:latin typeface="+mn-lt"/>
        <a:ea typeface="+mn-ea"/>
        <a:cs typeface="+mn-cs"/>
      </a:defRPr>
    </a:lvl4pPr>
    <a:lvl5pPr marL="857250" indent="-171450" algn="l" defTabSz="914400" rtl="0" eaLnBrk="1" latinLnBrk="0" hangingPunct="1">
      <a:spcBef>
        <a:spcPts val="400"/>
      </a:spcBef>
      <a:buClr>
        <a:schemeClr val="accent1"/>
      </a:buClr>
      <a:buFont typeface="Arial" panose="020B0604020202020204" pitchFamily="34" charset="0"/>
      <a:buChar char="•"/>
      <a:defRPr sz="10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pos="2160" userDrawn="1">
          <p15:clr>
            <a:srgbClr val="F26B43"/>
          </p15:clr>
        </p15:guide>
        <p15:guide id="2" orient="horz" pos="2232" userDrawn="1">
          <p15:clr>
            <a:srgbClr val="F26B43"/>
          </p15:clr>
        </p15:guide>
        <p15:guide id="3" orient="horz" pos="144" userDrawn="1">
          <p15:clr>
            <a:srgbClr val="F26B43"/>
          </p15:clr>
        </p15:guide>
        <p15:guide id="4" pos="216" userDrawn="1">
          <p15:clr>
            <a:srgbClr val="F26B43"/>
          </p15:clr>
        </p15:guide>
        <p15:guide id="5" pos="4128"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0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a:t>
            </a:fld>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83383503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3.svg"/><Relationship Id="rId4" Type="http://schemas.openxmlformats.org/officeDocument/2006/relationships/image" Target="../media/image7.pn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3.png"/><Relationship Id="rId4" Type="http://schemas.openxmlformats.org/officeDocument/2006/relationships/image" Target="../media/image12.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15.sv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2.png"/><Relationship Id="rId1" Type="http://schemas.openxmlformats.org/officeDocument/2006/relationships/slideMaster" Target="../slideMasters/slideMaster1.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11.sv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Cover 1">
    <p:spTree>
      <p:nvGrpSpPr>
        <p:cNvPr id="1" name=""/>
        <p:cNvGrpSpPr/>
        <p:nvPr/>
      </p:nvGrpSpPr>
      <p:grpSpPr>
        <a:xfrm>
          <a:off x="0" y="0"/>
          <a:ext cx="0" cy="0"/>
          <a:chOff x="0" y="0"/>
          <a:chExt cx="0" cy="0"/>
        </a:xfrm>
      </p:grpSpPr>
      <p:pic>
        <p:nvPicPr>
          <p:cNvPr id="16" name="Picture 15" descr="Shape, rectangle&#10;&#10;Description automatically generated">
            <a:extLst>
              <a:ext uri="{FF2B5EF4-FFF2-40B4-BE49-F238E27FC236}">
                <a16:creationId xmlns:a16="http://schemas.microsoft.com/office/drawing/2014/main" id="{0A33316F-B1D5-114A-BEC0-14F0E4D0EDB4}"/>
              </a:ext>
            </a:extLst>
          </p:cNvPr>
          <p:cNvPicPr>
            <a:picLocks noChangeAspect="1"/>
          </p:cNvPicPr>
          <p:nvPr/>
        </p:nvPicPr>
        <p:blipFill>
          <a:blip r:embed="rId2"/>
          <a:stretch>
            <a:fillRect/>
          </a:stretch>
        </p:blipFill>
        <p:spPr>
          <a:xfrm>
            <a:off x="0" y="0"/>
            <a:ext cx="12204800" cy="6865200"/>
          </a:xfrm>
          <a:prstGeom prst="rect">
            <a:avLst/>
          </a:prstGeom>
        </p:spPr>
      </p:pic>
      <p:pic>
        <p:nvPicPr>
          <p:cNvPr id="14" name="Picture 13">
            <a:extLst>
              <a:ext uri="{FF2B5EF4-FFF2-40B4-BE49-F238E27FC236}">
                <a16:creationId xmlns:a16="http://schemas.microsoft.com/office/drawing/2014/main" id="{B9366448-9A2D-6E4B-9F8A-769DE0B745DC}"/>
              </a:ext>
            </a:extLst>
          </p:cNvPr>
          <p:cNvPicPr>
            <a:picLocks noChangeAspect="1"/>
          </p:cNvPicPr>
          <p:nvPr/>
        </p:nvPicPr>
        <p:blipFill rotWithShape="1">
          <a:blip r:embed="rId3"/>
          <a:srcRect l="12892" t="50777" r="34380"/>
          <a:stretch/>
        </p:blipFill>
        <p:spPr>
          <a:xfrm>
            <a:off x="1" y="0"/>
            <a:ext cx="12192000" cy="3992400"/>
          </a:xfrm>
          <a:prstGeom prst="rect">
            <a:avLst/>
          </a:prstGeom>
        </p:spPr>
      </p:pic>
      <p:sp>
        <p:nvSpPr>
          <p:cNvPr id="11" name="Title 1">
            <a:extLst>
              <a:ext uri="{FF2B5EF4-FFF2-40B4-BE49-F238E27FC236}">
                <a16:creationId xmlns:a16="http://schemas.microsoft.com/office/drawing/2014/main" id="{59087D1D-B2D6-D44A-900D-872BD4C324E1}"/>
              </a:ext>
            </a:extLst>
          </p:cNvPr>
          <p:cNvSpPr>
            <a:spLocks noGrp="1"/>
          </p:cNvSpPr>
          <p:nvPr>
            <p:ph type="ctrTitle" hasCustomPrompt="1"/>
          </p:nvPr>
        </p:nvSpPr>
        <p:spPr>
          <a:xfrm>
            <a:off x="648000" y="3186000"/>
            <a:ext cx="6480000" cy="1800000"/>
          </a:xfrm>
          <a:prstGeom prst="rect">
            <a:avLst/>
          </a:prstGeom>
        </p:spPr>
        <p:txBody>
          <a:bodyPr wrap="square" rIns="0" anchor="b" anchorCtr="0">
            <a:noAutofit/>
          </a:bodyPr>
          <a:lstStyle>
            <a:lvl1pPr marL="0" algn="l" defTabSz="914400" rtl="0" eaLnBrk="1" latinLnBrk="0" hangingPunct="1">
              <a:lnSpc>
                <a:spcPct val="100000"/>
              </a:lnSpc>
              <a:defRPr lang="en-GB" sz="3600" b="1" i="0" kern="1200" dirty="0">
                <a:solidFill>
                  <a:schemeClr val="bg1"/>
                </a:solidFill>
                <a:latin typeface="Cambria" panose="02040503050406030204" pitchFamily="18" charset="0"/>
                <a:ea typeface="Cambria" panose="02040503050406030204" pitchFamily="18" charset="0"/>
                <a:cs typeface="Cambria" panose="02040503050406030204" pitchFamily="18" charset="0"/>
              </a:defRPr>
            </a:lvl1pPr>
          </a:lstStyle>
          <a:p>
            <a:br>
              <a:rPr lang="en-US"/>
            </a:br>
            <a:r>
              <a:rPr lang="en-US"/>
              <a:t>Click to edit</a:t>
            </a:r>
            <a:br>
              <a:rPr lang="en-US"/>
            </a:br>
            <a:r>
              <a:rPr lang="en-US"/>
              <a:t>presentation title</a:t>
            </a:r>
            <a:endParaRPr lang="en-GB"/>
          </a:p>
        </p:txBody>
      </p:sp>
      <p:sp>
        <p:nvSpPr>
          <p:cNvPr id="19" name="Subtitle 2">
            <a:extLst>
              <a:ext uri="{FF2B5EF4-FFF2-40B4-BE49-F238E27FC236}">
                <a16:creationId xmlns:a16="http://schemas.microsoft.com/office/drawing/2014/main" id="{685BB56C-E7A2-1545-B6B6-4C9C64D10206}"/>
              </a:ext>
            </a:extLst>
          </p:cNvPr>
          <p:cNvSpPr>
            <a:spLocks noGrp="1"/>
          </p:cNvSpPr>
          <p:nvPr>
            <p:ph type="subTitle" idx="1" hasCustomPrompt="1"/>
          </p:nvPr>
        </p:nvSpPr>
        <p:spPr>
          <a:xfrm>
            <a:off x="648000" y="5148000"/>
            <a:ext cx="6480000" cy="612000"/>
          </a:xfrm>
          <a:prstGeom prst="rect">
            <a:avLst/>
          </a:prstGeom>
          <a:noFill/>
        </p:spPr>
        <p:txBody>
          <a:bodyPr wrap="square" rIns="0">
            <a:noAutofit/>
          </a:bodyPr>
          <a:lstStyle>
            <a:lvl1pPr marL="0" indent="0" algn="l">
              <a:lnSpc>
                <a:spcPct val="100000"/>
              </a:lnSpc>
              <a:spcBef>
                <a:spcPts val="0"/>
              </a:spcBef>
              <a:buNone/>
              <a:defRPr lang="en-US" sz="2000" b="1" i="0" kern="1200" dirty="0" smtClean="0">
                <a:solidFill>
                  <a:schemeClr val="bg2"/>
                </a:solidFill>
                <a:latin typeface="Calibri" panose="020F0502020204030204" pitchFamily="34" charset="0"/>
                <a:ea typeface="Roboto" panose="02000000000000000000" pitchFamily="2" charset="0"/>
                <a:cs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a:t>
            </a:r>
            <a:endParaRPr lang="en-GB"/>
          </a:p>
        </p:txBody>
      </p:sp>
      <p:pic>
        <p:nvPicPr>
          <p:cNvPr id="9" name="Graphic 8">
            <a:extLst>
              <a:ext uri="{FF2B5EF4-FFF2-40B4-BE49-F238E27FC236}">
                <a16:creationId xmlns:a16="http://schemas.microsoft.com/office/drawing/2014/main" id="{449528B1-EF8B-074A-A297-A83026E04D4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269200" y="5405896"/>
            <a:ext cx="3756215" cy="1425600"/>
          </a:xfrm>
          <a:prstGeom prst="rect">
            <a:avLst/>
          </a:prstGeom>
        </p:spPr>
      </p:pic>
      <p:sp>
        <p:nvSpPr>
          <p:cNvPr id="2" name="Footer Placeholder 1">
            <a:extLst>
              <a:ext uri="{FF2B5EF4-FFF2-40B4-BE49-F238E27FC236}">
                <a16:creationId xmlns:a16="http://schemas.microsoft.com/office/drawing/2014/main" id="{8BB34DF1-84BC-413D-8901-57B0C9CA5E3E}"/>
              </a:ext>
            </a:extLst>
          </p:cNvPr>
          <p:cNvSpPr>
            <a:spLocks noGrp="1"/>
          </p:cNvSpPr>
          <p:nvPr>
            <p:ph type="ftr" sz="quarter" idx="10"/>
          </p:nvPr>
        </p:nvSpPr>
        <p:spPr>
          <a:xfrm>
            <a:off x="648000" y="6199200"/>
            <a:ext cx="6480000" cy="288000"/>
          </a:xfrm>
          <a:prstGeom prst="rect">
            <a:avLst/>
          </a:prstGeom>
        </p:spPr>
        <p:txBody>
          <a:bodyPr/>
          <a:lstStyle>
            <a:lvl1pPr>
              <a:defRPr>
                <a:solidFill>
                  <a:schemeClr val="bg1"/>
                </a:solidFill>
              </a:defRPr>
            </a:lvl1pPr>
          </a:lstStyle>
          <a:p>
            <a:endParaRPr lang="en-GB"/>
          </a:p>
        </p:txBody>
      </p:sp>
      <p:sp>
        <p:nvSpPr>
          <p:cNvPr id="10" name="TextBox 9">
            <a:extLst>
              <a:ext uri="{FF2B5EF4-FFF2-40B4-BE49-F238E27FC236}">
                <a16:creationId xmlns:a16="http://schemas.microsoft.com/office/drawing/2014/main" id="{48165630-CA4C-4FA3-ACA4-17CD23FB821C}"/>
              </a:ext>
            </a:extLst>
          </p:cNvPr>
          <p:cNvSpPr txBox="1"/>
          <p:nvPr/>
        </p:nvSpPr>
        <p:spPr>
          <a:xfrm>
            <a:off x="354993" y="2874631"/>
            <a:ext cx="11494813" cy="369332"/>
          </a:xfrm>
          <a:prstGeom prst="rect">
            <a:avLst/>
          </a:prstGeom>
          <a:solidFill>
            <a:srgbClr val="FFFF00"/>
          </a:solidFill>
        </p:spPr>
        <p:txBody>
          <a:bodyPr wrap="none" rtlCol="0">
            <a:spAutoFit/>
          </a:bodyPr>
          <a:lstStyle/>
          <a:p>
            <a:r>
              <a:rPr lang="en-GB"/>
              <a:t>Do not use this title slide as it does not comply with the branding guidelines for the inclusion of the AZ logo, colour-wise</a:t>
            </a:r>
          </a:p>
        </p:txBody>
      </p:sp>
      <p:pic>
        <p:nvPicPr>
          <p:cNvPr id="12" name="Picture 11" descr="Shape, rectangle&#10;&#10;Description automatically generated">
            <a:extLst>
              <a:ext uri="{FF2B5EF4-FFF2-40B4-BE49-F238E27FC236}">
                <a16:creationId xmlns:a16="http://schemas.microsoft.com/office/drawing/2014/main" id="{212B21FE-FEBD-4D9F-BF66-ACD563147E3E}"/>
              </a:ext>
            </a:extLst>
          </p:cNvPr>
          <p:cNvPicPr>
            <a:picLocks noChangeAspect="1"/>
          </p:cNvPicPr>
          <p:nvPr userDrawn="1"/>
        </p:nvPicPr>
        <p:blipFill>
          <a:blip r:embed="rId2"/>
          <a:stretch>
            <a:fillRect/>
          </a:stretch>
        </p:blipFill>
        <p:spPr>
          <a:xfrm>
            <a:off x="0" y="0"/>
            <a:ext cx="12204800" cy="6865200"/>
          </a:xfrm>
          <a:prstGeom prst="rect">
            <a:avLst/>
          </a:prstGeom>
        </p:spPr>
      </p:pic>
      <p:pic>
        <p:nvPicPr>
          <p:cNvPr id="13" name="Picture 12">
            <a:extLst>
              <a:ext uri="{FF2B5EF4-FFF2-40B4-BE49-F238E27FC236}">
                <a16:creationId xmlns:a16="http://schemas.microsoft.com/office/drawing/2014/main" id="{DAC6E204-3A29-492B-BB38-D44D11C168E8}"/>
              </a:ext>
            </a:extLst>
          </p:cNvPr>
          <p:cNvPicPr>
            <a:picLocks noChangeAspect="1"/>
          </p:cNvPicPr>
          <p:nvPr userDrawn="1"/>
        </p:nvPicPr>
        <p:blipFill rotWithShape="1">
          <a:blip r:embed="rId3"/>
          <a:srcRect l="12892" t="50777" r="34380"/>
          <a:stretch/>
        </p:blipFill>
        <p:spPr>
          <a:xfrm>
            <a:off x="1" y="0"/>
            <a:ext cx="12192000" cy="3992400"/>
          </a:xfrm>
          <a:prstGeom prst="rect">
            <a:avLst/>
          </a:prstGeom>
        </p:spPr>
      </p:pic>
      <p:pic>
        <p:nvPicPr>
          <p:cNvPr id="15" name="Graphic 14">
            <a:extLst>
              <a:ext uri="{FF2B5EF4-FFF2-40B4-BE49-F238E27FC236}">
                <a16:creationId xmlns:a16="http://schemas.microsoft.com/office/drawing/2014/main" id="{7420E0DB-2080-416D-B286-D80918CDCB5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8269200" y="5405896"/>
            <a:ext cx="3756215" cy="1425600"/>
          </a:xfrm>
          <a:prstGeom prst="rect">
            <a:avLst/>
          </a:prstGeom>
        </p:spPr>
      </p:pic>
    </p:spTree>
    <p:extLst>
      <p:ext uri="{BB962C8B-B14F-4D97-AF65-F5344CB8AC3E}">
        <p14:creationId xmlns:p14="http://schemas.microsoft.com/office/powerpoint/2010/main" val="11651397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8106F4-133B-44D2-AA79-8FBAC23B1257}"/>
              </a:ext>
            </a:extLst>
          </p:cNvPr>
          <p:cNvSpPr>
            <a:spLocks noGrp="1"/>
          </p:cNvSpPr>
          <p:nvPr>
            <p:ph type="title"/>
          </p:nvPr>
        </p:nvSpPr>
        <p:spPr/>
        <p:txBody>
          <a:bodyPr/>
          <a:lstStyle/>
          <a:p>
            <a:r>
              <a:rPr lang="en-US"/>
              <a:t>Click to edit Master title style</a:t>
            </a:r>
            <a:endParaRPr lang="en-GB"/>
          </a:p>
        </p:txBody>
      </p:sp>
      <p:sp>
        <p:nvSpPr>
          <p:cNvPr id="11" name="Content Placeholder 6">
            <a:extLst>
              <a:ext uri="{FF2B5EF4-FFF2-40B4-BE49-F238E27FC236}">
                <a16:creationId xmlns:a16="http://schemas.microsoft.com/office/drawing/2014/main" id="{17CD8B80-CCEF-48AD-BB30-4F73BFBAD6A9}"/>
              </a:ext>
            </a:extLst>
          </p:cNvPr>
          <p:cNvSpPr>
            <a:spLocks noGrp="1"/>
          </p:cNvSpPr>
          <p:nvPr>
            <p:ph sz="quarter" idx="13"/>
          </p:nvPr>
        </p:nvSpPr>
        <p:spPr>
          <a:xfrm>
            <a:off x="547688" y="6234113"/>
            <a:ext cx="9611012" cy="443887"/>
          </a:xfrm>
        </p:spPr>
        <p:txBody>
          <a:bodyPr anchor="b"/>
          <a:lstStyle>
            <a:lvl1pPr marL="0" indent="0">
              <a:spcBef>
                <a:spcPts val="0"/>
              </a:spcBef>
              <a:buNone/>
              <a:defRPr sz="900"/>
            </a:lvl1pPr>
          </a:lstStyle>
          <a:p>
            <a:pPr lvl="0"/>
            <a:r>
              <a:rPr lang="en-US"/>
              <a:t>Click to edit Master text styles</a:t>
            </a:r>
          </a:p>
        </p:txBody>
      </p:sp>
      <p:pic>
        <p:nvPicPr>
          <p:cNvPr id="18" name="Picture 2" descr="Image result for ASTRAZENECA LOGO">
            <a:extLst>
              <a:ext uri="{FF2B5EF4-FFF2-40B4-BE49-F238E27FC236}">
                <a16:creationId xmlns:a16="http://schemas.microsoft.com/office/drawing/2014/main" id="{D81FD0F0-FD0A-42B9-B0AB-CB51F852ECC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825297" y="6367087"/>
            <a:ext cx="1199532" cy="3250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386192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Cover 2">
    <p:spTree>
      <p:nvGrpSpPr>
        <p:cNvPr id="1" name=""/>
        <p:cNvGrpSpPr/>
        <p:nvPr/>
      </p:nvGrpSpPr>
      <p:grpSpPr>
        <a:xfrm>
          <a:off x="0" y="0"/>
          <a:ext cx="0" cy="0"/>
          <a:chOff x="0" y="0"/>
          <a:chExt cx="0" cy="0"/>
        </a:xfrm>
      </p:grpSpPr>
      <p:sp>
        <p:nvSpPr>
          <p:cNvPr id="14" name="Subtitle 2">
            <a:extLst>
              <a:ext uri="{FF2B5EF4-FFF2-40B4-BE49-F238E27FC236}">
                <a16:creationId xmlns:a16="http://schemas.microsoft.com/office/drawing/2014/main" id="{F9C8A500-4B81-7B48-A31E-8B8957A3E242}"/>
              </a:ext>
            </a:extLst>
          </p:cNvPr>
          <p:cNvSpPr>
            <a:spLocks noGrp="1"/>
          </p:cNvSpPr>
          <p:nvPr>
            <p:ph type="subTitle" idx="1" hasCustomPrompt="1"/>
          </p:nvPr>
        </p:nvSpPr>
        <p:spPr>
          <a:xfrm>
            <a:off x="648000" y="5148000"/>
            <a:ext cx="6480000" cy="612000"/>
          </a:xfrm>
          <a:prstGeom prst="rect">
            <a:avLst/>
          </a:prstGeom>
          <a:noFill/>
        </p:spPr>
        <p:txBody>
          <a:bodyPr wrap="square" rIns="0">
            <a:noAutofit/>
          </a:bodyPr>
          <a:lstStyle>
            <a:lvl1pPr marL="0" indent="0" algn="l">
              <a:lnSpc>
                <a:spcPct val="100000"/>
              </a:lnSpc>
              <a:spcBef>
                <a:spcPts val="0"/>
              </a:spcBef>
              <a:buNone/>
              <a:defRPr lang="en-US" sz="2000" b="1" i="0" kern="1200" dirty="0" smtClean="0">
                <a:solidFill>
                  <a:schemeClr val="bg2"/>
                </a:solidFill>
                <a:latin typeface="Calibri" panose="020F0502020204030204" pitchFamily="34" charset="0"/>
                <a:ea typeface="Roboto" panose="02000000000000000000" pitchFamily="2" charset="0"/>
                <a:cs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a:t>
            </a:r>
            <a:endParaRPr lang="en-GB"/>
          </a:p>
        </p:txBody>
      </p:sp>
      <p:sp>
        <p:nvSpPr>
          <p:cNvPr id="15" name="Title 1">
            <a:extLst>
              <a:ext uri="{FF2B5EF4-FFF2-40B4-BE49-F238E27FC236}">
                <a16:creationId xmlns:a16="http://schemas.microsoft.com/office/drawing/2014/main" id="{0CF7CA3F-1067-F24A-AC49-D34BAF0EEC2C}"/>
              </a:ext>
            </a:extLst>
          </p:cNvPr>
          <p:cNvSpPr>
            <a:spLocks noGrp="1"/>
          </p:cNvSpPr>
          <p:nvPr>
            <p:ph type="ctrTitle" hasCustomPrompt="1"/>
          </p:nvPr>
        </p:nvSpPr>
        <p:spPr>
          <a:xfrm>
            <a:off x="648000" y="3186000"/>
            <a:ext cx="6480000" cy="1800000"/>
          </a:xfrm>
          <a:prstGeom prst="rect">
            <a:avLst/>
          </a:prstGeom>
        </p:spPr>
        <p:txBody>
          <a:bodyPr wrap="square" rIns="0" anchor="b" anchorCtr="0">
            <a:noAutofit/>
          </a:bodyPr>
          <a:lstStyle>
            <a:lvl1pPr marL="0" algn="l" defTabSz="914400" rtl="0" eaLnBrk="1" latinLnBrk="0" hangingPunct="1">
              <a:lnSpc>
                <a:spcPct val="100000"/>
              </a:lnSpc>
              <a:defRPr lang="en-GB" sz="3600" b="1" i="0" kern="1200" dirty="0">
                <a:solidFill>
                  <a:schemeClr val="accent3"/>
                </a:solidFill>
                <a:latin typeface="Cambria" panose="02040503050406030204" pitchFamily="18" charset="0"/>
                <a:ea typeface="Cambria" panose="02040503050406030204" pitchFamily="18" charset="0"/>
                <a:cs typeface="Cambria" panose="02040503050406030204" pitchFamily="18" charset="0"/>
              </a:defRPr>
            </a:lvl1pPr>
          </a:lstStyle>
          <a:p>
            <a:r>
              <a:rPr lang="en-US"/>
              <a:t>Click to edit</a:t>
            </a:r>
            <a:br>
              <a:rPr lang="en-US"/>
            </a:br>
            <a:r>
              <a:rPr lang="en-US"/>
              <a:t>presentation title</a:t>
            </a:r>
            <a:endParaRPr lang="en-GB"/>
          </a:p>
        </p:txBody>
      </p:sp>
      <p:pic>
        <p:nvPicPr>
          <p:cNvPr id="8" name="Graphic 7">
            <a:extLst>
              <a:ext uri="{FF2B5EF4-FFF2-40B4-BE49-F238E27FC236}">
                <a16:creationId xmlns:a16="http://schemas.microsoft.com/office/drawing/2014/main" id="{8BD62869-30B7-9B4F-8192-18507D9EB5AF}"/>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8269200" y="5407200"/>
            <a:ext cx="3756218" cy="1425600"/>
          </a:xfrm>
          <a:prstGeom prst="rect">
            <a:avLst/>
          </a:prstGeom>
        </p:spPr>
      </p:pic>
      <p:pic>
        <p:nvPicPr>
          <p:cNvPr id="3" name="Picture 2">
            <a:extLst>
              <a:ext uri="{FF2B5EF4-FFF2-40B4-BE49-F238E27FC236}">
                <a16:creationId xmlns:a16="http://schemas.microsoft.com/office/drawing/2014/main" id="{FF6CCC59-4C24-6A48-9D5A-52104DDB4F17}"/>
              </a:ext>
            </a:extLst>
          </p:cNvPr>
          <p:cNvPicPr>
            <a:picLocks noChangeAspect="1"/>
          </p:cNvPicPr>
          <p:nvPr/>
        </p:nvPicPr>
        <p:blipFill rotWithShape="1">
          <a:blip r:embed="rId4"/>
          <a:srcRect l="13072" t="50777" r="33463"/>
          <a:stretch/>
        </p:blipFill>
        <p:spPr>
          <a:xfrm>
            <a:off x="0" y="0"/>
            <a:ext cx="12192000" cy="3992400"/>
          </a:xfrm>
          <a:prstGeom prst="rect">
            <a:avLst/>
          </a:prstGeom>
          <a:effectLst/>
        </p:spPr>
      </p:pic>
      <p:sp>
        <p:nvSpPr>
          <p:cNvPr id="4" name="Footer Placeholder 3">
            <a:extLst>
              <a:ext uri="{FF2B5EF4-FFF2-40B4-BE49-F238E27FC236}">
                <a16:creationId xmlns:a16="http://schemas.microsoft.com/office/drawing/2014/main" id="{C4E426A2-D813-4668-B846-DD006E76DECE}"/>
              </a:ext>
            </a:extLst>
          </p:cNvPr>
          <p:cNvSpPr>
            <a:spLocks noGrp="1"/>
          </p:cNvSpPr>
          <p:nvPr>
            <p:ph type="ftr" sz="quarter" idx="10"/>
          </p:nvPr>
        </p:nvSpPr>
        <p:spPr>
          <a:xfrm>
            <a:off x="648000" y="6199200"/>
            <a:ext cx="6480000" cy="288000"/>
          </a:xfrm>
          <a:prstGeom prst="rect">
            <a:avLst/>
          </a:prstGeom>
        </p:spPr>
        <p:txBody>
          <a:bodyPr/>
          <a:lstStyle/>
          <a:p>
            <a:endParaRPr lang="en-GB"/>
          </a:p>
        </p:txBody>
      </p:sp>
      <p:pic>
        <p:nvPicPr>
          <p:cNvPr id="7" name="Picture 2" descr="Image result for ASTRAZENECA LOGO">
            <a:extLst>
              <a:ext uri="{FF2B5EF4-FFF2-40B4-BE49-F238E27FC236}">
                <a16:creationId xmlns:a16="http://schemas.microsoft.com/office/drawing/2014/main" id="{110FC14C-5148-435B-A022-6BE596B8DF5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975748" y="4733322"/>
            <a:ext cx="2691820" cy="729410"/>
          </a:xfrm>
          <a:prstGeom prst="rect">
            <a:avLst/>
          </a:prstGeom>
          <a:noFill/>
          <a:extLst>
            <a:ext uri="{909E8E84-426E-40DD-AFC4-6F175D3DCCD1}">
              <a14:hiddenFill xmlns:a14="http://schemas.microsoft.com/office/drawing/2010/main">
                <a:solidFill>
                  <a:srgbClr val="FFFFFF"/>
                </a:solidFill>
              </a14:hiddenFill>
            </a:ext>
          </a:extLst>
        </p:spPr>
      </p:pic>
      <p:pic>
        <p:nvPicPr>
          <p:cNvPr id="12" name="Graphic 11">
            <a:extLst>
              <a:ext uri="{FF2B5EF4-FFF2-40B4-BE49-F238E27FC236}">
                <a16:creationId xmlns:a16="http://schemas.microsoft.com/office/drawing/2014/main" id="{534CA407-B87E-4945-ABC4-5893767D34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8269200" y="5407200"/>
            <a:ext cx="3756218" cy="1425600"/>
          </a:xfrm>
          <a:prstGeom prst="rect">
            <a:avLst/>
          </a:prstGeom>
        </p:spPr>
      </p:pic>
      <p:pic>
        <p:nvPicPr>
          <p:cNvPr id="13" name="Picture 12">
            <a:extLst>
              <a:ext uri="{FF2B5EF4-FFF2-40B4-BE49-F238E27FC236}">
                <a16:creationId xmlns:a16="http://schemas.microsoft.com/office/drawing/2014/main" id="{2523A381-BD3B-4BA6-9476-5D4A66D6E694}"/>
              </a:ext>
            </a:extLst>
          </p:cNvPr>
          <p:cNvPicPr>
            <a:picLocks noChangeAspect="1"/>
          </p:cNvPicPr>
          <p:nvPr userDrawn="1"/>
        </p:nvPicPr>
        <p:blipFill rotWithShape="1">
          <a:blip r:embed="rId4"/>
          <a:srcRect l="13072" t="50777" r="33463"/>
          <a:stretch/>
        </p:blipFill>
        <p:spPr>
          <a:xfrm>
            <a:off x="0" y="0"/>
            <a:ext cx="12192000" cy="3992400"/>
          </a:xfrm>
          <a:prstGeom prst="rect">
            <a:avLst/>
          </a:prstGeom>
          <a:effectLst/>
        </p:spPr>
      </p:pic>
      <p:sp>
        <p:nvSpPr>
          <p:cNvPr id="16" name="TextBox 15">
            <a:extLst>
              <a:ext uri="{FF2B5EF4-FFF2-40B4-BE49-F238E27FC236}">
                <a16:creationId xmlns:a16="http://schemas.microsoft.com/office/drawing/2014/main" id="{604B0A2B-33E6-46D1-BDF4-82CEF849FA3B}"/>
              </a:ext>
            </a:extLst>
          </p:cNvPr>
          <p:cNvSpPr txBox="1"/>
          <p:nvPr userDrawn="1"/>
        </p:nvSpPr>
        <p:spPr>
          <a:xfrm>
            <a:off x="466723" y="6678000"/>
            <a:ext cx="11176759" cy="230832"/>
          </a:xfrm>
          <a:prstGeom prst="rect">
            <a:avLst/>
          </a:prstGeom>
          <a:noFill/>
        </p:spPr>
        <p:txBody>
          <a:bodyPr wrap="square" rtlCol="0">
            <a:spAutoFit/>
          </a:bodyPr>
          <a:lstStyle/>
          <a:p>
            <a:pPr marL="0" marR="0" algn="l">
              <a:spcBef>
                <a:spcPts val="0"/>
              </a:spcBef>
              <a:spcAft>
                <a:spcPts val="0"/>
              </a:spcAft>
            </a:pPr>
            <a:r>
              <a:rPr lang="en-US" sz="900" dirty="0">
                <a:solidFill>
                  <a:schemeClr val="tx1"/>
                </a:solidFill>
              </a:rPr>
              <a:t>Veeva ID: GB-38234; date of preparation: October 2022. © 2022 AstraZeneca. All Rights Reserved. </a:t>
            </a:r>
            <a:r>
              <a:rPr lang="en-GB" sz="900" dirty="0">
                <a:solidFill>
                  <a:schemeClr val="tx1"/>
                </a:solidFill>
                <a:effectLst/>
                <a:latin typeface="Calibri" panose="020F0502020204030204" pitchFamily="34" charset="0"/>
              </a:rPr>
              <a:t>This information is intended for healthcare professionals only. EpiCentral is sponsored and developed by AstraZeneca.</a:t>
            </a:r>
            <a:endParaRPr lang="en-US" sz="900" dirty="0">
              <a:solidFill>
                <a:schemeClr val="tx1"/>
              </a:solidFill>
            </a:endParaRPr>
          </a:p>
        </p:txBody>
      </p:sp>
    </p:spTree>
    <p:extLst>
      <p:ext uri="{BB962C8B-B14F-4D97-AF65-F5344CB8AC3E}">
        <p14:creationId xmlns:p14="http://schemas.microsoft.com/office/powerpoint/2010/main" val="3409450518"/>
      </p:ext>
    </p:extLst>
  </p:cSld>
  <p:clrMapOvr>
    <a:masterClrMapping/>
  </p:clrMapOvr>
  <p:extLst>
    <p:ext uri="{DCECCB84-F9BA-43D5-87BE-67443E8EF086}">
      <p15:sldGuideLst xmlns:p15="http://schemas.microsoft.com/office/powerpoint/2012/main">
        <p15:guide id="1" pos="7333">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Divider 1">
    <p:bg>
      <p:bgRef idx="1001">
        <a:schemeClr val="bg2"/>
      </p:bgRef>
    </p:bg>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A95CC4F6-0757-4B3C-87C4-C2F950410E7F}"/>
              </a:ext>
            </a:extLst>
          </p:cNvPr>
          <p:cNvPicPr>
            <a:picLocks noChangeAspect="1"/>
          </p:cNvPicPr>
          <p:nvPr/>
        </p:nvPicPr>
        <p:blipFill rotWithShape="1">
          <a:blip r:embed="rId2">
            <a:alphaModFix amt="50000"/>
          </a:blip>
          <a:srcRect l="2960" t="41940" r="57633"/>
          <a:stretch/>
        </p:blipFill>
        <p:spPr>
          <a:xfrm rot="20836538" flipH="1">
            <a:off x="-798425" y="-1039782"/>
            <a:ext cx="11407289" cy="5977918"/>
          </a:xfrm>
          <a:custGeom>
            <a:avLst/>
            <a:gdLst>
              <a:gd name="connsiteX0" fmla="*/ 10057435 w 11407289"/>
              <a:gd name="connsiteY0" fmla="*/ 0 h 5977918"/>
              <a:gd name="connsiteX1" fmla="*/ 0 w 11407289"/>
              <a:gd name="connsiteY1" fmla="*/ 2271036 h 5977918"/>
              <a:gd name="connsiteX2" fmla="*/ 0 w 11407289"/>
              <a:gd name="connsiteY2" fmla="*/ 5977918 h 5977918"/>
              <a:gd name="connsiteX3" fmla="*/ 11407289 w 11407289"/>
              <a:gd name="connsiteY3" fmla="*/ 5977918 h 5977918"/>
            </a:gdLst>
            <a:ahLst/>
            <a:cxnLst>
              <a:cxn ang="0">
                <a:pos x="connsiteX0" y="connsiteY0"/>
              </a:cxn>
              <a:cxn ang="0">
                <a:pos x="connsiteX1" y="connsiteY1"/>
              </a:cxn>
              <a:cxn ang="0">
                <a:pos x="connsiteX2" y="connsiteY2"/>
              </a:cxn>
              <a:cxn ang="0">
                <a:pos x="connsiteX3" y="connsiteY3"/>
              </a:cxn>
            </a:cxnLst>
            <a:rect l="l" t="t" r="r" b="b"/>
            <a:pathLst>
              <a:path w="11407289" h="5977918">
                <a:moveTo>
                  <a:pt x="10057435" y="0"/>
                </a:moveTo>
                <a:lnTo>
                  <a:pt x="0" y="2271036"/>
                </a:lnTo>
                <a:lnTo>
                  <a:pt x="0" y="5977918"/>
                </a:lnTo>
                <a:lnTo>
                  <a:pt x="11407289" y="5977918"/>
                </a:lnTo>
                <a:close/>
              </a:path>
            </a:pathLst>
          </a:custGeom>
        </p:spPr>
      </p:pic>
      <p:sp>
        <p:nvSpPr>
          <p:cNvPr id="14" name="Title 1">
            <a:extLst>
              <a:ext uri="{FF2B5EF4-FFF2-40B4-BE49-F238E27FC236}">
                <a16:creationId xmlns:a16="http://schemas.microsoft.com/office/drawing/2014/main" id="{07F21C2C-15A4-7F45-B0CB-86AEEB9C4838}"/>
              </a:ext>
            </a:extLst>
          </p:cNvPr>
          <p:cNvSpPr>
            <a:spLocks noGrp="1"/>
          </p:cNvSpPr>
          <p:nvPr>
            <p:ph type="ctrTitle" hasCustomPrompt="1"/>
          </p:nvPr>
        </p:nvSpPr>
        <p:spPr>
          <a:xfrm>
            <a:off x="648000" y="4021055"/>
            <a:ext cx="6480000" cy="1198800"/>
          </a:xfrm>
          <a:prstGeom prst="rect">
            <a:avLst/>
          </a:prstGeom>
        </p:spPr>
        <p:txBody>
          <a:bodyPr wrap="square" rIns="0" anchor="b" anchorCtr="0">
            <a:noAutofit/>
          </a:bodyPr>
          <a:lstStyle>
            <a:lvl1pPr marL="0" algn="l" defTabSz="914400" rtl="0" eaLnBrk="1" latinLnBrk="0" hangingPunct="1">
              <a:lnSpc>
                <a:spcPct val="100000"/>
              </a:lnSpc>
              <a:defRPr lang="en-GB" sz="3600" b="1" i="0" kern="1200" dirty="0">
                <a:solidFill>
                  <a:schemeClr val="accent3"/>
                </a:solidFill>
                <a:latin typeface="Cambria" panose="02040503050406030204" pitchFamily="18" charset="0"/>
                <a:ea typeface="Cambria" panose="02040503050406030204" pitchFamily="18" charset="0"/>
                <a:cs typeface="Cambria" panose="02040503050406030204" pitchFamily="18" charset="0"/>
              </a:defRPr>
            </a:lvl1pPr>
          </a:lstStyle>
          <a:p>
            <a:r>
              <a:rPr lang="en-US"/>
              <a:t>Click to edit</a:t>
            </a:r>
            <a:br>
              <a:rPr lang="en-US"/>
            </a:br>
            <a:r>
              <a:rPr lang="en-US"/>
              <a:t>section title</a:t>
            </a:r>
            <a:endParaRPr lang="en-GB"/>
          </a:p>
        </p:txBody>
      </p:sp>
      <p:sp>
        <p:nvSpPr>
          <p:cNvPr id="20" name="Subtitle 2">
            <a:extLst>
              <a:ext uri="{FF2B5EF4-FFF2-40B4-BE49-F238E27FC236}">
                <a16:creationId xmlns:a16="http://schemas.microsoft.com/office/drawing/2014/main" id="{AE22EDCA-5C28-E347-ACF4-79FD5EE059C9}"/>
              </a:ext>
            </a:extLst>
          </p:cNvPr>
          <p:cNvSpPr>
            <a:spLocks noGrp="1"/>
          </p:cNvSpPr>
          <p:nvPr>
            <p:ph type="subTitle" idx="1" hasCustomPrompt="1"/>
          </p:nvPr>
        </p:nvSpPr>
        <p:spPr>
          <a:xfrm>
            <a:off x="648000" y="5349600"/>
            <a:ext cx="6480000" cy="612000"/>
          </a:xfrm>
          <a:prstGeom prst="rect">
            <a:avLst/>
          </a:prstGeom>
          <a:noFill/>
        </p:spPr>
        <p:txBody>
          <a:bodyPr wrap="square" rIns="0">
            <a:noAutofit/>
          </a:bodyPr>
          <a:lstStyle>
            <a:lvl1pPr marL="0" indent="0" algn="l">
              <a:lnSpc>
                <a:spcPct val="100000"/>
              </a:lnSpc>
              <a:spcBef>
                <a:spcPts val="0"/>
              </a:spcBef>
              <a:buNone/>
              <a:defRPr lang="en-US" sz="2000" b="1" i="0" kern="1200" dirty="0" smtClean="0">
                <a:solidFill>
                  <a:schemeClr val="bg1"/>
                </a:solidFill>
                <a:latin typeface="Calibri" panose="020F0502020204030204" pitchFamily="34" charset="0"/>
                <a:ea typeface="Roboto" panose="02000000000000000000" pitchFamily="2" charset="0"/>
                <a:cs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a:t>
            </a:r>
            <a:endParaRPr lang="en-GB"/>
          </a:p>
        </p:txBody>
      </p:sp>
      <p:pic>
        <p:nvPicPr>
          <p:cNvPr id="11" name="Graphic 10">
            <a:extLst>
              <a:ext uri="{FF2B5EF4-FFF2-40B4-BE49-F238E27FC236}">
                <a16:creationId xmlns:a16="http://schemas.microsoft.com/office/drawing/2014/main" id="{805027B8-451C-0745-8CDE-BE69F40B1678}"/>
              </a:ext>
            </a:extLst>
          </p:cNvPr>
          <p:cNvPicPr>
            <a:picLocks noChangeAspect="1"/>
          </p:cNvPicPr>
          <p:nvPr/>
        </p:nvPicPr>
        <p:blipFill>
          <a:blip r:embed="rId3">
            <a:extLst>
              <a:ext uri="{96DAC541-7B7A-43D3-8B79-37D633B846F1}">
                <asvg:svgBlip xmlns:asvg="http://schemas.microsoft.com/office/drawing/2016/SVG/main" r:embed="rId4"/>
              </a:ext>
            </a:extLst>
          </a:blip>
          <a:srcRect/>
          <a:stretch/>
        </p:blipFill>
        <p:spPr>
          <a:xfrm>
            <a:off x="9223200" y="100800"/>
            <a:ext cx="2739898" cy="1039876"/>
          </a:xfrm>
          <a:prstGeom prst="rect">
            <a:avLst/>
          </a:prstGeom>
        </p:spPr>
      </p:pic>
      <p:sp>
        <p:nvSpPr>
          <p:cNvPr id="2" name="Footer Placeholder 1">
            <a:extLst>
              <a:ext uri="{FF2B5EF4-FFF2-40B4-BE49-F238E27FC236}">
                <a16:creationId xmlns:a16="http://schemas.microsoft.com/office/drawing/2014/main" id="{7188705B-688D-4BBE-AFA8-803C008BA5FF}"/>
              </a:ext>
            </a:extLst>
          </p:cNvPr>
          <p:cNvSpPr>
            <a:spLocks noGrp="1"/>
          </p:cNvSpPr>
          <p:nvPr>
            <p:ph type="ftr" sz="quarter" idx="10"/>
          </p:nvPr>
        </p:nvSpPr>
        <p:spPr>
          <a:xfrm>
            <a:off x="648000" y="6199200"/>
            <a:ext cx="6480000" cy="288000"/>
          </a:xfrm>
          <a:prstGeom prst="rect">
            <a:avLst/>
          </a:prstGeom>
        </p:spPr>
        <p:txBody>
          <a:bodyPr/>
          <a:lstStyle>
            <a:lvl1pPr>
              <a:defRPr>
                <a:solidFill>
                  <a:schemeClr val="bg1"/>
                </a:solidFill>
              </a:defRPr>
            </a:lvl1pPr>
          </a:lstStyle>
          <a:p>
            <a:endParaRPr lang="en-GB"/>
          </a:p>
        </p:txBody>
      </p:sp>
      <p:sp>
        <p:nvSpPr>
          <p:cNvPr id="16" name="Text Placeholder 30">
            <a:extLst>
              <a:ext uri="{FF2B5EF4-FFF2-40B4-BE49-F238E27FC236}">
                <a16:creationId xmlns:a16="http://schemas.microsoft.com/office/drawing/2014/main" id="{3812B2DA-A091-43AA-8954-1F9991C9930D}"/>
              </a:ext>
            </a:extLst>
          </p:cNvPr>
          <p:cNvSpPr txBox="1">
            <a:spLocks/>
          </p:cNvSpPr>
          <p:nvPr/>
        </p:nvSpPr>
        <p:spPr>
          <a:xfrm>
            <a:off x="11730017" y="6314387"/>
            <a:ext cx="294812" cy="355098"/>
          </a:xfrm>
          <a:prstGeom prst="rect">
            <a:avLst/>
          </a:prstGeom>
          <a:blipFill>
            <a:blip r:embed="rId5">
              <a:extLst>
                <a:ext uri="{96DAC541-7B7A-43D3-8B79-37D633B846F1}">
                  <asvg:svgBlip xmlns:asvg="http://schemas.microsoft.com/office/drawing/2016/SVG/main" r:embed="rId6"/>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 </a:t>
            </a:r>
          </a:p>
        </p:txBody>
      </p:sp>
      <p:sp>
        <p:nvSpPr>
          <p:cNvPr id="13" name="Oval 12">
            <a:extLst>
              <a:ext uri="{FF2B5EF4-FFF2-40B4-BE49-F238E27FC236}">
                <a16:creationId xmlns:a16="http://schemas.microsoft.com/office/drawing/2014/main" id="{96ABA2CE-8999-4F17-90AF-8D59F2052A69}"/>
              </a:ext>
            </a:extLst>
          </p:cNvPr>
          <p:cNvSpPr/>
          <p:nvPr userDrawn="1"/>
        </p:nvSpPr>
        <p:spPr>
          <a:xfrm>
            <a:off x="11246400" y="6209041"/>
            <a:ext cx="468000" cy="46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1" name="Graphic 20">
            <a:extLst>
              <a:ext uri="{FF2B5EF4-FFF2-40B4-BE49-F238E27FC236}">
                <a16:creationId xmlns:a16="http://schemas.microsoft.com/office/drawing/2014/main" id="{85274796-E3EE-4E51-8AE6-C60A34D19576}"/>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9223200" y="100800"/>
            <a:ext cx="2739898" cy="1039876"/>
          </a:xfrm>
          <a:prstGeom prst="rect">
            <a:avLst/>
          </a:prstGeom>
        </p:spPr>
      </p:pic>
      <p:sp>
        <p:nvSpPr>
          <p:cNvPr id="22" name="Oval 21">
            <a:extLst>
              <a:ext uri="{FF2B5EF4-FFF2-40B4-BE49-F238E27FC236}">
                <a16:creationId xmlns:a16="http://schemas.microsoft.com/office/drawing/2014/main" id="{3777F7F1-BDEA-473D-BBA2-F9EEB840D66A}"/>
              </a:ext>
            </a:extLst>
          </p:cNvPr>
          <p:cNvSpPr/>
          <p:nvPr userDrawn="1"/>
        </p:nvSpPr>
        <p:spPr>
          <a:xfrm>
            <a:off x="11659209" y="6116400"/>
            <a:ext cx="185282" cy="18528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035873"/>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4269">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Divider 2">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30CAC459-CD5F-4270-8F31-936D75972770}"/>
              </a:ext>
            </a:extLst>
          </p:cNvPr>
          <p:cNvPicPr>
            <a:picLocks noChangeAspect="1"/>
          </p:cNvPicPr>
          <p:nvPr/>
        </p:nvPicPr>
        <p:blipFill rotWithShape="1">
          <a:blip r:embed="rId2">
            <a:alphaModFix amt="50000"/>
          </a:blip>
          <a:srcRect l="-1" t="38029" r="58511"/>
          <a:stretch/>
        </p:blipFill>
        <p:spPr>
          <a:xfrm rot="20820000" flipH="1">
            <a:off x="-850331" y="-1600212"/>
            <a:ext cx="12010007" cy="6380624"/>
          </a:xfrm>
          <a:custGeom>
            <a:avLst/>
            <a:gdLst>
              <a:gd name="connsiteX0" fmla="*/ 0 w 12010007"/>
              <a:gd name="connsiteY0" fmla="*/ 2944750 h 6380624"/>
              <a:gd name="connsiteX1" fmla="*/ 0 w 12010007"/>
              <a:gd name="connsiteY1" fmla="*/ 6380624 h 6380624"/>
              <a:gd name="connsiteX2" fmla="*/ 12010007 w 12010007"/>
              <a:gd name="connsiteY2" fmla="*/ 6380624 h 6380624"/>
              <a:gd name="connsiteX3" fmla="*/ 12010007 w 12010007"/>
              <a:gd name="connsiteY3" fmla="*/ 5755018 h 6380624"/>
              <a:gd name="connsiteX4" fmla="*/ 11893580 w 12010007"/>
              <a:gd name="connsiteY4" fmla="*/ 5781898 h 6380624"/>
              <a:gd name="connsiteX5" fmla="*/ 10669867 w 12010007"/>
              <a:gd name="connsiteY5" fmla="*/ 481418 h 6380624"/>
              <a:gd name="connsiteX6" fmla="*/ 0 w 12010007"/>
              <a:gd name="connsiteY6" fmla="*/ 0 h 6380624"/>
              <a:gd name="connsiteX7" fmla="*/ 0 w 12010007"/>
              <a:gd name="connsiteY7" fmla="*/ 193017 h 6380624"/>
              <a:gd name="connsiteX8" fmla="*/ 836047 w 12010007"/>
              <a:gd name="connsiteY8" fmla="*/ 0 h 63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10007" h="6380624">
                <a:moveTo>
                  <a:pt x="0" y="2944750"/>
                </a:moveTo>
                <a:lnTo>
                  <a:pt x="0" y="6380624"/>
                </a:lnTo>
                <a:lnTo>
                  <a:pt x="12010007" y="6380624"/>
                </a:lnTo>
                <a:lnTo>
                  <a:pt x="12010007" y="5755018"/>
                </a:lnTo>
                <a:lnTo>
                  <a:pt x="11893580" y="5781898"/>
                </a:lnTo>
                <a:lnTo>
                  <a:pt x="10669867" y="481418"/>
                </a:lnTo>
                <a:close/>
                <a:moveTo>
                  <a:pt x="0" y="0"/>
                </a:moveTo>
                <a:lnTo>
                  <a:pt x="0" y="193017"/>
                </a:lnTo>
                <a:lnTo>
                  <a:pt x="836047" y="0"/>
                </a:lnTo>
                <a:close/>
              </a:path>
            </a:pathLst>
          </a:custGeom>
        </p:spPr>
      </p:pic>
      <p:pic>
        <p:nvPicPr>
          <p:cNvPr id="9" name="Graphic 8">
            <a:extLst>
              <a:ext uri="{FF2B5EF4-FFF2-40B4-BE49-F238E27FC236}">
                <a16:creationId xmlns:a16="http://schemas.microsoft.com/office/drawing/2014/main" id="{AEEA461E-D8BF-5C4F-A437-9C7C874F9B3E}"/>
              </a:ext>
            </a:extLst>
          </p:cNvPr>
          <p:cNvPicPr>
            <a:picLocks noChangeAspect="1"/>
          </p:cNvPicPr>
          <p:nvPr/>
        </p:nvPicPr>
        <p:blipFill>
          <a:blip r:embed="rId3">
            <a:extLst>
              <a:ext uri="{96DAC541-7B7A-43D3-8B79-37D633B846F1}">
                <asvg:svgBlip xmlns:asvg="http://schemas.microsoft.com/office/drawing/2016/SVG/main" r:embed="rId4"/>
              </a:ext>
            </a:extLst>
          </a:blip>
          <a:srcRect/>
          <a:stretch/>
        </p:blipFill>
        <p:spPr>
          <a:xfrm>
            <a:off x="9223200" y="100800"/>
            <a:ext cx="2739898" cy="1039876"/>
          </a:xfrm>
          <a:prstGeom prst="rect">
            <a:avLst/>
          </a:prstGeom>
        </p:spPr>
      </p:pic>
      <p:sp>
        <p:nvSpPr>
          <p:cNvPr id="11" name="Title 1">
            <a:extLst>
              <a:ext uri="{FF2B5EF4-FFF2-40B4-BE49-F238E27FC236}">
                <a16:creationId xmlns:a16="http://schemas.microsoft.com/office/drawing/2014/main" id="{7A0B13B9-CAF2-4EC9-A8F3-F68487F92953}"/>
              </a:ext>
            </a:extLst>
          </p:cNvPr>
          <p:cNvSpPr>
            <a:spLocks noGrp="1"/>
          </p:cNvSpPr>
          <p:nvPr>
            <p:ph type="ctrTitle" hasCustomPrompt="1"/>
          </p:nvPr>
        </p:nvSpPr>
        <p:spPr>
          <a:xfrm>
            <a:off x="648000" y="4021200"/>
            <a:ext cx="6480000" cy="1198800"/>
          </a:xfrm>
          <a:prstGeom prst="rect">
            <a:avLst/>
          </a:prstGeom>
        </p:spPr>
        <p:txBody>
          <a:bodyPr wrap="square" rIns="0" anchor="b" anchorCtr="0">
            <a:noAutofit/>
          </a:bodyPr>
          <a:lstStyle>
            <a:lvl1pPr marL="0" algn="l" defTabSz="914400" rtl="0" eaLnBrk="1" latinLnBrk="0" hangingPunct="1">
              <a:lnSpc>
                <a:spcPct val="100000"/>
              </a:lnSpc>
              <a:defRPr lang="en-GB" sz="3600" b="1" i="0" kern="1200" dirty="0">
                <a:solidFill>
                  <a:schemeClr val="accent3"/>
                </a:solidFill>
                <a:latin typeface="Cambria" panose="02040503050406030204" pitchFamily="18" charset="0"/>
                <a:ea typeface="Cambria" panose="02040503050406030204" pitchFamily="18" charset="0"/>
                <a:cs typeface="Cambria" panose="02040503050406030204" pitchFamily="18" charset="0"/>
              </a:defRPr>
            </a:lvl1pPr>
          </a:lstStyle>
          <a:p>
            <a:r>
              <a:rPr lang="en-US"/>
              <a:t>Click to edit</a:t>
            </a:r>
            <a:br>
              <a:rPr lang="en-US"/>
            </a:br>
            <a:r>
              <a:rPr lang="en-US"/>
              <a:t>section title</a:t>
            </a:r>
            <a:endParaRPr lang="en-GB"/>
          </a:p>
        </p:txBody>
      </p:sp>
      <p:sp>
        <p:nvSpPr>
          <p:cNvPr id="12" name="Subtitle 2">
            <a:extLst>
              <a:ext uri="{FF2B5EF4-FFF2-40B4-BE49-F238E27FC236}">
                <a16:creationId xmlns:a16="http://schemas.microsoft.com/office/drawing/2014/main" id="{53A914C4-D3BA-45F7-9461-428FDE0928E4}"/>
              </a:ext>
            </a:extLst>
          </p:cNvPr>
          <p:cNvSpPr>
            <a:spLocks noGrp="1"/>
          </p:cNvSpPr>
          <p:nvPr>
            <p:ph type="subTitle" idx="1" hasCustomPrompt="1"/>
          </p:nvPr>
        </p:nvSpPr>
        <p:spPr>
          <a:xfrm>
            <a:off x="648000" y="5349600"/>
            <a:ext cx="6480000" cy="612000"/>
          </a:xfrm>
          <a:prstGeom prst="rect">
            <a:avLst/>
          </a:prstGeom>
          <a:noFill/>
        </p:spPr>
        <p:txBody>
          <a:bodyPr wrap="square" rIns="0">
            <a:noAutofit/>
          </a:bodyPr>
          <a:lstStyle>
            <a:lvl1pPr marL="0" indent="0" algn="l">
              <a:lnSpc>
                <a:spcPct val="100000"/>
              </a:lnSpc>
              <a:spcBef>
                <a:spcPts val="0"/>
              </a:spcBef>
              <a:buNone/>
              <a:defRPr lang="en-US" sz="2000" b="1" i="0" kern="1200" dirty="0" smtClean="0">
                <a:solidFill>
                  <a:schemeClr val="bg2"/>
                </a:solidFill>
                <a:latin typeface="Calibri" panose="020F0502020204030204" pitchFamily="34" charset="0"/>
                <a:ea typeface="Roboto" panose="02000000000000000000" pitchFamily="2" charset="0"/>
                <a:cs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SUBTITLE</a:t>
            </a:r>
            <a:endParaRPr lang="en-GB"/>
          </a:p>
        </p:txBody>
      </p:sp>
      <p:sp>
        <p:nvSpPr>
          <p:cNvPr id="2" name="Footer Placeholder 1">
            <a:extLst>
              <a:ext uri="{FF2B5EF4-FFF2-40B4-BE49-F238E27FC236}">
                <a16:creationId xmlns:a16="http://schemas.microsoft.com/office/drawing/2014/main" id="{749F15BE-4C55-4B27-97B4-2BDB6EB08C0C}"/>
              </a:ext>
            </a:extLst>
          </p:cNvPr>
          <p:cNvSpPr>
            <a:spLocks noGrp="1"/>
          </p:cNvSpPr>
          <p:nvPr>
            <p:ph type="ftr" sz="quarter" idx="10"/>
          </p:nvPr>
        </p:nvSpPr>
        <p:spPr>
          <a:xfrm>
            <a:off x="648000" y="6199200"/>
            <a:ext cx="6480000" cy="288000"/>
          </a:xfrm>
          <a:prstGeom prst="rect">
            <a:avLst/>
          </a:prstGeom>
        </p:spPr>
        <p:txBody>
          <a:bodyPr/>
          <a:lstStyle/>
          <a:p>
            <a:endParaRPr lang="en-GB"/>
          </a:p>
        </p:txBody>
      </p:sp>
      <p:sp>
        <p:nvSpPr>
          <p:cNvPr id="16" name="Text Placeholder 30">
            <a:extLst>
              <a:ext uri="{FF2B5EF4-FFF2-40B4-BE49-F238E27FC236}">
                <a16:creationId xmlns:a16="http://schemas.microsoft.com/office/drawing/2014/main" id="{96747371-0991-4269-86CC-93BBCE171B55}"/>
              </a:ext>
            </a:extLst>
          </p:cNvPr>
          <p:cNvSpPr txBox="1">
            <a:spLocks/>
          </p:cNvSpPr>
          <p:nvPr/>
        </p:nvSpPr>
        <p:spPr>
          <a:xfrm>
            <a:off x="11730017" y="6314387"/>
            <a:ext cx="294812" cy="355098"/>
          </a:xfrm>
          <a:prstGeom prst="rect">
            <a:avLst/>
          </a:prstGeom>
          <a:blipFill>
            <a:blip r:embed="rId5">
              <a:extLst>
                <a:ext uri="{96DAC541-7B7A-43D3-8B79-37D633B846F1}">
                  <asvg:svgBlip xmlns:asvg="http://schemas.microsoft.com/office/drawing/2016/SVG/main" r:embed="rId6"/>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 </a:t>
            </a:r>
          </a:p>
        </p:txBody>
      </p:sp>
      <p:sp>
        <p:nvSpPr>
          <p:cNvPr id="13" name="Oval 12">
            <a:extLst>
              <a:ext uri="{FF2B5EF4-FFF2-40B4-BE49-F238E27FC236}">
                <a16:creationId xmlns:a16="http://schemas.microsoft.com/office/drawing/2014/main" id="{ABD0F015-E28A-4B28-AC85-5317BDC99040}"/>
              </a:ext>
            </a:extLst>
          </p:cNvPr>
          <p:cNvSpPr/>
          <p:nvPr userDrawn="1"/>
        </p:nvSpPr>
        <p:spPr>
          <a:xfrm>
            <a:off x="11246400" y="6209041"/>
            <a:ext cx="468000" cy="468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4" name="Picture 13">
            <a:extLst>
              <a:ext uri="{FF2B5EF4-FFF2-40B4-BE49-F238E27FC236}">
                <a16:creationId xmlns:a16="http://schemas.microsoft.com/office/drawing/2014/main" id="{83760910-99C1-4AD3-9F5B-9C1B4AD50717}"/>
              </a:ext>
            </a:extLst>
          </p:cNvPr>
          <p:cNvPicPr>
            <a:picLocks noChangeAspect="1"/>
          </p:cNvPicPr>
          <p:nvPr userDrawn="1"/>
        </p:nvPicPr>
        <p:blipFill rotWithShape="1">
          <a:blip r:embed="rId2">
            <a:alphaModFix amt="50000"/>
          </a:blip>
          <a:srcRect l="-1" t="38029" r="58511"/>
          <a:stretch/>
        </p:blipFill>
        <p:spPr>
          <a:xfrm rot="20820000" flipH="1">
            <a:off x="-850331" y="-1600212"/>
            <a:ext cx="12010007" cy="6380624"/>
          </a:xfrm>
          <a:custGeom>
            <a:avLst/>
            <a:gdLst>
              <a:gd name="connsiteX0" fmla="*/ 0 w 12010007"/>
              <a:gd name="connsiteY0" fmla="*/ 2944750 h 6380624"/>
              <a:gd name="connsiteX1" fmla="*/ 0 w 12010007"/>
              <a:gd name="connsiteY1" fmla="*/ 6380624 h 6380624"/>
              <a:gd name="connsiteX2" fmla="*/ 12010007 w 12010007"/>
              <a:gd name="connsiteY2" fmla="*/ 6380624 h 6380624"/>
              <a:gd name="connsiteX3" fmla="*/ 12010007 w 12010007"/>
              <a:gd name="connsiteY3" fmla="*/ 5755018 h 6380624"/>
              <a:gd name="connsiteX4" fmla="*/ 11893580 w 12010007"/>
              <a:gd name="connsiteY4" fmla="*/ 5781898 h 6380624"/>
              <a:gd name="connsiteX5" fmla="*/ 10669867 w 12010007"/>
              <a:gd name="connsiteY5" fmla="*/ 481418 h 6380624"/>
              <a:gd name="connsiteX6" fmla="*/ 0 w 12010007"/>
              <a:gd name="connsiteY6" fmla="*/ 0 h 6380624"/>
              <a:gd name="connsiteX7" fmla="*/ 0 w 12010007"/>
              <a:gd name="connsiteY7" fmla="*/ 193017 h 6380624"/>
              <a:gd name="connsiteX8" fmla="*/ 836047 w 12010007"/>
              <a:gd name="connsiteY8" fmla="*/ 0 h 63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10007" h="6380624">
                <a:moveTo>
                  <a:pt x="0" y="2944750"/>
                </a:moveTo>
                <a:lnTo>
                  <a:pt x="0" y="6380624"/>
                </a:lnTo>
                <a:lnTo>
                  <a:pt x="12010007" y="6380624"/>
                </a:lnTo>
                <a:lnTo>
                  <a:pt x="12010007" y="5755018"/>
                </a:lnTo>
                <a:lnTo>
                  <a:pt x="11893580" y="5781898"/>
                </a:lnTo>
                <a:lnTo>
                  <a:pt x="10669867" y="481418"/>
                </a:lnTo>
                <a:close/>
                <a:moveTo>
                  <a:pt x="0" y="0"/>
                </a:moveTo>
                <a:lnTo>
                  <a:pt x="0" y="193017"/>
                </a:lnTo>
                <a:lnTo>
                  <a:pt x="836047" y="0"/>
                </a:lnTo>
                <a:close/>
              </a:path>
            </a:pathLst>
          </a:custGeom>
        </p:spPr>
      </p:pic>
      <p:pic>
        <p:nvPicPr>
          <p:cNvPr id="18" name="Graphic 17">
            <a:extLst>
              <a:ext uri="{FF2B5EF4-FFF2-40B4-BE49-F238E27FC236}">
                <a16:creationId xmlns:a16="http://schemas.microsoft.com/office/drawing/2014/main" id="{DCF377EB-771A-48A3-86A9-E2819819B395}"/>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9223200" y="100800"/>
            <a:ext cx="2739898" cy="1039876"/>
          </a:xfrm>
          <a:prstGeom prst="rect">
            <a:avLst/>
          </a:prstGeom>
        </p:spPr>
      </p:pic>
      <p:sp>
        <p:nvSpPr>
          <p:cNvPr id="19" name="Oval 18">
            <a:extLst>
              <a:ext uri="{FF2B5EF4-FFF2-40B4-BE49-F238E27FC236}">
                <a16:creationId xmlns:a16="http://schemas.microsoft.com/office/drawing/2014/main" id="{51E066F2-FE14-4FDC-B1EF-90BFF2C59D56}"/>
              </a:ext>
            </a:extLst>
          </p:cNvPr>
          <p:cNvSpPr/>
          <p:nvPr userDrawn="1"/>
        </p:nvSpPr>
        <p:spPr>
          <a:xfrm>
            <a:off x="11659209" y="6116400"/>
            <a:ext cx="185282" cy="18528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AD07904-5B74-4C0B-A55D-C40B65452823}"/>
              </a:ext>
            </a:extLst>
          </p:cNvPr>
          <p:cNvSpPr txBox="1"/>
          <p:nvPr userDrawn="1"/>
        </p:nvSpPr>
        <p:spPr>
          <a:xfrm>
            <a:off x="466723" y="6678000"/>
            <a:ext cx="11176759" cy="230832"/>
          </a:xfrm>
          <a:prstGeom prst="rect">
            <a:avLst/>
          </a:prstGeom>
          <a:noFill/>
        </p:spPr>
        <p:txBody>
          <a:bodyPr wrap="square" rtlCol="0">
            <a:spAutoFit/>
          </a:bodyPr>
          <a:lstStyle/>
          <a:p>
            <a:pPr marL="0" marR="0" algn="l">
              <a:spcBef>
                <a:spcPts val="0"/>
              </a:spcBef>
              <a:spcAft>
                <a:spcPts val="0"/>
              </a:spcAft>
            </a:pPr>
            <a:r>
              <a:rPr lang="en-US" sz="900" dirty="0">
                <a:solidFill>
                  <a:schemeClr val="tx1"/>
                </a:solidFill>
              </a:rPr>
              <a:t>Veeva ID: GB-38234; date of preparation: October 2022. © 2022 AstraZeneca. All Rights Reserved. </a:t>
            </a:r>
            <a:r>
              <a:rPr lang="en-GB" sz="900" dirty="0">
                <a:solidFill>
                  <a:schemeClr val="tx1"/>
                </a:solidFill>
                <a:effectLst/>
                <a:latin typeface="Calibri" panose="020F0502020204030204" pitchFamily="34" charset="0"/>
              </a:rPr>
              <a:t>This information is intended for healthcare professionals only. EpiCentral is sponsored and developed by AstraZeneca.</a:t>
            </a:r>
            <a:endParaRPr lang="en-US" sz="900" dirty="0">
              <a:solidFill>
                <a:schemeClr val="tx1"/>
              </a:solidFill>
            </a:endParaRPr>
          </a:p>
        </p:txBody>
      </p:sp>
    </p:spTree>
    <p:extLst>
      <p:ext uri="{BB962C8B-B14F-4D97-AF65-F5344CB8AC3E}">
        <p14:creationId xmlns:p14="http://schemas.microsoft.com/office/powerpoint/2010/main" val="4071734041"/>
      </p:ext>
    </p:extLst>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Standar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99E0E6-DC75-4B44-AE36-90944DF9C937}"/>
              </a:ext>
            </a:extLst>
          </p:cNvPr>
          <p:cNvSpPr>
            <a:spLocks noGrp="1"/>
          </p:cNvSpPr>
          <p:nvPr>
            <p:ph type="title"/>
          </p:nvPr>
        </p:nvSpPr>
        <p:spPr>
          <a:xfrm>
            <a:off x="548282" y="180000"/>
            <a:ext cx="8640000" cy="720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8A4AEFFC-91EA-4EA6-9D8A-02E7CDB261BF}"/>
              </a:ext>
            </a:extLst>
          </p:cNvPr>
          <p:cNvSpPr>
            <a:spLocks noGrp="1"/>
          </p:cNvSpPr>
          <p:nvPr>
            <p:ph idx="1"/>
          </p:nvPr>
        </p:nvSpPr>
        <p:spPr/>
        <p:txBody>
          <a:bodyPr/>
          <a:lstStyle>
            <a:lvl1pPr marL="288000" indent="-288000">
              <a:spcBef>
                <a:spcPts val="1200"/>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6">
            <a:extLst>
              <a:ext uri="{FF2B5EF4-FFF2-40B4-BE49-F238E27FC236}">
                <a16:creationId xmlns:a16="http://schemas.microsoft.com/office/drawing/2014/main" id="{DDCCFF21-3FE0-4813-A466-2801008A81A0}"/>
              </a:ext>
            </a:extLst>
          </p:cNvPr>
          <p:cNvSpPr>
            <a:spLocks noGrp="1"/>
          </p:cNvSpPr>
          <p:nvPr>
            <p:ph sz="quarter" idx="13"/>
          </p:nvPr>
        </p:nvSpPr>
        <p:spPr>
          <a:xfrm>
            <a:off x="547688" y="6234113"/>
            <a:ext cx="9910762" cy="443887"/>
          </a:xfrm>
        </p:spPr>
        <p:txBody>
          <a:bodyPr anchor="b"/>
          <a:lstStyle>
            <a:lvl1pPr marL="0" indent="0">
              <a:spcBef>
                <a:spcPts val="0"/>
              </a:spcBef>
              <a:buNone/>
              <a:defRPr sz="900"/>
            </a:lvl1pPr>
          </a:lstStyle>
          <a:p>
            <a:pPr lvl="0"/>
            <a:r>
              <a:rPr lang="en-US"/>
              <a:t>Click to edit Master text styles</a:t>
            </a:r>
          </a:p>
        </p:txBody>
      </p:sp>
      <p:sp>
        <p:nvSpPr>
          <p:cNvPr id="15" name="Text Placeholder 30">
            <a:extLst>
              <a:ext uri="{FF2B5EF4-FFF2-40B4-BE49-F238E27FC236}">
                <a16:creationId xmlns:a16="http://schemas.microsoft.com/office/drawing/2014/main" id="{26B19037-BC38-4B22-A77B-B40B4C2B86A0}"/>
              </a:ext>
            </a:extLst>
          </p:cNvPr>
          <p:cNvSpPr txBox="1">
            <a:spLocks/>
          </p:cNvSpPr>
          <p:nvPr/>
        </p:nvSpPr>
        <p:spPr>
          <a:xfrm>
            <a:off x="11730017" y="6314387"/>
            <a:ext cx="294812" cy="355098"/>
          </a:xfrm>
          <a:prstGeom prst="rect">
            <a:avLst/>
          </a:prstGeom>
          <a:blipFill>
            <a:blip r:embed="rId2">
              <a:extLst>
                <a:ext uri="{96DAC541-7B7A-43D3-8B79-37D633B846F1}">
                  <asvg:svgBlip xmlns:asvg="http://schemas.microsoft.com/office/drawing/2016/SVG/main" r:embed="rId3"/>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 </a:t>
            </a:r>
          </a:p>
        </p:txBody>
      </p:sp>
    </p:spTree>
    <p:extLst>
      <p:ext uri="{BB962C8B-B14F-4D97-AF65-F5344CB8AC3E}">
        <p14:creationId xmlns:p14="http://schemas.microsoft.com/office/powerpoint/2010/main" val="22207562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Split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A3E7CD-F305-43E9-86B0-12355525B202}"/>
              </a:ext>
            </a:extLst>
          </p:cNvPr>
          <p:cNvSpPr>
            <a:spLocks noGrp="1"/>
          </p:cNvSpPr>
          <p:nvPr>
            <p:ph type="title"/>
          </p:nvPr>
        </p:nvSpPr>
        <p:spPr>
          <a:xfrm>
            <a:off x="548282" y="180000"/>
            <a:ext cx="8640000" cy="720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9C148EA7-F68C-47EF-BEC4-187C77088E8A}"/>
              </a:ext>
            </a:extLst>
          </p:cNvPr>
          <p:cNvSpPr>
            <a:spLocks noGrp="1"/>
          </p:cNvSpPr>
          <p:nvPr>
            <p:ph sz="half" idx="1"/>
          </p:nvPr>
        </p:nvSpPr>
        <p:spPr>
          <a:xfrm>
            <a:off x="548282" y="1404000"/>
            <a:ext cx="5400000" cy="4608000"/>
          </a:xfrm>
        </p:spPr>
        <p:txBody>
          <a:bodyPr/>
          <a:lstStyle>
            <a:lvl1pPr marL="288000" indent="-288000">
              <a:spcBef>
                <a:spcPts val="1200"/>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759AFFAC-B44A-4106-AB5E-D7FEA6836822}"/>
              </a:ext>
            </a:extLst>
          </p:cNvPr>
          <p:cNvSpPr>
            <a:spLocks noGrp="1"/>
          </p:cNvSpPr>
          <p:nvPr>
            <p:ph sz="half" idx="2"/>
          </p:nvPr>
        </p:nvSpPr>
        <p:spPr>
          <a:xfrm>
            <a:off x="6243482" y="1404000"/>
            <a:ext cx="5400000" cy="4608000"/>
          </a:xfrm>
        </p:spPr>
        <p:txBody>
          <a:bodyPr/>
          <a:lstStyle>
            <a:lvl1pPr marL="288000" indent="-288000">
              <a:spcBef>
                <a:spcPts val="1200"/>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6">
            <a:extLst>
              <a:ext uri="{FF2B5EF4-FFF2-40B4-BE49-F238E27FC236}">
                <a16:creationId xmlns:a16="http://schemas.microsoft.com/office/drawing/2014/main" id="{D821667B-2C20-40EF-AD51-BBAD9F5375F2}"/>
              </a:ext>
            </a:extLst>
          </p:cNvPr>
          <p:cNvSpPr>
            <a:spLocks noGrp="1"/>
          </p:cNvSpPr>
          <p:nvPr>
            <p:ph sz="quarter" idx="13"/>
          </p:nvPr>
        </p:nvSpPr>
        <p:spPr>
          <a:xfrm>
            <a:off x="547688" y="6234113"/>
            <a:ext cx="9910762" cy="443887"/>
          </a:xfrm>
        </p:spPr>
        <p:txBody>
          <a:bodyPr anchor="b"/>
          <a:lstStyle>
            <a:lvl1pPr marL="0" indent="0">
              <a:spcBef>
                <a:spcPts val="0"/>
              </a:spcBef>
              <a:buNone/>
              <a:defRPr sz="900"/>
            </a:lvl1pPr>
          </a:lstStyle>
          <a:p>
            <a:pPr lvl="0"/>
            <a:r>
              <a:rPr lang="en-US"/>
              <a:t>Click to edit Master text styles</a:t>
            </a:r>
          </a:p>
        </p:txBody>
      </p:sp>
      <p:sp>
        <p:nvSpPr>
          <p:cNvPr id="13" name="Text Placeholder 30">
            <a:extLst>
              <a:ext uri="{FF2B5EF4-FFF2-40B4-BE49-F238E27FC236}">
                <a16:creationId xmlns:a16="http://schemas.microsoft.com/office/drawing/2014/main" id="{754FA68F-AD63-4193-9F48-13191F3B3C9F}"/>
              </a:ext>
            </a:extLst>
          </p:cNvPr>
          <p:cNvSpPr txBox="1">
            <a:spLocks/>
          </p:cNvSpPr>
          <p:nvPr/>
        </p:nvSpPr>
        <p:spPr>
          <a:xfrm>
            <a:off x="11730017" y="6314387"/>
            <a:ext cx="294812" cy="355098"/>
          </a:xfrm>
          <a:prstGeom prst="rect">
            <a:avLst/>
          </a:prstGeom>
          <a:blipFill>
            <a:blip r:embed="rId2">
              <a:extLst>
                <a:ext uri="{96DAC541-7B7A-43D3-8B79-37D633B846F1}">
                  <asvg:svgBlip xmlns:asvg="http://schemas.microsoft.com/office/drawing/2016/SVG/main" r:embed="rId3"/>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 </a:t>
            </a:r>
          </a:p>
        </p:txBody>
      </p:sp>
    </p:spTree>
    <p:extLst>
      <p:ext uri="{BB962C8B-B14F-4D97-AF65-F5344CB8AC3E}">
        <p14:creationId xmlns:p14="http://schemas.microsoft.com/office/powerpoint/2010/main" val="1340417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10" name="Content Placeholder 6">
            <a:extLst>
              <a:ext uri="{FF2B5EF4-FFF2-40B4-BE49-F238E27FC236}">
                <a16:creationId xmlns:a16="http://schemas.microsoft.com/office/drawing/2014/main" id="{16EB70D3-F721-4C26-9236-6BE057DFA1B3}"/>
              </a:ext>
            </a:extLst>
          </p:cNvPr>
          <p:cNvSpPr>
            <a:spLocks noGrp="1"/>
          </p:cNvSpPr>
          <p:nvPr>
            <p:ph sz="quarter" idx="13"/>
          </p:nvPr>
        </p:nvSpPr>
        <p:spPr>
          <a:xfrm>
            <a:off x="547688" y="6234113"/>
            <a:ext cx="9910762" cy="443887"/>
          </a:xfrm>
        </p:spPr>
        <p:txBody>
          <a:bodyPr anchor="b"/>
          <a:lstStyle>
            <a:lvl1pPr marL="0" indent="0">
              <a:spcBef>
                <a:spcPts val="0"/>
              </a:spcBef>
              <a:buNone/>
              <a:defRPr sz="900"/>
            </a:lvl1pPr>
          </a:lstStyle>
          <a:p>
            <a:pPr lvl="0"/>
            <a:r>
              <a:rPr lang="en-US"/>
              <a:t>Click to edit Master text styles</a:t>
            </a:r>
          </a:p>
        </p:txBody>
      </p:sp>
      <p:sp>
        <p:nvSpPr>
          <p:cNvPr id="11" name="Text Placeholder 30">
            <a:extLst>
              <a:ext uri="{FF2B5EF4-FFF2-40B4-BE49-F238E27FC236}">
                <a16:creationId xmlns:a16="http://schemas.microsoft.com/office/drawing/2014/main" id="{D3438E2B-DDB2-4A72-AE48-5EC97869A24D}"/>
              </a:ext>
            </a:extLst>
          </p:cNvPr>
          <p:cNvSpPr txBox="1">
            <a:spLocks/>
          </p:cNvSpPr>
          <p:nvPr/>
        </p:nvSpPr>
        <p:spPr>
          <a:xfrm>
            <a:off x="11730017" y="6314387"/>
            <a:ext cx="294812" cy="355098"/>
          </a:xfrm>
          <a:prstGeom prst="rect">
            <a:avLst/>
          </a:prstGeom>
          <a:blipFill>
            <a:blip r:embed="rId2">
              <a:extLst>
                <a:ext uri="{96DAC541-7B7A-43D3-8B79-37D633B846F1}">
                  <asvg:svgBlip xmlns:asvg="http://schemas.microsoft.com/office/drawing/2016/SVG/main" r:embed="rId3"/>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 </a:t>
            </a:r>
          </a:p>
        </p:txBody>
      </p:sp>
    </p:spTree>
    <p:extLst>
      <p:ext uri="{BB962C8B-B14F-4D97-AF65-F5344CB8AC3E}">
        <p14:creationId xmlns:p14="http://schemas.microsoft.com/office/powerpoint/2010/main" val="42012050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1_Blank">
    <p:spTree>
      <p:nvGrpSpPr>
        <p:cNvPr id="1" name=""/>
        <p:cNvGrpSpPr/>
        <p:nvPr/>
      </p:nvGrpSpPr>
      <p:grpSpPr>
        <a:xfrm>
          <a:off x="0" y="0"/>
          <a:ext cx="0" cy="0"/>
          <a:chOff x="0" y="0"/>
          <a:chExt cx="0" cy="0"/>
        </a:xfrm>
      </p:grpSpPr>
      <p:sp>
        <p:nvSpPr>
          <p:cNvPr id="8" name="Text Placeholder 30">
            <a:extLst>
              <a:ext uri="{FF2B5EF4-FFF2-40B4-BE49-F238E27FC236}">
                <a16:creationId xmlns:a16="http://schemas.microsoft.com/office/drawing/2014/main" id="{70EAF046-CE9E-4DD5-8864-98B2AE3CCAB1}"/>
              </a:ext>
            </a:extLst>
          </p:cNvPr>
          <p:cNvSpPr txBox="1">
            <a:spLocks/>
          </p:cNvSpPr>
          <p:nvPr/>
        </p:nvSpPr>
        <p:spPr>
          <a:xfrm>
            <a:off x="11730017" y="6314387"/>
            <a:ext cx="294812" cy="355098"/>
          </a:xfrm>
          <a:prstGeom prst="rect">
            <a:avLst/>
          </a:prstGeom>
          <a:blipFill>
            <a:blip r:embed="rId2">
              <a:extLst>
                <a:ext uri="{96DAC541-7B7A-43D3-8B79-37D633B846F1}">
                  <asvg:svgBlip xmlns:asvg="http://schemas.microsoft.com/office/drawing/2016/SVG/main" r:embed="rId3"/>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 </a:t>
            </a:r>
          </a:p>
        </p:txBody>
      </p:sp>
      <p:sp>
        <p:nvSpPr>
          <p:cNvPr id="7" name="Content Placeholder 6">
            <a:extLst>
              <a:ext uri="{FF2B5EF4-FFF2-40B4-BE49-F238E27FC236}">
                <a16:creationId xmlns:a16="http://schemas.microsoft.com/office/drawing/2014/main" id="{FF515CC8-7CA3-4BBD-A125-15BDFFC99170}"/>
              </a:ext>
            </a:extLst>
          </p:cNvPr>
          <p:cNvSpPr>
            <a:spLocks noGrp="1"/>
          </p:cNvSpPr>
          <p:nvPr>
            <p:ph sz="quarter" idx="13"/>
          </p:nvPr>
        </p:nvSpPr>
        <p:spPr>
          <a:xfrm>
            <a:off x="547688" y="6234113"/>
            <a:ext cx="9910762" cy="443887"/>
          </a:xfrm>
        </p:spPr>
        <p:txBody>
          <a:bodyPr anchor="b"/>
          <a:lstStyle>
            <a:lvl1pPr marL="0" indent="0">
              <a:spcBef>
                <a:spcPts val="0"/>
              </a:spcBef>
              <a:buNone/>
              <a:defRPr sz="900"/>
            </a:lvl1pPr>
          </a:lstStyle>
          <a:p>
            <a:pPr lvl="0"/>
            <a:r>
              <a:rPr lang="en-US"/>
              <a:t>Click to edit Master text styles</a:t>
            </a:r>
          </a:p>
        </p:txBody>
      </p:sp>
    </p:spTree>
    <p:extLst>
      <p:ext uri="{BB962C8B-B14F-4D97-AF65-F5344CB8AC3E}">
        <p14:creationId xmlns:p14="http://schemas.microsoft.com/office/powerpoint/2010/main" val="3485600673"/>
      </p:ext>
    </p:extLst>
  </p:cSld>
  <p:clrMapOvr>
    <a:masterClrMapping/>
  </p:clrMapOvr>
  <p:extLst>
    <p:ext uri="{DCECCB84-F9BA-43D5-87BE-67443E8EF086}">
      <p15:sldGuideLst xmlns:p15="http://schemas.microsoft.com/office/powerpoint/2012/main">
        <p15:guide id="1" orient="horz" pos="420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1_Standar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99E0E6-DC75-4B44-AE36-90944DF9C937}"/>
              </a:ext>
            </a:extLst>
          </p:cNvPr>
          <p:cNvSpPr>
            <a:spLocks noGrp="1"/>
          </p:cNvSpPr>
          <p:nvPr>
            <p:ph type="title"/>
          </p:nvPr>
        </p:nvSpPr>
        <p:spPr>
          <a:xfrm>
            <a:off x="548282" y="180000"/>
            <a:ext cx="8640000" cy="720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8A4AEFFC-91EA-4EA6-9D8A-02E7CDB261BF}"/>
              </a:ext>
            </a:extLst>
          </p:cNvPr>
          <p:cNvSpPr>
            <a:spLocks noGrp="1"/>
          </p:cNvSpPr>
          <p:nvPr>
            <p:ph idx="1"/>
          </p:nvPr>
        </p:nvSpPr>
        <p:spPr/>
        <p:txBody>
          <a:bodyPr/>
          <a:lstStyle>
            <a:lvl1pPr marL="288000" indent="-288000">
              <a:spcBef>
                <a:spcPts val="1200"/>
              </a:spcBef>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6">
            <a:extLst>
              <a:ext uri="{FF2B5EF4-FFF2-40B4-BE49-F238E27FC236}">
                <a16:creationId xmlns:a16="http://schemas.microsoft.com/office/drawing/2014/main" id="{DDCCFF21-3FE0-4813-A466-2801008A81A0}"/>
              </a:ext>
            </a:extLst>
          </p:cNvPr>
          <p:cNvSpPr>
            <a:spLocks noGrp="1"/>
          </p:cNvSpPr>
          <p:nvPr>
            <p:ph sz="quarter" idx="13"/>
          </p:nvPr>
        </p:nvSpPr>
        <p:spPr>
          <a:xfrm>
            <a:off x="547688" y="6234113"/>
            <a:ext cx="9611012" cy="443887"/>
          </a:xfrm>
        </p:spPr>
        <p:txBody>
          <a:bodyPr anchor="b"/>
          <a:lstStyle>
            <a:lvl1pPr marL="0" indent="0">
              <a:spcBef>
                <a:spcPts val="0"/>
              </a:spcBef>
              <a:buNone/>
              <a:defRPr sz="900"/>
            </a:lvl1pPr>
          </a:lstStyle>
          <a:p>
            <a:pPr lvl="0"/>
            <a:r>
              <a:rPr lang="en-US"/>
              <a:t>Click to edit Master text styles</a:t>
            </a:r>
          </a:p>
        </p:txBody>
      </p:sp>
      <p:pic>
        <p:nvPicPr>
          <p:cNvPr id="13" name="Picture 2" descr="Image result for ASTRAZENECA LOGO">
            <a:extLst>
              <a:ext uri="{FF2B5EF4-FFF2-40B4-BE49-F238E27FC236}">
                <a16:creationId xmlns:a16="http://schemas.microsoft.com/office/drawing/2014/main" id="{4213618D-E9F3-468C-8AF5-959BB22E9BE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825297" y="6367087"/>
            <a:ext cx="1199532" cy="3250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3332334"/>
      </p:ext>
    </p:extLst>
  </p:cSld>
  <p:clrMapOvr>
    <a:masterClrMapping/>
  </p:clrMapOvr>
  <p:extLst>
    <p:ext uri="{DCECCB84-F9BA-43D5-87BE-67443E8EF086}">
      <p15:sldGuideLst xmlns:p15="http://schemas.microsoft.com/office/powerpoint/2012/main">
        <p15:guide id="1" orient="horz" pos="4201">
          <p15:clr>
            <a:srgbClr val="FBAE40"/>
          </p15:clr>
        </p15:guide>
        <p15:guide id="2" pos="38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png"/><Relationship Id="rId18" Type="http://schemas.openxmlformats.org/officeDocument/2006/relationships/image" Target="../media/image7.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17" Type="http://schemas.openxmlformats.org/officeDocument/2006/relationships/image" Target="../media/image6.svg"/><Relationship Id="rId2" Type="http://schemas.openxmlformats.org/officeDocument/2006/relationships/slideLayout" Target="../slideLayouts/slideLayout2.xml"/><Relationship Id="rId16" Type="http://schemas.openxmlformats.org/officeDocument/2006/relationships/image" Target="../media/image5.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image" Target="../media/image4.png"/><Relationship Id="rId10" Type="http://schemas.openxmlformats.org/officeDocument/2006/relationships/slideLayout" Target="../slideLayouts/slideLayout10.xml"/><Relationship Id="rId19" Type="http://schemas.openxmlformats.org/officeDocument/2006/relationships/image" Target="../media/image8.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3.sv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0" name="Picture 19" descr="Shape, rectangle&#10;&#10;Description automatically generated">
            <a:extLst>
              <a:ext uri="{FF2B5EF4-FFF2-40B4-BE49-F238E27FC236}">
                <a16:creationId xmlns:a16="http://schemas.microsoft.com/office/drawing/2014/main" id="{A3A3EF61-82F0-4FC3-AA94-9B4DC9F89509}"/>
              </a:ext>
            </a:extLst>
          </p:cNvPr>
          <p:cNvPicPr>
            <a:picLocks noChangeAspect="1"/>
          </p:cNvPicPr>
          <p:nvPr/>
        </p:nvPicPr>
        <p:blipFill>
          <a:blip r:embed="rId12"/>
          <a:stretch>
            <a:fillRect/>
          </a:stretch>
        </p:blipFill>
        <p:spPr>
          <a:xfrm>
            <a:off x="0" y="0"/>
            <a:ext cx="12191999" cy="1141125"/>
          </a:xfrm>
          <a:prstGeom prst="rect">
            <a:avLst/>
          </a:prstGeom>
        </p:spPr>
      </p:pic>
      <p:pic>
        <p:nvPicPr>
          <p:cNvPr id="21" name="Graphic 20">
            <a:extLst>
              <a:ext uri="{FF2B5EF4-FFF2-40B4-BE49-F238E27FC236}">
                <a16:creationId xmlns:a16="http://schemas.microsoft.com/office/drawing/2014/main" id="{1A2AE35B-3713-4E04-BD23-89F85FEA045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223200" y="100800"/>
            <a:ext cx="2741277" cy="1040400"/>
          </a:xfrm>
          <a:prstGeom prst="rect">
            <a:avLst/>
          </a:prstGeom>
        </p:spPr>
      </p:pic>
      <p:pic>
        <p:nvPicPr>
          <p:cNvPr id="22" name="Picture 21">
            <a:extLst>
              <a:ext uri="{FF2B5EF4-FFF2-40B4-BE49-F238E27FC236}">
                <a16:creationId xmlns:a16="http://schemas.microsoft.com/office/drawing/2014/main" id="{470CB6ED-94F4-43D5-A7E6-1775F1190F7E}"/>
              </a:ext>
            </a:extLst>
          </p:cNvPr>
          <p:cNvPicPr>
            <a:picLocks noChangeAspect="1"/>
          </p:cNvPicPr>
          <p:nvPr/>
        </p:nvPicPr>
        <p:blipFill rotWithShape="1">
          <a:blip r:embed="rId15">
            <a:alphaModFix amt="10000"/>
          </a:blip>
          <a:srcRect l="59157" t="44809"/>
          <a:stretch/>
        </p:blipFill>
        <p:spPr>
          <a:xfrm>
            <a:off x="-1" y="0"/>
            <a:ext cx="7097485" cy="3411301"/>
          </a:xfrm>
          <a:prstGeom prst="rect">
            <a:avLst/>
          </a:prstGeom>
          <a:effectLst/>
        </p:spPr>
      </p:pic>
      <p:sp>
        <p:nvSpPr>
          <p:cNvPr id="3" name="Text Placeholder 2">
            <a:extLst>
              <a:ext uri="{FF2B5EF4-FFF2-40B4-BE49-F238E27FC236}">
                <a16:creationId xmlns:a16="http://schemas.microsoft.com/office/drawing/2014/main" id="{BBDFCBA9-E3AE-429C-BF56-B86D80AA05F7}"/>
              </a:ext>
            </a:extLst>
          </p:cNvPr>
          <p:cNvSpPr>
            <a:spLocks noGrp="1"/>
          </p:cNvSpPr>
          <p:nvPr>
            <p:ph type="body" idx="1"/>
          </p:nvPr>
        </p:nvSpPr>
        <p:spPr>
          <a:xfrm>
            <a:off x="548282" y="1404000"/>
            <a:ext cx="11095200" cy="4608000"/>
          </a:xfrm>
          <a:prstGeom prst="rect">
            <a:avLst/>
          </a:prstGeom>
        </p:spPr>
        <p:txBody>
          <a:bodyPr vert="horz" lIns="0" tIns="0" rIns="0" bIns="0" rtlCol="0">
            <a:noAutofit/>
          </a:bodyPr>
          <a:lstStyle/>
          <a:p>
            <a:pPr marL="288000" lvl="0" indent="-288000" algn="l" defTabSz="914400" rtl="0" eaLnBrk="1" latinLnBrk="0" hangingPunct="1">
              <a:lnSpc>
                <a:spcPct val="100000"/>
              </a:lnSpc>
              <a:spcBef>
                <a:spcPts val="1200"/>
              </a:spcBef>
              <a:buClr>
                <a:schemeClr val="tx1"/>
              </a:buClr>
              <a:buFontTx/>
              <a:buBlip>
                <a:blip r:embed="rId16">
                  <a:extLst>
                    <a:ext uri="{96DAC541-7B7A-43D3-8B79-37D633B846F1}">
                      <asvg:svgBlip xmlns:asvg="http://schemas.microsoft.com/office/drawing/2016/SVG/main" r:embed="rId17"/>
                    </a:ext>
                  </a:extLst>
                </a:blip>
              </a:buBlip>
            </a:pPr>
            <a:r>
              <a:rPr lang="en-US"/>
              <a:t>Click to edit Master text styles</a:t>
            </a:r>
          </a:p>
          <a:p>
            <a:pPr marL="288000" lvl="1" indent="-288000" algn="l" defTabSz="914400" rtl="0" eaLnBrk="1" latinLnBrk="0" hangingPunct="1">
              <a:lnSpc>
                <a:spcPct val="100000"/>
              </a:lnSpc>
              <a:spcBef>
                <a:spcPts val="1200"/>
              </a:spcBef>
              <a:buClr>
                <a:schemeClr val="tx1"/>
              </a:buClr>
              <a:buFontTx/>
              <a:buBlip>
                <a:blip r:embed="rId16">
                  <a:extLst>
                    <a:ext uri="{96DAC541-7B7A-43D3-8B79-37D633B846F1}">
                      <asvg:svgBlip xmlns:asvg="http://schemas.microsoft.com/office/drawing/2016/SVG/main" r:embed="rId17"/>
                    </a:ext>
                  </a:extLst>
                </a:blip>
              </a:buBlip>
            </a:pPr>
            <a:r>
              <a:rPr lang="en-US"/>
              <a:t>Second level</a:t>
            </a:r>
          </a:p>
          <a:p>
            <a:pPr marL="288000" lvl="2" indent="-288000" algn="l" defTabSz="914400" rtl="0" eaLnBrk="1" latinLnBrk="0" hangingPunct="1">
              <a:lnSpc>
                <a:spcPct val="100000"/>
              </a:lnSpc>
              <a:spcBef>
                <a:spcPts val="1200"/>
              </a:spcBef>
              <a:buClr>
                <a:schemeClr val="tx1"/>
              </a:buClr>
              <a:buFontTx/>
              <a:buBlip>
                <a:blip r:embed="rId16">
                  <a:extLst>
                    <a:ext uri="{96DAC541-7B7A-43D3-8B79-37D633B846F1}">
                      <asvg:svgBlip xmlns:asvg="http://schemas.microsoft.com/office/drawing/2016/SVG/main" r:embed="rId17"/>
                    </a:ext>
                  </a:extLst>
                </a:blip>
              </a:buBlip>
            </a:pPr>
            <a:r>
              <a:rPr lang="en-US"/>
              <a:t>Third level</a:t>
            </a:r>
          </a:p>
          <a:p>
            <a:pPr marL="288000" lvl="3" indent="-288000" algn="l" defTabSz="914400" rtl="0" eaLnBrk="1" latinLnBrk="0" hangingPunct="1">
              <a:lnSpc>
                <a:spcPct val="100000"/>
              </a:lnSpc>
              <a:spcBef>
                <a:spcPts val="1200"/>
              </a:spcBef>
              <a:buClr>
                <a:schemeClr val="tx1"/>
              </a:buClr>
              <a:buFontTx/>
              <a:buBlip>
                <a:blip r:embed="rId16">
                  <a:extLst>
                    <a:ext uri="{96DAC541-7B7A-43D3-8B79-37D633B846F1}">
                      <asvg:svgBlip xmlns:asvg="http://schemas.microsoft.com/office/drawing/2016/SVG/main" r:embed="rId17"/>
                    </a:ext>
                  </a:extLst>
                </a:blip>
              </a:buBlip>
            </a:pPr>
            <a:r>
              <a:rPr lang="en-US"/>
              <a:t>Fourth level</a:t>
            </a:r>
          </a:p>
          <a:p>
            <a:pPr marL="288000" lvl="4" indent="-288000" algn="l" defTabSz="914400" rtl="0" eaLnBrk="1" latinLnBrk="0" hangingPunct="1">
              <a:lnSpc>
                <a:spcPct val="100000"/>
              </a:lnSpc>
              <a:spcBef>
                <a:spcPts val="1200"/>
              </a:spcBef>
              <a:buClr>
                <a:schemeClr val="tx1"/>
              </a:buClr>
              <a:buFontTx/>
              <a:buBlip>
                <a:blip r:embed="rId16">
                  <a:extLst>
                    <a:ext uri="{96DAC541-7B7A-43D3-8B79-37D633B846F1}">
                      <asvg:svgBlip xmlns:asvg="http://schemas.microsoft.com/office/drawing/2016/SVG/main" r:embed="rId17"/>
                    </a:ext>
                  </a:extLst>
                </a:blip>
              </a:buBlip>
            </a:pPr>
            <a:r>
              <a:rPr lang="en-US"/>
              <a:t>Fifth level</a:t>
            </a:r>
            <a:endParaRPr lang="en-GB"/>
          </a:p>
        </p:txBody>
      </p:sp>
      <p:sp>
        <p:nvSpPr>
          <p:cNvPr id="2" name="Title Placeholder 1">
            <a:extLst>
              <a:ext uri="{FF2B5EF4-FFF2-40B4-BE49-F238E27FC236}">
                <a16:creationId xmlns:a16="http://schemas.microsoft.com/office/drawing/2014/main" id="{4E595B33-58AD-4532-AEF7-AB747A047888}"/>
              </a:ext>
            </a:extLst>
          </p:cNvPr>
          <p:cNvSpPr>
            <a:spLocks noGrp="1"/>
          </p:cNvSpPr>
          <p:nvPr>
            <p:ph type="title"/>
          </p:nvPr>
        </p:nvSpPr>
        <p:spPr>
          <a:xfrm>
            <a:off x="548282" y="180000"/>
            <a:ext cx="11095200" cy="720000"/>
          </a:xfrm>
          <a:prstGeom prst="rect">
            <a:avLst/>
          </a:prstGeom>
        </p:spPr>
        <p:txBody>
          <a:bodyPr vert="horz" lIns="0" tIns="0" rIns="0" bIns="0" rtlCol="0" anchor="b" anchorCtr="0">
            <a:noAutofit/>
          </a:bodyPr>
          <a:lstStyle/>
          <a:p>
            <a:r>
              <a:rPr lang="en-US"/>
              <a:t>Click to edit Master title style</a:t>
            </a:r>
            <a:endParaRPr lang="en-GB"/>
          </a:p>
        </p:txBody>
      </p:sp>
      <p:sp>
        <p:nvSpPr>
          <p:cNvPr id="12" name="TextBox 11">
            <a:extLst>
              <a:ext uri="{FF2B5EF4-FFF2-40B4-BE49-F238E27FC236}">
                <a16:creationId xmlns:a16="http://schemas.microsoft.com/office/drawing/2014/main" id="{75AAAFAA-0A48-41AA-AED7-4C3871B0A3DD}"/>
              </a:ext>
            </a:extLst>
          </p:cNvPr>
          <p:cNvSpPr txBox="1"/>
          <p:nvPr/>
        </p:nvSpPr>
        <p:spPr>
          <a:xfrm>
            <a:off x="466723" y="6678000"/>
            <a:ext cx="11176759" cy="215444"/>
          </a:xfrm>
          <a:prstGeom prst="rect">
            <a:avLst/>
          </a:prstGeom>
          <a:noFill/>
        </p:spPr>
        <p:txBody>
          <a:bodyPr wrap="square" rtlCol="0">
            <a:spAutoFit/>
          </a:bodyPr>
          <a:lstStyle/>
          <a:p>
            <a:pPr marL="0" marR="0" algn="l">
              <a:spcBef>
                <a:spcPts val="0"/>
              </a:spcBef>
              <a:spcAft>
                <a:spcPts val="0"/>
              </a:spcAft>
            </a:pPr>
            <a:r>
              <a:rPr lang="en-US" sz="800" dirty="0">
                <a:solidFill>
                  <a:schemeClr val="tx1"/>
                </a:solidFill>
              </a:rPr>
              <a:t>Veeva ID: GB-38234; date of preparation: October 2022. © 2022 AstraZeneca. All Rights Reserved. </a:t>
            </a:r>
            <a:r>
              <a:rPr lang="en-GB" sz="800" dirty="0">
                <a:solidFill>
                  <a:schemeClr val="tx1"/>
                </a:solidFill>
                <a:effectLst/>
                <a:latin typeface="Calibri" panose="020F0502020204030204" pitchFamily="34" charset="0"/>
              </a:rPr>
              <a:t>This information is intended for healthcare professionals only. EpiCentral is sponsored and developed by AstraZeneca.</a:t>
            </a:r>
            <a:endParaRPr lang="en-US" sz="800" dirty="0">
              <a:solidFill>
                <a:schemeClr val="tx1"/>
              </a:solidFill>
            </a:endParaRPr>
          </a:p>
        </p:txBody>
      </p:sp>
      <p:pic>
        <p:nvPicPr>
          <p:cNvPr id="9" name="Picture 8" descr="Shape, rectangle&#10;&#10;Description automatically generated">
            <a:extLst>
              <a:ext uri="{FF2B5EF4-FFF2-40B4-BE49-F238E27FC236}">
                <a16:creationId xmlns:a16="http://schemas.microsoft.com/office/drawing/2014/main" id="{5B2FBDF4-DEAF-4D60-9BCF-9961FD254ED6}"/>
              </a:ext>
            </a:extLst>
          </p:cNvPr>
          <p:cNvPicPr>
            <a:picLocks noChangeAspect="1"/>
          </p:cNvPicPr>
          <p:nvPr userDrawn="1"/>
        </p:nvPicPr>
        <p:blipFill>
          <a:blip r:embed="rId12"/>
          <a:stretch>
            <a:fillRect/>
          </a:stretch>
        </p:blipFill>
        <p:spPr>
          <a:xfrm>
            <a:off x="0" y="0"/>
            <a:ext cx="12191999" cy="1141125"/>
          </a:xfrm>
          <a:prstGeom prst="rect">
            <a:avLst/>
          </a:prstGeom>
        </p:spPr>
      </p:pic>
      <p:pic>
        <p:nvPicPr>
          <p:cNvPr id="10" name="Graphic 9">
            <a:extLst>
              <a:ext uri="{FF2B5EF4-FFF2-40B4-BE49-F238E27FC236}">
                <a16:creationId xmlns:a16="http://schemas.microsoft.com/office/drawing/2014/main" id="{F2AC217C-DB13-4B35-8302-884C0462519F}"/>
              </a:ext>
            </a:extLst>
          </p:cNvPr>
          <p:cNvPicPr>
            <a:picLocks noChangeAspect="1"/>
          </p:cNvPicPr>
          <p:nvPr userDrawn="1"/>
        </p:nvPicPr>
        <p:blipFill>
          <a:blip r:embed="rId18">
            <a:extLst>
              <a:ext uri="{96DAC541-7B7A-43D3-8B79-37D633B846F1}">
                <asvg:svgBlip xmlns:asvg="http://schemas.microsoft.com/office/drawing/2016/SVG/main" r:embed="rId14"/>
              </a:ext>
            </a:extLst>
          </a:blip>
          <a:stretch>
            <a:fillRect/>
          </a:stretch>
        </p:blipFill>
        <p:spPr>
          <a:xfrm>
            <a:off x="9223200" y="100800"/>
            <a:ext cx="2741277" cy="1040400"/>
          </a:xfrm>
          <a:prstGeom prst="rect">
            <a:avLst/>
          </a:prstGeom>
        </p:spPr>
      </p:pic>
      <p:pic>
        <p:nvPicPr>
          <p:cNvPr id="11" name="Picture 10">
            <a:extLst>
              <a:ext uri="{FF2B5EF4-FFF2-40B4-BE49-F238E27FC236}">
                <a16:creationId xmlns:a16="http://schemas.microsoft.com/office/drawing/2014/main" id="{678A6CA5-1966-4F00-B2DD-92C5F0C82EAA}"/>
              </a:ext>
            </a:extLst>
          </p:cNvPr>
          <p:cNvPicPr>
            <a:picLocks noChangeAspect="1"/>
          </p:cNvPicPr>
          <p:nvPr userDrawn="1"/>
        </p:nvPicPr>
        <p:blipFill rotWithShape="1">
          <a:blip r:embed="rId15">
            <a:alphaModFix amt="10000"/>
          </a:blip>
          <a:srcRect l="59157" t="44809"/>
          <a:stretch/>
        </p:blipFill>
        <p:spPr>
          <a:xfrm>
            <a:off x="-1" y="0"/>
            <a:ext cx="7097485" cy="3411301"/>
          </a:xfrm>
          <a:prstGeom prst="rect">
            <a:avLst/>
          </a:prstGeom>
          <a:effectLst/>
        </p:spPr>
      </p:pic>
    </p:spTree>
    <p:extLst>
      <p:ext uri="{BB962C8B-B14F-4D97-AF65-F5344CB8AC3E}">
        <p14:creationId xmlns:p14="http://schemas.microsoft.com/office/powerpoint/2010/main" val="438011227"/>
      </p:ext>
    </p:extLst>
  </p:cSld>
  <p:clrMap bg1="lt1" tx1="dk1" bg2="lt2" tx2="dk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Lst>
  <p:txStyles>
    <p:titleStyle>
      <a:lvl1pPr algn="l" defTabSz="914400" rtl="0" eaLnBrk="1" latinLnBrk="0" hangingPunct="1">
        <a:lnSpc>
          <a:spcPct val="90000"/>
        </a:lnSpc>
        <a:spcBef>
          <a:spcPct val="0"/>
        </a:spcBef>
        <a:buNone/>
        <a:defRPr sz="2600" kern="1200">
          <a:solidFill>
            <a:schemeClr val="bg1"/>
          </a:solidFill>
          <a:latin typeface="+mj-lt"/>
          <a:ea typeface="+mj-ea"/>
          <a:cs typeface="+mj-cs"/>
        </a:defRPr>
      </a:lvl1pPr>
    </p:titleStyle>
    <p:bodyStyle>
      <a:lvl1pPr marL="228600" indent="-228600" algn="l" defTabSz="914400" rtl="0" eaLnBrk="1" latinLnBrk="0" hangingPunct="1">
        <a:lnSpc>
          <a:spcPct val="100000"/>
        </a:lnSpc>
        <a:spcBef>
          <a:spcPts val="1000"/>
        </a:spcBef>
        <a:buFontTx/>
        <a:buBlip>
          <a:blip r:embed="rId19"/>
        </a:buBlip>
        <a:defRPr lang="en-US" sz="2000" b="0" i="0" kern="1200" dirty="0" smtClean="0">
          <a:solidFill>
            <a:schemeClr val="tx1"/>
          </a:solidFill>
          <a:latin typeface="Calibri" panose="020F0502020204030204" pitchFamily="34" charset="0"/>
          <a:ea typeface="Roboto" panose="02000000000000000000" pitchFamily="2" charset="0"/>
          <a:cs typeface="Calibri" panose="020F0502020204030204" pitchFamily="34" charset="0"/>
        </a:defRPr>
      </a:lvl1pPr>
      <a:lvl2pPr marL="685800" indent="-228600" algn="l" defTabSz="914400" rtl="0" eaLnBrk="1" latinLnBrk="0" hangingPunct="1">
        <a:lnSpc>
          <a:spcPct val="100000"/>
        </a:lnSpc>
        <a:spcBef>
          <a:spcPts val="600"/>
        </a:spcBef>
        <a:buClr>
          <a:schemeClr val="bg2"/>
        </a:buClr>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100000"/>
        </a:lnSpc>
        <a:spcBef>
          <a:spcPts val="600"/>
        </a:spcBef>
        <a:buClr>
          <a:schemeClr val="bg2"/>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600"/>
        </a:spcBef>
        <a:buClr>
          <a:schemeClr val="bg2"/>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100000"/>
        </a:lnSpc>
        <a:spcBef>
          <a:spcPts val="600"/>
        </a:spcBef>
        <a:buClr>
          <a:schemeClr val="bg2"/>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xml"/><Relationship Id="rId1" Type="http://schemas.openxmlformats.org/officeDocument/2006/relationships/slideLayout" Target="../slideLayouts/slideLayout10.xml"/><Relationship Id="rId5" Type="http://schemas.openxmlformats.org/officeDocument/2006/relationships/image" Target="../media/image20.png"/><Relationship Id="rId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3" name="Trapezoid 2362">
            <a:extLst>
              <a:ext uri="{FF2B5EF4-FFF2-40B4-BE49-F238E27FC236}">
                <a16:creationId xmlns:a16="http://schemas.microsoft.com/office/drawing/2014/main" id="{C75BE376-74B3-44EF-B3D2-49129351911C}"/>
              </a:ext>
            </a:extLst>
          </p:cNvPr>
          <p:cNvSpPr/>
          <p:nvPr/>
        </p:nvSpPr>
        <p:spPr>
          <a:xfrm rot="4652975">
            <a:off x="1436633" y="2463848"/>
            <a:ext cx="723011" cy="422580"/>
          </a:xfrm>
          <a:prstGeom prst="trapezoid">
            <a:avLst>
              <a:gd name="adj" fmla="val 69409"/>
            </a:avLst>
          </a:prstGeom>
          <a:gradFill flip="none" rotWithShape="1">
            <a:gsLst>
              <a:gs pos="30000">
                <a:srgbClr val="FFFFFF">
                  <a:alpha val="17000"/>
                </a:srgbClr>
              </a:gs>
              <a:gs pos="96000">
                <a:srgbClr val="12839E"/>
              </a:gs>
            </a:gsLst>
            <a:lin ang="16200000" scaled="1"/>
            <a:tileRect/>
          </a:gradFill>
          <a:ln w="9525"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2" name="Title 1">
            <a:extLst>
              <a:ext uri="{FF2B5EF4-FFF2-40B4-BE49-F238E27FC236}">
                <a16:creationId xmlns:a16="http://schemas.microsoft.com/office/drawing/2014/main" id="{2014D427-3377-41DD-A3A8-35FCFBF598D9}"/>
              </a:ext>
            </a:extLst>
          </p:cNvPr>
          <p:cNvSpPr>
            <a:spLocks noGrp="1"/>
          </p:cNvSpPr>
          <p:nvPr>
            <p:ph type="title"/>
          </p:nvPr>
        </p:nvSpPr>
        <p:spPr>
          <a:xfrm>
            <a:off x="472082" y="199050"/>
            <a:ext cx="11095200" cy="720000"/>
          </a:xfrm>
        </p:spPr>
        <p:txBody>
          <a:bodyPr/>
          <a:lstStyle/>
          <a:p>
            <a:r>
              <a:rPr lang="en-US" sz="2300" noProof="0" dirty="0"/>
              <a:t>Epithelial cytokines are thought to drive allergic and eosinophilic </a:t>
            </a:r>
            <a:br>
              <a:rPr lang="en-US" sz="2300" noProof="0" dirty="0"/>
            </a:br>
            <a:r>
              <a:rPr lang="en-US" sz="2300" noProof="0" dirty="0"/>
              <a:t>inflammation and T2-independent effects from the top of the cascade</a:t>
            </a:r>
            <a:endParaRPr lang="en-US" sz="2300" baseline="30000" dirty="0"/>
          </a:p>
        </p:txBody>
      </p:sp>
      <p:sp>
        <p:nvSpPr>
          <p:cNvPr id="5" name="Content Placeholder 4">
            <a:extLst>
              <a:ext uri="{FF2B5EF4-FFF2-40B4-BE49-F238E27FC236}">
                <a16:creationId xmlns:a16="http://schemas.microsoft.com/office/drawing/2014/main" id="{4D380925-2410-4CF8-913D-0378CD7A749F}"/>
              </a:ext>
            </a:extLst>
          </p:cNvPr>
          <p:cNvSpPr>
            <a:spLocks noGrp="1"/>
          </p:cNvSpPr>
          <p:nvPr>
            <p:ph sz="quarter" idx="13"/>
          </p:nvPr>
        </p:nvSpPr>
        <p:spPr>
          <a:xfrm>
            <a:off x="547688" y="5857994"/>
            <a:ext cx="9630972" cy="857892"/>
          </a:xfrm>
        </p:spPr>
        <p:txBody>
          <a:bodyPr/>
          <a:lstStyle/>
          <a:p>
            <a:r>
              <a:rPr lang="en-US" sz="725" dirty="0">
                <a:latin typeface="Calibri"/>
                <a:ea typeface="Roboto"/>
                <a:cs typeface="Calibri"/>
              </a:rPr>
              <a:t>Mechanisms underlying non-eosinophilic inflammation in asthma and the relevance of TSLP in its potential effects on macrophages both require further elucidation. The information presented in this image has been simplified for illustration purposes only </a:t>
            </a:r>
          </a:p>
          <a:p>
            <a:r>
              <a:rPr lang="en-US" sz="725" dirty="0">
                <a:latin typeface="Calibri"/>
                <a:ea typeface="Roboto"/>
                <a:cs typeface="Calibri"/>
              </a:rPr>
              <a:t>and does not imply clinical benefit or relevance</a:t>
            </a:r>
          </a:p>
          <a:p>
            <a:r>
              <a:rPr lang="en-US" sz="725" dirty="0">
                <a:latin typeface="Calibri"/>
                <a:ea typeface="Roboto"/>
                <a:cs typeface="Calibri"/>
              </a:rPr>
              <a:t>IgE, immunoglobulin E; IL, interleukin; ILC2, type 2 innate lymphoid cell; T2, type 2; Th, T helper; </a:t>
            </a:r>
            <a:r>
              <a:rPr lang="en-US" sz="725" dirty="0">
                <a:latin typeface="Calibri"/>
                <a:ea typeface="Roboto"/>
                <a:cs typeface="Calibri"/>
                <a:sym typeface="Wingdings" panose="05000000000000000000" pitchFamily="2" charset="2"/>
              </a:rPr>
              <a:t>TSLP, thymic stromal lymphopoietin </a:t>
            </a:r>
            <a:br>
              <a:rPr lang="en-US" sz="725" dirty="0"/>
            </a:br>
            <a:r>
              <a:rPr lang="en-US" sz="725" dirty="0">
                <a:latin typeface="Calibri"/>
                <a:ea typeface="Roboto"/>
                <a:cs typeface="Calibri"/>
                <a:sym typeface="Wingdings" panose="05000000000000000000" pitchFamily="2" charset="2"/>
              </a:rPr>
              <a:t>Figure a</a:t>
            </a:r>
            <a:r>
              <a:rPr lang="en-US" sz="725" dirty="0">
                <a:latin typeface="Calibri"/>
                <a:ea typeface="Roboto"/>
                <a:cs typeface="Calibri"/>
              </a:rPr>
              <a:t>dapted from Gauvreau GM, et al. Expert </a:t>
            </a:r>
            <a:r>
              <a:rPr lang="en-US" sz="725" dirty="0" err="1">
                <a:latin typeface="Calibri"/>
                <a:ea typeface="Roboto"/>
                <a:cs typeface="Calibri"/>
              </a:rPr>
              <a:t>Opin</a:t>
            </a:r>
            <a:r>
              <a:rPr lang="en-US" sz="725" dirty="0">
                <a:latin typeface="Calibri"/>
                <a:ea typeface="Roboto"/>
                <a:cs typeface="Calibri"/>
              </a:rPr>
              <a:t> Ther Targets 2020;24:777–792, which was based on </a:t>
            </a:r>
            <a:r>
              <a:rPr lang="en-US" sz="725" dirty="0" err="1">
                <a:latin typeface="Calibri"/>
                <a:ea typeface="Roboto"/>
                <a:cs typeface="Calibri"/>
              </a:rPr>
              <a:t>Brusselle</a:t>
            </a:r>
            <a:r>
              <a:rPr lang="en-US" sz="725" dirty="0">
                <a:latin typeface="Calibri"/>
                <a:ea typeface="Roboto"/>
                <a:cs typeface="Calibri"/>
              </a:rPr>
              <a:t> G, Bracke K. Ann Am </a:t>
            </a:r>
            <a:r>
              <a:rPr lang="en-US" sz="725" dirty="0" err="1">
                <a:latin typeface="Calibri"/>
                <a:ea typeface="Roboto"/>
                <a:cs typeface="Calibri"/>
              </a:rPr>
              <a:t>Thorac</a:t>
            </a:r>
            <a:r>
              <a:rPr lang="en-US" sz="725" dirty="0">
                <a:latin typeface="Calibri"/>
                <a:ea typeface="Roboto"/>
                <a:cs typeface="Calibri"/>
              </a:rPr>
              <a:t> Soc 2014;11:S322–S328, </a:t>
            </a:r>
            <a:r>
              <a:rPr lang="en-US" sz="725" dirty="0" err="1">
                <a:latin typeface="Calibri"/>
                <a:ea typeface="Roboto"/>
                <a:cs typeface="Calibri"/>
              </a:rPr>
              <a:t>Brusselle</a:t>
            </a:r>
            <a:r>
              <a:rPr lang="en-US" sz="725" dirty="0">
                <a:latin typeface="Calibri"/>
                <a:ea typeface="Roboto"/>
                <a:cs typeface="Calibri"/>
              </a:rPr>
              <a:t> G, et al. Nat Med 2013;19:977–979 </a:t>
            </a:r>
          </a:p>
          <a:p>
            <a:r>
              <a:rPr lang="en-US" sz="725" dirty="0">
                <a:latin typeface="Calibri"/>
                <a:ea typeface="Roboto"/>
                <a:cs typeface="Calibri"/>
              </a:rPr>
              <a:t>and Lambrecht BN, Hammad H. Nat Immunol 2015;16:45–56 </a:t>
            </a:r>
          </a:p>
          <a:p>
            <a:r>
              <a:rPr lang="en-US" sz="725" dirty="0">
                <a:latin typeface="Calibri"/>
                <a:ea typeface="Roboto"/>
                <a:cs typeface="Calibri"/>
              </a:rPr>
              <a:t>1. Gauvreau GM, et al. Expert </a:t>
            </a:r>
            <a:r>
              <a:rPr lang="en-US" sz="725" dirty="0" err="1">
                <a:latin typeface="Calibri"/>
                <a:ea typeface="Roboto"/>
                <a:cs typeface="Calibri"/>
              </a:rPr>
              <a:t>Opin</a:t>
            </a:r>
            <a:r>
              <a:rPr lang="en-US" sz="725" dirty="0">
                <a:latin typeface="Calibri"/>
                <a:ea typeface="Roboto"/>
                <a:cs typeface="Calibri"/>
              </a:rPr>
              <a:t> Ther Targets 2020;24:777–792; 2. Porsbjerg CM, et al. Eur Respir J 2020;56:2000260; 3. Roan F, et al. J Clin Invest 2019;129:1441–1451; 4.</a:t>
            </a:r>
            <a:r>
              <a:rPr lang="fr-FR" sz="725" dirty="0">
                <a:latin typeface="Calibri"/>
                <a:ea typeface="Roboto"/>
                <a:cs typeface="Calibri"/>
              </a:rPr>
              <a:t> </a:t>
            </a:r>
            <a:r>
              <a:rPr lang="fr-FR" sz="725" dirty="0" err="1">
                <a:latin typeface="Calibri"/>
                <a:ea typeface="Roboto"/>
                <a:cs typeface="Calibri"/>
              </a:rPr>
              <a:t>Varricchi</a:t>
            </a:r>
            <a:r>
              <a:rPr lang="fr-FR" sz="725" dirty="0">
                <a:latin typeface="Calibri"/>
                <a:ea typeface="Roboto"/>
                <a:cs typeface="Calibri"/>
              </a:rPr>
              <a:t> G, et al. Front </a:t>
            </a:r>
            <a:r>
              <a:rPr lang="fr-FR" sz="725" dirty="0" err="1">
                <a:latin typeface="Calibri"/>
                <a:ea typeface="Roboto"/>
                <a:cs typeface="Calibri"/>
              </a:rPr>
              <a:t>Immunol</a:t>
            </a:r>
            <a:r>
              <a:rPr lang="fr-FR" sz="725" dirty="0">
                <a:latin typeface="Calibri"/>
                <a:ea typeface="Roboto"/>
                <a:cs typeface="Calibri"/>
              </a:rPr>
              <a:t> 2018;9:1595; </a:t>
            </a:r>
          </a:p>
          <a:p>
            <a:r>
              <a:rPr lang="fr-FR" sz="725" dirty="0">
                <a:latin typeface="Calibri"/>
                <a:ea typeface="Roboto"/>
                <a:cs typeface="Calibri"/>
              </a:rPr>
              <a:t>5.</a:t>
            </a:r>
            <a:r>
              <a:rPr lang="da-DK" sz="725" dirty="0">
                <a:latin typeface="Calibri"/>
                <a:ea typeface="Roboto"/>
                <a:cs typeface="Calibri"/>
              </a:rPr>
              <a:t> Altman MC, et al. J Clin Invest 2019;129:4979–4991; 6. </a:t>
            </a:r>
            <a:r>
              <a:rPr lang="es-ES" sz="725" dirty="0" err="1">
                <a:latin typeface="Calibri"/>
                <a:ea typeface="Roboto"/>
                <a:cs typeface="Calibri"/>
              </a:rPr>
              <a:t>Allakhverdi</a:t>
            </a:r>
            <a:r>
              <a:rPr lang="es-ES" sz="725" dirty="0">
                <a:latin typeface="Calibri"/>
                <a:ea typeface="Roboto"/>
                <a:cs typeface="Calibri"/>
              </a:rPr>
              <a:t> Z, et al. J </a:t>
            </a:r>
            <a:r>
              <a:rPr lang="es-ES" sz="725" dirty="0" err="1">
                <a:latin typeface="Calibri"/>
                <a:ea typeface="Roboto"/>
                <a:cs typeface="Calibri"/>
              </a:rPr>
              <a:t>Exp</a:t>
            </a:r>
            <a:r>
              <a:rPr lang="es-ES" sz="725" dirty="0">
                <a:latin typeface="Calibri"/>
                <a:ea typeface="Roboto"/>
                <a:cs typeface="Calibri"/>
              </a:rPr>
              <a:t> </a:t>
            </a:r>
            <a:r>
              <a:rPr lang="es-ES" sz="725" dirty="0" err="1">
                <a:latin typeface="Calibri"/>
                <a:ea typeface="Roboto"/>
                <a:cs typeface="Calibri"/>
              </a:rPr>
              <a:t>Med</a:t>
            </a:r>
            <a:r>
              <a:rPr lang="es-ES" sz="725" dirty="0">
                <a:latin typeface="Calibri"/>
                <a:ea typeface="Roboto"/>
                <a:cs typeface="Calibri"/>
              </a:rPr>
              <a:t> 2007;204:253–258; 7. Kato A et al. J </a:t>
            </a:r>
            <a:r>
              <a:rPr lang="es-ES" sz="725" dirty="0" err="1">
                <a:latin typeface="Calibri"/>
                <a:ea typeface="Roboto"/>
                <a:cs typeface="Calibri"/>
              </a:rPr>
              <a:t>Immunol</a:t>
            </a:r>
            <a:r>
              <a:rPr lang="es-ES" sz="725" dirty="0">
                <a:latin typeface="Calibri"/>
                <a:ea typeface="Roboto"/>
                <a:cs typeface="Calibri"/>
              </a:rPr>
              <a:t> 2007;179:1080–1087; 8. </a:t>
            </a:r>
            <a:r>
              <a:rPr lang="es-ES" sz="725" dirty="0" err="1">
                <a:latin typeface="Calibri"/>
                <a:ea typeface="Roboto"/>
                <a:cs typeface="Calibri"/>
              </a:rPr>
              <a:t>Kouzaki</a:t>
            </a:r>
            <a:r>
              <a:rPr lang="es-ES" sz="725" dirty="0">
                <a:latin typeface="Calibri"/>
                <a:ea typeface="Roboto"/>
                <a:cs typeface="Calibri"/>
              </a:rPr>
              <a:t> H, et al. J </a:t>
            </a:r>
            <a:r>
              <a:rPr lang="es-ES" sz="725" dirty="0" err="1">
                <a:latin typeface="Calibri"/>
                <a:ea typeface="Roboto"/>
                <a:cs typeface="Calibri"/>
              </a:rPr>
              <a:t>Immunol</a:t>
            </a:r>
            <a:r>
              <a:rPr lang="es-ES" sz="725" dirty="0">
                <a:latin typeface="Calibri"/>
                <a:ea typeface="Roboto"/>
                <a:cs typeface="Calibri"/>
              </a:rPr>
              <a:t> 2009;183:1427–1434; </a:t>
            </a:r>
          </a:p>
          <a:p>
            <a:r>
              <a:rPr lang="es-ES" sz="725" dirty="0">
                <a:latin typeface="Calibri"/>
                <a:ea typeface="Roboto"/>
                <a:cs typeface="Calibri"/>
              </a:rPr>
              <a:t>9. Lee H-C, Ziegler SF. </a:t>
            </a:r>
            <a:r>
              <a:rPr lang="es-ES" sz="725" dirty="0" err="1">
                <a:latin typeface="Calibri"/>
                <a:ea typeface="Roboto"/>
                <a:cs typeface="Calibri"/>
              </a:rPr>
              <a:t>Proc</a:t>
            </a:r>
            <a:r>
              <a:rPr lang="es-ES" sz="725" dirty="0">
                <a:latin typeface="Calibri"/>
                <a:ea typeface="Roboto"/>
                <a:cs typeface="Calibri"/>
              </a:rPr>
              <a:t> </a:t>
            </a:r>
            <a:r>
              <a:rPr lang="es-ES" sz="725" dirty="0" err="1">
                <a:latin typeface="Calibri"/>
                <a:ea typeface="Roboto"/>
                <a:cs typeface="Calibri"/>
              </a:rPr>
              <a:t>Natl</a:t>
            </a:r>
            <a:r>
              <a:rPr lang="es-ES" sz="725" dirty="0">
                <a:latin typeface="Calibri"/>
                <a:ea typeface="Roboto"/>
                <a:cs typeface="Calibri"/>
              </a:rPr>
              <a:t> Acad </a:t>
            </a:r>
            <a:r>
              <a:rPr lang="es-ES" sz="725" dirty="0" err="1">
                <a:latin typeface="Calibri"/>
                <a:ea typeface="Roboto"/>
                <a:cs typeface="Calibri"/>
              </a:rPr>
              <a:t>Sci</a:t>
            </a:r>
            <a:r>
              <a:rPr lang="es-ES" sz="725" dirty="0">
                <a:latin typeface="Calibri"/>
                <a:ea typeface="Roboto"/>
                <a:cs typeface="Calibri"/>
              </a:rPr>
              <a:t> USA 2007;104:914–919; 10. </a:t>
            </a:r>
            <a:r>
              <a:rPr lang="es-ES" sz="725" dirty="0" err="1">
                <a:latin typeface="Calibri"/>
                <a:ea typeface="Roboto"/>
                <a:cs typeface="Calibri"/>
              </a:rPr>
              <a:t>Semlali</a:t>
            </a:r>
            <a:r>
              <a:rPr lang="es-ES" sz="725" dirty="0">
                <a:latin typeface="Calibri"/>
                <a:ea typeface="Roboto"/>
                <a:cs typeface="Calibri"/>
              </a:rPr>
              <a:t> A, et al. J </a:t>
            </a:r>
            <a:r>
              <a:rPr lang="es-ES" sz="725" dirty="0" err="1">
                <a:latin typeface="Calibri"/>
                <a:ea typeface="Roboto"/>
                <a:cs typeface="Calibri"/>
              </a:rPr>
              <a:t>Allergy</a:t>
            </a:r>
            <a:r>
              <a:rPr lang="es-ES" sz="725" dirty="0">
                <a:latin typeface="Calibri"/>
                <a:ea typeface="Roboto"/>
                <a:cs typeface="Calibri"/>
              </a:rPr>
              <a:t> Clin </a:t>
            </a:r>
            <a:r>
              <a:rPr lang="es-ES" sz="725" dirty="0" err="1">
                <a:latin typeface="Calibri"/>
                <a:ea typeface="Roboto"/>
                <a:cs typeface="Calibri"/>
              </a:rPr>
              <a:t>Immunol</a:t>
            </a:r>
            <a:r>
              <a:rPr lang="es-ES" sz="725" dirty="0">
                <a:latin typeface="Calibri"/>
                <a:ea typeface="Roboto"/>
                <a:cs typeface="Calibri"/>
              </a:rPr>
              <a:t> 2010;125:844–850; 11. Brightling CE, et al. N Engl J </a:t>
            </a:r>
            <a:r>
              <a:rPr lang="es-ES" sz="725" dirty="0" err="1">
                <a:latin typeface="Calibri"/>
                <a:ea typeface="Roboto"/>
                <a:cs typeface="Calibri"/>
              </a:rPr>
              <a:t>Med</a:t>
            </a:r>
            <a:r>
              <a:rPr lang="es-ES" sz="725" dirty="0">
                <a:latin typeface="Calibri"/>
                <a:ea typeface="Roboto"/>
                <a:cs typeface="Calibri"/>
              </a:rPr>
              <a:t> 2021;385:1669–1679</a:t>
            </a:r>
            <a:endParaRPr lang="en-GB" sz="725" dirty="0"/>
          </a:p>
        </p:txBody>
      </p:sp>
      <p:sp>
        <p:nvSpPr>
          <p:cNvPr id="3877" name="Neutrophilic Asthma Shading">
            <a:extLst>
              <a:ext uri="{FF2B5EF4-FFF2-40B4-BE49-F238E27FC236}">
                <a16:creationId xmlns:a16="http://schemas.microsoft.com/office/drawing/2014/main" id="{F174727C-9639-4B34-AA87-656225203294}"/>
              </a:ext>
            </a:extLst>
          </p:cNvPr>
          <p:cNvSpPr/>
          <p:nvPr/>
        </p:nvSpPr>
        <p:spPr>
          <a:xfrm rot="5400000">
            <a:off x="9343972" y="4047294"/>
            <a:ext cx="906684" cy="825384"/>
          </a:xfrm>
          <a:custGeom>
            <a:avLst/>
            <a:gdLst>
              <a:gd name="connsiteX0" fmla="*/ 1464255 w 1464255"/>
              <a:gd name="connsiteY0" fmla="*/ 1045028 h 1045028"/>
              <a:gd name="connsiteX1" fmla="*/ 0 w 1464255"/>
              <a:gd name="connsiteY1" fmla="*/ 826302 h 1045028"/>
              <a:gd name="connsiteX2" fmla="*/ 461757 w 1464255"/>
              <a:gd name="connsiteY2" fmla="*/ 0 h 1045028"/>
              <a:gd name="connsiteX3" fmla="*/ 622764 w 1464255"/>
              <a:gd name="connsiteY3" fmla="*/ 3038 h 1045028"/>
              <a:gd name="connsiteX4" fmla="*/ 1464255 w 1464255"/>
              <a:gd name="connsiteY4" fmla="*/ 1045028 h 1045028"/>
              <a:gd name="connsiteX0" fmla="*/ 1464255 w 1464255"/>
              <a:gd name="connsiteY0" fmla="*/ 1045028 h 1045028"/>
              <a:gd name="connsiteX1" fmla="*/ 1283296 w 1464255"/>
              <a:gd name="connsiteY1" fmla="*/ 1015892 h 1045028"/>
              <a:gd name="connsiteX2" fmla="*/ 0 w 1464255"/>
              <a:gd name="connsiteY2" fmla="*/ 826302 h 1045028"/>
              <a:gd name="connsiteX3" fmla="*/ 461757 w 1464255"/>
              <a:gd name="connsiteY3" fmla="*/ 0 h 1045028"/>
              <a:gd name="connsiteX4" fmla="*/ 622764 w 1464255"/>
              <a:gd name="connsiteY4" fmla="*/ 3038 h 1045028"/>
              <a:gd name="connsiteX5" fmla="*/ 1464255 w 1464255"/>
              <a:gd name="connsiteY5" fmla="*/ 1045028 h 1045028"/>
              <a:gd name="connsiteX0" fmla="*/ 1464255 w 1464255"/>
              <a:gd name="connsiteY0" fmla="*/ 1045028 h 1181795"/>
              <a:gd name="connsiteX1" fmla="*/ 1331919 w 1464255"/>
              <a:gd name="connsiteY1" fmla="*/ 1181795 h 1181795"/>
              <a:gd name="connsiteX2" fmla="*/ 0 w 1464255"/>
              <a:gd name="connsiteY2" fmla="*/ 826302 h 1181795"/>
              <a:gd name="connsiteX3" fmla="*/ 461757 w 1464255"/>
              <a:gd name="connsiteY3" fmla="*/ 0 h 1181795"/>
              <a:gd name="connsiteX4" fmla="*/ 622764 w 1464255"/>
              <a:gd name="connsiteY4" fmla="*/ 3038 h 1181795"/>
              <a:gd name="connsiteX5" fmla="*/ 1464255 w 1464255"/>
              <a:gd name="connsiteY5" fmla="*/ 1045028 h 1181795"/>
              <a:gd name="connsiteX0" fmla="*/ 1349298 w 1349298"/>
              <a:gd name="connsiteY0" fmla="*/ 1045028 h 1181795"/>
              <a:gd name="connsiteX1" fmla="*/ 1216962 w 1349298"/>
              <a:gd name="connsiteY1" fmla="*/ 1181795 h 1181795"/>
              <a:gd name="connsiteX2" fmla="*/ 0 w 1349298"/>
              <a:gd name="connsiteY2" fmla="*/ 569665 h 1181795"/>
              <a:gd name="connsiteX3" fmla="*/ 346800 w 1349298"/>
              <a:gd name="connsiteY3" fmla="*/ 0 h 1181795"/>
              <a:gd name="connsiteX4" fmla="*/ 507807 w 1349298"/>
              <a:gd name="connsiteY4" fmla="*/ 3038 h 1181795"/>
              <a:gd name="connsiteX5" fmla="*/ 1349298 w 1349298"/>
              <a:gd name="connsiteY5" fmla="*/ 1045028 h 1181795"/>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738993 w 2580484"/>
              <a:gd name="connsiteY3" fmla="*/ 101960 h 1280717"/>
              <a:gd name="connsiteX4" fmla="*/ 2580484 w 2580484"/>
              <a:gd name="connsiteY4" fmla="*/ 1143950 h 1280717"/>
              <a:gd name="connsiteX0" fmla="*/ 2580484 w 2580484"/>
              <a:gd name="connsiteY0" fmla="*/ 2165645 h 2302412"/>
              <a:gd name="connsiteX1" fmla="*/ 2448148 w 2580484"/>
              <a:gd name="connsiteY1" fmla="*/ 2302412 h 2302412"/>
              <a:gd name="connsiteX2" fmla="*/ 0 w 2580484"/>
              <a:gd name="connsiteY2" fmla="*/ 1021695 h 2302412"/>
              <a:gd name="connsiteX3" fmla="*/ 839428 w 2580484"/>
              <a:gd name="connsiteY3" fmla="*/ 0 h 2302412"/>
              <a:gd name="connsiteX4" fmla="*/ 2580484 w 2580484"/>
              <a:gd name="connsiteY4" fmla="*/ 2165645 h 2302412"/>
              <a:gd name="connsiteX0" fmla="*/ 2607025 w 2607025"/>
              <a:gd name="connsiteY0" fmla="*/ 2165645 h 2302412"/>
              <a:gd name="connsiteX1" fmla="*/ 2474689 w 2607025"/>
              <a:gd name="connsiteY1" fmla="*/ 2302412 h 2302412"/>
              <a:gd name="connsiteX2" fmla="*/ 0 w 2607025"/>
              <a:gd name="connsiteY2" fmla="*/ 1075542 h 2302412"/>
              <a:gd name="connsiteX3" fmla="*/ 865969 w 2607025"/>
              <a:gd name="connsiteY3" fmla="*/ 0 h 2302412"/>
              <a:gd name="connsiteX4" fmla="*/ 2607025 w 2607025"/>
              <a:gd name="connsiteY4" fmla="*/ 2165645 h 2302412"/>
              <a:gd name="connsiteX0" fmla="*/ 2925856 w 2925857"/>
              <a:gd name="connsiteY0" fmla="*/ 1728658 h 2302412"/>
              <a:gd name="connsiteX1" fmla="*/ 2474689 w 2925857"/>
              <a:gd name="connsiteY1" fmla="*/ 2302412 h 2302412"/>
              <a:gd name="connsiteX2" fmla="*/ 0 w 2925857"/>
              <a:gd name="connsiteY2" fmla="*/ 1075542 h 2302412"/>
              <a:gd name="connsiteX3" fmla="*/ 865969 w 2925857"/>
              <a:gd name="connsiteY3" fmla="*/ 0 h 2302412"/>
              <a:gd name="connsiteX4" fmla="*/ 2925856 w 2925857"/>
              <a:gd name="connsiteY4" fmla="*/ 1728658 h 230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5857" h="2302412">
                <a:moveTo>
                  <a:pt x="2925856" y="1728658"/>
                </a:moveTo>
                <a:lnTo>
                  <a:pt x="2474689" y="2302412"/>
                </a:lnTo>
                <a:lnTo>
                  <a:pt x="0" y="1075542"/>
                </a:lnTo>
                <a:lnTo>
                  <a:pt x="865969" y="0"/>
                </a:lnTo>
                <a:lnTo>
                  <a:pt x="2925856" y="1728658"/>
                </a:lnTo>
                <a:close/>
              </a:path>
            </a:pathLst>
          </a:custGeom>
          <a:gradFill flip="none" rotWithShape="1">
            <a:gsLst>
              <a:gs pos="30000">
                <a:srgbClr val="FFFFFF">
                  <a:alpha val="17000"/>
                </a:srgbClr>
              </a:gs>
              <a:gs pos="100000">
                <a:srgbClr val="F0AB00">
                  <a:lumMod val="50000"/>
                </a:srgbClr>
              </a:gs>
            </a:gsLst>
            <a:lin ang="27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3878" name="Neutrophilic Asthma Shading">
            <a:extLst>
              <a:ext uri="{FF2B5EF4-FFF2-40B4-BE49-F238E27FC236}">
                <a16:creationId xmlns:a16="http://schemas.microsoft.com/office/drawing/2014/main" id="{79C1559C-926A-4B74-BE1E-D416BC0E3FE1}"/>
              </a:ext>
            </a:extLst>
          </p:cNvPr>
          <p:cNvSpPr/>
          <p:nvPr/>
        </p:nvSpPr>
        <p:spPr>
          <a:xfrm rot="12257680">
            <a:off x="7546070" y="2141003"/>
            <a:ext cx="1886420" cy="2734859"/>
          </a:xfrm>
          <a:custGeom>
            <a:avLst/>
            <a:gdLst>
              <a:gd name="connsiteX0" fmla="*/ 1464255 w 1464255"/>
              <a:gd name="connsiteY0" fmla="*/ 1045028 h 1045028"/>
              <a:gd name="connsiteX1" fmla="*/ 0 w 1464255"/>
              <a:gd name="connsiteY1" fmla="*/ 826302 h 1045028"/>
              <a:gd name="connsiteX2" fmla="*/ 461757 w 1464255"/>
              <a:gd name="connsiteY2" fmla="*/ 0 h 1045028"/>
              <a:gd name="connsiteX3" fmla="*/ 622764 w 1464255"/>
              <a:gd name="connsiteY3" fmla="*/ 3038 h 1045028"/>
              <a:gd name="connsiteX4" fmla="*/ 1464255 w 1464255"/>
              <a:gd name="connsiteY4" fmla="*/ 1045028 h 1045028"/>
              <a:gd name="connsiteX0" fmla="*/ 1464255 w 1464255"/>
              <a:gd name="connsiteY0" fmla="*/ 1045028 h 1045028"/>
              <a:gd name="connsiteX1" fmla="*/ 1283296 w 1464255"/>
              <a:gd name="connsiteY1" fmla="*/ 1015892 h 1045028"/>
              <a:gd name="connsiteX2" fmla="*/ 0 w 1464255"/>
              <a:gd name="connsiteY2" fmla="*/ 826302 h 1045028"/>
              <a:gd name="connsiteX3" fmla="*/ 461757 w 1464255"/>
              <a:gd name="connsiteY3" fmla="*/ 0 h 1045028"/>
              <a:gd name="connsiteX4" fmla="*/ 622764 w 1464255"/>
              <a:gd name="connsiteY4" fmla="*/ 3038 h 1045028"/>
              <a:gd name="connsiteX5" fmla="*/ 1464255 w 1464255"/>
              <a:gd name="connsiteY5" fmla="*/ 1045028 h 1045028"/>
              <a:gd name="connsiteX0" fmla="*/ 1464255 w 1464255"/>
              <a:gd name="connsiteY0" fmla="*/ 1045028 h 1181795"/>
              <a:gd name="connsiteX1" fmla="*/ 1331919 w 1464255"/>
              <a:gd name="connsiteY1" fmla="*/ 1181795 h 1181795"/>
              <a:gd name="connsiteX2" fmla="*/ 0 w 1464255"/>
              <a:gd name="connsiteY2" fmla="*/ 826302 h 1181795"/>
              <a:gd name="connsiteX3" fmla="*/ 461757 w 1464255"/>
              <a:gd name="connsiteY3" fmla="*/ 0 h 1181795"/>
              <a:gd name="connsiteX4" fmla="*/ 622764 w 1464255"/>
              <a:gd name="connsiteY4" fmla="*/ 3038 h 1181795"/>
              <a:gd name="connsiteX5" fmla="*/ 1464255 w 1464255"/>
              <a:gd name="connsiteY5" fmla="*/ 1045028 h 1181795"/>
              <a:gd name="connsiteX0" fmla="*/ 1349298 w 1349298"/>
              <a:gd name="connsiteY0" fmla="*/ 1045028 h 1181795"/>
              <a:gd name="connsiteX1" fmla="*/ 1216962 w 1349298"/>
              <a:gd name="connsiteY1" fmla="*/ 1181795 h 1181795"/>
              <a:gd name="connsiteX2" fmla="*/ 0 w 1349298"/>
              <a:gd name="connsiteY2" fmla="*/ 569665 h 1181795"/>
              <a:gd name="connsiteX3" fmla="*/ 346800 w 1349298"/>
              <a:gd name="connsiteY3" fmla="*/ 0 h 1181795"/>
              <a:gd name="connsiteX4" fmla="*/ 507807 w 1349298"/>
              <a:gd name="connsiteY4" fmla="*/ 3038 h 1181795"/>
              <a:gd name="connsiteX5" fmla="*/ 1349298 w 1349298"/>
              <a:gd name="connsiteY5" fmla="*/ 1045028 h 1181795"/>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738993 w 2580484"/>
              <a:gd name="connsiteY3" fmla="*/ 101960 h 1280717"/>
              <a:gd name="connsiteX4" fmla="*/ 2580484 w 2580484"/>
              <a:gd name="connsiteY4" fmla="*/ 1143950 h 1280717"/>
              <a:gd name="connsiteX0" fmla="*/ 2580484 w 2580484"/>
              <a:gd name="connsiteY0" fmla="*/ 2165645 h 2302412"/>
              <a:gd name="connsiteX1" fmla="*/ 2448148 w 2580484"/>
              <a:gd name="connsiteY1" fmla="*/ 2302412 h 2302412"/>
              <a:gd name="connsiteX2" fmla="*/ 0 w 2580484"/>
              <a:gd name="connsiteY2" fmla="*/ 1021695 h 2302412"/>
              <a:gd name="connsiteX3" fmla="*/ 839428 w 2580484"/>
              <a:gd name="connsiteY3" fmla="*/ 0 h 2302412"/>
              <a:gd name="connsiteX4" fmla="*/ 2580484 w 2580484"/>
              <a:gd name="connsiteY4" fmla="*/ 2165645 h 2302412"/>
              <a:gd name="connsiteX0" fmla="*/ 2607025 w 2607025"/>
              <a:gd name="connsiteY0" fmla="*/ 2165645 h 2302412"/>
              <a:gd name="connsiteX1" fmla="*/ 2474689 w 2607025"/>
              <a:gd name="connsiteY1" fmla="*/ 2302412 h 2302412"/>
              <a:gd name="connsiteX2" fmla="*/ 0 w 2607025"/>
              <a:gd name="connsiteY2" fmla="*/ 1075542 h 2302412"/>
              <a:gd name="connsiteX3" fmla="*/ 865969 w 2607025"/>
              <a:gd name="connsiteY3" fmla="*/ 0 h 2302412"/>
              <a:gd name="connsiteX4" fmla="*/ 2607025 w 2607025"/>
              <a:gd name="connsiteY4" fmla="*/ 2165645 h 230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025" h="2302412">
                <a:moveTo>
                  <a:pt x="2607025" y="2165645"/>
                </a:moveTo>
                <a:lnTo>
                  <a:pt x="2474689" y="2302412"/>
                </a:lnTo>
                <a:lnTo>
                  <a:pt x="0" y="1075542"/>
                </a:lnTo>
                <a:lnTo>
                  <a:pt x="865969" y="0"/>
                </a:lnTo>
                <a:lnTo>
                  <a:pt x="2607025" y="2165645"/>
                </a:lnTo>
                <a:close/>
              </a:path>
            </a:pathLst>
          </a:custGeom>
          <a:gradFill flip="none" rotWithShape="1">
            <a:gsLst>
              <a:gs pos="30000">
                <a:srgbClr val="FFFFFF">
                  <a:alpha val="17000"/>
                </a:srgbClr>
              </a:gs>
              <a:gs pos="100000">
                <a:srgbClr val="F0AB00">
                  <a:lumMod val="50000"/>
                </a:srgbClr>
              </a:gs>
            </a:gsLst>
            <a:lin ang="27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3879" name="Rectangle 3878">
            <a:extLst>
              <a:ext uri="{FF2B5EF4-FFF2-40B4-BE49-F238E27FC236}">
                <a16:creationId xmlns:a16="http://schemas.microsoft.com/office/drawing/2014/main" id="{552864AB-2526-4339-9508-CF8AF9E5D9A3}"/>
              </a:ext>
            </a:extLst>
          </p:cNvPr>
          <p:cNvSpPr/>
          <p:nvPr/>
        </p:nvSpPr>
        <p:spPr>
          <a:xfrm>
            <a:off x="3454802" y="5135669"/>
            <a:ext cx="2155727" cy="689271"/>
          </a:xfrm>
          <a:prstGeom prst="rect">
            <a:avLst/>
          </a:prstGeom>
          <a:gradFill flip="none" rotWithShape="1">
            <a:gsLst>
              <a:gs pos="0">
                <a:srgbClr val="12839E"/>
              </a:gs>
              <a:gs pos="25000">
                <a:srgbClr val="12839E"/>
              </a:gs>
              <a:gs pos="85000">
                <a:srgbClr val="6F409A"/>
              </a:gs>
            </a:gsLst>
            <a:lin ang="0" scaled="1"/>
            <a:tileRect/>
          </a:gradFill>
          <a:ln w="25400" cap="flat" cmpd="sng" algn="ctr">
            <a:noFill/>
            <a:prstDash val="solid"/>
          </a:ln>
          <a:effectLst/>
        </p:spPr>
        <p:txBody>
          <a:bodyPr rtlCol="0" anchor="ctr"/>
          <a:lstStyle/>
          <a:p>
            <a:pPr algn="ctr" defTabSz="685783">
              <a:defRPr/>
            </a:pPr>
            <a:endParaRPr lang="en-US" sz="1000" b="1" kern="0">
              <a:solidFill>
                <a:srgbClr val="FFFFFF"/>
              </a:solidFill>
              <a:latin typeface="Century Gothic" panose="020F0302020204030204"/>
              <a:cs typeface="Arial" panose="020B0604020202020204" pitchFamily="34" charset="0"/>
            </a:endParaRPr>
          </a:p>
        </p:txBody>
      </p:sp>
      <p:grpSp>
        <p:nvGrpSpPr>
          <p:cNvPr id="3881" name="Group 3880">
            <a:extLst>
              <a:ext uri="{FF2B5EF4-FFF2-40B4-BE49-F238E27FC236}">
                <a16:creationId xmlns:a16="http://schemas.microsoft.com/office/drawing/2014/main" id="{33E528F5-1F9C-4CCC-8B3F-30A03588052E}"/>
              </a:ext>
            </a:extLst>
          </p:cNvPr>
          <p:cNvGrpSpPr/>
          <p:nvPr/>
        </p:nvGrpSpPr>
        <p:grpSpPr>
          <a:xfrm rot="60000">
            <a:off x="8227851" y="4830937"/>
            <a:ext cx="1771486" cy="260609"/>
            <a:chOff x="3738169" y="5243361"/>
            <a:chExt cx="2239344" cy="341148"/>
          </a:xfrm>
        </p:grpSpPr>
        <p:grpSp>
          <p:nvGrpSpPr>
            <p:cNvPr id="3882" name="Group 3881">
              <a:extLst>
                <a:ext uri="{FF2B5EF4-FFF2-40B4-BE49-F238E27FC236}">
                  <a16:creationId xmlns:a16="http://schemas.microsoft.com/office/drawing/2014/main" id="{ED24A890-D058-4788-9A84-9DD605F4EFC2}"/>
                </a:ext>
              </a:extLst>
            </p:cNvPr>
            <p:cNvGrpSpPr/>
            <p:nvPr/>
          </p:nvGrpSpPr>
          <p:grpSpPr>
            <a:xfrm>
              <a:off x="3738169" y="5277071"/>
              <a:ext cx="940086" cy="307438"/>
              <a:chOff x="4913307" y="5351100"/>
              <a:chExt cx="940086" cy="307438"/>
            </a:xfrm>
          </p:grpSpPr>
          <p:sp>
            <p:nvSpPr>
              <p:cNvPr id="3897" name="Oval 42">
                <a:extLst>
                  <a:ext uri="{FF2B5EF4-FFF2-40B4-BE49-F238E27FC236}">
                    <a16:creationId xmlns:a16="http://schemas.microsoft.com/office/drawing/2014/main" id="{18BD198C-D4D7-4B03-8E57-9CABBB6AAEA3}"/>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898" name="Oval 3897">
                <a:extLst>
                  <a:ext uri="{FF2B5EF4-FFF2-40B4-BE49-F238E27FC236}">
                    <a16:creationId xmlns:a16="http://schemas.microsoft.com/office/drawing/2014/main" id="{28F8618E-2A8C-4540-BB34-9FF647CA7192}"/>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3899" name="Oval 42">
                <a:extLst>
                  <a:ext uri="{FF2B5EF4-FFF2-40B4-BE49-F238E27FC236}">
                    <a16:creationId xmlns:a16="http://schemas.microsoft.com/office/drawing/2014/main" id="{2ED7AC5A-42BA-477F-9073-E65EAAEB6AA2}"/>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00" name="Oval 3899">
                <a:extLst>
                  <a:ext uri="{FF2B5EF4-FFF2-40B4-BE49-F238E27FC236}">
                    <a16:creationId xmlns:a16="http://schemas.microsoft.com/office/drawing/2014/main" id="{5C9DCA98-9382-4A88-AB96-A7AADB2D245C}"/>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883" name="Group 3882">
              <a:extLst>
                <a:ext uri="{FF2B5EF4-FFF2-40B4-BE49-F238E27FC236}">
                  <a16:creationId xmlns:a16="http://schemas.microsoft.com/office/drawing/2014/main" id="{A94D205C-E0E9-4EDF-97A6-60E51585BDA3}"/>
                </a:ext>
              </a:extLst>
            </p:cNvPr>
            <p:cNvGrpSpPr/>
            <p:nvPr/>
          </p:nvGrpSpPr>
          <p:grpSpPr>
            <a:xfrm rot="10800000">
              <a:off x="4329935" y="5373754"/>
              <a:ext cx="618134" cy="203349"/>
              <a:chOff x="4913307" y="5455189"/>
              <a:chExt cx="618134" cy="203349"/>
            </a:xfrm>
          </p:grpSpPr>
          <p:sp>
            <p:nvSpPr>
              <p:cNvPr id="3895" name="Oval 42">
                <a:extLst>
                  <a:ext uri="{FF2B5EF4-FFF2-40B4-BE49-F238E27FC236}">
                    <a16:creationId xmlns:a16="http://schemas.microsoft.com/office/drawing/2014/main" id="{822B961A-3982-416B-9954-250A3D6C897B}"/>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896" name="Oval 3895">
                <a:extLst>
                  <a:ext uri="{FF2B5EF4-FFF2-40B4-BE49-F238E27FC236}">
                    <a16:creationId xmlns:a16="http://schemas.microsoft.com/office/drawing/2014/main" id="{AACAF7A7-9B0A-4E5B-99AF-5B069D02A84C}"/>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884" name="Group 3883">
              <a:extLst>
                <a:ext uri="{FF2B5EF4-FFF2-40B4-BE49-F238E27FC236}">
                  <a16:creationId xmlns:a16="http://schemas.microsoft.com/office/drawing/2014/main" id="{768B89A4-46DD-4150-8D6A-6418F7AEFBBD}"/>
                </a:ext>
              </a:extLst>
            </p:cNvPr>
            <p:cNvGrpSpPr/>
            <p:nvPr/>
          </p:nvGrpSpPr>
          <p:grpSpPr>
            <a:xfrm>
              <a:off x="4851432" y="5369260"/>
              <a:ext cx="618134" cy="203349"/>
              <a:chOff x="4918004" y="5148985"/>
              <a:chExt cx="618134" cy="203349"/>
            </a:xfrm>
          </p:grpSpPr>
          <p:sp>
            <p:nvSpPr>
              <p:cNvPr id="3893" name="Oval 42">
                <a:extLst>
                  <a:ext uri="{FF2B5EF4-FFF2-40B4-BE49-F238E27FC236}">
                    <a16:creationId xmlns:a16="http://schemas.microsoft.com/office/drawing/2014/main" id="{6FB98B84-96ED-442E-AFE9-92D9DD3D4D3D}"/>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894" name="Oval 3893">
                <a:extLst>
                  <a:ext uri="{FF2B5EF4-FFF2-40B4-BE49-F238E27FC236}">
                    <a16:creationId xmlns:a16="http://schemas.microsoft.com/office/drawing/2014/main" id="{FBE0542F-2E35-493D-BDBC-A452A50F6785}"/>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3885" name="Oval 42">
              <a:extLst>
                <a:ext uri="{FF2B5EF4-FFF2-40B4-BE49-F238E27FC236}">
                  <a16:creationId xmlns:a16="http://schemas.microsoft.com/office/drawing/2014/main" id="{269DB799-7F86-4E36-9BE6-908AC347870F}"/>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886" name="Oval 3885">
              <a:extLst>
                <a:ext uri="{FF2B5EF4-FFF2-40B4-BE49-F238E27FC236}">
                  <a16:creationId xmlns:a16="http://schemas.microsoft.com/office/drawing/2014/main" id="{D35BE4B8-DFC7-4D19-B70C-DCC6163FB218}"/>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3887" name="Group 3886">
              <a:extLst>
                <a:ext uri="{FF2B5EF4-FFF2-40B4-BE49-F238E27FC236}">
                  <a16:creationId xmlns:a16="http://schemas.microsoft.com/office/drawing/2014/main" id="{A608FE51-0393-4E29-8517-20F5354003B6}"/>
                </a:ext>
              </a:extLst>
            </p:cNvPr>
            <p:cNvGrpSpPr/>
            <p:nvPr/>
          </p:nvGrpSpPr>
          <p:grpSpPr>
            <a:xfrm>
              <a:off x="5116366" y="5243361"/>
              <a:ext cx="618134" cy="203349"/>
              <a:chOff x="4918004" y="5148985"/>
              <a:chExt cx="618134" cy="203349"/>
            </a:xfrm>
          </p:grpSpPr>
          <p:sp>
            <p:nvSpPr>
              <p:cNvPr id="3891" name="Oval 42">
                <a:extLst>
                  <a:ext uri="{FF2B5EF4-FFF2-40B4-BE49-F238E27FC236}">
                    <a16:creationId xmlns:a16="http://schemas.microsoft.com/office/drawing/2014/main" id="{30AF7BBD-6D86-48CD-B2FD-8533FA93D7B4}"/>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892" name="Oval 3891">
                <a:extLst>
                  <a:ext uri="{FF2B5EF4-FFF2-40B4-BE49-F238E27FC236}">
                    <a16:creationId xmlns:a16="http://schemas.microsoft.com/office/drawing/2014/main" id="{DF8A23C8-9C7B-49D3-8ED3-84A6BCEC2751}"/>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888" name="Group 3887">
              <a:extLst>
                <a:ext uri="{FF2B5EF4-FFF2-40B4-BE49-F238E27FC236}">
                  <a16:creationId xmlns:a16="http://schemas.microsoft.com/office/drawing/2014/main" id="{8126DBF8-5E53-40EC-A035-67346D02DA87}"/>
                </a:ext>
              </a:extLst>
            </p:cNvPr>
            <p:cNvGrpSpPr/>
            <p:nvPr/>
          </p:nvGrpSpPr>
          <p:grpSpPr>
            <a:xfrm>
              <a:off x="5359379" y="5351285"/>
              <a:ext cx="618134" cy="203349"/>
              <a:chOff x="4918004" y="5148985"/>
              <a:chExt cx="618134" cy="203349"/>
            </a:xfrm>
          </p:grpSpPr>
          <p:sp>
            <p:nvSpPr>
              <p:cNvPr id="3889" name="Oval 42">
                <a:extLst>
                  <a:ext uri="{FF2B5EF4-FFF2-40B4-BE49-F238E27FC236}">
                    <a16:creationId xmlns:a16="http://schemas.microsoft.com/office/drawing/2014/main" id="{2DA8305A-6A79-490B-9224-80790D459C3D}"/>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890" name="Oval 3889">
                <a:extLst>
                  <a:ext uri="{FF2B5EF4-FFF2-40B4-BE49-F238E27FC236}">
                    <a16:creationId xmlns:a16="http://schemas.microsoft.com/office/drawing/2014/main" id="{861F76B8-7CA2-4E1F-9971-EA90DA964355}"/>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grpSp>
        <p:nvGrpSpPr>
          <p:cNvPr id="3901" name="Group 3900">
            <a:extLst>
              <a:ext uri="{FF2B5EF4-FFF2-40B4-BE49-F238E27FC236}">
                <a16:creationId xmlns:a16="http://schemas.microsoft.com/office/drawing/2014/main" id="{429459FF-E2CF-42D6-BF0E-05CB5528FA91}"/>
              </a:ext>
            </a:extLst>
          </p:cNvPr>
          <p:cNvGrpSpPr/>
          <p:nvPr/>
        </p:nvGrpSpPr>
        <p:grpSpPr>
          <a:xfrm rot="60000">
            <a:off x="6943314" y="4826890"/>
            <a:ext cx="1771486" cy="260609"/>
            <a:chOff x="3738169" y="5243361"/>
            <a:chExt cx="2239344" cy="341148"/>
          </a:xfrm>
        </p:grpSpPr>
        <p:grpSp>
          <p:nvGrpSpPr>
            <p:cNvPr id="3902" name="Group 3901">
              <a:extLst>
                <a:ext uri="{FF2B5EF4-FFF2-40B4-BE49-F238E27FC236}">
                  <a16:creationId xmlns:a16="http://schemas.microsoft.com/office/drawing/2014/main" id="{39218A7C-CAA9-415D-8968-04C47E1EC191}"/>
                </a:ext>
              </a:extLst>
            </p:cNvPr>
            <p:cNvGrpSpPr/>
            <p:nvPr/>
          </p:nvGrpSpPr>
          <p:grpSpPr>
            <a:xfrm>
              <a:off x="3738169" y="5277071"/>
              <a:ext cx="940086" cy="307438"/>
              <a:chOff x="4913307" y="5351100"/>
              <a:chExt cx="940086" cy="307438"/>
            </a:xfrm>
          </p:grpSpPr>
          <p:sp>
            <p:nvSpPr>
              <p:cNvPr id="3917" name="Oval 42">
                <a:extLst>
                  <a:ext uri="{FF2B5EF4-FFF2-40B4-BE49-F238E27FC236}">
                    <a16:creationId xmlns:a16="http://schemas.microsoft.com/office/drawing/2014/main" id="{5B10DA1E-2025-4CDD-A3F0-0DF410361108}"/>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18" name="Oval 3917">
                <a:extLst>
                  <a:ext uri="{FF2B5EF4-FFF2-40B4-BE49-F238E27FC236}">
                    <a16:creationId xmlns:a16="http://schemas.microsoft.com/office/drawing/2014/main" id="{7E2AFC16-FD0F-41FB-AF0E-A824CE8D568D}"/>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3919" name="Oval 42">
                <a:extLst>
                  <a:ext uri="{FF2B5EF4-FFF2-40B4-BE49-F238E27FC236}">
                    <a16:creationId xmlns:a16="http://schemas.microsoft.com/office/drawing/2014/main" id="{14344462-1BC5-41D1-8651-A81DED8B384E}"/>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20" name="Oval 3919">
                <a:extLst>
                  <a:ext uri="{FF2B5EF4-FFF2-40B4-BE49-F238E27FC236}">
                    <a16:creationId xmlns:a16="http://schemas.microsoft.com/office/drawing/2014/main" id="{D87E1F6A-13A4-4B56-9642-C353446A04BE}"/>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903" name="Group 3902">
              <a:extLst>
                <a:ext uri="{FF2B5EF4-FFF2-40B4-BE49-F238E27FC236}">
                  <a16:creationId xmlns:a16="http://schemas.microsoft.com/office/drawing/2014/main" id="{569FEBA1-FB21-4EB6-AD17-9368A6EC5E43}"/>
                </a:ext>
              </a:extLst>
            </p:cNvPr>
            <p:cNvGrpSpPr/>
            <p:nvPr/>
          </p:nvGrpSpPr>
          <p:grpSpPr>
            <a:xfrm rot="10800000">
              <a:off x="4329935" y="5373754"/>
              <a:ext cx="618134" cy="203349"/>
              <a:chOff x="4913307" y="5455189"/>
              <a:chExt cx="618134" cy="203349"/>
            </a:xfrm>
          </p:grpSpPr>
          <p:sp>
            <p:nvSpPr>
              <p:cNvPr id="3915" name="Oval 42">
                <a:extLst>
                  <a:ext uri="{FF2B5EF4-FFF2-40B4-BE49-F238E27FC236}">
                    <a16:creationId xmlns:a16="http://schemas.microsoft.com/office/drawing/2014/main" id="{612BC07C-333F-4AC6-9320-914B0A5CAC36}"/>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16" name="Oval 3915">
                <a:extLst>
                  <a:ext uri="{FF2B5EF4-FFF2-40B4-BE49-F238E27FC236}">
                    <a16:creationId xmlns:a16="http://schemas.microsoft.com/office/drawing/2014/main" id="{AC7CD61C-BFBC-45AA-B13D-95F8B1BB007D}"/>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904" name="Group 3903">
              <a:extLst>
                <a:ext uri="{FF2B5EF4-FFF2-40B4-BE49-F238E27FC236}">
                  <a16:creationId xmlns:a16="http://schemas.microsoft.com/office/drawing/2014/main" id="{AC852AF2-C6B6-498E-A7B5-EE54DD8B2FAF}"/>
                </a:ext>
              </a:extLst>
            </p:cNvPr>
            <p:cNvGrpSpPr/>
            <p:nvPr/>
          </p:nvGrpSpPr>
          <p:grpSpPr>
            <a:xfrm>
              <a:off x="4851432" y="5369260"/>
              <a:ext cx="618134" cy="203349"/>
              <a:chOff x="4918004" y="5148985"/>
              <a:chExt cx="618134" cy="203349"/>
            </a:xfrm>
          </p:grpSpPr>
          <p:sp>
            <p:nvSpPr>
              <p:cNvPr id="3913" name="Oval 42">
                <a:extLst>
                  <a:ext uri="{FF2B5EF4-FFF2-40B4-BE49-F238E27FC236}">
                    <a16:creationId xmlns:a16="http://schemas.microsoft.com/office/drawing/2014/main" id="{366301E0-4C53-4B16-B19F-01908E2AD483}"/>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14" name="Oval 3913">
                <a:extLst>
                  <a:ext uri="{FF2B5EF4-FFF2-40B4-BE49-F238E27FC236}">
                    <a16:creationId xmlns:a16="http://schemas.microsoft.com/office/drawing/2014/main" id="{5209AF99-87B4-48C3-A67C-0335F626B071}"/>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3905" name="Oval 42">
              <a:extLst>
                <a:ext uri="{FF2B5EF4-FFF2-40B4-BE49-F238E27FC236}">
                  <a16:creationId xmlns:a16="http://schemas.microsoft.com/office/drawing/2014/main" id="{68050DA5-F36F-4449-8407-8FFD1EC50480}"/>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06" name="Oval 3905">
              <a:extLst>
                <a:ext uri="{FF2B5EF4-FFF2-40B4-BE49-F238E27FC236}">
                  <a16:creationId xmlns:a16="http://schemas.microsoft.com/office/drawing/2014/main" id="{AC2B5407-8C60-4B73-9499-B48005244AF1}"/>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3907" name="Group 3906">
              <a:extLst>
                <a:ext uri="{FF2B5EF4-FFF2-40B4-BE49-F238E27FC236}">
                  <a16:creationId xmlns:a16="http://schemas.microsoft.com/office/drawing/2014/main" id="{76A90F25-A249-46BD-81A0-5A09089D49BA}"/>
                </a:ext>
              </a:extLst>
            </p:cNvPr>
            <p:cNvGrpSpPr/>
            <p:nvPr/>
          </p:nvGrpSpPr>
          <p:grpSpPr>
            <a:xfrm>
              <a:off x="5116366" y="5243361"/>
              <a:ext cx="618134" cy="203349"/>
              <a:chOff x="4918004" y="5148985"/>
              <a:chExt cx="618134" cy="203349"/>
            </a:xfrm>
          </p:grpSpPr>
          <p:sp>
            <p:nvSpPr>
              <p:cNvPr id="3911" name="Oval 42">
                <a:extLst>
                  <a:ext uri="{FF2B5EF4-FFF2-40B4-BE49-F238E27FC236}">
                    <a16:creationId xmlns:a16="http://schemas.microsoft.com/office/drawing/2014/main" id="{1C823DE1-6495-42B7-A56F-5A3836997814}"/>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12" name="Oval 3911">
                <a:extLst>
                  <a:ext uri="{FF2B5EF4-FFF2-40B4-BE49-F238E27FC236}">
                    <a16:creationId xmlns:a16="http://schemas.microsoft.com/office/drawing/2014/main" id="{1C767B04-3C71-4E60-BC6A-32100EDC2BD6}"/>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908" name="Group 3907">
              <a:extLst>
                <a:ext uri="{FF2B5EF4-FFF2-40B4-BE49-F238E27FC236}">
                  <a16:creationId xmlns:a16="http://schemas.microsoft.com/office/drawing/2014/main" id="{F46A2C8E-FF1C-49FB-BC69-3821A15123ED}"/>
                </a:ext>
              </a:extLst>
            </p:cNvPr>
            <p:cNvGrpSpPr/>
            <p:nvPr/>
          </p:nvGrpSpPr>
          <p:grpSpPr>
            <a:xfrm>
              <a:off x="5359379" y="5351285"/>
              <a:ext cx="618134" cy="203349"/>
              <a:chOff x="4918004" y="5148985"/>
              <a:chExt cx="618134" cy="203349"/>
            </a:xfrm>
          </p:grpSpPr>
          <p:sp>
            <p:nvSpPr>
              <p:cNvPr id="3909" name="Oval 42">
                <a:extLst>
                  <a:ext uri="{FF2B5EF4-FFF2-40B4-BE49-F238E27FC236}">
                    <a16:creationId xmlns:a16="http://schemas.microsoft.com/office/drawing/2014/main" id="{97851641-DF7F-41A8-A906-AE7F46E3B5B9}"/>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10" name="Oval 3909">
                <a:extLst>
                  <a:ext uri="{FF2B5EF4-FFF2-40B4-BE49-F238E27FC236}">
                    <a16:creationId xmlns:a16="http://schemas.microsoft.com/office/drawing/2014/main" id="{730F245A-06B8-495A-ACF9-DE08FB0674BE}"/>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sp>
        <p:nvSpPr>
          <p:cNvPr id="3936" name="Nonallergic Asthma Shading">
            <a:extLst>
              <a:ext uri="{FF2B5EF4-FFF2-40B4-BE49-F238E27FC236}">
                <a16:creationId xmlns:a16="http://schemas.microsoft.com/office/drawing/2014/main" id="{857E0B0C-AE9D-4D18-9E72-626D4CB1F099}"/>
              </a:ext>
            </a:extLst>
          </p:cNvPr>
          <p:cNvSpPr/>
          <p:nvPr/>
        </p:nvSpPr>
        <p:spPr>
          <a:xfrm rot="12992294">
            <a:off x="5559638" y="2325781"/>
            <a:ext cx="2267418" cy="2575492"/>
          </a:xfrm>
          <a:custGeom>
            <a:avLst/>
            <a:gdLst>
              <a:gd name="connsiteX0" fmla="*/ 1464255 w 1464255"/>
              <a:gd name="connsiteY0" fmla="*/ 1045028 h 1045028"/>
              <a:gd name="connsiteX1" fmla="*/ 0 w 1464255"/>
              <a:gd name="connsiteY1" fmla="*/ 826302 h 1045028"/>
              <a:gd name="connsiteX2" fmla="*/ 461757 w 1464255"/>
              <a:gd name="connsiteY2" fmla="*/ 0 h 1045028"/>
              <a:gd name="connsiteX3" fmla="*/ 622764 w 1464255"/>
              <a:gd name="connsiteY3" fmla="*/ 3038 h 1045028"/>
              <a:gd name="connsiteX4" fmla="*/ 1464255 w 1464255"/>
              <a:gd name="connsiteY4" fmla="*/ 1045028 h 1045028"/>
              <a:gd name="connsiteX0" fmla="*/ 1464255 w 1464255"/>
              <a:gd name="connsiteY0" fmla="*/ 1045028 h 1045028"/>
              <a:gd name="connsiteX1" fmla="*/ 1283296 w 1464255"/>
              <a:gd name="connsiteY1" fmla="*/ 1015892 h 1045028"/>
              <a:gd name="connsiteX2" fmla="*/ 0 w 1464255"/>
              <a:gd name="connsiteY2" fmla="*/ 826302 h 1045028"/>
              <a:gd name="connsiteX3" fmla="*/ 461757 w 1464255"/>
              <a:gd name="connsiteY3" fmla="*/ 0 h 1045028"/>
              <a:gd name="connsiteX4" fmla="*/ 622764 w 1464255"/>
              <a:gd name="connsiteY4" fmla="*/ 3038 h 1045028"/>
              <a:gd name="connsiteX5" fmla="*/ 1464255 w 1464255"/>
              <a:gd name="connsiteY5" fmla="*/ 1045028 h 1045028"/>
              <a:gd name="connsiteX0" fmla="*/ 1464255 w 1464255"/>
              <a:gd name="connsiteY0" fmla="*/ 1045028 h 1181795"/>
              <a:gd name="connsiteX1" fmla="*/ 1331919 w 1464255"/>
              <a:gd name="connsiteY1" fmla="*/ 1181795 h 1181795"/>
              <a:gd name="connsiteX2" fmla="*/ 0 w 1464255"/>
              <a:gd name="connsiteY2" fmla="*/ 826302 h 1181795"/>
              <a:gd name="connsiteX3" fmla="*/ 461757 w 1464255"/>
              <a:gd name="connsiteY3" fmla="*/ 0 h 1181795"/>
              <a:gd name="connsiteX4" fmla="*/ 622764 w 1464255"/>
              <a:gd name="connsiteY4" fmla="*/ 3038 h 1181795"/>
              <a:gd name="connsiteX5" fmla="*/ 1464255 w 1464255"/>
              <a:gd name="connsiteY5" fmla="*/ 1045028 h 1181795"/>
              <a:gd name="connsiteX0" fmla="*/ 1349298 w 1349298"/>
              <a:gd name="connsiteY0" fmla="*/ 1045028 h 1181795"/>
              <a:gd name="connsiteX1" fmla="*/ 1216962 w 1349298"/>
              <a:gd name="connsiteY1" fmla="*/ 1181795 h 1181795"/>
              <a:gd name="connsiteX2" fmla="*/ 0 w 1349298"/>
              <a:gd name="connsiteY2" fmla="*/ 569665 h 1181795"/>
              <a:gd name="connsiteX3" fmla="*/ 346800 w 1349298"/>
              <a:gd name="connsiteY3" fmla="*/ 0 h 1181795"/>
              <a:gd name="connsiteX4" fmla="*/ 507807 w 1349298"/>
              <a:gd name="connsiteY4" fmla="*/ 3038 h 1181795"/>
              <a:gd name="connsiteX5" fmla="*/ 1349298 w 1349298"/>
              <a:gd name="connsiteY5" fmla="*/ 1045028 h 1181795"/>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738993 w 2580484"/>
              <a:gd name="connsiteY3" fmla="*/ 101960 h 1280717"/>
              <a:gd name="connsiteX4" fmla="*/ 2580484 w 2580484"/>
              <a:gd name="connsiteY4" fmla="*/ 1143950 h 1280717"/>
              <a:gd name="connsiteX0" fmla="*/ 2580484 w 2580484"/>
              <a:gd name="connsiteY0" fmla="*/ 2165645 h 2302412"/>
              <a:gd name="connsiteX1" fmla="*/ 2448148 w 2580484"/>
              <a:gd name="connsiteY1" fmla="*/ 2302412 h 2302412"/>
              <a:gd name="connsiteX2" fmla="*/ 0 w 2580484"/>
              <a:gd name="connsiteY2" fmla="*/ 1021695 h 2302412"/>
              <a:gd name="connsiteX3" fmla="*/ 839428 w 2580484"/>
              <a:gd name="connsiteY3" fmla="*/ 0 h 2302412"/>
              <a:gd name="connsiteX4" fmla="*/ 2580484 w 2580484"/>
              <a:gd name="connsiteY4" fmla="*/ 2165645 h 2302412"/>
              <a:gd name="connsiteX0" fmla="*/ 2607025 w 2607025"/>
              <a:gd name="connsiteY0" fmla="*/ 2165645 h 2302412"/>
              <a:gd name="connsiteX1" fmla="*/ 2474689 w 2607025"/>
              <a:gd name="connsiteY1" fmla="*/ 2302412 h 2302412"/>
              <a:gd name="connsiteX2" fmla="*/ 0 w 2607025"/>
              <a:gd name="connsiteY2" fmla="*/ 1075542 h 2302412"/>
              <a:gd name="connsiteX3" fmla="*/ 865969 w 2607025"/>
              <a:gd name="connsiteY3" fmla="*/ 0 h 2302412"/>
              <a:gd name="connsiteX4" fmla="*/ 2607025 w 2607025"/>
              <a:gd name="connsiteY4" fmla="*/ 2165645 h 2302412"/>
              <a:gd name="connsiteX0" fmla="*/ 2682890 w 2682890"/>
              <a:gd name="connsiteY0" fmla="*/ 2165645 h 2302412"/>
              <a:gd name="connsiteX1" fmla="*/ 2550554 w 2682890"/>
              <a:gd name="connsiteY1" fmla="*/ 2302412 h 2302412"/>
              <a:gd name="connsiteX2" fmla="*/ 0 w 2682890"/>
              <a:gd name="connsiteY2" fmla="*/ 1302240 h 2302412"/>
              <a:gd name="connsiteX3" fmla="*/ 941834 w 2682890"/>
              <a:gd name="connsiteY3" fmla="*/ 0 h 2302412"/>
              <a:gd name="connsiteX4" fmla="*/ 2682890 w 2682890"/>
              <a:gd name="connsiteY4" fmla="*/ 2165645 h 2302412"/>
              <a:gd name="connsiteX0" fmla="*/ 2682890 w 2682890"/>
              <a:gd name="connsiteY0" fmla="*/ 2165645 h 2308064"/>
              <a:gd name="connsiteX1" fmla="*/ 2549621 w 2682890"/>
              <a:gd name="connsiteY1" fmla="*/ 2308064 h 2308064"/>
              <a:gd name="connsiteX2" fmla="*/ 0 w 2682890"/>
              <a:gd name="connsiteY2" fmla="*/ 1302240 h 2308064"/>
              <a:gd name="connsiteX3" fmla="*/ 941834 w 2682890"/>
              <a:gd name="connsiteY3" fmla="*/ 0 h 2308064"/>
              <a:gd name="connsiteX4" fmla="*/ 2682890 w 2682890"/>
              <a:gd name="connsiteY4" fmla="*/ 2165645 h 230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2890" h="2308064">
                <a:moveTo>
                  <a:pt x="2682890" y="2165645"/>
                </a:moveTo>
                <a:lnTo>
                  <a:pt x="2549621" y="2308064"/>
                </a:lnTo>
                <a:lnTo>
                  <a:pt x="0" y="1302240"/>
                </a:lnTo>
                <a:lnTo>
                  <a:pt x="941834" y="0"/>
                </a:lnTo>
                <a:lnTo>
                  <a:pt x="2682890" y="2165645"/>
                </a:lnTo>
                <a:close/>
              </a:path>
            </a:pathLst>
          </a:custGeom>
          <a:gradFill flip="none" rotWithShape="1">
            <a:gsLst>
              <a:gs pos="37000">
                <a:srgbClr val="FFFFFF">
                  <a:alpha val="17000"/>
                </a:srgbClr>
              </a:gs>
              <a:gs pos="96000">
                <a:srgbClr val="6F409A"/>
              </a:gs>
            </a:gsLst>
            <a:lin ang="2700000" scaled="1"/>
            <a:tileRect/>
          </a:gradFill>
          <a:ln w="25400" cap="flat" cmpd="sng" algn="ctr">
            <a:noFill/>
            <a:prstDash val="solid"/>
          </a:ln>
          <a:effectLst/>
        </p:spPr>
        <p:txBody>
          <a:bodyPr rtlCol="0" anchor="ctr"/>
          <a:lstStyle/>
          <a:p>
            <a:pPr defTabSz="685783">
              <a:defRPr/>
            </a:pPr>
            <a:endParaRPr lang="en-US" sz="1000" kern="0">
              <a:solidFill>
                <a:srgbClr val="FFFFFF"/>
              </a:solidFill>
              <a:latin typeface="Arial" panose="020B0604020202020204"/>
              <a:cs typeface="Arial" panose="020B0604020202020204" pitchFamily="34" charset="0"/>
            </a:endParaRPr>
          </a:p>
        </p:txBody>
      </p:sp>
      <p:grpSp>
        <p:nvGrpSpPr>
          <p:cNvPr id="3937" name="ILC2">
            <a:extLst>
              <a:ext uri="{FF2B5EF4-FFF2-40B4-BE49-F238E27FC236}">
                <a16:creationId xmlns:a16="http://schemas.microsoft.com/office/drawing/2014/main" id="{B41317CA-65F5-486D-B39C-F6396427353F}"/>
              </a:ext>
            </a:extLst>
          </p:cNvPr>
          <p:cNvGrpSpPr/>
          <p:nvPr/>
        </p:nvGrpSpPr>
        <p:grpSpPr>
          <a:xfrm rot="3046672">
            <a:off x="6769448" y="3748140"/>
            <a:ext cx="232950" cy="231016"/>
            <a:chOff x="9911932" y="2777814"/>
            <a:chExt cx="303568" cy="303569"/>
          </a:xfrm>
        </p:grpSpPr>
        <p:sp>
          <p:nvSpPr>
            <p:cNvPr id="3938" name="Oval 3937">
              <a:extLst>
                <a:ext uri="{FF2B5EF4-FFF2-40B4-BE49-F238E27FC236}">
                  <a16:creationId xmlns:a16="http://schemas.microsoft.com/office/drawing/2014/main" id="{2C3F77E8-D033-4811-B938-55AE3CDCA114}"/>
                </a:ext>
              </a:extLst>
            </p:cNvPr>
            <p:cNvSpPr/>
            <p:nvPr/>
          </p:nvSpPr>
          <p:spPr>
            <a:xfrm>
              <a:off x="9911932" y="2777814"/>
              <a:ext cx="303568" cy="303568"/>
            </a:xfrm>
            <a:prstGeom prst="ellipse">
              <a:avLst/>
            </a:prstGeom>
            <a:solidFill>
              <a:srgbClr val="6F409A">
                <a:lumMod val="20000"/>
                <a:lumOff val="8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3939" name="Oval 3938">
              <a:extLst>
                <a:ext uri="{FF2B5EF4-FFF2-40B4-BE49-F238E27FC236}">
                  <a16:creationId xmlns:a16="http://schemas.microsoft.com/office/drawing/2014/main" id="{58C3F001-3C1E-4211-B4C0-92CAC80C7C68}"/>
                </a:ext>
              </a:extLst>
            </p:cNvPr>
            <p:cNvSpPr/>
            <p:nvPr/>
          </p:nvSpPr>
          <p:spPr>
            <a:xfrm>
              <a:off x="9945118" y="2825967"/>
              <a:ext cx="255416" cy="255416"/>
            </a:xfrm>
            <a:prstGeom prst="ellipse">
              <a:avLst/>
            </a:prstGeom>
            <a:gradFill flip="none" rotWithShape="1">
              <a:gsLst>
                <a:gs pos="0">
                  <a:srgbClr val="6F409A">
                    <a:lumMod val="20000"/>
                    <a:lumOff val="80000"/>
                  </a:srgbClr>
                </a:gs>
                <a:gs pos="73000">
                  <a:srgbClr val="6F409A"/>
                </a:gs>
                <a:gs pos="83000">
                  <a:srgbClr val="6F409A">
                    <a:lumMod val="75000"/>
                  </a:srgbClr>
                </a:gs>
                <a:gs pos="100000">
                  <a:srgbClr val="6F409A"/>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3940" name="TextBox 3939">
            <a:extLst>
              <a:ext uri="{FF2B5EF4-FFF2-40B4-BE49-F238E27FC236}">
                <a16:creationId xmlns:a16="http://schemas.microsoft.com/office/drawing/2014/main" id="{9120F0B2-F900-4300-B759-14497222F421}"/>
              </a:ext>
            </a:extLst>
          </p:cNvPr>
          <p:cNvSpPr txBox="1"/>
          <p:nvPr/>
        </p:nvSpPr>
        <p:spPr>
          <a:xfrm>
            <a:off x="6469264" y="3342056"/>
            <a:ext cx="621339" cy="297761"/>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ILC2s</a:t>
            </a:r>
          </a:p>
        </p:txBody>
      </p:sp>
      <p:sp>
        <p:nvSpPr>
          <p:cNvPr id="3941" name="Freeform: Shape 3940">
            <a:extLst>
              <a:ext uri="{FF2B5EF4-FFF2-40B4-BE49-F238E27FC236}">
                <a16:creationId xmlns:a16="http://schemas.microsoft.com/office/drawing/2014/main" id="{054BEAA4-F052-4D85-95AA-61B761AA7158}"/>
              </a:ext>
            </a:extLst>
          </p:cNvPr>
          <p:cNvSpPr/>
          <p:nvPr/>
        </p:nvSpPr>
        <p:spPr>
          <a:xfrm flipH="1">
            <a:off x="5726345" y="2353653"/>
            <a:ext cx="700274" cy="1230578"/>
          </a:xfrm>
          <a:custGeom>
            <a:avLst/>
            <a:gdLst>
              <a:gd name="connsiteX0" fmla="*/ 0 w 963637"/>
              <a:gd name="connsiteY0" fmla="*/ 1540412 h 1540412"/>
              <a:gd name="connsiteX1" fmla="*/ 963637 w 963637"/>
              <a:gd name="connsiteY1" fmla="*/ 935501 h 1540412"/>
              <a:gd name="connsiteX2" fmla="*/ 963637 w 963637"/>
              <a:gd name="connsiteY2" fmla="*/ 0 h 1540412"/>
            </a:gdLst>
            <a:ahLst/>
            <a:cxnLst>
              <a:cxn ang="0">
                <a:pos x="connsiteX0" y="connsiteY0"/>
              </a:cxn>
              <a:cxn ang="0">
                <a:pos x="connsiteX1" y="connsiteY1"/>
              </a:cxn>
              <a:cxn ang="0">
                <a:pos x="connsiteX2" y="connsiteY2"/>
              </a:cxn>
            </a:cxnLst>
            <a:rect l="l" t="t" r="r" b="b"/>
            <a:pathLst>
              <a:path w="963637" h="1540412">
                <a:moveTo>
                  <a:pt x="0" y="1540412"/>
                </a:moveTo>
                <a:lnTo>
                  <a:pt x="963637" y="935501"/>
                </a:lnTo>
                <a:lnTo>
                  <a:pt x="963637" y="0"/>
                </a:lnTo>
              </a:path>
            </a:pathLst>
          </a:custGeom>
          <a:noFill/>
          <a:ln w="19050" cap="flat" cmpd="sng" algn="ctr">
            <a:solidFill>
              <a:srgbClr val="FFFFFF">
                <a:lumMod val="50000"/>
              </a:srgbClr>
            </a:solidFill>
            <a:prstDash val="solid"/>
            <a:headEnd type="none" w="med" len="med"/>
            <a:tailEnd type="triangl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83">
              <a:defRPr/>
            </a:pPr>
            <a:endParaRPr lang="en-US" sz="1000" kern="0">
              <a:solidFill>
                <a:srgbClr val="FFFFFF"/>
              </a:solidFill>
              <a:latin typeface="Arial" panose="020B0604020202020204"/>
              <a:cs typeface="Arial" panose="020B0604020202020204" pitchFamily="34" charset="0"/>
            </a:endParaRPr>
          </a:p>
        </p:txBody>
      </p:sp>
      <p:cxnSp>
        <p:nvCxnSpPr>
          <p:cNvPr id="3942" name="Straight Arrow Connector 3941">
            <a:extLst>
              <a:ext uri="{FF2B5EF4-FFF2-40B4-BE49-F238E27FC236}">
                <a16:creationId xmlns:a16="http://schemas.microsoft.com/office/drawing/2014/main" id="{146DB433-FAF2-46CE-A2DB-F9570A899F7D}"/>
              </a:ext>
            </a:extLst>
          </p:cNvPr>
          <p:cNvCxnSpPr>
            <a:cxnSpLocks/>
          </p:cNvCxnSpPr>
          <p:nvPr/>
        </p:nvCxnSpPr>
        <p:spPr>
          <a:xfrm flipH="1">
            <a:off x="6096405" y="3835961"/>
            <a:ext cx="268999" cy="183363"/>
          </a:xfrm>
          <a:prstGeom prst="straightConnector1">
            <a:avLst/>
          </a:prstGeom>
          <a:noFill/>
          <a:ln w="19050" cap="flat" cmpd="sng" algn="ctr">
            <a:solidFill>
              <a:srgbClr val="FFFFFF">
                <a:lumMod val="50000"/>
              </a:srgbClr>
            </a:solidFill>
            <a:prstDash val="solid"/>
            <a:headEnd type="none" w="med" len="med"/>
            <a:tailEnd type="triangle" w="med" len="med"/>
          </a:ln>
          <a:effectLst/>
        </p:spPr>
      </p:cxnSp>
      <p:sp>
        <p:nvSpPr>
          <p:cNvPr id="3943" name="Freeform: Shape 3942">
            <a:extLst>
              <a:ext uri="{FF2B5EF4-FFF2-40B4-BE49-F238E27FC236}">
                <a16:creationId xmlns:a16="http://schemas.microsoft.com/office/drawing/2014/main" id="{A5822B9E-34D5-48F5-8850-673AD129B308}"/>
              </a:ext>
            </a:extLst>
          </p:cNvPr>
          <p:cNvSpPr/>
          <p:nvPr/>
        </p:nvSpPr>
        <p:spPr>
          <a:xfrm flipH="1">
            <a:off x="6089756" y="4115509"/>
            <a:ext cx="633029" cy="678787"/>
          </a:xfrm>
          <a:custGeom>
            <a:avLst/>
            <a:gdLst>
              <a:gd name="connsiteX0" fmla="*/ 0 w 766689"/>
              <a:gd name="connsiteY0" fmla="*/ 0 h 640080"/>
              <a:gd name="connsiteX1" fmla="*/ 0 w 766689"/>
              <a:gd name="connsiteY1" fmla="*/ 351693 h 640080"/>
              <a:gd name="connsiteX2" fmla="*/ 766689 w 766689"/>
              <a:gd name="connsiteY2" fmla="*/ 640080 h 640080"/>
            </a:gdLst>
            <a:ahLst/>
            <a:cxnLst>
              <a:cxn ang="0">
                <a:pos x="connsiteX0" y="connsiteY0"/>
              </a:cxn>
              <a:cxn ang="0">
                <a:pos x="connsiteX1" y="connsiteY1"/>
              </a:cxn>
              <a:cxn ang="0">
                <a:pos x="connsiteX2" y="connsiteY2"/>
              </a:cxn>
            </a:cxnLst>
            <a:rect l="l" t="t" r="r" b="b"/>
            <a:pathLst>
              <a:path w="766689" h="640080">
                <a:moveTo>
                  <a:pt x="0" y="0"/>
                </a:moveTo>
                <a:lnTo>
                  <a:pt x="0" y="351693"/>
                </a:lnTo>
                <a:lnTo>
                  <a:pt x="766689" y="640080"/>
                </a:lnTo>
              </a:path>
            </a:pathLst>
          </a:custGeom>
          <a:noFill/>
          <a:ln w="19050" cap="flat" cmpd="sng" algn="ctr">
            <a:solidFill>
              <a:srgbClr val="FFFFFF">
                <a:lumMod val="50000"/>
              </a:srgbClr>
            </a:solidFill>
            <a:prstDash val="solid"/>
            <a:headEnd type="none" w="med" len="med"/>
            <a:tailEnd type="triangl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3944" name="TextBox 3943">
            <a:extLst>
              <a:ext uri="{FF2B5EF4-FFF2-40B4-BE49-F238E27FC236}">
                <a16:creationId xmlns:a16="http://schemas.microsoft.com/office/drawing/2014/main" id="{B04EF47C-12DD-42F7-9685-4D4063BCBEEE}"/>
              </a:ext>
            </a:extLst>
          </p:cNvPr>
          <p:cNvSpPr txBox="1"/>
          <p:nvPr/>
        </p:nvSpPr>
        <p:spPr>
          <a:xfrm>
            <a:off x="6861971" y="4581667"/>
            <a:ext cx="1276898" cy="297761"/>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Smooth muscle</a:t>
            </a:r>
          </a:p>
        </p:txBody>
      </p:sp>
      <p:sp>
        <p:nvSpPr>
          <p:cNvPr id="3945" name="TextBox 3944">
            <a:extLst>
              <a:ext uri="{FF2B5EF4-FFF2-40B4-BE49-F238E27FC236}">
                <a16:creationId xmlns:a16="http://schemas.microsoft.com/office/drawing/2014/main" id="{72448989-3AE2-4EA1-893C-105E0F730D7E}"/>
              </a:ext>
            </a:extLst>
          </p:cNvPr>
          <p:cNvSpPr txBox="1"/>
          <p:nvPr/>
        </p:nvSpPr>
        <p:spPr>
          <a:xfrm rot="1955788">
            <a:off x="5720708" y="3029727"/>
            <a:ext cx="579045" cy="297761"/>
          </a:xfrm>
          <a:prstGeom prst="rect">
            <a:avLst/>
          </a:prstGeom>
          <a:noFill/>
        </p:spPr>
        <p:txBody>
          <a:bodyPr wrap="none" rtlCol="0">
            <a:spAutoFit/>
          </a:bodyPr>
          <a:lstStyle/>
          <a:p>
            <a:pPr defTabSz="685783">
              <a:buClr>
                <a:srgbClr val="830051"/>
              </a:buClr>
              <a:defRPr/>
            </a:pPr>
            <a:r>
              <a:rPr lang="en-US" sz="1000" b="1" kern="0">
                <a:solidFill>
                  <a:srgbClr val="6F409A"/>
                </a:solidFill>
                <a:latin typeface="Arial" panose="020B0604020202020204"/>
                <a:cs typeface="Arial" panose="020B0604020202020204" pitchFamily="34" charset="0"/>
              </a:rPr>
              <a:t>IL-13</a:t>
            </a:r>
          </a:p>
        </p:txBody>
      </p:sp>
      <p:grpSp>
        <p:nvGrpSpPr>
          <p:cNvPr id="3946" name="Group 3945">
            <a:extLst>
              <a:ext uri="{FF2B5EF4-FFF2-40B4-BE49-F238E27FC236}">
                <a16:creationId xmlns:a16="http://schemas.microsoft.com/office/drawing/2014/main" id="{743394C4-70E7-483A-883B-6BCC747B054D}"/>
              </a:ext>
            </a:extLst>
          </p:cNvPr>
          <p:cNvGrpSpPr/>
          <p:nvPr/>
        </p:nvGrpSpPr>
        <p:grpSpPr>
          <a:xfrm rot="60000">
            <a:off x="4366536" y="4833168"/>
            <a:ext cx="1771486" cy="260609"/>
            <a:chOff x="3738169" y="5243361"/>
            <a:chExt cx="2239344" cy="341148"/>
          </a:xfrm>
        </p:grpSpPr>
        <p:grpSp>
          <p:nvGrpSpPr>
            <p:cNvPr id="3947" name="Group 3946">
              <a:extLst>
                <a:ext uri="{FF2B5EF4-FFF2-40B4-BE49-F238E27FC236}">
                  <a16:creationId xmlns:a16="http://schemas.microsoft.com/office/drawing/2014/main" id="{04486E60-6695-4B8E-98C6-D1605761A043}"/>
                </a:ext>
              </a:extLst>
            </p:cNvPr>
            <p:cNvGrpSpPr/>
            <p:nvPr/>
          </p:nvGrpSpPr>
          <p:grpSpPr>
            <a:xfrm>
              <a:off x="3738169" y="5277071"/>
              <a:ext cx="940086" cy="307438"/>
              <a:chOff x="4913307" y="5351100"/>
              <a:chExt cx="940086" cy="307438"/>
            </a:xfrm>
          </p:grpSpPr>
          <p:sp>
            <p:nvSpPr>
              <p:cNvPr id="3962" name="Oval 42">
                <a:extLst>
                  <a:ext uri="{FF2B5EF4-FFF2-40B4-BE49-F238E27FC236}">
                    <a16:creationId xmlns:a16="http://schemas.microsoft.com/office/drawing/2014/main" id="{8D4E3D6F-B56A-4011-B567-ECFFC62B53F2}"/>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63" name="Oval 3962">
                <a:extLst>
                  <a:ext uri="{FF2B5EF4-FFF2-40B4-BE49-F238E27FC236}">
                    <a16:creationId xmlns:a16="http://schemas.microsoft.com/office/drawing/2014/main" id="{F346E7D0-BE68-486E-8522-A2CFDC544463}"/>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3964" name="Oval 42">
                <a:extLst>
                  <a:ext uri="{FF2B5EF4-FFF2-40B4-BE49-F238E27FC236}">
                    <a16:creationId xmlns:a16="http://schemas.microsoft.com/office/drawing/2014/main" id="{7AD97FF6-4882-464E-B388-22292EB3FDBF}"/>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65" name="Oval 3964">
                <a:extLst>
                  <a:ext uri="{FF2B5EF4-FFF2-40B4-BE49-F238E27FC236}">
                    <a16:creationId xmlns:a16="http://schemas.microsoft.com/office/drawing/2014/main" id="{E6645F26-67BA-4181-99F0-87A2B8C65DCA}"/>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948" name="Group 3947">
              <a:extLst>
                <a:ext uri="{FF2B5EF4-FFF2-40B4-BE49-F238E27FC236}">
                  <a16:creationId xmlns:a16="http://schemas.microsoft.com/office/drawing/2014/main" id="{0AC804B3-60C1-409A-A4DC-117EC6589D5D}"/>
                </a:ext>
              </a:extLst>
            </p:cNvPr>
            <p:cNvGrpSpPr/>
            <p:nvPr/>
          </p:nvGrpSpPr>
          <p:grpSpPr>
            <a:xfrm rot="10800000">
              <a:off x="4329935" y="5373754"/>
              <a:ext cx="618134" cy="203349"/>
              <a:chOff x="4913307" y="5455189"/>
              <a:chExt cx="618134" cy="203349"/>
            </a:xfrm>
          </p:grpSpPr>
          <p:sp>
            <p:nvSpPr>
              <p:cNvPr id="3960" name="Oval 42">
                <a:extLst>
                  <a:ext uri="{FF2B5EF4-FFF2-40B4-BE49-F238E27FC236}">
                    <a16:creationId xmlns:a16="http://schemas.microsoft.com/office/drawing/2014/main" id="{CE72EB1D-C771-457C-82D3-29533A778568}"/>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61" name="Oval 3960">
                <a:extLst>
                  <a:ext uri="{FF2B5EF4-FFF2-40B4-BE49-F238E27FC236}">
                    <a16:creationId xmlns:a16="http://schemas.microsoft.com/office/drawing/2014/main" id="{07A29C6B-E529-4675-B589-030112E90C2E}"/>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949" name="Group 3948">
              <a:extLst>
                <a:ext uri="{FF2B5EF4-FFF2-40B4-BE49-F238E27FC236}">
                  <a16:creationId xmlns:a16="http://schemas.microsoft.com/office/drawing/2014/main" id="{01242657-2D81-4BC5-8E67-3778E89100B9}"/>
                </a:ext>
              </a:extLst>
            </p:cNvPr>
            <p:cNvGrpSpPr/>
            <p:nvPr/>
          </p:nvGrpSpPr>
          <p:grpSpPr>
            <a:xfrm>
              <a:off x="4851432" y="5369260"/>
              <a:ext cx="618134" cy="203349"/>
              <a:chOff x="4918004" y="5148985"/>
              <a:chExt cx="618134" cy="203349"/>
            </a:xfrm>
          </p:grpSpPr>
          <p:sp>
            <p:nvSpPr>
              <p:cNvPr id="3958" name="Oval 42">
                <a:extLst>
                  <a:ext uri="{FF2B5EF4-FFF2-40B4-BE49-F238E27FC236}">
                    <a16:creationId xmlns:a16="http://schemas.microsoft.com/office/drawing/2014/main" id="{A79CF6A2-5848-4902-A021-4B1035D3F60C}"/>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59" name="Oval 3958">
                <a:extLst>
                  <a:ext uri="{FF2B5EF4-FFF2-40B4-BE49-F238E27FC236}">
                    <a16:creationId xmlns:a16="http://schemas.microsoft.com/office/drawing/2014/main" id="{7E0AAC90-308E-4424-9312-1AC77D5F3CC0}"/>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3950" name="Oval 42">
              <a:extLst>
                <a:ext uri="{FF2B5EF4-FFF2-40B4-BE49-F238E27FC236}">
                  <a16:creationId xmlns:a16="http://schemas.microsoft.com/office/drawing/2014/main" id="{F2BB7E0D-3613-4226-8410-0B1DF93B549F}"/>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51" name="Oval 3950">
              <a:extLst>
                <a:ext uri="{FF2B5EF4-FFF2-40B4-BE49-F238E27FC236}">
                  <a16:creationId xmlns:a16="http://schemas.microsoft.com/office/drawing/2014/main" id="{5F13E121-8C5A-4B9A-8139-23474C926E0F}"/>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3952" name="Group 3951">
              <a:extLst>
                <a:ext uri="{FF2B5EF4-FFF2-40B4-BE49-F238E27FC236}">
                  <a16:creationId xmlns:a16="http://schemas.microsoft.com/office/drawing/2014/main" id="{7A20A072-11AF-4AE5-A8D8-EEFC15F90941}"/>
                </a:ext>
              </a:extLst>
            </p:cNvPr>
            <p:cNvGrpSpPr/>
            <p:nvPr/>
          </p:nvGrpSpPr>
          <p:grpSpPr>
            <a:xfrm>
              <a:off x="5116366" y="5243361"/>
              <a:ext cx="618134" cy="203349"/>
              <a:chOff x="4918004" y="5148985"/>
              <a:chExt cx="618134" cy="203349"/>
            </a:xfrm>
          </p:grpSpPr>
          <p:sp>
            <p:nvSpPr>
              <p:cNvPr id="3956" name="Oval 42">
                <a:extLst>
                  <a:ext uri="{FF2B5EF4-FFF2-40B4-BE49-F238E27FC236}">
                    <a16:creationId xmlns:a16="http://schemas.microsoft.com/office/drawing/2014/main" id="{BE95ED8D-6FCC-4EC4-965A-738F3D09560E}"/>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57" name="Oval 3956">
                <a:extLst>
                  <a:ext uri="{FF2B5EF4-FFF2-40B4-BE49-F238E27FC236}">
                    <a16:creationId xmlns:a16="http://schemas.microsoft.com/office/drawing/2014/main" id="{F87D6E2E-D746-46D1-BC02-B7BAC7B39C9B}"/>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953" name="Group 3952">
              <a:extLst>
                <a:ext uri="{FF2B5EF4-FFF2-40B4-BE49-F238E27FC236}">
                  <a16:creationId xmlns:a16="http://schemas.microsoft.com/office/drawing/2014/main" id="{01843AF3-6FC5-43F8-B721-7DD76FB79BA5}"/>
                </a:ext>
              </a:extLst>
            </p:cNvPr>
            <p:cNvGrpSpPr/>
            <p:nvPr/>
          </p:nvGrpSpPr>
          <p:grpSpPr>
            <a:xfrm>
              <a:off x="5359379" y="5351285"/>
              <a:ext cx="618134" cy="203349"/>
              <a:chOff x="4918004" y="5148985"/>
              <a:chExt cx="618134" cy="203349"/>
            </a:xfrm>
          </p:grpSpPr>
          <p:sp>
            <p:nvSpPr>
              <p:cNvPr id="3954" name="Oval 42">
                <a:extLst>
                  <a:ext uri="{FF2B5EF4-FFF2-40B4-BE49-F238E27FC236}">
                    <a16:creationId xmlns:a16="http://schemas.microsoft.com/office/drawing/2014/main" id="{3AB48AA3-2889-4FF1-9FE0-1A3628F0896D}"/>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55" name="Oval 3954">
                <a:extLst>
                  <a:ext uri="{FF2B5EF4-FFF2-40B4-BE49-F238E27FC236}">
                    <a16:creationId xmlns:a16="http://schemas.microsoft.com/office/drawing/2014/main" id="{3E926DCF-6AE4-488F-A3E7-80107407BCE8}"/>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grpSp>
        <p:nvGrpSpPr>
          <p:cNvPr id="3966" name="Group 3965">
            <a:extLst>
              <a:ext uri="{FF2B5EF4-FFF2-40B4-BE49-F238E27FC236}">
                <a16:creationId xmlns:a16="http://schemas.microsoft.com/office/drawing/2014/main" id="{1947CA47-3504-41B9-A34D-D5100C8B76FC}"/>
              </a:ext>
            </a:extLst>
          </p:cNvPr>
          <p:cNvGrpSpPr/>
          <p:nvPr/>
        </p:nvGrpSpPr>
        <p:grpSpPr>
          <a:xfrm rot="60000">
            <a:off x="5653747" y="4828080"/>
            <a:ext cx="1771486" cy="260609"/>
            <a:chOff x="3738169" y="5243361"/>
            <a:chExt cx="2239344" cy="341148"/>
          </a:xfrm>
        </p:grpSpPr>
        <p:grpSp>
          <p:nvGrpSpPr>
            <p:cNvPr id="3967" name="Group 3966">
              <a:extLst>
                <a:ext uri="{FF2B5EF4-FFF2-40B4-BE49-F238E27FC236}">
                  <a16:creationId xmlns:a16="http://schemas.microsoft.com/office/drawing/2014/main" id="{78F71500-2C67-4247-ADE9-7038D0EB6D46}"/>
                </a:ext>
              </a:extLst>
            </p:cNvPr>
            <p:cNvGrpSpPr/>
            <p:nvPr/>
          </p:nvGrpSpPr>
          <p:grpSpPr>
            <a:xfrm>
              <a:off x="3738169" y="5277071"/>
              <a:ext cx="940086" cy="307438"/>
              <a:chOff x="4913307" y="5351100"/>
              <a:chExt cx="940086" cy="307438"/>
            </a:xfrm>
          </p:grpSpPr>
          <p:sp>
            <p:nvSpPr>
              <p:cNvPr id="3982" name="Oval 42">
                <a:extLst>
                  <a:ext uri="{FF2B5EF4-FFF2-40B4-BE49-F238E27FC236}">
                    <a16:creationId xmlns:a16="http://schemas.microsoft.com/office/drawing/2014/main" id="{00FDF322-023F-4F5F-A176-31D06BF5E877}"/>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83" name="Oval 3982">
                <a:extLst>
                  <a:ext uri="{FF2B5EF4-FFF2-40B4-BE49-F238E27FC236}">
                    <a16:creationId xmlns:a16="http://schemas.microsoft.com/office/drawing/2014/main" id="{E3FDBD7B-F624-4CD6-AE23-ED5250E3D630}"/>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3984" name="Oval 42">
                <a:extLst>
                  <a:ext uri="{FF2B5EF4-FFF2-40B4-BE49-F238E27FC236}">
                    <a16:creationId xmlns:a16="http://schemas.microsoft.com/office/drawing/2014/main" id="{3993EDD9-C81D-4D72-AED2-99740573C61A}"/>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85" name="Oval 3984">
                <a:extLst>
                  <a:ext uri="{FF2B5EF4-FFF2-40B4-BE49-F238E27FC236}">
                    <a16:creationId xmlns:a16="http://schemas.microsoft.com/office/drawing/2014/main" id="{B9B61F24-5AD3-4AF3-81F9-3F25150793CC}"/>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968" name="Group 3967">
              <a:extLst>
                <a:ext uri="{FF2B5EF4-FFF2-40B4-BE49-F238E27FC236}">
                  <a16:creationId xmlns:a16="http://schemas.microsoft.com/office/drawing/2014/main" id="{C2A72FE9-2DA8-44F9-AAF3-F706C19B2688}"/>
                </a:ext>
              </a:extLst>
            </p:cNvPr>
            <p:cNvGrpSpPr/>
            <p:nvPr/>
          </p:nvGrpSpPr>
          <p:grpSpPr>
            <a:xfrm rot="10800000">
              <a:off x="4329935" y="5373754"/>
              <a:ext cx="618134" cy="203349"/>
              <a:chOff x="4913307" y="5455189"/>
              <a:chExt cx="618134" cy="203349"/>
            </a:xfrm>
          </p:grpSpPr>
          <p:sp>
            <p:nvSpPr>
              <p:cNvPr id="3980" name="Oval 42">
                <a:extLst>
                  <a:ext uri="{FF2B5EF4-FFF2-40B4-BE49-F238E27FC236}">
                    <a16:creationId xmlns:a16="http://schemas.microsoft.com/office/drawing/2014/main" id="{2D5E63CC-EAA4-4AC0-B315-13E89923272B}"/>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81" name="Oval 3980">
                <a:extLst>
                  <a:ext uri="{FF2B5EF4-FFF2-40B4-BE49-F238E27FC236}">
                    <a16:creationId xmlns:a16="http://schemas.microsoft.com/office/drawing/2014/main" id="{D64BFE60-2B22-419B-A49D-3FEB82B43E71}"/>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969" name="Group 3968">
              <a:extLst>
                <a:ext uri="{FF2B5EF4-FFF2-40B4-BE49-F238E27FC236}">
                  <a16:creationId xmlns:a16="http://schemas.microsoft.com/office/drawing/2014/main" id="{456991E6-A0FA-4D32-A78B-FC8C262D7E08}"/>
                </a:ext>
              </a:extLst>
            </p:cNvPr>
            <p:cNvGrpSpPr/>
            <p:nvPr/>
          </p:nvGrpSpPr>
          <p:grpSpPr>
            <a:xfrm>
              <a:off x="4851432" y="5369260"/>
              <a:ext cx="618134" cy="203349"/>
              <a:chOff x="4918004" y="5148985"/>
              <a:chExt cx="618134" cy="203349"/>
            </a:xfrm>
          </p:grpSpPr>
          <p:sp>
            <p:nvSpPr>
              <p:cNvPr id="3978" name="Oval 42">
                <a:extLst>
                  <a:ext uri="{FF2B5EF4-FFF2-40B4-BE49-F238E27FC236}">
                    <a16:creationId xmlns:a16="http://schemas.microsoft.com/office/drawing/2014/main" id="{B03FADC0-12E6-4DAE-BFBF-B49EC5A7987D}"/>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79" name="Oval 3978">
                <a:extLst>
                  <a:ext uri="{FF2B5EF4-FFF2-40B4-BE49-F238E27FC236}">
                    <a16:creationId xmlns:a16="http://schemas.microsoft.com/office/drawing/2014/main" id="{078D0DE5-9C9D-4846-B532-87D524B4E822}"/>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3970" name="Oval 42">
              <a:extLst>
                <a:ext uri="{FF2B5EF4-FFF2-40B4-BE49-F238E27FC236}">
                  <a16:creationId xmlns:a16="http://schemas.microsoft.com/office/drawing/2014/main" id="{44D53AFD-B1A2-4476-87F3-B139D18D6A6A}"/>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71" name="Oval 3970">
              <a:extLst>
                <a:ext uri="{FF2B5EF4-FFF2-40B4-BE49-F238E27FC236}">
                  <a16:creationId xmlns:a16="http://schemas.microsoft.com/office/drawing/2014/main" id="{B9756DDC-2B45-466C-8562-823B2A8BD358}"/>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3972" name="Group 3971">
              <a:extLst>
                <a:ext uri="{FF2B5EF4-FFF2-40B4-BE49-F238E27FC236}">
                  <a16:creationId xmlns:a16="http://schemas.microsoft.com/office/drawing/2014/main" id="{03A84653-344A-4BDB-A257-E12D09E7D45E}"/>
                </a:ext>
              </a:extLst>
            </p:cNvPr>
            <p:cNvGrpSpPr/>
            <p:nvPr/>
          </p:nvGrpSpPr>
          <p:grpSpPr>
            <a:xfrm>
              <a:off x="5116366" y="5243361"/>
              <a:ext cx="618134" cy="203349"/>
              <a:chOff x="4918004" y="5148985"/>
              <a:chExt cx="618134" cy="203349"/>
            </a:xfrm>
          </p:grpSpPr>
          <p:sp>
            <p:nvSpPr>
              <p:cNvPr id="3976" name="Oval 42">
                <a:extLst>
                  <a:ext uri="{FF2B5EF4-FFF2-40B4-BE49-F238E27FC236}">
                    <a16:creationId xmlns:a16="http://schemas.microsoft.com/office/drawing/2014/main" id="{A6F83C4A-6B2C-4BA8-B30D-60444D1FEA86}"/>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77" name="Oval 3976">
                <a:extLst>
                  <a:ext uri="{FF2B5EF4-FFF2-40B4-BE49-F238E27FC236}">
                    <a16:creationId xmlns:a16="http://schemas.microsoft.com/office/drawing/2014/main" id="{AC383CA9-B949-4C1F-9245-31D47F48ECE9}"/>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3973" name="Group 3972">
              <a:extLst>
                <a:ext uri="{FF2B5EF4-FFF2-40B4-BE49-F238E27FC236}">
                  <a16:creationId xmlns:a16="http://schemas.microsoft.com/office/drawing/2014/main" id="{D7CE42F2-E379-4A27-90CF-E45F6F2A0C59}"/>
                </a:ext>
              </a:extLst>
            </p:cNvPr>
            <p:cNvGrpSpPr/>
            <p:nvPr/>
          </p:nvGrpSpPr>
          <p:grpSpPr>
            <a:xfrm>
              <a:off x="5359379" y="5351285"/>
              <a:ext cx="618134" cy="203349"/>
              <a:chOff x="4918004" y="5148985"/>
              <a:chExt cx="618134" cy="203349"/>
            </a:xfrm>
          </p:grpSpPr>
          <p:sp>
            <p:nvSpPr>
              <p:cNvPr id="3974" name="Oval 42">
                <a:extLst>
                  <a:ext uri="{FF2B5EF4-FFF2-40B4-BE49-F238E27FC236}">
                    <a16:creationId xmlns:a16="http://schemas.microsoft.com/office/drawing/2014/main" id="{254A33FE-188C-4D7D-8AB2-D307CCC23DCF}"/>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3975" name="Oval 3974">
                <a:extLst>
                  <a:ext uri="{FF2B5EF4-FFF2-40B4-BE49-F238E27FC236}">
                    <a16:creationId xmlns:a16="http://schemas.microsoft.com/office/drawing/2014/main" id="{264B7004-77F6-461D-810A-8240C11F90B3}"/>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sp>
        <p:nvSpPr>
          <p:cNvPr id="4006" name="TextBox 4005">
            <a:extLst>
              <a:ext uri="{FF2B5EF4-FFF2-40B4-BE49-F238E27FC236}">
                <a16:creationId xmlns:a16="http://schemas.microsoft.com/office/drawing/2014/main" id="{61C55414-249B-4F4C-A7ED-092AAE212934}"/>
              </a:ext>
            </a:extLst>
          </p:cNvPr>
          <p:cNvSpPr txBox="1"/>
          <p:nvPr/>
        </p:nvSpPr>
        <p:spPr>
          <a:xfrm>
            <a:off x="5221157" y="5135661"/>
            <a:ext cx="2268473" cy="689271"/>
          </a:xfrm>
          <a:prstGeom prst="rect">
            <a:avLst/>
          </a:prstGeom>
          <a:solidFill>
            <a:srgbClr val="6F409A"/>
          </a:solidFill>
        </p:spPr>
        <p:txBody>
          <a:bodyPr wrap="none" rtlCol="0" anchor="ctr">
            <a:noAutofit/>
          </a:bodyPr>
          <a:lstStyle/>
          <a:p>
            <a:pPr algn="r" defTabSz="685783">
              <a:buClr>
                <a:srgbClr val="7F134C"/>
              </a:buClr>
              <a:defRPr/>
            </a:pPr>
            <a:r>
              <a:rPr lang="en-US" sz="1200" b="1" kern="0">
                <a:solidFill>
                  <a:srgbClr val="FFFFFF"/>
                </a:solidFill>
                <a:latin typeface="Arial" panose="020B0604020202020204"/>
                <a:cs typeface="Arial" panose="020B0604020202020204" pitchFamily="34" charset="0"/>
              </a:rPr>
              <a:t>Non-allergic eosinophilic    </a:t>
            </a:r>
          </a:p>
        </p:txBody>
      </p:sp>
      <p:cxnSp>
        <p:nvCxnSpPr>
          <p:cNvPr id="4007" name="Straight Arrow Connector 4006">
            <a:extLst>
              <a:ext uri="{FF2B5EF4-FFF2-40B4-BE49-F238E27FC236}">
                <a16:creationId xmlns:a16="http://schemas.microsoft.com/office/drawing/2014/main" id="{A74B03D0-368D-47DB-BDED-653B305F319B}"/>
              </a:ext>
            </a:extLst>
          </p:cNvPr>
          <p:cNvCxnSpPr>
            <a:cxnSpLocks/>
          </p:cNvCxnSpPr>
          <p:nvPr/>
        </p:nvCxnSpPr>
        <p:spPr>
          <a:xfrm flipH="1">
            <a:off x="3762942" y="3535333"/>
            <a:ext cx="1011" cy="1262637"/>
          </a:xfrm>
          <a:prstGeom prst="straightConnector1">
            <a:avLst/>
          </a:prstGeom>
          <a:noFill/>
          <a:ln w="19050" cap="flat" cmpd="sng" algn="ctr">
            <a:solidFill>
              <a:srgbClr val="FFFFFF">
                <a:lumMod val="50000"/>
              </a:srgbClr>
            </a:solidFill>
            <a:prstDash val="solid"/>
            <a:tailEnd type="triangle"/>
          </a:ln>
          <a:effectLst/>
        </p:spPr>
      </p:cxnSp>
      <p:sp>
        <p:nvSpPr>
          <p:cNvPr id="4008" name="Trapezoid 4007">
            <a:extLst>
              <a:ext uri="{FF2B5EF4-FFF2-40B4-BE49-F238E27FC236}">
                <a16:creationId xmlns:a16="http://schemas.microsoft.com/office/drawing/2014/main" id="{CE8A835A-67BB-4BFC-9AA3-9770341C3251}"/>
              </a:ext>
            </a:extLst>
          </p:cNvPr>
          <p:cNvSpPr/>
          <p:nvPr/>
        </p:nvSpPr>
        <p:spPr>
          <a:xfrm rot="450094">
            <a:off x="2699739" y="2131576"/>
            <a:ext cx="2629834" cy="1537066"/>
          </a:xfrm>
          <a:prstGeom prst="trapezoid">
            <a:avLst>
              <a:gd name="adj" fmla="val 69409"/>
            </a:avLst>
          </a:prstGeom>
          <a:gradFill flip="none" rotWithShape="1">
            <a:gsLst>
              <a:gs pos="30000">
                <a:srgbClr val="FFFFFF">
                  <a:alpha val="17000"/>
                </a:srgbClr>
              </a:gs>
              <a:gs pos="96000">
                <a:srgbClr val="12839E"/>
              </a:gs>
            </a:gsLst>
            <a:lin ang="16200000" scaled="1"/>
            <a:tileRect/>
          </a:gradFill>
          <a:ln w="9525"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009" name="Dendritic Cell">
            <a:extLst>
              <a:ext uri="{FF2B5EF4-FFF2-40B4-BE49-F238E27FC236}">
                <a16:creationId xmlns:a16="http://schemas.microsoft.com/office/drawing/2014/main" id="{DCEF7CBA-2D70-4251-9752-1FB1B9207A5C}"/>
              </a:ext>
            </a:extLst>
          </p:cNvPr>
          <p:cNvGrpSpPr/>
          <p:nvPr/>
        </p:nvGrpSpPr>
        <p:grpSpPr>
          <a:xfrm rot="9337972">
            <a:off x="4303941" y="2553625"/>
            <a:ext cx="599186" cy="492991"/>
            <a:chOff x="1696074" y="3544185"/>
            <a:chExt cx="1031207" cy="841401"/>
          </a:xfrm>
        </p:grpSpPr>
        <p:sp>
          <p:nvSpPr>
            <p:cNvPr id="4010" name="Freeform: Shape 4009">
              <a:extLst>
                <a:ext uri="{FF2B5EF4-FFF2-40B4-BE49-F238E27FC236}">
                  <a16:creationId xmlns:a16="http://schemas.microsoft.com/office/drawing/2014/main" id="{70E117F4-1B83-44D5-A088-028EAC77D03E}"/>
                </a:ext>
              </a:extLst>
            </p:cNvPr>
            <p:cNvSpPr/>
            <p:nvPr/>
          </p:nvSpPr>
          <p:spPr>
            <a:xfrm>
              <a:off x="1696074" y="3544185"/>
              <a:ext cx="1031207" cy="841401"/>
            </a:xfrm>
            <a:custGeom>
              <a:avLst/>
              <a:gdLst>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18720 h 1505499"/>
                <a:gd name="connsiteX1" fmla="*/ 421569 w 1034979"/>
                <a:gd name="connsiteY1" fmla="*/ 918720 h 1505499"/>
                <a:gd name="connsiteX2" fmla="*/ 394899 w 1034979"/>
                <a:gd name="connsiteY2" fmla="*/ 928245 h 1505499"/>
                <a:gd name="connsiteX3" fmla="*/ 387279 w 1034979"/>
                <a:gd name="connsiteY3" fmla="*/ 930150 h 1505499"/>
                <a:gd name="connsiteX4" fmla="*/ 356799 w 1034979"/>
                <a:gd name="connsiteY4" fmla="*/ 932055 h 1505499"/>
                <a:gd name="connsiteX5" fmla="*/ 351084 w 1034979"/>
                <a:gd name="connsiteY5" fmla="*/ 935865 h 1505499"/>
                <a:gd name="connsiteX6" fmla="*/ 339654 w 1034979"/>
                <a:gd name="connsiteY6" fmla="*/ 945390 h 1505499"/>
                <a:gd name="connsiteX7" fmla="*/ 328224 w 1034979"/>
                <a:gd name="connsiteY7" fmla="*/ 949200 h 1505499"/>
                <a:gd name="connsiteX8" fmla="*/ 312984 w 1034979"/>
                <a:gd name="connsiteY8" fmla="*/ 954915 h 1505499"/>
                <a:gd name="connsiteX9" fmla="*/ 265359 w 1034979"/>
                <a:gd name="connsiteY9" fmla="*/ 951105 h 1505499"/>
                <a:gd name="connsiteX10" fmla="*/ 253929 w 1034979"/>
                <a:gd name="connsiteY10" fmla="*/ 947295 h 1505499"/>
                <a:gd name="connsiteX11" fmla="*/ 242499 w 1034979"/>
                <a:gd name="connsiteY11" fmla="*/ 943485 h 1505499"/>
                <a:gd name="connsiteX12" fmla="*/ 236784 w 1034979"/>
                <a:gd name="connsiteY12" fmla="*/ 941580 h 1505499"/>
                <a:gd name="connsiteX13" fmla="*/ 231069 w 1034979"/>
                <a:gd name="connsiteY13" fmla="*/ 939675 h 1505499"/>
                <a:gd name="connsiteX14" fmla="*/ 219639 w 1034979"/>
                <a:gd name="connsiteY14" fmla="*/ 937770 h 1505499"/>
                <a:gd name="connsiteX15" fmla="*/ 213924 w 1034979"/>
                <a:gd name="connsiteY15" fmla="*/ 935865 h 1505499"/>
                <a:gd name="connsiteX16" fmla="*/ 206304 w 1034979"/>
                <a:gd name="connsiteY16" fmla="*/ 933960 h 1505499"/>
                <a:gd name="connsiteX17" fmla="*/ 194874 w 1034979"/>
                <a:gd name="connsiteY17" fmla="*/ 930150 h 1505499"/>
                <a:gd name="connsiteX18" fmla="*/ 189159 w 1034979"/>
                <a:gd name="connsiteY18" fmla="*/ 928245 h 1505499"/>
                <a:gd name="connsiteX19" fmla="*/ 181539 w 1034979"/>
                <a:gd name="connsiteY19" fmla="*/ 926340 h 1505499"/>
                <a:gd name="connsiteX20" fmla="*/ 170109 w 1034979"/>
                <a:gd name="connsiteY20" fmla="*/ 920625 h 1505499"/>
                <a:gd name="connsiteX21" fmla="*/ 164394 w 1034979"/>
                <a:gd name="connsiteY21" fmla="*/ 916815 h 1505499"/>
                <a:gd name="connsiteX22" fmla="*/ 156774 w 1034979"/>
                <a:gd name="connsiteY22" fmla="*/ 905385 h 1505499"/>
                <a:gd name="connsiteX23" fmla="*/ 145344 w 1034979"/>
                <a:gd name="connsiteY23" fmla="*/ 901575 h 1505499"/>
                <a:gd name="connsiteX24" fmla="*/ 139629 w 1034979"/>
                <a:gd name="connsiteY24" fmla="*/ 897765 h 1505499"/>
                <a:gd name="connsiteX25" fmla="*/ 133914 w 1034979"/>
                <a:gd name="connsiteY25" fmla="*/ 895860 h 1505499"/>
                <a:gd name="connsiteX26" fmla="*/ 116769 w 1034979"/>
                <a:gd name="connsiteY26" fmla="*/ 892050 h 1505499"/>
                <a:gd name="connsiteX27" fmla="*/ 111054 w 1034979"/>
                <a:gd name="connsiteY27" fmla="*/ 886335 h 1505499"/>
                <a:gd name="connsiteX28" fmla="*/ 101529 w 1034979"/>
                <a:gd name="connsiteY28" fmla="*/ 869190 h 1505499"/>
                <a:gd name="connsiteX29" fmla="*/ 84384 w 1034979"/>
                <a:gd name="connsiteY29" fmla="*/ 861570 h 1505499"/>
                <a:gd name="connsiteX30" fmla="*/ 78669 w 1034979"/>
                <a:gd name="connsiteY30" fmla="*/ 859665 h 1505499"/>
                <a:gd name="connsiteX31" fmla="*/ 59619 w 1034979"/>
                <a:gd name="connsiteY31" fmla="*/ 863475 h 1505499"/>
                <a:gd name="connsiteX32" fmla="*/ 53904 w 1034979"/>
                <a:gd name="connsiteY32" fmla="*/ 867285 h 1505499"/>
                <a:gd name="connsiteX33" fmla="*/ 50094 w 1034979"/>
                <a:gd name="connsiteY33" fmla="*/ 873000 h 1505499"/>
                <a:gd name="connsiteX34" fmla="*/ 46284 w 1034979"/>
                <a:gd name="connsiteY34" fmla="*/ 884430 h 1505499"/>
                <a:gd name="connsiteX35" fmla="*/ 50094 w 1034979"/>
                <a:gd name="connsiteY35" fmla="*/ 922530 h 1505499"/>
                <a:gd name="connsiteX36" fmla="*/ 53904 w 1034979"/>
                <a:gd name="connsiteY36" fmla="*/ 928245 h 1505499"/>
                <a:gd name="connsiteX37" fmla="*/ 59619 w 1034979"/>
                <a:gd name="connsiteY37" fmla="*/ 932055 h 1505499"/>
                <a:gd name="connsiteX38" fmla="*/ 63429 w 1034979"/>
                <a:gd name="connsiteY38" fmla="*/ 937770 h 1505499"/>
                <a:gd name="connsiteX39" fmla="*/ 80574 w 1034979"/>
                <a:gd name="connsiteY39" fmla="*/ 947295 h 1505499"/>
                <a:gd name="connsiteX40" fmla="*/ 103434 w 1034979"/>
                <a:gd name="connsiteY40" fmla="*/ 949200 h 1505499"/>
                <a:gd name="connsiteX41" fmla="*/ 124389 w 1034979"/>
                <a:gd name="connsiteY41" fmla="*/ 954915 h 1505499"/>
                <a:gd name="connsiteX42" fmla="*/ 130104 w 1034979"/>
                <a:gd name="connsiteY42" fmla="*/ 956820 h 1505499"/>
                <a:gd name="connsiteX43" fmla="*/ 135819 w 1034979"/>
                <a:gd name="connsiteY43" fmla="*/ 962535 h 1505499"/>
                <a:gd name="connsiteX44" fmla="*/ 143439 w 1034979"/>
                <a:gd name="connsiteY44" fmla="*/ 964440 h 1505499"/>
                <a:gd name="connsiteX45" fmla="*/ 166299 w 1034979"/>
                <a:gd name="connsiteY45" fmla="*/ 968250 h 1505499"/>
                <a:gd name="connsiteX46" fmla="*/ 191064 w 1034979"/>
                <a:gd name="connsiteY46" fmla="*/ 973965 h 1505499"/>
                <a:gd name="connsiteX47" fmla="*/ 208209 w 1034979"/>
                <a:gd name="connsiteY47" fmla="*/ 979680 h 1505499"/>
                <a:gd name="connsiteX48" fmla="*/ 213924 w 1034979"/>
                <a:gd name="connsiteY48" fmla="*/ 981585 h 1505499"/>
                <a:gd name="connsiteX49" fmla="*/ 229164 w 1034979"/>
                <a:gd name="connsiteY49" fmla="*/ 985395 h 1505499"/>
                <a:gd name="connsiteX50" fmla="*/ 248214 w 1034979"/>
                <a:gd name="connsiteY50" fmla="*/ 991110 h 1505499"/>
                <a:gd name="connsiteX51" fmla="*/ 253929 w 1034979"/>
                <a:gd name="connsiteY51" fmla="*/ 994920 h 1505499"/>
                <a:gd name="connsiteX52" fmla="*/ 267264 w 1034979"/>
                <a:gd name="connsiteY52" fmla="*/ 1010160 h 1505499"/>
                <a:gd name="connsiteX53" fmla="*/ 272979 w 1034979"/>
                <a:gd name="connsiteY53" fmla="*/ 1029210 h 1505499"/>
                <a:gd name="connsiteX54" fmla="*/ 274884 w 1034979"/>
                <a:gd name="connsiteY54" fmla="*/ 1034925 h 1505499"/>
                <a:gd name="connsiteX55" fmla="*/ 276789 w 1034979"/>
                <a:gd name="connsiteY55" fmla="*/ 1040640 h 1505499"/>
                <a:gd name="connsiteX56" fmla="*/ 278694 w 1034979"/>
                <a:gd name="connsiteY56" fmla="*/ 1065405 h 1505499"/>
                <a:gd name="connsiteX57" fmla="*/ 280599 w 1034979"/>
                <a:gd name="connsiteY57" fmla="*/ 1071120 h 1505499"/>
                <a:gd name="connsiteX58" fmla="*/ 278694 w 1034979"/>
                <a:gd name="connsiteY58" fmla="*/ 1090170 h 1505499"/>
                <a:gd name="connsiteX59" fmla="*/ 276789 w 1034979"/>
                <a:gd name="connsiteY59" fmla="*/ 1099695 h 1505499"/>
                <a:gd name="connsiteX60" fmla="*/ 263454 w 1034979"/>
                <a:gd name="connsiteY60" fmla="*/ 1113030 h 1505499"/>
                <a:gd name="connsiteX61" fmla="*/ 252024 w 1034979"/>
                <a:gd name="connsiteY61" fmla="*/ 1120650 h 1505499"/>
                <a:gd name="connsiteX62" fmla="*/ 240594 w 1034979"/>
                <a:gd name="connsiteY62" fmla="*/ 1124460 h 1505499"/>
                <a:gd name="connsiteX63" fmla="*/ 126294 w 1034979"/>
                <a:gd name="connsiteY63" fmla="*/ 1124460 h 1505499"/>
                <a:gd name="connsiteX64" fmla="*/ 120579 w 1034979"/>
                <a:gd name="connsiteY64" fmla="*/ 1126365 h 1505499"/>
                <a:gd name="connsiteX65" fmla="*/ 105339 w 1034979"/>
                <a:gd name="connsiteY65" fmla="*/ 1128270 h 1505499"/>
                <a:gd name="connsiteX66" fmla="*/ 88194 w 1034979"/>
                <a:gd name="connsiteY66" fmla="*/ 1133985 h 1505499"/>
                <a:gd name="connsiteX67" fmla="*/ 82479 w 1034979"/>
                <a:gd name="connsiteY67" fmla="*/ 1135890 h 1505499"/>
                <a:gd name="connsiteX68" fmla="*/ 76764 w 1034979"/>
                <a:gd name="connsiteY68" fmla="*/ 1139700 h 1505499"/>
                <a:gd name="connsiteX69" fmla="*/ 65334 w 1034979"/>
                <a:gd name="connsiteY69" fmla="*/ 1141605 h 1505499"/>
                <a:gd name="connsiteX70" fmla="*/ 27234 w 1034979"/>
                <a:gd name="connsiteY70" fmla="*/ 1143510 h 1505499"/>
                <a:gd name="connsiteX71" fmla="*/ 15804 w 1034979"/>
                <a:gd name="connsiteY71" fmla="*/ 1149225 h 1505499"/>
                <a:gd name="connsiteX72" fmla="*/ 6279 w 1034979"/>
                <a:gd name="connsiteY72" fmla="*/ 1158750 h 1505499"/>
                <a:gd name="connsiteX73" fmla="*/ 4374 w 1034979"/>
                <a:gd name="connsiteY73" fmla="*/ 1164465 h 1505499"/>
                <a:gd name="connsiteX74" fmla="*/ 564 w 1034979"/>
                <a:gd name="connsiteY74" fmla="*/ 1170180 h 1505499"/>
                <a:gd name="connsiteX75" fmla="*/ 6279 w 1034979"/>
                <a:gd name="connsiteY75" fmla="*/ 1202565 h 1505499"/>
                <a:gd name="connsiteX76" fmla="*/ 11994 w 1034979"/>
                <a:gd name="connsiteY76" fmla="*/ 1206375 h 1505499"/>
                <a:gd name="connsiteX77" fmla="*/ 17709 w 1034979"/>
                <a:gd name="connsiteY77" fmla="*/ 1208280 h 1505499"/>
                <a:gd name="connsiteX78" fmla="*/ 145344 w 1034979"/>
                <a:gd name="connsiteY78" fmla="*/ 1206375 h 1505499"/>
                <a:gd name="connsiteX79" fmla="*/ 152964 w 1034979"/>
                <a:gd name="connsiteY79" fmla="*/ 1204470 h 1505499"/>
                <a:gd name="connsiteX80" fmla="*/ 303459 w 1034979"/>
                <a:gd name="connsiteY80" fmla="*/ 1198755 h 1505499"/>
                <a:gd name="connsiteX81" fmla="*/ 318699 w 1034979"/>
                <a:gd name="connsiteY81" fmla="*/ 1206375 h 1505499"/>
                <a:gd name="connsiteX82" fmla="*/ 330129 w 1034979"/>
                <a:gd name="connsiteY82" fmla="*/ 1212090 h 1505499"/>
                <a:gd name="connsiteX83" fmla="*/ 333939 w 1034979"/>
                <a:gd name="connsiteY83" fmla="*/ 1217805 h 1505499"/>
                <a:gd name="connsiteX84" fmla="*/ 339654 w 1034979"/>
                <a:gd name="connsiteY84" fmla="*/ 1219710 h 1505499"/>
                <a:gd name="connsiteX85" fmla="*/ 351084 w 1034979"/>
                <a:gd name="connsiteY85" fmla="*/ 1227330 h 1505499"/>
                <a:gd name="connsiteX86" fmla="*/ 356799 w 1034979"/>
                <a:gd name="connsiteY86" fmla="*/ 1231140 h 1505499"/>
                <a:gd name="connsiteX87" fmla="*/ 360609 w 1034979"/>
                <a:gd name="connsiteY87" fmla="*/ 1236855 h 1505499"/>
                <a:gd name="connsiteX88" fmla="*/ 366324 w 1034979"/>
                <a:gd name="connsiteY88" fmla="*/ 1248285 h 1505499"/>
                <a:gd name="connsiteX89" fmla="*/ 362514 w 1034979"/>
                <a:gd name="connsiteY89" fmla="*/ 1274955 h 1505499"/>
                <a:gd name="connsiteX90" fmla="*/ 358704 w 1034979"/>
                <a:gd name="connsiteY90" fmla="*/ 1280670 h 1505499"/>
                <a:gd name="connsiteX91" fmla="*/ 356799 w 1034979"/>
                <a:gd name="connsiteY91" fmla="*/ 1286385 h 1505499"/>
                <a:gd name="connsiteX92" fmla="*/ 352989 w 1034979"/>
                <a:gd name="connsiteY92" fmla="*/ 1292100 h 1505499"/>
                <a:gd name="connsiteX93" fmla="*/ 351084 w 1034979"/>
                <a:gd name="connsiteY93" fmla="*/ 1297815 h 1505499"/>
                <a:gd name="connsiteX94" fmla="*/ 347274 w 1034979"/>
                <a:gd name="connsiteY94" fmla="*/ 1303530 h 1505499"/>
                <a:gd name="connsiteX95" fmla="*/ 330129 w 1034979"/>
                <a:gd name="connsiteY95" fmla="*/ 1370205 h 1505499"/>
                <a:gd name="connsiteX96" fmla="*/ 328224 w 1034979"/>
                <a:gd name="connsiteY96" fmla="*/ 1421640 h 1505499"/>
                <a:gd name="connsiteX97" fmla="*/ 330129 w 1034979"/>
                <a:gd name="connsiteY97" fmla="*/ 1446405 h 1505499"/>
                <a:gd name="connsiteX98" fmla="*/ 332034 w 1034979"/>
                <a:gd name="connsiteY98" fmla="*/ 1452120 h 1505499"/>
                <a:gd name="connsiteX99" fmla="*/ 335844 w 1034979"/>
                <a:gd name="connsiteY99" fmla="*/ 1455930 h 1505499"/>
                <a:gd name="connsiteX100" fmla="*/ 364419 w 1034979"/>
                <a:gd name="connsiteY100" fmla="*/ 1501650 h 1505499"/>
                <a:gd name="connsiteX101" fmla="*/ 387279 w 1034979"/>
                <a:gd name="connsiteY101" fmla="*/ 1503555 h 1505499"/>
                <a:gd name="connsiteX102" fmla="*/ 392994 w 1034979"/>
                <a:gd name="connsiteY102" fmla="*/ 1497840 h 1505499"/>
                <a:gd name="connsiteX103" fmla="*/ 394899 w 1034979"/>
                <a:gd name="connsiteY103" fmla="*/ 1486410 h 1505499"/>
                <a:gd name="connsiteX104" fmla="*/ 396804 w 1034979"/>
                <a:gd name="connsiteY104" fmla="*/ 1480695 h 1505499"/>
                <a:gd name="connsiteX105" fmla="*/ 398709 w 1034979"/>
                <a:gd name="connsiteY105" fmla="*/ 1463550 h 1505499"/>
                <a:gd name="connsiteX106" fmla="*/ 400614 w 1034979"/>
                <a:gd name="connsiteY106" fmla="*/ 1450215 h 1505499"/>
                <a:gd name="connsiteX107" fmla="*/ 404424 w 1034979"/>
                <a:gd name="connsiteY107" fmla="*/ 1393065 h 1505499"/>
                <a:gd name="connsiteX108" fmla="*/ 410139 w 1034979"/>
                <a:gd name="connsiteY108" fmla="*/ 1381635 h 1505499"/>
                <a:gd name="connsiteX109" fmla="*/ 413949 w 1034979"/>
                <a:gd name="connsiteY109" fmla="*/ 1368300 h 1505499"/>
                <a:gd name="connsiteX110" fmla="*/ 415854 w 1034979"/>
                <a:gd name="connsiteY110" fmla="*/ 1362585 h 1505499"/>
                <a:gd name="connsiteX111" fmla="*/ 417759 w 1034979"/>
                <a:gd name="connsiteY111" fmla="*/ 1349250 h 1505499"/>
                <a:gd name="connsiteX112" fmla="*/ 421569 w 1034979"/>
                <a:gd name="connsiteY112" fmla="*/ 1337820 h 1505499"/>
                <a:gd name="connsiteX113" fmla="*/ 427284 w 1034979"/>
                <a:gd name="connsiteY113" fmla="*/ 1324485 h 1505499"/>
                <a:gd name="connsiteX114" fmla="*/ 436809 w 1034979"/>
                <a:gd name="connsiteY114" fmla="*/ 1313055 h 1505499"/>
                <a:gd name="connsiteX115" fmla="*/ 450144 w 1034979"/>
                <a:gd name="connsiteY115" fmla="*/ 1297815 h 1505499"/>
                <a:gd name="connsiteX116" fmla="*/ 457764 w 1034979"/>
                <a:gd name="connsiteY116" fmla="*/ 1286385 h 1505499"/>
                <a:gd name="connsiteX117" fmla="*/ 461574 w 1034979"/>
                <a:gd name="connsiteY117" fmla="*/ 1274955 h 1505499"/>
                <a:gd name="connsiteX118" fmla="*/ 465384 w 1034979"/>
                <a:gd name="connsiteY118" fmla="*/ 1259715 h 1505499"/>
                <a:gd name="connsiteX119" fmla="*/ 467289 w 1034979"/>
                <a:gd name="connsiteY119" fmla="*/ 1254000 h 1505499"/>
                <a:gd name="connsiteX120" fmla="*/ 507294 w 1034979"/>
                <a:gd name="connsiteY120" fmla="*/ 1248285 h 1505499"/>
                <a:gd name="connsiteX121" fmla="*/ 535869 w 1034979"/>
                <a:gd name="connsiteY121" fmla="*/ 1238760 h 1505499"/>
                <a:gd name="connsiteX122" fmla="*/ 541584 w 1034979"/>
                <a:gd name="connsiteY122" fmla="*/ 1236855 h 1505499"/>
                <a:gd name="connsiteX123" fmla="*/ 547299 w 1034979"/>
                <a:gd name="connsiteY123" fmla="*/ 1234950 h 1505499"/>
                <a:gd name="connsiteX124" fmla="*/ 554919 w 1034979"/>
                <a:gd name="connsiteY124" fmla="*/ 1233045 h 1505499"/>
                <a:gd name="connsiteX125" fmla="*/ 573969 w 1034979"/>
                <a:gd name="connsiteY125" fmla="*/ 1225425 h 1505499"/>
                <a:gd name="connsiteX126" fmla="*/ 585399 w 1034979"/>
                <a:gd name="connsiteY126" fmla="*/ 1221615 h 1505499"/>
                <a:gd name="connsiteX127" fmla="*/ 720654 w 1034979"/>
                <a:gd name="connsiteY127" fmla="*/ 1305435 h 1505499"/>
                <a:gd name="connsiteX128" fmla="*/ 733989 w 1034979"/>
                <a:gd name="connsiteY128" fmla="*/ 1314960 h 1505499"/>
                <a:gd name="connsiteX129" fmla="*/ 743514 w 1034979"/>
                <a:gd name="connsiteY129" fmla="*/ 1316865 h 1505499"/>
                <a:gd name="connsiteX130" fmla="*/ 749229 w 1034979"/>
                <a:gd name="connsiteY130" fmla="*/ 1318770 h 1505499"/>
                <a:gd name="connsiteX131" fmla="*/ 762564 w 1034979"/>
                <a:gd name="connsiteY131" fmla="*/ 1324485 h 1505499"/>
                <a:gd name="connsiteX132" fmla="*/ 777804 w 1034979"/>
                <a:gd name="connsiteY132" fmla="*/ 1322580 h 1505499"/>
                <a:gd name="connsiteX133" fmla="*/ 789234 w 1034979"/>
                <a:gd name="connsiteY133" fmla="*/ 1316865 h 1505499"/>
                <a:gd name="connsiteX134" fmla="*/ 794949 w 1034979"/>
                <a:gd name="connsiteY134" fmla="*/ 1314960 h 1505499"/>
                <a:gd name="connsiteX135" fmla="*/ 802569 w 1034979"/>
                <a:gd name="connsiteY135" fmla="*/ 1297815 h 1505499"/>
                <a:gd name="connsiteX136" fmla="*/ 800664 w 1034979"/>
                <a:gd name="connsiteY136" fmla="*/ 1273050 h 1505499"/>
                <a:gd name="connsiteX137" fmla="*/ 798759 w 1034979"/>
                <a:gd name="connsiteY137" fmla="*/ 1267335 h 1505499"/>
                <a:gd name="connsiteX138" fmla="*/ 796854 w 1034979"/>
                <a:gd name="connsiteY138" fmla="*/ 1259715 h 1505499"/>
                <a:gd name="connsiteX139" fmla="*/ 783519 w 1034979"/>
                <a:gd name="connsiteY139" fmla="*/ 1242570 h 1505499"/>
                <a:gd name="connsiteX140" fmla="*/ 773994 w 1034979"/>
                <a:gd name="connsiteY140" fmla="*/ 1236855 h 1505499"/>
                <a:gd name="connsiteX141" fmla="*/ 648264 w 1034979"/>
                <a:gd name="connsiteY141" fmla="*/ 1145415 h 1505499"/>
                <a:gd name="connsiteX142" fmla="*/ 644454 w 1034979"/>
                <a:gd name="connsiteY142" fmla="*/ 1128270 h 1505499"/>
                <a:gd name="connsiteX143" fmla="*/ 646359 w 1034979"/>
                <a:gd name="connsiteY143" fmla="*/ 1120650 h 1505499"/>
                <a:gd name="connsiteX144" fmla="*/ 650169 w 1034979"/>
                <a:gd name="connsiteY144" fmla="*/ 1103505 h 1505499"/>
                <a:gd name="connsiteX145" fmla="*/ 653979 w 1034979"/>
                <a:gd name="connsiteY145" fmla="*/ 1097790 h 1505499"/>
                <a:gd name="connsiteX146" fmla="*/ 655884 w 1034979"/>
                <a:gd name="connsiteY146" fmla="*/ 1092075 h 1505499"/>
                <a:gd name="connsiteX147" fmla="*/ 661599 w 1034979"/>
                <a:gd name="connsiteY147" fmla="*/ 1090170 h 1505499"/>
                <a:gd name="connsiteX148" fmla="*/ 671124 w 1034979"/>
                <a:gd name="connsiteY148" fmla="*/ 1078740 h 1505499"/>
                <a:gd name="connsiteX149" fmla="*/ 724464 w 1034979"/>
                <a:gd name="connsiteY149" fmla="*/ 1071120 h 1505499"/>
                <a:gd name="connsiteX150" fmla="*/ 842574 w 1034979"/>
                <a:gd name="connsiteY150" fmla="*/ 1073025 h 1505499"/>
                <a:gd name="connsiteX151" fmla="*/ 871149 w 1034979"/>
                <a:gd name="connsiteY151" fmla="*/ 1074930 h 1505499"/>
                <a:gd name="connsiteX152" fmla="*/ 899724 w 1034979"/>
                <a:gd name="connsiteY152" fmla="*/ 1080645 h 1505499"/>
                <a:gd name="connsiteX153" fmla="*/ 922584 w 1034979"/>
                <a:gd name="connsiteY153" fmla="*/ 1084455 h 1505499"/>
                <a:gd name="connsiteX154" fmla="*/ 951159 w 1034979"/>
                <a:gd name="connsiteY154" fmla="*/ 1090170 h 1505499"/>
                <a:gd name="connsiteX155" fmla="*/ 956874 w 1034979"/>
                <a:gd name="connsiteY155" fmla="*/ 1090170 h 1505499"/>
                <a:gd name="connsiteX156" fmla="*/ 1002594 w 1034979"/>
                <a:gd name="connsiteY156" fmla="*/ 1088265 h 1505499"/>
                <a:gd name="connsiteX157" fmla="*/ 1031169 w 1034979"/>
                <a:gd name="connsiteY157" fmla="*/ 1080645 h 1505499"/>
                <a:gd name="connsiteX158" fmla="*/ 1034979 w 1034979"/>
                <a:gd name="connsiteY158" fmla="*/ 1074930 h 1505499"/>
                <a:gd name="connsiteX159" fmla="*/ 1033074 w 1034979"/>
                <a:gd name="connsiteY159" fmla="*/ 1055880 h 1505499"/>
                <a:gd name="connsiteX160" fmla="*/ 1027359 w 1034979"/>
                <a:gd name="connsiteY160" fmla="*/ 1052070 h 1505499"/>
                <a:gd name="connsiteX161" fmla="*/ 1012119 w 1034979"/>
                <a:gd name="connsiteY161" fmla="*/ 1050165 h 1505499"/>
                <a:gd name="connsiteX162" fmla="*/ 1006404 w 1034979"/>
                <a:gd name="connsiteY162" fmla="*/ 1048260 h 1505499"/>
                <a:gd name="connsiteX163" fmla="*/ 998784 w 1034979"/>
                <a:gd name="connsiteY163" fmla="*/ 1046355 h 1505499"/>
                <a:gd name="connsiteX164" fmla="*/ 987354 w 1034979"/>
                <a:gd name="connsiteY164" fmla="*/ 1038735 h 1505499"/>
                <a:gd name="connsiteX165" fmla="*/ 975924 w 1034979"/>
                <a:gd name="connsiteY165" fmla="*/ 1034925 h 1505499"/>
                <a:gd name="connsiteX166" fmla="*/ 970209 w 1034979"/>
                <a:gd name="connsiteY166" fmla="*/ 1033020 h 1505499"/>
                <a:gd name="connsiteX167" fmla="*/ 962589 w 1034979"/>
                <a:gd name="connsiteY167" fmla="*/ 1031115 h 1505499"/>
                <a:gd name="connsiteX168" fmla="*/ 956874 w 1034979"/>
                <a:gd name="connsiteY168" fmla="*/ 1029210 h 1505499"/>
                <a:gd name="connsiteX169" fmla="*/ 935919 w 1034979"/>
                <a:gd name="connsiteY169" fmla="*/ 1023495 h 1505499"/>
                <a:gd name="connsiteX170" fmla="*/ 930204 w 1034979"/>
                <a:gd name="connsiteY170" fmla="*/ 1021590 h 1505499"/>
                <a:gd name="connsiteX171" fmla="*/ 825429 w 1034979"/>
                <a:gd name="connsiteY171" fmla="*/ 1023495 h 1505499"/>
                <a:gd name="connsiteX172" fmla="*/ 819714 w 1034979"/>
                <a:gd name="connsiteY172" fmla="*/ 1025400 h 1505499"/>
                <a:gd name="connsiteX173" fmla="*/ 730179 w 1034979"/>
                <a:gd name="connsiteY173" fmla="*/ 1027305 h 1505499"/>
                <a:gd name="connsiteX174" fmla="*/ 716844 w 1034979"/>
                <a:gd name="connsiteY174" fmla="*/ 1031115 h 1505499"/>
                <a:gd name="connsiteX175" fmla="*/ 695889 w 1034979"/>
                <a:gd name="connsiteY175" fmla="*/ 1033020 h 1505499"/>
                <a:gd name="connsiteX176" fmla="*/ 669219 w 1034979"/>
                <a:gd name="connsiteY176" fmla="*/ 1034925 h 1505499"/>
                <a:gd name="connsiteX177" fmla="*/ 669219 w 1034979"/>
                <a:gd name="connsiteY177" fmla="*/ 1034925 h 1505499"/>
                <a:gd name="connsiteX178" fmla="*/ 646359 w 1034979"/>
                <a:gd name="connsiteY178" fmla="*/ 1038735 h 1505499"/>
                <a:gd name="connsiteX179" fmla="*/ 642549 w 1034979"/>
                <a:gd name="connsiteY179" fmla="*/ 1027305 h 1505499"/>
                <a:gd name="connsiteX180" fmla="*/ 640644 w 1034979"/>
                <a:gd name="connsiteY180" fmla="*/ 1021590 h 1505499"/>
                <a:gd name="connsiteX181" fmla="*/ 642549 w 1034979"/>
                <a:gd name="connsiteY181" fmla="*/ 1004445 h 1505499"/>
                <a:gd name="connsiteX182" fmla="*/ 644454 w 1034979"/>
                <a:gd name="connsiteY182" fmla="*/ 998730 h 1505499"/>
                <a:gd name="connsiteX183" fmla="*/ 661599 w 1034979"/>
                <a:gd name="connsiteY183" fmla="*/ 989205 h 1505499"/>
                <a:gd name="connsiteX184" fmla="*/ 673029 w 1034979"/>
                <a:gd name="connsiteY184" fmla="*/ 981585 h 1505499"/>
                <a:gd name="connsiteX185" fmla="*/ 674934 w 1034979"/>
                <a:gd name="connsiteY185" fmla="*/ 975870 h 1505499"/>
                <a:gd name="connsiteX186" fmla="*/ 680649 w 1034979"/>
                <a:gd name="connsiteY186" fmla="*/ 973965 h 1505499"/>
                <a:gd name="connsiteX187" fmla="*/ 686364 w 1034979"/>
                <a:gd name="connsiteY187" fmla="*/ 970155 h 1505499"/>
                <a:gd name="connsiteX188" fmla="*/ 695889 w 1034979"/>
                <a:gd name="connsiteY188" fmla="*/ 960630 h 1505499"/>
                <a:gd name="connsiteX189" fmla="*/ 705414 w 1034979"/>
                <a:gd name="connsiteY189" fmla="*/ 949200 h 1505499"/>
                <a:gd name="connsiteX190" fmla="*/ 716844 w 1034979"/>
                <a:gd name="connsiteY190" fmla="*/ 941580 h 1505499"/>
                <a:gd name="connsiteX191" fmla="*/ 732084 w 1034979"/>
                <a:gd name="connsiteY191" fmla="*/ 928245 h 1505499"/>
                <a:gd name="connsiteX192" fmla="*/ 741609 w 1034979"/>
                <a:gd name="connsiteY192" fmla="*/ 916815 h 1505499"/>
                <a:gd name="connsiteX193" fmla="*/ 753039 w 1034979"/>
                <a:gd name="connsiteY193" fmla="*/ 907290 h 1505499"/>
                <a:gd name="connsiteX194" fmla="*/ 758754 w 1034979"/>
                <a:gd name="connsiteY194" fmla="*/ 895860 h 1505499"/>
                <a:gd name="connsiteX195" fmla="*/ 760659 w 1034979"/>
                <a:gd name="connsiteY195" fmla="*/ 890145 h 1505499"/>
                <a:gd name="connsiteX196" fmla="*/ 766374 w 1034979"/>
                <a:gd name="connsiteY196" fmla="*/ 878715 h 1505499"/>
                <a:gd name="connsiteX197" fmla="*/ 764469 w 1034979"/>
                <a:gd name="connsiteY197" fmla="*/ 863475 h 1505499"/>
                <a:gd name="connsiteX198" fmla="*/ 758754 w 1034979"/>
                <a:gd name="connsiteY198" fmla="*/ 861570 h 1505499"/>
                <a:gd name="connsiteX199" fmla="*/ 737799 w 1034979"/>
                <a:gd name="connsiteY199" fmla="*/ 863475 h 1505499"/>
                <a:gd name="connsiteX200" fmla="*/ 732084 w 1034979"/>
                <a:gd name="connsiteY200" fmla="*/ 867285 h 1505499"/>
                <a:gd name="connsiteX201" fmla="*/ 720654 w 1034979"/>
                <a:gd name="connsiteY201" fmla="*/ 871095 h 1505499"/>
                <a:gd name="connsiteX202" fmla="*/ 716844 w 1034979"/>
                <a:gd name="connsiteY202" fmla="*/ 876810 h 1505499"/>
                <a:gd name="connsiteX203" fmla="*/ 711129 w 1034979"/>
                <a:gd name="connsiteY203" fmla="*/ 878715 h 1505499"/>
                <a:gd name="connsiteX204" fmla="*/ 705414 w 1034979"/>
                <a:gd name="connsiteY204" fmla="*/ 882525 h 1505499"/>
                <a:gd name="connsiteX205" fmla="*/ 699699 w 1034979"/>
                <a:gd name="connsiteY205" fmla="*/ 888240 h 1505499"/>
                <a:gd name="connsiteX206" fmla="*/ 692079 w 1034979"/>
                <a:gd name="connsiteY206" fmla="*/ 892050 h 1505499"/>
                <a:gd name="connsiteX207" fmla="*/ 650169 w 1034979"/>
                <a:gd name="connsiteY207" fmla="*/ 920625 h 1505499"/>
                <a:gd name="connsiteX208" fmla="*/ 636834 w 1034979"/>
                <a:gd name="connsiteY208" fmla="*/ 932055 h 1505499"/>
                <a:gd name="connsiteX209" fmla="*/ 627309 w 1034979"/>
                <a:gd name="connsiteY209" fmla="*/ 949200 h 1505499"/>
                <a:gd name="connsiteX210" fmla="*/ 602544 w 1034979"/>
                <a:gd name="connsiteY210" fmla="*/ 954915 h 1505499"/>
                <a:gd name="connsiteX211" fmla="*/ 589209 w 1034979"/>
                <a:gd name="connsiteY211" fmla="*/ 958725 h 1505499"/>
                <a:gd name="connsiteX212" fmla="*/ 573969 w 1034979"/>
                <a:gd name="connsiteY212" fmla="*/ 956820 h 1505499"/>
                <a:gd name="connsiteX213" fmla="*/ 562539 w 1034979"/>
                <a:gd name="connsiteY213" fmla="*/ 953010 h 1505499"/>
                <a:gd name="connsiteX214" fmla="*/ 551109 w 1034979"/>
                <a:gd name="connsiteY214" fmla="*/ 949200 h 1505499"/>
                <a:gd name="connsiteX215" fmla="*/ 539679 w 1034979"/>
                <a:gd name="connsiteY215" fmla="*/ 945390 h 1505499"/>
                <a:gd name="connsiteX216" fmla="*/ 533964 w 1034979"/>
                <a:gd name="connsiteY216" fmla="*/ 943485 h 1505499"/>
                <a:gd name="connsiteX217" fmla="*/ 528249 w 1034979"/>
                <a:gd name="connsiteY217" fmla="*/ 939675 h 1505499"/>
                <a:gd name="connsiteX218" fmla="*/ 516819 w 1034979"/>
                <a:gd name="connsiteY218" fmla="*/ 933960 h 1505499"/>
                <a:gd name="connsiteX219" fmla="*/ 509199 w 1034979"/>
                <a:gd name="connsiteY219" fmla="*/ 922530 h 1505499"/>
                <a:gd name="connsiteX220" fmla="*/ 505389 w 1034979"/>
                <a:gd name="connsiteY220" fmla="*/ 901575 h 1505499"/>
                <a:gd name="connsiteX221" fmla="*/ 507294 w 1034979"/>
                <a:gd name="connsiteY221" fmla="*/ 836805 h 1505499"/>
                <a:gd name="connsiteX222" fmla="*/ 513009 w 1034979"/>
                <a:gd name="connsiteY222" fmla="*/ 823470 h 1505499"/>
                <a:gd name="connsiteX223" fmla="*/ 503484 w 1034979"/>
                <a:gd name="connsiteY223" fmla="*/ 347220 h 1505499"/>
                <a:gd name="connsiteX224" fmla="*/ 499674 w 1034979"/>
                <a:gd name="connsiteY224" fmla="*/ 55755 h 1505499"/>
                <a:gd name="connsiteX225" fmla="*/ 490149 w 1034979"/>
                <a:gd name="connsiteY225" fmla="*/ 29085 h 1505499"/>
                <a:gd name="connsiteX226" fmla="*/ 488244 w 1034979"/>
                <a:gd name="connsiteY226" fmla="*/ 23370 h 1505499"/>
                <a:gd name="connsiteX227" fmla="*/ 484434 w 1034979"/>
                <a:gd name="connsiteY227" fmla="*/ 17655 h 1505499"/>
                <a:gd name="connsiteX228" fmla="*/ 478719 w 1034979"/>
                <a:gd name="connsiteY228" fmla="*/ 6225 h 1505499"/>
                <a:gd name="connsiteX229" fmla="*/ 473004 w 1034979"/>
                <a:gd name="connsiteY229" fmla="*/ 2415 h 1505499"/>
                <a:gd name="connsiteX230" fmla="*/ 429189 w 1034979"/>
                <a:gd name="connsiteY230" fmla="*/ 510 h 1505499"/>
                <a:gd name="connsiteX231" fmla="*/ 421569 w 1034979"/>
                <a:gd name="connsiteY231" fmla="*/ 11940 h 1505499"/>
                <a:gd name="connsiteX232" fmla="*/ 417759 w 1034979"/>
                <a:gd name="connsiteY232" fmla="*/ 17655 h 1505499"/>
                <a:gd name="connsiteX233" fmla="*/ 419664 w 1034979"/>
                <a:gd name="connsiteY233" fmla="*/ 50040 h 1505499"/>
                <a:gd name="connsiteX234" fmla="*/ 423474 w 1034979"/>
                <a:gd name="connsiteY234" fmla="*/ 61470 h 1505499"/>
                <a:gd name="connsiteX235" fmla="*/ 425379 w 1034979"/>
                <a:gd name="connsiteY235" fmla="*/ 67185 h 1505499"/>
                <a:gd name="connsiteX236" fmla="*/ 425379 w 1034979"/>
                <a:gd name="connsiteY236" fmla="*/ 72900 h 1505499"/>
                <a:gd name="connsiteX237" fmla="*/ 429189 w 1034979"/>
                <a:gd name="connsiteY237" fmla="*/ 227205 h 1505499"/>
                <a:gd name="connsiteX238" fmla="*/ 440619 w 1034979"/>
                <a:gd name="connsiteY238" fmla="*/ 410085 h 1505499"/>
                <a:gd name="connsiteX239" fmla="*/ 425379 w 1034979"/>
                <a:gd name="connsiteY239" fmla="*/ 707265 h 1505499"/>
                <a:gd name="connsiteX240" fmla="*/ 417759 w 1034979"/>
                <a:gd name="connsiteY240" fmla="*/ 834900 h 1505499"/>
                <a:gd name="connsiteX241" fmla="*/ 413949 w 1034979"/>
                <a:gd name="connsiteY241" fmla="*/ 852045 h 1505499"/>
                <a:gd name="connsiteX242" fmla="*/ 417759 w 1034979"/>
                <a:gd name="connsiteY242" fmla="*/ 873000 h 1505499"/>
                <a:gd name="connsiteX243" fmla="*/ 421569 w 1034979"/>
                <a:gd name="connsiteY243" fmla="*/ 878715 h 1505499"/>
                <a:gd name="connsiteX244" fmla="*/ 425379 w 1034979"/>
                <a:gd name="connsiteY244" fmla="*/ 890145 h 1505499"/>
                <a:gd name="connsiteX245" fmla="*/ 423474 w 1034979"/>
                <a:gd name="connsiteY245" fmla="*/ 916815 h 1505499"/>
                <a:gd name="connsiteX246" fmla="*/ 417759 w 1034979"/>
                <a:gd name="connsiteY246" fmla="*/ 918720 h 1505499"/>
                <a:gd name="connsiteX247" fmla="*/ 412044 w 1034979"/>
                <a:gd name="connsiteY247" fmla="*/ 922530 h 1505499"/>
                <a:gd name="connsiteX248" fmla="*/ 421569 w 1034979"/>
                <a:gd name="connsiteY248" fmla="*/ 918720 h 1505499"/>
                <a:gd name="connsiteX0" fmla="*/ 421569 w 1034979"/>
                <a:gd name="connsiteY0" fmla="*/ 918720 h 1505499"/>
                <a:gd name="connsiteX1" fmla="*/ 421569 w 1034979"/>
                <a:gd name="connsiteY1" fmla="*/ 918720 h 1505499"/>
                <a:gd name="connsiteX2" fmla="*/ 394899 w 1034979"/>
                <a:gd name="connsiteY2" fmla="*/ 928245 h 1505499"/>
                <a:gd name="connsiteX3" fmla="*/ 387279 w 1034979"/>
                <a:gd name="connsiteY3" fmla="*/ 930150 h 1505499"/>
                <a:gd name="connsiteX4" fmla="*/ 356799 w 1034979"/>
                <a:gd name="connsiteY4" fmla="*/ 932055 h 1505499"/>
                <a:gd name="connsiteX5" fmla="*/ 351084 w 1034979"/>
                <a:gd name="connsiteY5" fmla="*/ 935865 h 1505499"/>
                <a:gd name="connsiteX6" fmla="*/ 339654 w 1034979"/>
                <a:gd name="connsiteY6" fmla="*/ 945390 h 1505499"/>
                <a:gd name="connsiteX7" fmla="*/ 328224 w 1034979"/>
                <a:gd name="connsiteY7" fmla="*/ 949200 h 1505499"/>
                <a:gd name="connsiteX8" fmla="*/ 312984 w 1034979"/>
                <a:gd name="connsiteY8" fmla="*/ 954915 h 1505499"/>
                <a:gd name="connsiteX9" fmla="*/ 265359 w 1034979"/>
                <a:gd name="connsiteY9" fmla="*/ 951105 h 1505499"/>
                <a:gd name="connsiteX10" fmla="*/ 253929 w 1034979"/>
                <a:gd name="connsiteY10" fmla="*/ 947295 h 1505499"/>
                <a:gd name="connsiteX11" fmla="*/ 242499 w 1034979"/>
                <a:gd name="connsiteY11" fmla="*/ 943485 h 1505499"/>
                <a:gd name="connsiteX12" fmla="*/ 236784 w 1034979"/>
                <a:gd name="connsiteY12" fmla="*/ 941580 h 1505499"/>
                <a:gd name="connsiteX13" fmla="*/ 231069 w 1034979"/>
                <a:gd name="connsiteY13" fmla="*/ 939675 h 1505499"/>
                <a:gd name="connsiteX14" fmla="*/ 219639 w 1034979"/>
                <a:gd name="connsiteY14" fmla="*/ 937770 h 1505499"/>
                <a:gd name="connsiteX15" fmla="*/ 213924 w 1034979"/>
                <a:gd name="connsiteY15" fmla="*/ 935865 h 1505499"/>
                <a:gd name="connsiteX16" fmla="*/ 206304 w 1034979"/>
                <a:gd name="connsiteY16" fmla="*/ 933960 h 1505499"/>
                <a:gd name="connsiteX17" fmla="*/ 194874 w 1034979"/>
                <a:gd name="connsiteY17" fmla="*/ 930150 h 1505499"/>
                <a:gd name="connsiteX18" fmla="*/ 189159 w 1034979"/>
                <a:gd name="connsiteY18" fmla="*/ 928245 h 1505499"/>
                <a:gd name="connsiteX19" fmla="*/ 181539 w 1034979"/>
                <a:gd name="connsiteY19" fmla="*/ 926340 h 1505499"/>
                <a:gd name="connsiteX20" fmla="*/ 170109 w 1034979"/>
                <a:gd name="connsiteY20" fmla="*/ 920625 h 1505499"/>
                <a:gd name="connsiteX21" fmla="*/ 164394 w 1034979"/>
                <a:gd name="connsiteY21" fmla="*/ 916815 h 1505499"/>
                <a:gd name="connsiteX22" fmla="*/ 156774 w 1034979"/>
                <a:gd name="connsiteY22" fmla="*/ 905385 h 1505499"/>
                <a:gd name="connsiteX23" fmla="*/ 145344 w 1034979"/>
                <a:gd name="connsiteY23" fmla="*/ 901575 h 1505499"/>
                <a:gd name="connsiteX24" fmla="*/ 139629 w 1034979"/>
                <a:gd name="connsiteY24" fmla="*/ 897765 h 1505499"/>
                <a:gd name="connsiteX25" fmla="*/ 133914 w 1034979"/>
                <a:gd name="connsiteY25" fmla="*/ 895860 h 1505499"/>
                <a:gd name="connsiteX26" fmla="*/ 116769 w 1034979"/>
                <a:gd name="connsiteY26" fmla="*/ 892050 h 1505499"/>
                <a:gd name="connsiteX27" fmla="*/ 111054 w 1034979"/>
                <a:gd name="connsiteY27" fmla="*/ 886335 h 1505499"/>
                <a:gd name="connsiteX28" fmla="*/ 101529 w 1034979"/>
                <a:gd name="connsiteY28" fmla="*/ 869190 h 1505499"/>
                <a:gd name="connsiteX29" fmla="*/ 84384 w 1034979"/>
                <a:gd name="connsiteY29" fmla="*/ 861570 h 1505499"/>
                <a:gd name="connsiteX30" fmla="*/ 78669 w 1034979"/>
                <a:gd name="connsiteY30" fmla="*/ 859665 h 1505499"/>
                <a:gd name="connsiteX31" fmla="*/ 59619 w 1034979"/>
                <a:gd name="connsiteY31" fmla="*/ 863475 h 1505499"/>
                <a:gd name="connsiteX32" fmla="*/ 53904 w 1034979"/>
                <a:gd name="connsiteY32" fmla="*/ 867285 h 1505499"/>
                <a:gd name="connsiteX33" fmla="*/ 50094 w 1034979"/>
                <a:gd name="connsiteY33" fmla="*/ 873000 h 1505499"/>
                <a:gd name="connsiteX34" fmla="*/ 46284 w 1034979"/>
                <a:gd name="connsiteY34" fmla="*/ 884430 h 1505499"/>
                <a:gd name="connsiteX35" fmla="*/ 50094 w 1034979"/>
                <a:gd name="connsiteY35" fmla="*/ 922530 h 1505499"/>
                <a:gd name="connsiteX36" fmla="*/ 53904 w 1034979"/>
                <a:gd name="connsiteY36" fmla="*/ 928245 h 1505499"/>
                <a:gd name="connsiteX37" fmla="*/ 59619 w 1034979"/>
                <a:gd name="connsiteY37" fmla="*/ 932055 h 1505499"/>
                <a:gd name="connsiteX38" fmla="*/ 63429 w 1034979"/>
                <a:gd name="connsiteY38" fmla="*/ 937770 h 1505499"/>
                <a:gd name="connsiteX39" fmla="*/ 80574 w 1034979"/>
                <a:gd name="connsiteY39" fmla="*/ 947295 h 1505499"/>
                <a:gd name="connsiteX40" fmla="*/ 103434 w 1034979"/>
                <a:gd name="connsiteY40" fmla="*/ 949200 h 1505499"/>
                <a:gd name="connsiteX41" fmla="*/ 124389 w 1034979"/>
                <a:gd name="connsiteY41" fmla="*/ 954915 h 1505499"/>
                <a:gd name="connsiteX42" fmla="*/ 130104 w 1034979"/>
                <a:gd name="connsiteY42" fmla="*/ 956820 h 1505499"/>
                <a:gd name="connsiteX43" fmla="*/ 135819 w 1034979"/>
                <a:gd name="connsiteY43" fmla="*/ 962535 h 1505499"/>
                <a:gd name="connsiteX44" fmla="*/ 143439 w 1034979"/>
                <a:gd name="connsiteY44" fmla="*/ 964440 h 1505499"/>
                <a:gd name="connsiteX45" fmla="*/ 166299 w 1034979"/>
                <a:gd name="connsiteY45" fmla="*/ 968250 h 1505499"/>
                <a:gd name="connsiteX46" fmla="*/ 191064 w 1034979"/>
                <a:gd name="connsiteY46" fmla="*/ 973965 h 1505499"/>
                <a:gd name="connsiteX47" fmla="*/ 208209 w 1034979"/>
                <a:gd name="connsiteY47" fmla="*/ 979680 h 1505499"/>
                <a:gd name="connsiteX48" fmla="*/ 213924 w 1034979"/>
                <a:gd name="connsiteY48" fmla="*/ 981585 h 1505499"/>
                <a:gd name="connsiteX49" fmla="*/ 229164 w 1034979"/>
                <a:gd name="connsiteY49" fmla="*/ 985395 h 1505499"/>
                <a:gd name="connsiteX50" fmla="*/ 248214 w 1034979"/>
                <a:gd name="connsiteY50" fmla="*/ 991110 h 1505499"/>
                <a:gd name="connsiteX51" fmla="*/ 253929 w 1034979"/>
                <a:gd name="connsiteY51" fmla="*/ 994920 h 1505499"/>
                <a:gd name="connsiteX52" fmla="*/ 267264 w 1034979"/>
                <a:gd name="connsiteY52" fmla="*/ 1010160 h 1505499"/>
                <a:gd name="connsiteX53" fmla="*/ 272979 w 1034979"/>
                <a:gd name="connsiteY53" fmla="*/ 1029210 h 1505499"/>
                <a:gd name="connsiteX54" fmla="*/ 274884 w 1034979"/>
                <a:gd name="connsiteY54" fmla="*/ 1034925 h 1505499"/>
                <a:gd name="connsiteX55" fmla="*/ 276789 w 1034979"/>
                <a:gd name="connsiteY55" fmla="*/ 1040640 h 1505499"/>
                <a:gd name="connsiteX56" fmla="*/ 278694 w 1034979"/>
                <a:gd name="connsiteY56" fmla="*/ 1065405 h 1505499"/>
                <a:gd name="connsiteX57" fmla="*/ 280599 w 1034979"/>
                <a:gd name="connsiteY57" fmla="*/ 1071120 h 1505499"/>
                <a:gd name="connsiteX58" fmla="*/ 278694 w 1034979"/>
                <a:gd name="connsiteY58" fmla="*/ 1090170 h 1505499"/>
                <a:gd name="connsiteX59" fmla="*/ 276789 w 1034979"/>
                <a:gd name="connsiteY59" fmla="*/ 1099695 h 1505499"/>
                <a:gd name="connsiteX60" fmla="*/ 263454 w 1034979"/>
                <a:gd name="connsiteY60" fmla="*/ 1113030 h 1505499"/>
                <a:gd name="connsiteX61" fmla="*/ 252024 w 1034979"/>
                <a:gd name="connsiteY61" fmla="*/ 1120650 h 1505499"/>
                <a:gd name="connsiteX62" fmla="*/ 240594 w 1034979"/>
                <a:gd name="connsiteY62" fmla="*/ 1124460 h 1505499"/>
                <a:gd name="connsiteX63" fmla="*/ 126294 w 1034979"/>
                <a:gd name="connsiteY63" fmla="*/ 1124460 h 1505499"/>
                <a:gd name="connsiteX64" fmla="*/ 120579 w 1034979"/>
                <a:gd name="connsiteY64" fmla="*/ 1126365 h 1505499"/>
                <a:gd name="connsiteX65" fmla="*/ 105339 w 1034979"/>
                <a:gd name="connsiteY65" fmla="*/ 1128270 h 1505499"/>
                <a:gd name="connsiteX66" fmla="*/ 88194 w 1034979"/>
                <a:gd name="connsiteY66" fmla="*/ 1133985 h 1505499"/>
                <a:gd name="connsiteX67" fmla="*/ 82479 w 1034979"/>
                <a:gd name="connsiteY67" fmla="*/ 1135890 h 1505499"/>
                <a:gd name="connsiteX68" fmla="*/ 76764 w 1034979"/>
                <a:gd name="connsiteY68" fmla="*/ 1139700 h 1505499"/>
                <a:gd name="connsiteX69" fmla="*/ 65334 w 1034979"/>
                <a:gd name="connsiteY69" fmla="*/ 1141605 h 1505499"/>
                <a:gd name="connsiteX70" fmla="*/ 27234 w 1034979"/>
                <a:gd name="connsiteY70" fmla="*/ 1143510 h 1505499"/>
                <a:gd name="connsiteX71" fmla="*/ 15804 w 1034979"/>
                <a:gd name="connsiteY71" fmla="*/ 1149225 h 1505499"/>
                <a:gd name="connsiteX72" fmla="*/ 6279 w 1034979"/>
                <a:gd name="connsiteY72" fmla="*/ 1158750 h 1505499"/>
                <a:gd name="connsiteX73" fmla="*/ 4374 w 1034979"/>
                <a:gd name="connsiteY73" fmla="*/ 1164465 h 1505499"/>
                <a:gd name="connsiteX74" fmla="*/ 564 w 1034979"/>
                <a:gd name="connsiteY74" fmla="*/ 1170180 h 1505499"/>
                <a:gd name="connsiteX75" fmla="*/ 6279 w 1034979"/>
                <a:gd name="connsiteY75" fmla="*/ 1202565 h 1505499"/>
                <a:gd name="connsiteX76" fmla="*/ 11994 w 1034979"/>
                <a:gd name="connsiteY76" fmla="*/ 1206375 h 1505499"/>
                <a:gd name="connsiteX77" fmla="*/ 17709 w 1034979"/>
                <a:gd name="connsiteY77" fmla="*/ 1208280 h 1505499"/>
                <a:gd name="connsiteX78" fmla="*/ 145344 w 1034979"/>
                <a:gd name="connsiteY78" fmla="*/ 1206375 h 1505499"/>
                <a:gd name="connsiteX79" fmla="*/ 152964 w 1034979"/>
                <a:gd name="connsiteY79" fmla="*/ 1204470 h 1505499"/>
                <a:gd name="connsiteX80" fmla="*/ 303459 w 1034979"/>
                <a:gd name="connsiteY80" fmla="*/ 1198755 h 1505499"/>
                <a:gd name="connsiteX81" fmla="*/ 318699 w 1034979"/>
                <a:gd name="connsiteY81" fmla="*/ 1206375 h 1505499"/>
                <a:gd name="connsiteX82" fmla="*/ 330129 w 1034979"/>
                <a:gd name="connsiteY82" fmla="*/ 1212090 h 1505499"/>
                <a:gd name="connsiteX83" fmla="*/ 333939 w 1034979"/>
                <a:gd name="connsiteY83" fmla="*/ 1217805 h 1505499"/>
                <a:gd name="connsiteX84" fmla="*/ 339654 w 1034979"/>
                <a:gd name="connsiteY84" fmla="*/ 1219710 h 1505499"/>
                <a:gd name="connsiteX85" fmla="*/ 351084 w 1034979"/>
                <a:gd name="connsiteY85" fmla="*/ 1227330 h 1505499"/>
                <a:gd name="connsiteX86" fmla="*/ 356799 w 1034979"/>
                <a:gd name="connsiteY86" fmla="*/ 1231140 h 1505499"/>
                <a:gd name="connsiteX87" fmla="*/ 360609 w 1034979"/>
                <a:gd name="connsiteY87" fmla="*/ 1236855 h 1505499"/>
                <a:gd name="connsiteX88" fmla="*/ 366324 w 1034979"/>
                <a:gd name="connsiteY88" fmla="*/ 1248285 h 1505499"/>
                <a:gd name="connsiteX89" fmla="*/ 362514 w 1034979"/>
                <a:gd name="connsiteY89" fmla="*/ 1274955 h 1505499"/>
                <a:gd name="connsiteX90" fmla="*/ 358704 w 1034979"/>
                <a:gd name="connsiteY90" fmla="*/ 1280670 h 1505499"/>
                <a:gd name="connsiteX91" fmla="*/ 356799 w 1034979"/>
                <a:gd name="connsiteY91" fmla="*/ 1286385 h 1505499"/>
                <a:gd name="connsiteX92" fmla="*/ 352989 w 1034979"/>
                <a:gd name="connsiteY92" fmla="*/ 1292100 h 1505499"/>
                <a:gd name="connsiteX93" fmla="*/ 351084 w 1034979"/>
                <a:gd name="connsiteY93" fmla="*/ 1297815 h 1505499"/>
                <a:gd name="connsiteX94" fmla="*/ 347274 w 1034979"/>
                <a:gd name="connsiteY94" fmla="*/ 1303530 h 1505499"/>
                <a:gd name="connsiteX95" fmla="*/ 330129 w 1034979"/>
                <a:gd name="connsiteY95" fmla="*/ 1370205 h 1505499"/>
                <a:gd name="connsiteX96" fmla="*/ 328224 w 1034979"/>
                <a:gd name="connsiteY96" fmla="*/ 1421640 h 1505499"/>
                <a:gd name="connsiteX97" fmla="*/ 330129 w 1034979"/>
                <a:gd name="connsiteY97" fmla="*/ 1446405 h 1505499"/>
                <a:gd name="connsiteX98" fmla="*/ 332034 w 1034979"/>
                <a:gd name="connsiteY98" fmla="*/ 1452120 h 1505499"/>
                <a:gd name="connsiteX99" fmla="*/ 335844 w 1034979"/>
                <a:gd name="connsiteY99" fmla="*/ 1455930 h 1505499"/>
                <a:gd name="connsiteX100" fmla="*/ 364419 w 1034979"/>
                <a:gd name="connsiteY100" fmla="*/ 1501650 h 1505499"/>
                <a:gd name="connsiteX101" fmla="*/ 387279 w 1034979"/>
                <a:gd name="connsiteY101" fmla="*/ 1503555 h 1505499"/>
                <a:gd name="connsiteX102" fmla="*/ 392994 w 1034979"/>
                <a:gd name="connsiteY102" fmla="*/ 1497840 h 1505499"/>
                <a:gd name="connsiteX103" fmla="*/ 394899 w 1034979"/>
                <a:gd name="connsiteY103" fmla="*/ 1486410 h 1505499"/>
                <a:gd name="connsiteX104" fmla="*/ 396804 w 1034979"/>
                <a:gd name="connsiteY104" fmla="*/ 1480695 h 1505499"/>
                <a:gd name="connsiteX105" fmla="*/ 398709 w 1034979"/>
                <a:gd name="connsiteY105" fmla="*/ 1463550 h 1505499"/>
                <a:gd name="connsiteX106" fmla="*/ 400614 w 1034979"/>
                <a:gd name="connsiteY106" fmla="*/ 1450215 h 1505499"/>
                <a:gd name="connsiteX107" fmla="*/ 404424 w 1034979"/>
                <a:gd name="connsiteY107" fmla="*/ 1393065 h 1505499"/>
                <a:gd name="connsiteX108" fmla="*/ 410139 w 1034979"/>
                <a:gd name="connsiteY108" fmla="*/ 1381635 h 1505499"/>
                <a:gd name="connsiteX109" fmla="*/ 413949 w 1034979"/>
                <a:gd name="connsiteY109" fmla="*/ 1368300 h 1505499"/>
                <a:gd name="connsiteX110" fmla="*/ 415854 w 1034979"/>
                <a:gd name="connsiteY110" fmla="*/ 1362585 h 1505499"/>
                <a:gd name="connsiteX111" fmla="*/ 417759 w 1034979"/>
                <a:gd name="connsiteY111" fmla="*/ 1349250 h 1505499"/>
                <a:gd name="connsiteX112" fmla="*/ 421569 w 1034979"/>
                <a:gd name="connsiteY112" fmla="*/ 1337820 h 1505499"/>
                <a:gd name="connsiteX113" fmla="*/ 427284 w 1034979"/>
                <a:gd name="connsiteY113" fmla="*/ 1324485 h 1505499"/>
                <a:gd name="connsiteX114" fmla="*/ 436809 w 1034979"/>
                <a:gd name="connsiteY114" fmla="*/ 1313055 h 1505499"/>
                <a:gd name="connsiteX115" fmla="*/ 450144 w 1034979"/>
                <a:gd name="connsiteY115" fmla="*/ 1297815 h 1505499"/>
                <a:gd name="connsiteX116" fmla="*/ 457764 w 1034979"/>
                <a:gd name="connsiteY116" fmla="*/ 1286385 h 1505499"/>
                <a:gd name="connsiteX117" fmla="*/ 461574 w 1034979"/>
                <a:gd name="connsiteY117" fmla="*/ 1274955 h 1505499"/>
                <a:gd name="connsiteX118" fmla="*/ 465384 w 1034979"/>
                <a:gd name="connsiteY118" fmla="*/ 1259715 h 1505499"/>
                <a:gd name="connsiteX119" fmla="*/ 467289 w 1034979"/>
                <a:gd name="connsiteY119" fmla="*/ 1254000 h 1505499"/>
                <a:gd name="connsiteX120" fmla="*/ 507294 w 1034979"/>
                <a:gd name="connsiteY120" fmla="*/ 1248285 h 1505499"/>
                <a:gd name="connsiteX121" fmla="*/ 535869 w 1034979"/>
                <a:gd name="connsiteY121" fmla="*/ 1238760 h 1505499"/>
                <a:gd name="connsiteX122" fmla="*/ 541584 w 1034979"/>
                <a:gd name="connsiteY122" fmla="*/ 1236855 h 1505499"/>
                <a:gd name="connsiteX123" fmla="*/ 547299 w 1034979"/>
                <a:gd name="connsiteY123" fmla="*/ 1234950 h 1505499"/>
                <a:gd name="connsiteX124" fmla="*/ 554919 w 1034979"/>
                <a:gd name="connsiteY124" fmla="*/ 1233045 h 1505499"/>
                <a:gd name="connsiteX125" fmla="*/ 573969 w 1034979"/>
                <a:gd name="connsiteY125" fmla="*/ 1225425 h 1505499"/>
                <a:gd name="connsiteX126" fmla="*/ 585399 w 1034979"/>
                <a:gd name="connsiteY126" fmla="*/ 1221615 h 1505499"/>
                <a:gd name="connsiteX127" fmla="*/ 720654 w 1034979"/>
                <a:gd name="connsiteY127" fmla="*/ 1305435 h 1505499"/>
                <a:gd name="connsiteX128" fmla="*/ 733989 w 1034979"/>
                <a:gd name="connsiteY128" fmla="*/ 1314960 h 1505499"/>
                <a:gd name="connsiteX129" fmla="*/ 743514 w 1034979"/>
                <a:gd name="connsiteY129" fmla="*/ 1316865 h 1505499"/>
                <a:gd name="connsiteX130" fmla="*/ 749229 w 1034979"/>
                <a:gd name="connsiteY130" fmla="*/ 1318770 h 1505499"/>
                <a:gd name="connsiteX131" fmla="*/ 762564 w 1034979"/>
                <a:gd name="connsiteY131" fmla="*/ 1324485 h 1505499"/>
                <a:gd name="connsiteX132" fmla="*/ 777804 w 1034979"/>
                <a:gd name="connsiteY132" fmla="*/ 1322580 h 1505499"/>
                <a:gd name="connsiteX133" fmla="*/ 789234 w 1034979"/>
                <a:gd name="connsiteY133" fmla="*/ 1316865 h 1505499"/>
                <a:gd name="connsiteX134" fmla="*/ 794949 w 1034979"/>
                <a:gd name="connsiteY134" fmla="*/ 1314960 h 1505499"/>
                <a:gd name="connsiteX135" fmla="*/ 802569 w 1034979"/>
                <a:gd name="connsiteY135" fmla="*/ 1297815 h 1505499"/>
                <a:gd name="connsiteX136" fmla="*/ 800664 w 1034979"/>
                <a:gd name="connsiteY136" fmla="*/ 1273050 h 1505499"/>
                <a:gd name="connsiteX137" fmla="*/ 798759 w 1034979"/>
                <a:gd name="connsiteY137" fmla="*/ 1267335 h 1505499"/>
                <a:gd name="connsiteX138" fmla="*/ 796854 w 1034979"/>
                <a:gd name="connsiteY138" fmla="*/ 1259715 h 1505499"/>
                <a:gd name="connsiteX139" fmla="*/ 783519 w 1034979"/>
                <a:gd name="connsiteY139" fmla="*/ 1242570 h 1505499"/>
                <a:gd name="connsiteX140" fmla="*/ 773994 w 1034979"/>
                <a:gd name="connsiteY140" fmla="*/ 1236855 h 1505499"/>
                <a:gd name="connsiteX141" fmla="*/ 648264 w 1034979"/>
                <a:gd name="connsiteY141" fmla="*/ 1145415 h 1505499"/>
                <a:gd name="connsiteX142" fmla="*/ 644454 w 1034979"/>
                <a:gd name="connsiteY142" fmla="*/ 1128270 h 1505499"/>
                <a:gd name="connsiteX143" fmla="*/ 646359 w 1034979"/>
                <a:gd name="connsiteY143" fmla="*/ 1120650 h 1505499"/>
                <a:gd name="connsiteX144" fmla="*/ 650169 w 1034979"/>
                <a:gd name="connsiteY144" fmla="*/ 1103505 h 1505499"/>
                <a:gd name="connsiteX145" fmla="*/ 653979 w 1034979"/>
                <a:gd name="connsiteY145" fmla="*/ 1097790 h 1505499"/>
                <a:gd name="connsiteX146" fmla="*/ 655884 w 1034979"/>
                <a:gd name="connsiteY146" fmla="*/ 1092075 h 1505499"/>
                <a:gd name="connsiteX147" fmla="*/ 661599 w 1034979"/>
                <a:gd name="connsiteY147" fmla="*/ 1090170 h 1505499"/>
                <a:gd name="connsiteX148" fmla="*/ 671124 w 1034979"/>
                <a:gd name="connsiteY148" fmla="*/ 1078740 h 1505499"/>
                <a:gd name="connsiteX149" fmla="*/ 724464 w 1034979"/>
                <a:gd name="connsiteY149" fmla="*/ 1071120 h 1505499"/>
                <a:gd name="connsiteX150" fmla="*/ 842574 w 1034979"/>
                <a:gd name="connsiteY150" fmla="*/ 1073025 h 1505499"/>
                <a:gd name="connsiteX151" fmla="*/ 871149 w 1034979"/>
                <a:gd name="connsiteY151" fmla="*/ 1074930 h 1505499"/>
                <a:gd name="connsiteX152" fmla="*/ 899724 w 1034979"/>
                <a:gd name="connsiteY152" fmla="*/ 1080645 h 1505499"/>
                <a:gd name="connsiteX153" fmla="*/ 922584 w 1034979"/>
                <a:gd name="connsiteY153" fmla="*/ 1084455 h 1505499"/>
                <a:gd name="connsiteX154" fmla="*/ 951159 w 1034979"/>
                <a:gd name="connsiteY154" fmla="*/ 1090170 h 1505499"/>
                <a:gd name="connsiteX155" fmla="*/ 956874 w 1034979"/>
                <a:gd name="connsiteY155" fmla="*/ 1090170 h 1505499"/>
                <a:gd name="connsiteX156" fmla="*/ 1002594 w 1034979"/>
                <a:gd name="connsiteY156" fmla="*/ 1088265 h 1505499"/>
                <a:gd name="connsiteX157" fmla="*/ 1031169 w 1034979"/>
                <a:gd name="connsiteY157" fmla="*/ 1080645 h 1505499"/>
                <a:gd name="connsiteX158" fmla="*/ 1034979 w 1034979"/>
                <a:gd name="connsiteY158" fmla="*/ 1074930 h 1505499"/>
                <a:gd name="connsiteX159" fmla="*/ 1033074 w 1034979"/>
                <a:gd name="connsiteY159" fmla="*/ 1055880 h 1505499"/>
                <a:gd name="connsiteX160" fmla="*/ 1027359 w 1034979"/>
                <a:gd name="connsiteY160" fmla="*/ 1052070 h 1505499"/>
                <a:gd name="connsiteX161" fmla="*/ 1012119 w 1034979"/>
                <a:gd name="connsiteY161" fmla="*/ 1050165 h 1505499"/>
                <a:gd name="connsiteX162" fmla="*/ 1006404 w 1034979"/>
                <a:gd name="connsiteY162" fmla="*/ 1048260 h 1505499"/>
                <a:gd name="connsiteX163" fmla="*/ 998784 w 1034979"/>
                <a:gd name="connsiteY163" fmla="*/ 1046355 h 1505499"/>
                <a:gd name="connsiteX164" fmla="*/ 987354 w 1034979"/>
                <a:gd name="connsiteY164" fmla="*/ 1038735 h 1505499"/>
                <a:gd name="connsiteX165" fmla="*/ 975924 w 1034979"/>
                <a:gd name="connsiteY165" fmla="*/ 1034925 h 1505499"/>
                <a:gd name="connsiteX166" fmla="*/ 970209 w 1034979"/>
                <a:gd name="connsiteY166" fmla="*/ 1033020 h 1505499"/>
                <a:gd name="connsiteX167" fmla="*/ 962589 w 1034979"/>
                <a:gd name="connsiteY167" fmla="*/ 1031115 h 1505499"/>
                <a:gd name="connsiteX168" fmla="*/ 956874 w 1034979"/>
                <a:gd name="connsiteY168" fmla="*/ 1029210 h 1505499"/>
                <a:gd name="connsiteX169" fmla="*/ 935919 w 1034979"/>
                <a:gd name="connsiteY169" fmla="*/ 1023495 h 1505499"/>
                <a:gd name="connsiteX170" fmla="*/ 930204 w 1034979"/>
                <a:gd name="connsiteY170" fmla="*/ 1021590 h 1505499"/>
                <a:gd name="connsiteX171" fmla="*/ 825429 w 1034979"/>
                <a:gd name="connsiteY171" fmla="*/ 1023495 h 1505499"/>
                <a:gd name="connsiteX172" fmla="*/ 819714 w 1034979"/>
                <a:gd name="connsiteY172" fmla="*/ 1025400 h 1505499"/>
                <a:gd name="connsiteX173" fmla="*/ 730179 w 1034979"/>
                <a:gd name="connsiteY173" fmla="*/ 1027305 h 1505499"/>
                <a:gd name="connsiteX174" fmla="*/ 716844 w 1034979"/>
                <a:gd name="connsiteY174" fmla="*/ 1031115 h 1505499"/>
                <a:gd name="connsiteX175" fmla="*/ 695889 w 1034979"/>
                <a:gd name="connsiteY175" fmla="*/ 1033020 h 1505499"/>
                <a:gd name="connsiteX176" fmla="*/ 669219 w 1034979"/>
                <a:gd name="connsiteY176" fmla="*/ 1034925 h 1505499"/>
                <a:gd name="connsiteX177" fmla="*/ 669219 w 1034979"/>
                <a:gd name="connsiteY177" fmla="*/ 1034925 h 1505499"/>
                <a:gd name="connsiteX178" fmla="*/ 646359 w 1034979"/>
                <a:gd name="connsiteY178" fmla="*/ 1038735 h 1505499"/>
                <a:gd name="connsiteX179" fmla="*/ 642549 w 1034979"/>
                <a:gd name="connsiteY179" fmla="*/ 1027305 h 1505499"/>
                <a:gd name="connsiteX180" fmla="*/ 640644 w 1034979"/>
                <a:gd name="connsiteY180" fmla="*/ 1021590 h 1505499"/>
                <a:gd name="connsiteX181" fmla="*/ 642549 w 1034979"/>
                <a:gd name="connsiteY181" fmla="*/ 1004445 h 1505499"/>
                <a:gd name="connsiteX182" fmla="*/ 644454 w 1034979"/>
                <a:gd name="connsiteY182" fmla="*/ 998730 h 1505499"/>
                <a:gd name="connsiteX183" fmla="*/ 661599 w 1034979"/>
                <a:gd name="connsiteY183" fmla="*/ 989205 h 1505499"/>
                <a:gd name="connsiteX184" fmla="*/ 673029 w 1034979"/>
                <a:gd name="connsiteY184" fmla="*/ 981585 h 1505499"/>
                <a:gd name="connsiteX185" fmla="*/ 674934 w 1034979"/>
                <a:gd name="connsiteY185" fmla="*/ 975870 h 1505499"/>
                <a:gd name="connsiteX186" fmla="*/ 680649 w 1034979"/>
                <a:gd name="connsiteY186" fmla="*/ 973965 h 1505499"/>
                <a:gd name="connsiteX187" fmla="*/ 686364 w 1034979"/>
                <a:gd name="connsiteY187" fmla="*/ 970155 h 1505499"/>
                <a:gd name="connsiteX188" fmla="*/ 695889 w 1034979"/>
                <a:gd name="connsiteY188" fmla="*/ 960630 h 1505499"/>
                <a:gd name="connsiteX189" fmla="*/ 705414 w 1034979"/>
                <a:gd name="connsiteY189" fmla="*/ 949200 h 1505499"/>
                <a:gd name="connsiteX190" fmla="*/ 716844 w 1034979"/>
                <a:gd name="connsiteY190" fmla="*/ 941580 h 1505499"/>
                <a:gd name="connsiteX191" fmla="*/ 732084 w 1034979"/>
                <a:gd name="connsiteY191" fmla="*/ 928245 h 1505499"/>
                <a:gd name="connsiteX192" fmla="*/ 741609 w 1034979"/>
                <a:gd name="connsiteY192" fmla="*/ 916815 h 1505499"/>
                <a:gd name="connsiteX193" fmla="*/ 753039 w 1034979"/>
                <a:gd name="connsiteY193" fmla="*/ 907290 h 1505499"/>
                <a:gd name="connsiteX194" fmla="*/ 758754 w 1034979"/>
                <a:gd name="connsiteY194" fmla="*/ 895860 h 1505499"/>
                <a:gd name="connsiteX195" fmla="*/ 760659 w 1034979"/>
                <a:gd name="connsiteY195" fmla="*/ 890145 h 1505499"/>
                <a:gd name="connsiteX196" fmla="*/ 766374 w 1034979"/>
                <a:gd name="connsiteY196" fmla="*/ 878715 h 1505499"/>
                <a:gd name="connsiteX197" fmla="*/ 764469 w 1034979"/>
                <a:gd name="connsiteY197" fmla="*/ 863475 h 1505499"/>
                <a:gd name="connsiteX198" fmla="*/ 758754 w 1034979"/>
                <a:gd name="connsiteY198" fmla="*/ 861570 h 1505499"/>
                <a:gd name="connsiteX199" fmla="*/ 737799 w 1034979"/>
                <a:gd name="connsiteY199" fmla="*/ 863475 h 1505499"/>
                <a:gd name="connsiteX200" fmla="*/ 732084 w 1034979"/>
                <a:gd name="connsiteY200" fmla="*/ 867285 h 1505499"/>
                <a:gd name="connsiteX201" fmla="*/ 720654 w 1034979"/>
                <a:gd name="connsiteY201" fmla="*/ 871095 h 1505499"/>
                <a:gd name="connsiteX202" fmla="*/ 716844 w 1034979"/>
                <a:gd name="connsiteY202" fmla="*/ 876810 h 1505499"/>
                <a:gd name="connsiteX203" fmla="*/ 711129 w 1034979"/>
                <a:gd name="connsiteY203" fmla="*/ 878715 h 1505499"/>
                <a:gd name="connsiteX204" fmla="*/ 705414 w 1034979"/>
                <a:gd name="connsiteY204" fmla="*/ 882525 h 1505499"/>
                <a:gd name="connsiteX205" fmla="*/ 699699 w 1034979"/>
                <a:gd name="connsiteY205" fmla="*/ 888240 h 1505499"/>
                <a:gd name="connsiteX206" fmla="*/ 692079 w 1034979"/>
                <a:gd name="connsiteY206" fmla="*/ 892050 h 1505499"/>
                <a:gd name="connsiteX207" fmla="*/ 650169 w 1034979"/>
                <a:gd name="connsiteY207" fmla="*/ 920625 h 1505499"/>
                <a:gd name="connsiteX208" fmla="*/ 636834 w 1034979"/>
                <a:gd name="connsiteY208" fmla="*/ 932055 h 1505499"/>
                <a:gd name="connsiteX209" fmla="*/ 627309 w 1034979"/>
                <a:gd name="connsiteY209" fmla="*/ 949200 h 1505499"/>
                <a:gd name="connsiteX210" fmla="*/ 602544 w 1034979"/>
                <a:gd name="connsiteY210" fmla="*/ 954915 h 1505499"/>
                <a:gd name="connsiteX211" fmla="*/ 589209 w 1034979"/>
                <a:gd name="connsiteY211" fmla="*/ 958725 h 1505499"/>
                <a:gd name="connsiteX212" fmla="*/ 573969 w 1034979"/>
                <a:gd name="connsiteY212" fmla="*/ 956820 h 1505499"/>
                <a:gd name="connsiteX213" fmla="*/ 562539 w 1034979"/>
                <a:gd name="connsiteY213" fmla="*/ 953010 h 1505499"/>
                <a:gd name="connsiteX214" fmla="*/ 551109 w 1034979"/>
                <a:gd name="connsiteY214" fmla="*/ 949200 h 1505499"/>
                <a:gd name="connsiteX215" fmla="*/ 539679 w 1034979"/>
                <a:gd name="connsiteY215" fmla="*/ 945390 h 1505499"/>
                <a:gd name="connsiteX216" fmla="*/ 533964 w 1034979"/>
                <a:gd name="connsiteY216" fmla="*/ 943485 h 1505499"/>
                <a:gd name="connsiteX217" fmla="*/ 528249 w 1034979"/>
                <a:gd name="connsiteY217" fmla="*/ 939675 h 1505499"/>
                <a:gd name="connsiteX218" fmla="*/ 516819 w 1034979"/>
                <a:gd name="connsiteY218" fmla="*/ 933960 h 1505499"/>
                <a:gd name="connsiteX219" fmla="*/ 509199 w 1034979"/>
                <a:gd name="connsiteY219" fmla="*/ 922530 h 1505499"/>
                <a:gd name="connsiteX220" fmla="*/ 505389 w 1034979"/>
                <a:gd name="connsiteY220" fmla="*/ 901575 h 1505499"/>
                <a:gd name="connsiteX221" fmla="*/ 507294 w 1034979"/>
                <a:gd name="connsiteY221" fmla="*/ 836805 h 1505499"/>
                <a:gd name="connsiteX222" fmla="*/ 513009 w 1034979"/>
                <a:gd name="connsiteY222" fmla="*/ 823470 h 1505499"/>
                <a:gd name="connsiteX223" fmla="*/ 503484 w 1034979"/>
                <a:gd name="connsiteY223" fmla="*/ 347220 h 1505499"/>
                <a:gd name="connsiteX224" fmla="*/ 499674 w 1034979"/>
                <a:gd name="connsiteY224" fmla="*/ 55755 h 1505499"/>
                <a:gd name="connsiteX225" fmla="*/ 490149 w 1034979"/>
                <a:gd name="connsiteY225" fmla="*/ 29085 h 1505499"/>
                <a:gd name="connsiteX226" fmla="*/ 488244 w 1034979"/>
                <a:gd name="connsiteY226" fmla="*/ 23370 h 1505499"/>
                <a:gd name="connsiteX227" fmla="*/ 484434 w 1034979"/>
                <a:gd name="connsiteY227" fmla="*/ 17655 h 1505499"/>
                <a:gd name="connsiteX228" fmla="*/ 478719 w 1034979"/>
                <a:gd name="connsiteY228" fmla="*/ 6225 h 1505499"/>
                <a:gd name="connsiteX229" fmla="*/ 473004 w 1034979"/>
                <a:gd name="connsiteY229" fmla="*/ 2415 h 1505499"/>
                <a:gd name="connsiteX230" fmla="*/ 429189 w 1034979"/>
                <a:gd name="connsiteY230" fmla="*/ 510 h 1505499"/>
                <a:gd name="connsiteX231" fmla="*/ 421569 w 1034979"/>
                <a:gd name="connsiteY231" fmla="*/ 11940 h 1505499"/>
                <a:gd name="connsiteX232" fmla="*/ 417759 w 1034979"/>
                <a:gd name="connsiteY232" fmla="*/ 17655 h 1505499"/>
                <a:gd name="connsiteX233" fmla="*/ 419664 w 1034979"/>
                <a:gd name="connsiteY233" fmla="*/ 50040 h 1505499"/>
                <a:gd name="connsiteX234" fmla="*/ 423474 w 1034979"/>
                <a:gd name="connsiteY234" fmla="*/ 61470 h 1505499"/>
                <a:gd name="connsiteX235" fmla="*/ 425379 w 1034979"/>
                <a:gd name="connsiteY235" fmla="*/ 67185 h 1505499"/>
                <a:gd name="connsiteX236" fmla="*/ 425379 w 1034979"/>
                <a:gd name="connsiteY236" fmla="*/ 72900 h 1505499"/>
                <a:gd name="connsiteX237" fmla="*/ 429189 w 1034979"/>
                <a:gd name="connsiteY237" fmla="*/ 227205 h 1505499"/>
                <a:gd name="connsiteX238" fmla="*/ 440619 w 1034979"/>
                <a:gd name="connsiteY238" fmla="*/ 410085 h 1505499"/>
                <a:gd name="connsiteX239" fmla="*/ 425379 w 1034979"/>
                <a:gd name="connsiteY239" fmla="*/ 707265 h 1505499"/>
                <a:gd name="connsiteX240" fmla="*/ 417759 w 1034979"/>
                <a:gd name="connsiteY240" fmla="*/ 834900 h 1505499"/>
                <a:gd name="connsiteX241" fmla="*/ 413949 w 1034979"/>
                <a:gd name="connsiteY241" fmla="*/ 852045 h 1505499"/>
                <a:gd name="connsiteX242" fmla="*/ 417759 w 1034979"/>
                <a:gd name="connsiteY242" fmla="*/ 873000 h 1505499"/>
                <a:gd name="connsiteX243" fmla="*/ 421569 w 1034979"/>
                <a:gd name="connsiteY243" fmla="*/ 878715 h 1505499"/>
                <a:gd name="connsiteX244" fmla="*/ 425379 w 1034979"/>
                <a:gd name="connsiteY244" fmla="*/ 890145 h 1505499"/>
                <a:gd name="connsiteX245" fmla="*/ 423474 w 1034979"/>
                <a:gd name="connsiteY245" fmla="*/ 916815 h 1505499"/>
                <a:gd name="connsiteX246" fmla="*/ 417759 w 1034979"/>
                <a:gd name="connsiteY246" fmla="*/ 918720 h 1505499"/>
                <a:gd name="connsiteX247" fmla="*/ 412044 w 1034979"/>
                <a:gd name="connsiteY247" fmla="*/ 922530 h 1505499"/>
                <a:gd name="connsiteX248" fmla="*/ 421569 w 1034979"/>
                <a:gd name="connsiteY248" fmla="*/ 918720 h 150549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21569 w 1034979"/>
                <a:gd name="connsiteY230" fmla="*/ 11580 h 1505139"/>
                <a:gd name="connsiteX231" fmla="*/ 417759 w 1034979"/>
                <a:gd name="connsiteY231" fmla="*/ 17295 h 1505139"/>
                <a:gd name="connsiteX232" fmla="*/ 419664 w 1034979"/>
                <a:gd name="connsiteY232" fmla="*/ 49680 h 1505139"/>
                <a:gd name="connsiteX233" fmla="*/ 423474 w 1034979"/>
                <a:gd name="connsiteY233" fmla="*/ 61110 h 1505139"/>
                <a:gd name="connsiteX234" fmla="*/ 425379 w 1034979"/>
                <a:gd name="connsiteY234" fmla="*/ 66825 h 1505139"/>
                <a:gd name="connsiteX235" fmla="*/ 425379 w 1034979"/>
                <a:gd name="connsiteY235" fmla="*/ 72540 h 1505139"/>
                <a:gd name="connsiteX236" fmla="*/ 429189 w 1034979"/>
                <a:gd name="connsiteY236" fmla="*/ 226845 h 1505139"/>
                <a:gd name="connsiteX237" fmla="*/ 440619 w 1034979"/>
                <a:gd name="connsiteY237" fmla="*/ 409725 h 1505139"/>
                <a:gd name="connsiteX238" fmla="*/ 425379 w 1034979"/>
                <a:gd name="connsiteY238" fmla="*/ 706905 h 1505139"/>
                <a:gd name="connsiteX239" fmla="*/ 417759 w 1034979"/>
                <a:gd name="connsiteY239" fmla="*/ 834540 h 1505139"/>
                <a:gd name="connsiteX240" fmla="*/ 413949 w 1034979"/>
                <a:gd name="connsiteY240" fmla="*/ 851685 h 1505139"/>
                <a:gd name="connsiteX241" fmla="*/ 417759 w 1034979"/>
                <a:gd name="connsiteY241" fmla="*/ 872640 h 1505139"/>
                <a:gd name="connsiteX242" fmla="*/ 421569 w 1034979"/>
                <a:gd name="connsiteY242" fmla="*/ 878355 h 1505139"/>
                <a:gd name="connsiteX243" fmla="*/ 425379 w 1034979"/>
                <a:gd name="connsiteY243" fmla="*/ 889785 h 1505139"/>
                <a:gd name="connsiteX244" fmla="*/ 423474 w 1034979"/>
                <a:gd name="connsiteY244" fmla="*/ 916455 h 1505139"/>
                <a:gd name="connsiteX245" fmla="*/ 417759 w 1034979"/>
                <a:gd name="connsiteY245" fmla="*/ 918360 h 1505139"/>
                <a:gd name="connsiteX246" fmla="*/ 412044 w 1034979"/>
                <a:gd name="connsiteY246" fmla="*/ 922170 h 1505139"/>
                <a:gd name="connsiteX247" fmla="*/ 421569 w 1034979"/>
                <a:gd name="connsiteY247"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21569 w 1034979"/>
                <a:gd name="connsiteY230" fmla="*/ 11580 h 1505139"/>
                <a:gd name="connsiteX231" fmla="*/ 419664 w 1034979"/>
                <a:gd name="connsiteY231" fmla="*/ 49680 h 1505139"/>
                <a:gd name="connsiteX232" fmla="*/ 423474 w 1034979"/>
                <a:gd name="connsiteY232" fmla="*/ 61110 h 1505139"/>
                <a:gd name="connsiteX233" fmla="*/ 425379 w 1034979"/>
                <a:gd name="connsiteY233" fmla="*/ 66825 h 1505139"/>
                <a:gd name="connsiteX234" fmla="*/ 425379 w 1034979"/>
                <a:gd name="connsiteY234" fmla="*/ 72540 h 1505139"/>
                <a:gd name="connsiteX235" fmla="*/ 429189 w 1034979"/>
                <a:gd name="connsiteY235" fmla="*/ 226845 h 1505139"/>
                <a:gd name="connsiteX236" fmla="*/ 440619 w 1034979"/>
                <a:gd name="connsiteY236" fmla="*/ 409725 h 1505139"/>
                <a:gd name="connsiteX237" fmla="*/ 425379 w 1034979"/>
                <a:gd name="connsiteY237" fmla="*/ 706905 h 1505139"/>
                <a:gd name="connsiteX238" fmla="*/ 417759 w 1034979"/>
                <a:gd name="connsiteY238" fmla="*/ 834540 h 1505139"/>
                <a:gd name="connsiteX239" fmla="*/ 413949 w 1034979"/>
                <a:gd name="connsiteY239" fmla="*/ 851685 h 1505139"/>
                <a:gd name="connsiteX240" fmla="*/ 417759 w 1034979"/>
                <a:gd name="connsiteY240" fmla="*/ 872640 h 1505139"/>
                <a:gd name="connsiteX241" fmla="*/ 421569 w 1034979"/>
                <a:gd name="connsiteY241" fmla="*/ 878355 h 1505139"/>
                <a:gd name="connsiteX242" fmla="*/ 425379 w 1034979"/>
                <a:gd name="connsiteY242" fmla="*/ 889785 h 1505139"/>
                <a:gd name="connsiteX243" fmla="*/ 423474 w 1034979"/>
                <a:gd name="connsiteY243" fmla="*/ 916455 h 1505139"/>
                <a:gd name="connsiteX244" fmla="*/ 417759 w 1034979"/>
                <a:gd name="connsiteY244" fmla="*/ 918360 h 1505139"/>
                <a:gd name="connsiteX245" fmla="*/ 412044 w 1034979"/>
                <a:gd name="connsiteY245" fmla="*/ 922170 h 1505139"/>
                <a:gd name="connsiteX246" fmla="*/ 421569 w 1034979"/>
                <a:gd name="connsiteY246"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21569 w 1034979"/>
                <a:gd name="connsiteY230" fmla="*/ 11580 h 1505139"/>
                <a:gd name="connsiteX231" fmla="*/ 419664 w 1034979"/>
                <a:gd name="connsiteY231" fmla="*/ 49680 h 1505139"/>
                <a:gd name="connsiteX232" fmla="*/ 423474 w 1034979"/>
                <a:gd name="connsiteY232" fmla="*/ 61110 h 1505139"/>
                <a:gd name="connsiteX233" fmla="*/ 425379 w 1034979"/>
                <a:gd name="connsiteY233" fmla="*/ 66825 h 1505139"/>
                <a:gd name="connsiteX234" fmla="*/ 425379 w 1034979"/>
                <a:gd name="connsiteY234" fmla="*/ 72540 h 1505139"/>
                <a:gd name="connsiteX235" fmla="*/ 429189 w 1034979"/>
                <a:gd name="connsiteY235" fmla="*/ 226845 h 1505139"/>
                <a:gd name="connsiteX236" fmla="*/ 440619 w 1034979"/>
                <a:gd name="connsiteY236" fmla="*/ 409725 h 1505139"/>
                <a:gd name="connsiteX237" fmla="*/ 425379 w 1034979"/>
                <a:gd name="connsiteY237" fmla="*/ 706905 h 1505139"/>
                <a:gd name="connsiteX238" fmla="*/ 417759 w 1034979"/>
                <a:gd name="connsiteY238" fmla="*/ 834540 h 1505139"/>
                <a:gd name="connsiteX239" fmla="*/ 413949 w 1034979"/>
                <a:gd name="connsiteY239" fmla="*/ 851685 h 1505139"/>
                <a:gd name="connsiteX240" fmla="*/ 417759 w 1034979"/>
                <a:gd name="connsiteY240" fmla="*/ 872640 h 1505139"/>
                <a:gd name="connsiteX241" fmla="*/ 421569 w 1034979"/>
                <a:gd name="connsiteY241" fmla="*/ 878355 h 1505139"/>
                <a:gd name="connsiteX242" fmla="*/ 425379 w 1034979"/>
                <a:gd name="connsiteY242" fmla="*/ 889785 h 1505139"/>
                <a:gd name="connsiteX243" fmla="*/ 423474 w 1034979"/>
                <a:gd name="connsiteY243" fmla="*/ 916455 h 1505139"/>
                <a:gd name="connsiteX244" fmla="*/ 417759 w 1034979"/>
                <a:gd name="connsiteY244" fmla="*/ 918360 h 1505139"/>
                <a:gd name="connsiteX245" fmla="*/ 412044 w 1034979"/>
                <a:gd name="connsiteY245" fmla="*/ 922170 h 1505139"/>
                <a:gd name="connsiteX246" fmla="*/ 421569 w 1034979"/>
                <a:gd name="connsiteY246"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19664 w 1034979"/>
                <a:gd name="connsiteY230" fmla="*/ 49680 h 1505139"/>
                <a:gd name="connsiteX231" fmla="*/ 423474 w 1034979"/>
                <a:gd name="connsiteY231" fmla="*/ 61110 h 1505139"/>
                <a:gd name="connsiteX232" fmla="*/ 425379 w 1034979"/>
                <a:gd name="connsiteY232" fmla="*/ 66825 h 1505139"/>
                <a:gd name="connsiteX233" fmla="*/ 425379 w 1034979"/>
                <a:gd name="connsiteY233" fmla="*/ 72540 h 1505139"/>
                <a:gd name="connsiteX234" fmla="*/ 429189 w 1034979"/>
                <a:gd name="connsiteY234" fmla="*/ 226845 h 1505139"/>
                <a:gd name="connsiteX235" fmla="*/ 440619 w 1034979"/>
                <a:gd name="connsiteY235" fmla="*/ 409725 h 1505139"/>
                <a:gd name="connsiteX236" fmla="*/ 425379 w 1034979"/>
                <a:gd name="connsiteY236" fmla="*/ 706905 h 1505139"/>
                <a:gd name="connsiteX237" fmla="*/ 417759 w 1034979"/>
                <a:gd name="connsiteY237" fmla="*/ 834540 h 1505139"/>
                <a:gd name="connsiteX238" fmla="*/ 413949 w 1034979"/>
                <a:gd name="connsiteY238" fmla="*/ 851685 h 1505139"/>
                <a:gd name="connsiteX239" fmla="*/ 417759 w 1034979"/>
                <a:gd name="connsiteY239" fmla="*/ 872640 h 1505139"/>
                <a:gd name="connsiteX240" fmla="*/ 421569 w 1034979"/>
                <a:gd name="connsiteY240" fmla="*/ 878355 h 1505139"/>
                <a:gd name="connsiteX241" fmla="*/ 425379 w 1034979"/>
                <a:gd name="connsiteY241" fmla="*/ 889785 h 1505139"/>
                <a:gd name="connsiteX242" fmla="*/ 423474 w 1034979"/>
                <a:gd name="connsiteY242" fmla="*/ 916455 h 1505139"/>
                <a:gd name="connsiteX243" fmla="*/ 417759 w 1034979"/>
                <a:gd name="connsiteY243" fmla="*/ 918360 h 1505139"/>
                <a:gd name="connsiteX244" fmla="*/ 412044 w 1034979"/>
                <a:gd name="connsiteY244" fmla="*/ 922170 h 1505139"/>
                <a:gd name="connsiteX245" fmla="*/ 421569 w 1034979"/>
                <a:gd name="connsiteY245"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19664 w 1034979"/>
                <a:gd name="connsiteY230" fmla="*/ 49680 h 1505139"/>
                <a:gd name="connsiteX231" fmla="*/ 423474 w 1034979"/>
                <a:gd name="connsiteY231" fmla="*/ 61110 h 1505139"/>
                <a:gd name="connsiteX232" fmla="*/ 425379 w 1034979"/>
                <a:gd name="connsiteY232" fmla="*/ 66825 h 1505139"/>
                <a:gd name="connsiteX233" fmla="*/ 425379 w 1034979"/>
                <a:gd name="connsiteY233" fmla="*/ 72540 h 1505139"/>
                <a:gd name="connsiteX234" fmla="*/ 429189 w 1034979"/>
                <a:gd name="connsiteY234" fmla="*/ 226845 h 1505139"/>
                <a:gd name="connsiteX235" fmla="*/ 440619 w 1034979"/>
                <a:gd name="connsiteY235" fmla="*/ 409725 h 1505139"/>
                <a:gd name="connsiteX236" fmla="*/ 425379 w 1034979"/>
                <a:gd name="connsiteY236" fmla="*/ 706905 h 1505139"/>
                <a:gd name="connsiteX237" fmla="*/ 417759 w 1034979"/>
                <a:gd name="connsiteY237" fmla="*/ 834540 h 1505139"/>
                <a:gd name="connsiteX238" fmla="*/ 413949 w 1034979"/>
                <a:gd name="connsiteY238" fmla="*/ 851685 h 1505139"/>
                <a:gd name="connsiteX239" fmla="*/ 417759 w 1034979"/>
                <a:gd name="connsiteY239" fmla="*/ 872640 h 1505139"/>
                <a:gd name="connsiteX240" fmla="*/ 421569 w 1034979"/>
                <a:gd name="connsiteY240" fmla="*/ 878355 h 1505139"/>
                <a:gd name="connsiteX241" fmla="*/ 425379 w 1034979"/>
                <a:gd name="connsiteY241" fmla="*/ 889785 h 1505139"/>
                <a:gd name="connsiteX242" fmla="*/ 423474 w 1034979"/>
                <a:gd name="connsiteY242" fmla="*/ 916455 h 1505139"/>
                <a:gd name="connsiteX243" fmla="*/ 417759 w 1034979"/>
                <a:gd name="connsiteY243" fmla="*/ 918360 h 1505139"/>
                <a:gd name="connsiteX244" fmla="*/ 412044 w 1034979"/>
                <a:gd name="connsiteY244" fmla="*/ 922170 h 1505139"/>
                <a:gd name="connsiteX245" fmla="*/ 421569 w 1034979"/>
                <a:gd name="connsiteY245" fmla="*/ 918360 h 1505139"/>
                <a:gd name="connsiteX0" fmla="*/ 421569 w 1034979"/>
                <a:gd name="connsiteY0" fmla="*/ 913977 h 1500756"/>
                <a:gd name="connsiteX1" fmla="*/ 421569 w 1034979"/>
                <a:gd name="connsiteY1" fmla="*/ 913977 h 1500756"/>
                <a:gd name="connsiteX2" fmla="*/ 394899 w 1034979"/>
                <a:gd name="connsiteY2" fmla="*/ 923502 h 1500756"/>
                <a:gd name="connsiteX3" fmla="*/ 387279 w 1034979"/>
                <a:gd name="connsiteY3" fmla="*/ 925407 h 1500756"/>
                <a:gd name="connsiteX4" fmla="*/ 356799 w 1034979"/>
                <a:gd name="connsiteY4" fmla="*/ 927312 h 1500756"/>
                <a:gd name="connsiteX5" fmla="*/ 351084 w 1034979"/>
                <a:gd name="connsiteY5" fmla="*/ 931122 h 1500756"/>
                <a:gd name="connsiteX6" fmla="*/ 339654 w 1034979"/>
                <a:gd name="connsiteY6" fmla="*/ 940647 h 1500756"/>
                <a:gd name="connsiteX7" fmla="*/ 328224 w 1034979"/>
                <a:gd name="connsiteY7" fmla="*/ 944457 h 1500756"/>
                <a:gd name="connsiteX8" fmla="*/ 312984 w 1034979"/>
                <a:gd name="connsiteY8" fmla="*/ 950172 h 1500756"/>
                <a:gd name="connsiteX9" fmla="*/ 265359 w 1034979"/>
                <a:gd name="connsiteY9" fmla="*/ 946362 h 1500756"/>
                <a:gd name="connsiteX10" fmla="*/ 253929 w 1034979"/>
                <a:gd name="connsiteY10" fmla="*/ 942552 h 1500756"/>
                <a:gd name="connsiteX11" fmla="*/ 242499 w 1034979"/>
                <a:gd name="connsiteY11" fmla="*/ 938742 h 1500756"/>
                <a:gd name="connsiteX12" fmla="*/ 236784 w 1034979"/>
                <a:gd name="connsiteY12" fmla="*/ 936837 h 1500756"/>
                <a:gd name="connsiteX13" fmla="*/ 231069 w 1034979"/>
                <a:gd name="connsiteY13" fmla="*/ 934932 h 1500756"/>
                <a:gd name="connsiteX14" fmla="*/ 219639 w 1034979"/>
                <a:gd name="connsiteY14" fmla="*/ 933027 h 1500756"/>
                <a:gd name="connsiteX15" fmla="*/ 213924 w 1034979"/>
                <a:gd name="connsiteY15" fmla="*/ 931122 h 1500756"/>
                <a:gd name="connsiteX16" fmla="*/ 206304 w 1034979"/>
                <a:gd name="connsiteY16" fmla="*/ 929217 h 1500756"/>
                <a:gd name="connsiteX17" fmla="*/ 194874 w 1034979"/>
                <a:gd name="connsiteY17" fmla="*/ 925407 h 1500756"/>
                <a:gd name="connsiteX18" fmla="*/ 189159 w 1034979"/>
                <a:gd name="connsiteY18" fmla="*/ 923502 h 1500756"/>
                <a:gd name="connsiteX19" fmla="*/ 181539 w 1034979"/>
                <a:gd name="connsiteY19" fmla="*/ 921597 h 1500756"/>
                <a:gd name="connsiteX20" fmla="*/ 170109 w 1034979"/>
                <a:gd name="connsiteY20" fmla="*/ 915882 h 1500756"/>
                <a:gd name="connsiteX21" fmla="*/ 164394 w 1034979"/>
                <a:gd name="connsiteY21" fmla="*/ 912072 h 1500756"/>
                <a:gd name="connsiteX22" fmla="*/ 156774 w 1034979"/>
                <a:gd name="connsiteY22" fmla="*/ 900642 h 1500756"/>
                <a:gd name="connsiteX23" fmla="*/ 145344 w 1034979"/>
                <a:gd name="connsiteY23" fmla="*/ 896832 h 1500756"/>
                <a:gd name="connsiteX24" fmla="*/ 139629 w 1034979"/>
                <a:gd name="connsiteY24" fmla="*/ 893022 h 1500756"/>
                <a:gd name="connsiteX25" fmla="*/ 133914 w 1034979"/>
                <a:gd name="connsiteY25" fmla="*/ 891117 h 1500756"/>
                <a:gd name="connsiteX26" fmla="*/ 116769 w 1034979"/>
                <a:gd name="connsiteY26" fmla="*/ 887307 h 1500756"/>
                <a:gd name="connsiteX27" fmla="*/ 111054 w 1034979"/>
                <a:gd name="connsiteY27" fmla="*/ 881592 h 1500756"/>
                <a:gd name="connsiteX28" fmla="*/ 101529 w 1034979"/>
                <a:gd name="connsiteY28" fmla="*/ 864447 h 1500756"/>
                <a:gd name="connsiteX29" fmla="*/ 84384 w 1034979"/>
                <a:gd name="connsiteY29" fmla="*/ 856827 h 1500756"/>
                <a:gd name="connsiteX30" fmla="*/ 78669 w 1034979"/>
                <a:gd name="connsiteY30" fmla="*/ 854922 h 1500756"/>
                <a:gd name="connsiteX31" fmla="*/ 59619 w 1034979"/>
                <a:gd name="connsiteY31" fmla="*/ 858732 h 1500756"/>
                <a:gd name="connsiteX32" fmla="*/ 53904 w 1034979"/>
                <a:gd name="connsiteY32" fmla="*/ 862542 h 1500756"/>
                <a:gd name="connsiteX33" fmla="*/ 50094 w 1034979"/>
                <a:gd name="connsiteY33" fmla="*/ 868257 h 1500756"/>
                <a:gd name="connsiteX34" fmla="*/ 46284 w 1034979"/>
                <a:gd name="connsiteY34" fmla="*/ 879687 h 1500756"/>
                <a:gd name="connsiteX35" fmla="*/ 50094 w 1034979"/>
                <a:gd name="connsiteY35" fmla="*/ 917787 h 1500756"/>
                <a:gd name="connsiteX36" fmla="*/ 53904 w 1034979"/>
                <a:gd name="connsiteY36" fmla="*/ 923502 h 1500756"/>
                <a:gd name="connsiteX37" fmla="*/ 59619 w 1034979"/>
                <a:gd name="connsiteY37" fmla="*/ 927312 h 1500756"/>
                <a:gd name="connsiteX38" fmla="*/ 63429 w 1034979"/>
                <a:gd name="connsiteY38" fmla="*/ 933027 h 1500756"/>
                <a:gd name="connsiteX39" fmla="*/ 80574 w 1034979"/>
                <a:gd name="connsiteY39" fmla="*/ 942552 h 1500756"/>
                <a:gd name="connsiteX40" fmla="*/ 103434 w 1034979"/>
                <a:gd name="connsiteY40" fmla="*/ 944457 h 1500756"/>
                <a:gd name="connsiteX41" fmla="*/ 124389 w 1034979"/>
                <a:gd name="connsiteY41" fmla="*/ 950172 h 1500756"/>
                <a:gd name="connsiteX42" fmla="*/ 130104 w 1034979"/>
                <a:gd name="connsiteY42" fmla="*/ 952077 h 1500756"/>
                <a:gd name="connsiteX43" fmla="*/ 135819 w 1034979"/>
                <a:gd name="connsiteY43" fmla="*/ 957792 h 1500756"/>
                <a:gd name="connsiteX44" fmla="*/ 143439 w 1034979"/>
                <a:gd name="connsiteY44" fmla="*/ 959697 h 1500756"/>
                <a:gd name="connsiteX45" fmla="*/ 166299 w 1034979"/>
                <a:gd name="connsiteY45" fmla="*/ 963507 h 1500756"/>
                <a:gd name="connsiteX46" fmla="*/ 191064 w 1034979"/>
                <a:gd name="connsiteY46" fmla="*/ 969222 h 1500756"/>
                <a:gd name="connsiteX47" fmla="*/ 208209 w 1034979"/>
                <a:gd name="connsiteY47" fmla="*/ 974937 h 1500756"/>
                <a:gd name="connsiteX48" fmla="*/ 213924 w 1034979"/>
                <a:gd name="connsiteY48" fmla="*/ 976842 h 1500756"/>
                <a:gd name="connsiteX49" fmla="*/ 229164 w 1034979"/>
                <a:gd name="connsiteY49" fmla="*/ 980652 h 1500756"/>
                <a:gd name="connsiteX50" fmla="*/ 248214 w 1034979"/>
                <a:gd name="connsiteY50" fmla="*/ 986367 h 1500756"/>
                <a:gd name="connsiteX51" fmla="*/ 253929 w 1034979"/>
                <a:gd name="connsiteY51" fmla="*/ 990177 h 1500756"/>
                <a:gd name="connsiteX52" fmla="*/ 267264 w 1034979"/>
                <a:gd name="connsiteY52" fmla="*/ 1005417 h 1500756"/>
                <a:gd name="connsiteX53" fmla="*/ 272979 w 1034979"/>
                <a:gd name="connsiteY53" fmla="*/ 1024467 h 1500756"/>
                <a:gd name="connsiteX54" fmla="*/ 274884 w 1034979"/>
                <a:gd name="connsiteY54" fmla="*/ 1030182 h 1500756"/>
                <a:gd name="connsiteX55" fmla="*/ 276789 w 1034979"/>
                <a:gd name="connsiteY55" fmla="*/ 1035897 h 1500756"/>
                <a:gd name="connsiteX56" fmla="*/ 278694 w 1034979"/>
                <a:gd name="connsiteY56" fmla="*/ 1060662 h 1500756"/>
                <a:gd name="connsiteX57" fmla="*/ 280599 w 1034979"/>
                <a:gd name="connsiteY57" fmla="*/ 1066377 h 1500756"/>
                <a:gd name="connsiteX58" fmla="*/ 278694 w 1034979"/>
                <a:gd name="connsiteY58" fmla="*/ 1085427 h 1500756"/>
                <a:gd name="connsiteX59" fmla="*/ 276789 w 1034979"/>
                <a:gd name="connsiteY59" fmla="*/ 1094952 h 1500756"/>
                <a:gd name="connsiteX60" fmla="*/ 263454 w 1034979"/>
                <a:gd name="connsiteY60" fmla="*/ 1108287 h 1500756"/>
                <a:gd name="connsiteX61" fmla="*/ 252024 w 1034979"/>
                <a:gd name="connsiteY61" fmla="*/ 1115907 h 1500756"/>
                <a:gd name="connsiteX62" fmla="*/ 240594 w 1034979"/>
                <a:gd name="connsiteY62" fmla="*/ 1119717 h 1500756"/>
                <a:gd name="connsiteX63" fmla="*/ 126294 w 1034979"/>
                <a:gd name="connsiteY63" fmla="*/ 1119717 h 1500756"/>
                <a:gd name="connsiteX64" fmla="*/ 120579 w 1034979"/>
                <a:gd name="connsiteY64" fmla="*/ 1121622 h 1500756"/>
                <a:gd name="connsiteX65" fmla="*/ 105339 w 1034979"/>
                <a:gd name="connsiteY65" fmla="*/ 1123527 h 1500756"/>
                <a:gd name="connsiteX66" fmla="*/ 88194 w 1034979"/>
                <a:gd name="connsiteY66" fmla="*/ 1129242 h 1500756"/>
                <a:gd name="connsiteX67" fmla="*/ 82479 w 1034979"/>
                <a:gd name="connsiteY67" fmla="*/ 1131147 h 1500756"/>
                <a:gd name="connsiteX68" fmla="*/ 76764 w 1034979"/>
                <a:gd name="connsiteY68" fmla="*/ 1134957 h 1500756"/>
                <a:gd name="connsiteX69" fmla="*/ 65334 w 1034979"/>
                <a:gd name="connsiteY69" fmla="*/ 1136862 h 1500756"/>
                <a:gd name="connsiteX70" fmla="*/ 27234 w 1034979"/>
                <a:gd name="connsiteY70" fmla="*/ 1138767 h 1500756"/>
                <a:gd name="connsiteX71" fmla="*/ 15804 w 1034979"/>
                <a:gd name="connsiteY71" fmla="*/ 1144482 h 1500756"/>
                <a:gd name="connsiteX72" fmla="*/ 6279 w 1034979"/>
                <a:gd name="connsiteY72" fmla="*/ 1154007 h 1500756"/>
                <a:gd name="connsiteX73" fmla="*/ 4374 w 1034979"/>
                <a:gd name="connsiteY73" fmla="*/ 1159722 h 1500756"/>
                <a:gd name="connsiteX74" fmla="*/ 564 w 1034979"/>
                <a:gd name="connsiteY74" fmla="*/ 1165437 h 1500756"/>
                <a:gd name="connsiteX75" fmla="*/ 6279 w 1034979"/>
                <a:gd name="connsiteY75" fmla="*/ 1197822 h 1500756"/>
                <a:gd name="connsiteX76" fmla="*/ 11994 w 1034979"/>
                <a:gd name="connsiteY76" fmla="*/ 1201632 h 1500756"/>
                <a:gd name="connsiteX77" fmla="*/ 17709 w 1034979"/>
                <a:gd name="connsiteY77" fmla="*/ 1203537 h 1500756"/>
                <a:gd name="connsiteX78" fmla="*/ 145344 w 1034979"/>
                <a:gd name="connsiteY78" fmla="*/ 1201632 h 1500756"/>
                <a:gd name="connsiteX79" fmla="*/ 152964 w 1034979"/>
                <a:gd name="connsiteY79" fmla="*/ 1199727 h 1500756"/>
                <a:gd name="connsiteX80" fmla="*/ 303459 w 1034979"/>
                <a:gd name="connsiteY80" fmla="*/ 1194012 h 1500756"/>
                <a:gd name="connsiteX81" fmla="*/ 318699 w 1034979"/>
                <a:gd name="connsiteY81" fmla="*/ 1201632 h 1500756"/>
                <a:gd name="connsiteX82" fmla="*/ 330129 w 1034979"/>
                <a:gd name="connsiteY82" fmla="*/ 1207347 h 1500756"/>
                <a:gd name="connsiteX83" fmla="*/ 333939 w 1034979"/>
                <a:gd name="connsiteY83" fmla="*/ 1213062 h 1500756"/>
                <a:gd name="connsiteX84" fmla="*/ 339654 w 1034979"/>
                <a:gd name="connsiteY84" fmla="*/ 1214967 h 1500756"/>
                <a:gd name="connsiteX85" fmla="*/ 351084 w 1034979"/>
                <a:gd name="connsiteY85" fmla="*/ 1222587 h 1500756"/>
                <a:gd name="connsiteX86" fmla="*/ 356799 w 1034979"/>
                <a:gd name="connsiteY86" fmla="*/ 1226397 h 1500756"/>
                <a:gd name="connsiteX87" fmla="*/ 360609 w 1034979"/>
                <a:gd name="connsiteY87" fmla="*/ 1232112 h 1500756"/>
                <a:gd name="connsiteX88" fmla="*/ 366324 w 1034979"/>
                <a:gd name="connsiteY88" fmla="*/ 1243542 h 1500756"/>
                <a:gd name="connsiteX89" fmla="*/ 362514 w 1034979"/>
                <a:gd name="connsiteY89" fmla="*/ 1270212 h 1500756"/>
                <a:gd name="connsiteX90" fmla="*/ 358704 w 1034979"/>
                <a:gd name="connsiteY90" fmla="*/ 1275927 h 1500756"/>
                <a:gd name="connsiteX91" fmla="*/ 356799 w 1034979"/>
                <a:gd name="connsiteY91" fmla="*/ 1281642 h 1500756"/>
                <a:gd name="connsiteX92" fmla="*/ 352989 w 1034979"/>
                <a:gd name="connsiteY92" fmla="*/ 1287357 h 1500756"/>
                <a:gd name="connsiteX93" fmla="*/ 351084 w 1034979"/>
                <a:gd name="connsiteY93" fmla="*/ 1293072 h 1500756"/>
                <a:gd name="connsiteX94" fmla="*/ 347274 w 1034979"/>
                <a:gd name="connsiteY94" fmla="*/ 1298787 h 1500756"/>
                <a:gd name="connsiteX95" fmla="*/ 330129 w 1034979"/>
                <a:gd name="connsiteY95" fmla="*/ 1365462 h 1500756"/>
                <a:gd name="connsiteX96" fmla="*/ 328224 w 1034979"/>
                <a:gd name="connsiteY96" fmla="*/ 1416897 h 1500756"/>
                <a:gd name="connsiteX97" fmla="*/ 330129 w 1034979"/>
                <a:gd name="connsiteY97" fmla="*/ 1441662 h 1500756"/>
                <a:gd name="connsiteX98" fmla="*/ 332034 w 1034979"/>
                <a:gd name="connsiteY98" fmla="*/ 1447377 h 1500756"/>
                <a:gd name="connsiteX99" fmla="*/ 335844 w 1034979"/>
                <a:gd name="connsiteY99" fmla="*/ 1451187 h 1500756"/>
                <a:gd name="connsiteX100" fmla="*/ 364419 w 1034979"/>
                <a:gd name="connsiteY100" fmla="*/ 1496907 h 1500756"/>
                <a:gd name="connsiteX101" fmla="*/ 387279 w 1034979"/>
                <a:gd name="connsiteY101" fmla="*/ 1498812 h 1500756"/>
                <a:gd name="connsiteX102" fmla="*/ 392994 w 1034979"/>
                <a:gd name="connsiteY102" fmla="*/ 1493097 h 1500756"/>
                <a:gd name="connsiteX103" fmla="*/ 394899 w 1034979"/>
                <a:gd name="connsiteY103" fmla="*/ 1481667 h 1500756"/>
                <a:gd name="connsiteX104" fmla="*/ 396804 w 1034979"/>
                <a:gd name="connsiteY104" fmla="*/ 1475952 h 1500756"/>
                <a:gd name="connsiteX105" fmla="*/ 398709 w 1034979"/>
                <a:gd name="connsiteY105" fmla="*/ 1458807 h 1500756"/>
                <a:gd name="connsiteX106" fmla="*/ 400614 w 1034979"/>
                <a:gd name="connsiteY106" fmla="*/ 1445472 h 1500756"/>
                <a:gd name="connsiteX107" fmla="*/ 404424 w 1034979"/>
                <a:gd name="connsiteY107" fmla="*/ 1388322 h 1500756"/>
                <a:gd name="connsiteX108" fmla="*/ 410139 w 1034979"/>
                <a:gd name="connsiteY108" fmla="*/ 1376892 h 1500756"/>
                <a:gd name="connsiteX109" fmla="*/ 413949 w 1034979"/>
                <a:gd name="connsiteY109" fmla="*/ 1363557 h 1500756"/>
                <a:gd name="connsiteX110" fmla="*/ 415854 w 1034979"/>
                <a:gd name="connsiteY110" fmla="*/ 1357842 h 1500756"/>
                <a:gd name="connsiteX111" fmla="*/ 417759 w 1034979"/>
                <a:gd name="connsiteY111" fmla="*/ 1344507 h 1500756"/>
                <a:gd name="connsiteX112" fmla="*/ 421569 w 1034979"/>
                <a:gd name="connsiteY112" fmla="*/ 1333077 h 1500756"/>
                <a:gd name="connsiteX113" fmla="*/ 427284 w 1034979"/>
                <a:gd name="connsiteY113" fmla="*/ 1319742 h 1500756"/>
                <a:gd name="connsiteX114" fmla="*/ 436809 w 1034979"/>
                <a:gd name="connsiteY114" fmla="*/ 1308312 h 1500756"/>
                <a:gd name="connsiteX115" fmla="*/ 450144 w 1034979"/>
                <a:gd name="connsiteY115" fmla="*/ 1293072 h 1500756"/>
                <a:gd name="connsiteX116" fmla="*/ 457764 w 1034979"/>
                <a:gd name="connsiteY116" fmla="*/ 1281642 h 1500756"/>
                <a:gd name="connsiteX117" fmla="*/ 461574 w 1034979"/>
                <a:gd name="connsiteY117" fmla="*/ 1270212 h 1500756"/>
                <a:gd name="connsiteX118" fmla="*/ 465384 w 1034979"/>
                <a:gd name="connsiteY118" fmla="*/ 1254972 h 1500756"/>
                <a:gd name="connsiteX119" fmla="*/ 467289 w 1034979"/>
                <a:gd name="connsiteY119" fmla="*/ 1249257 h 1500756"/>
                <a:gd name="connsiteX120" fmla="*/ 507294 w 1034979"/>
                <a:gd name="connsiteY120" fmla="*/ 1243542 h 1500756"/>
                <a:gd name="connsiteX121" fmla="*/ 535869 w 1034979"/>
                <a:gd name="connsiteY121" fmla="*/ 1234017 h 1500756"/>
                <a:gd name="connsiteX122" fmla="*/ 541584 w 1034979"/>
                <a:gd name="connsiteY122" fmla="*/ 1232112 h 1500756"/>
                <a:gd name="connsiteX123" fmla="*/ 547299 w 1034979"/>
                <a:gd name="connsiteY123" fmla="*/ 1230207 h 1500756"/>
                <a:gd name="connsiteX124" fmla="*/ 554919 w 1034979"/>
                <a:gd name="connsiteY124" fmla="*/ 1228302 h 1500756"/>
                <a:gd name="connsiteX125" fmla="*/ 573969 w 1034979"/>
                <a:gd name="connsiteY125" fmla="*/ 1220682 h 1500756"/>
                <a:gd name="connsiteX126" fmla="*/ 585399 w 1034979"/>
                <a:gd name="connsiteY126" fmla="*/ 1216872 h 1500756"/>
                <a:gd name="connsiteX127" fmla="*/ 720654 w 1034979"/>
                <a:gd name="connsiteY127" fmla="*/ 1300692 h 1500756"/>
                <a:gd name="connsiteX128" fmla="*/ 733989 w 1034979"/>
                <a:gd name="connsiteY128" fmla="*/ 1310217 h 1500756"/>
                <a:gd name="connsiteX129" fmla="*/ 743514 w 1034979"/>
                <a:gd name="connsiteY129" fmla="*/ 1312122 h 1500756"/>
                <a:gd name="connsiteX130" fmla="*/ 749229 w 1034979"/>
                <a:gd name="connsiteY130" fmla="*/ 1314027 h 1500756"/>
                <a:gd name="connsiteX131" fmla="*/ 762564 w 1034979"/>
                <a:gd name="connsiteY131" fmla="*/ 1319742 h 1500756"/>
                <a:gd name="connsiteX132" fmla="*/ 777804 w 1034979"/>
                <a:gd name="connsiteY132" fmla="*/ 1317837 h 1500756"/>
                <a:gd name="connsiteX133" fmla="*/ 789234 w 1034979"/>
                <a:gd name="connsiteY133" fmla="*/ 1312122 h 1500756"/>
                <a:gd name="connsiteX134" fmla="*/ 794949 w 1034979"/>
                <a:gd name="connsiteY134" fmla="*/ 1310217 h 1500756"/>
                <a:gd name="connsiteX135" fmla="*/ 802569 w 1034979"/>
                <a:gd name="connsiteY135" fmla="*/ 1293072 h 1500756"/>
                <a:gd name="connsiteX136" fmla="*/ 800664 w 1034979"/>
                <a:gd name="connsiteY136" fmla="*/ 1268307 h 1500756"/>
                <a:gd name="connsiteX137" fmla="*/ 798759 w 1034979"/>
                <a:gd name="connsiteY137" fmla="*/ 1262592 h 1500756"/>
                <a:gd name="connsiteX138" fmla="*/ 796854 w 1034979"/>
                <a:gd name="connsiteY138" fmla="*/ 1254972 h 1500756"/>
                <a:gd name="connsiteX139" fmla="*/ 783519 w 1034979"/>
                <a:gd name="connsiteY139" fmla="*/ 1237827 h 1500756"/>
                <a:gd name="connsiteX140" fmla="*/ 773994 w 1034979"/>
                <a:gd name="connsiteY140" fmla="*/ 1232112 h 1500756"/>
                <a:gd name="connsiteX141" fmla="*/ 648264 w 1034979"/>
                <a:gd name="connsiteY141" fmla="*/ 1140672 h 1500756"/>
                <a:gd name="connsiteX142" fmla="*/ 644454 w 1034979"/>
                <a:gd name="connsiteY142" fmla="*/ 1123527 h 1500756"/>
                <a:gd name="connsiteX143" fmla="*/ 646359 w 1034979"/>
                <a:gd name="connsiteY143" fmla="*/ 1115907 h 1500756"/>
                <a:gd name="connsiteX144" fmla="*/ 650169 w 1034979"/>
                <a:gd name="connsiteY144" fmla="*/ 1098762 h 1500756"/>
                <a:gd name="connsiteX145" fmla="*/ 653979 w 1034979"/>
                <a:gd name="connsiteY145" fmla="*/ 1093047 h 1500756"/>
                <a:gd name="connsiteX146" fmla="*/ 655884 w 1034979"/>
                <a:gd name="connsiteY146" fmla="*/ 1087332 h 1500756"/>
                <a:gd name="connsiteX147" fmla="*/ 661599 w 1034979"/>
                <a:gd name="connsiteY147" fmla="*/ 1085427 h 1500756"/>
                <a:gd name="connsiteX148" fmla="*/ 671124 w 1034979"/>
                <a:gd name="connsiteY148" fmla="*/ 1073997 h 1500756"/>
                <a:gd name="connsiteX149" fmla="*/ 724464 w 1034979"/>
                <a:gd name="connsiteY149" fmla="*/ 1066377 h 1500756"/>
                <a:gd name="connsiteX150" fmla="*/ 842574 w 1034979"/>
                <a:gd name="connsiteY150" fmla="*/ 1068282 h 1500756"/>
                <a:gd name="connsiteX151" fmla="*/ 871149 w 1034979"/>
                <a:gd name="connsiteY151" fmla="*/ 1070187 h 1500756"/>
                <a:gd name="connsiteX152" fmla="*/ 899724 w 1034979"/>
                <a:gd name="connsiteY152" fmla="*/ 1075902 h 1500756"/>
                <a:gd name="connsiteX153" fmla="*/ 922584 w 1034979"/>
                <a:gd name="connsiteY153" fmla="*/ 1079712 h 1500756"/>
                <a:gd name="connsiteX154" fmla="*/ 951159 w 1034979"/>
                <a:gd name="connsiteY154" fmla="*/ 1085427 h 1500756"/>
                <a:gd name="connsiteX155" fmla="*/ 956874 w 1034979"/>
                <a:gd name="connsiteY155" fmla="*/ 1085427 h 1500756"/>
                <a:gd name="connsiteX156" fmla="*/ 1002594 w 1034979"/>
                <a:gd name="connsiteY156" fmla="*/ 1083522 h 1500756"/>
                <a:gd name="connsiteX157" fmla="*/ 1031169 w 1034979"/>
                <a:gd name="connsiteY157" fmla="*/ 1075902 h 1500756"/>
                <a:gd name="connsiteX158" fmla="*/ 1034979 w 1034979"/>
                <a:gd name="connsiteY158" fmla="*/ 1070187 h 1500756"/>
                <a:gd name="connsiteX159" fmla="*/ 1033074 w 1034979"/>
                <a:gd name="connsiteY159" fmla="*/ 1051137 h 1500756"/>
                <a:gd name="connsiteX160" fmla="*/ 1027359 w 1034979"/>
                <a:gd name="connsiteY160" fmla="*/ 1047327 h 1500756"/>
                <a:gd name="connsiteX161" fmla="*/ 1012119 w 1034979"/>
                <a:gd name="connsiteY161" fmla="*/ 1045422 h 1500756"/>
                <a:gd name="connsiteX162" fmla="*/ 1006404 w 1034979"/>
                <a:gd name="connsiteY162" fmla="*/ 1043517 h 1500756"/>
                <a:gd name="connsiteX163" fmla="*/ 998784 w 1034979"/>
                <a:gd name="connsiteY163" fmla="*/ 1041612 h 1500756"/>
                <a:gd name="connsiteX164" fmla="*/ 987354 w 1034979"/>
                <a:gd name="connsiteY164" fmla="*/ 1033992 h 1500756"/>
                <a:gd name="connsiteX165" fmla="*/ 975924 w 1034979"/>
                <a:gd name="connsiteY165" fmla="*/ 1030182 h 1500756"/>
                <a:gd name="connsiteX166" fmla="*/ 970209 w 1034979"/>
                <a:gd name="connsiteY166" fmla="*/ 1028277 h 1500756"/>
                <a:gd name="connsiteX167" fmla="*/ 962589 w 1034979"/>
                <a:gd name="connsiteY167" fmla="*/ 1026372 h 1500756"/>
                <a:gd name="connsiteX168" fmla="*/ 956874 w 1034979"/>
                <a:gd name="connsiteY168" fmla="*/ 1024467 h 1500756"/>
                <a:gd name="connsiteX169" fmla="*/ 935919 w 1034979"/>
                <a:gd name="connsiteY169" fmla="*/ 1018752 h 1500756"/>
                <a:gd name="connsiteX170" fmla="*/ 930204 w 1034979"/>
                <a:gd name="connsiteY170" fmla="*/ 1016847 h 1500756"/>
                <a:gd name="connsiteX171" fmla="*/ 825429 w 1034979"/>
                <a:gd name="connsiteY171" fmla="*/ 1018752 h 1500756"/>
                <a:gd name="connsiteX172" fmla="*/ 819714 w 1034979"/>
                <a:gd name="connsiteY172" fmla="*/ 1020657 h 1500756"/>
                <a:gd name="connsiteX173" fmla="*/ 730179 w 1034979"/>
                <a:gd name="connsiteY173" fmla="*/ 1022562 h 1500756"/>
                <a:gd name="connsiteX174" fmla="*/ 716844 w 1034979"/>
                <a:gd name="connsiteY174" fmla="*/ 1026372 h 1500756"/>
                <a:gd name="connsiteX175" fmla="*/ 695889 w 1034979"/>
                <a:gd name="connsiteY175" fmla="*/ 1028277 h 1500756"/>
                <a:gd name="connsiteX176" fmla="*/ 669219 w 1034979"/>
                <a:gd name="connsiteY176" fmla="*/ 1030182 h 1500756"/>
                <a:gd name="connsiteX177" fmla="*/ 669219 w 1034979"/>
                <a:gd name="connsiteY177" fmla="*/ 1030182 h 1500756"/>
                <a:gd name="connsiteX178" fmla="*/ 646359 w 1034979"/>
                <a:gd name="connsiteY178" fmla="*/ 1033992 h 1500756"/>
                <a:gd name="connsiteX179" fmla="*/ 642549 w 1034979"/>
                <a:gd name="connsiteY179" fmla="*/ 1022562 h 1500756"/>
                <a:gd name="connsiteX180" fmla="*/ 640644 w 1034979"/>
                <a:gd name="connsiteY180" fmla="*/ 1016847 h 1500756"/>
                <a:gd name="connsiteX181" fmla="*/ 642549 w 1034979"/>
                <a:gd name="connsiteY181" fmla="*/ 999702 h 1500756"/>
                <a:gd name="connsiteX182" fmla="*/ 644454 w 1034979"/>
                <a:gd name="connsiteY182" fmla="*/ 993987 h 1500756"/>
                <a:gd name="connsiteX183" fmla="*/ 661599 w 1034979"/>
                <a:gd name="connsiteY183" fmla="*/ 984462 h 1500756"/>
                <a:gd name="connsiteX184" fmla="*/ 673029 w 1034979"/>
                <a:gd name="connsiteY184" fmla="*/ 976842 h 1500756"/>
                <a:gd name="connsiteX185" fmla="*/ 674934 w 1034979"/>
                <a:gd name="connsiteY185" fmla="*/ 971127 h 1500756"/>
                <a:gd name="connsiteX186" fmla="*/ 680649 w 1034979"/>
                <a:gd name="connsiteY186" fmla="*/ 969222 h 1500756"/>
                <a:gd name="connsiteX187" fmla="*/ 686364 w 1034979"/>
                <a:gd name="connsiteY187" fmla="*/ 965412 h 1500756"/>
                <a:gd name="connsiteX188" fmla="*/ 695889 w 1034979"/>
                <a:gd name="connsiteY188" fmla="*/ 955887 h 1500756"/>
                <a:gd name="connsiteX189" fmla="*/ 705414 w 1034979"/>
                <a:gd name="connsiteY189" fmla="*/ 944457 h 1500756"/>
                <a:gd name="connsiteX190" fmla="*/ 716844 w 1034979"/>
                <a:gd name="connsiteY190" fmla="*/ 936837 h 1500756"/>
                <a:gd name="connsiteX191" fmla="*/ 732084 w 1034979"/>
                <a:gd name="connsiteY191" fmla="*/ 923502 h 1500756"/>
                <a:gd name="connsiteX192" fmla="*/ 741609 w 1034979"/>
                <a:gd name="connsiteY192" fmla="*/ 912072 h 1500756"/>
                <a:gd name="connsiteX193" fmla="*/ 753039 w 1034979"/>
                <a:gd name="connsiteY193" fmla="*/ 902547 h 1500756"/>
                <a:gd name="connsiteX194" fmla="*/ 758754 w 1034979"/>
                <a:gd name="connsiteY194" fmla="*/ 891117 h 1500756"/>
                <a:gd name="connsiteX195" fmla="*/ 760659 w 1034979"/>
                <a:gd name="connsiteY195" fmla="*/ 885402 h 1500756"/>
                <a:gd name="connsiteX196" fmla="*/ 766374 w 1034979"/>
                <a:gd name="connsiteY196" fmla="*/ 873972 h 1500756"/>
                <a:gd name="connsiteX197" fmla="*/ 764469 w 1034979"/>
                <a:gd name="connsiteY197" fmla="*/ 858732 h 1500756"/>
                <a:gd name="connsiteX198" fmla="*/ 758754 w 1034979"/>
                <a:gd name="connsiteY198" fmla="*/ 856827 h 1500756"/>
                <a:gd name="connsiteX199" fmla="*/ 737799 w 1034979"/>
                <a:gd name="connsiteY199" fmla="*/ 858732 h 1500756"/>
                <a:gd name="connsiteX200" fmla="*/ 732084 w 1034979"/>
                <a:gd name="connsiteY200" fmla="*/ 862542 h 1500756"/>
                <a:gd name="connsiteX201" fmla="*/ 720654 w 1034979"/>
                <a:gd name="connsiteY201" fmla="*/ 866352 h 1500756"/>
                <a:gd name="connsiteX202" fmla="*/ 716844 w 1034979"/>
                <a:gd name="connsiteY202" fmla="*/ 872067 h 1500756"/>
                <a:gd name="connsiteX203" fmla="*/ 711129 w 1034979"/>
                <a:gd name="connsiteY203" fmla="*/ 873972 h 1500756"/>
                <a:gd name="connsiteX204" fmla="*/ 705414 w 1034979"/>
                <a:gd name="connsiteY204" fmla="*/ 877782 h 1500756"/>
                <a:gd name="connsiteX205" fmla="*/ 699699 w 1034979"/>
                <a:gd name="connsiteY205" fmla="*/ 883497 h 1500756"/>
                <a:gd name="connsiteX206" fmla="*/ 692079 w 1034979"/>
                <a:gd name="connsiteY206" fmla="*/ 887307 h 1500756"/>
                <a:gd name="connsiteX207" fmla="*/ 650169 w 1034979"/>
                <a:gd name="connsiteY207" fmla="*/ 915882 h 1500756"/>
                <a:gd name="connsiteX208" fmla="*/ 636834 w 1034979"/>
                <a:gd name="connsiteY208" fmla="*/ 927312 h 1500756"/>
                <a:gd name="connsiteX209" fmla="*/ 627309 w 1034979"/>
                <a:gd name="connsiteY209" fmla="*/ 944457 h 1500756"/>
                <a:gd name="connsiteX210" fmla="*/ 602544 w 1034979"/>
                <a:gd name="connsiteY210" fmla="*/ 950172 h 1500756"/>
                <a:gd name="connsiteX211" fmla="*/ 589209 w 1034979"/>
                <a:gd name="connsiteY211" fmla="*/ 953982 h 1500756"/>
                <a:gd name="connsiteX212" fmla="*/ 573969 w 1034979"/>
                <a:gd name="connsiteY212" fmla="*/ 952077 h 1500756"/>
                <a:gd name="connsiteX213" fmla="*/ 562539 w 1034979"/>
                <a:gd name="connsiteY213" fmla="*/ 948267 h 1500756"/>
                <a:gd name="connsiteX214" fmla="*/ 551109 w 1034979"/>
                <a:gd name="connsiteY214" fmla="*/ 944457 h 1500756"/>
                <a:gd name="connsiteX215" fmla="*/ 539679 w 1034979"/>
                <a:gd name="connsiteY215" fmla="*/ 940647 h 1500756"/>
                <a:gd name="connsiteX216" fmla="*/ 533964 w 1034979"/>
                <a:gd name="connsiteY216" fmla="*/ 938742 h 1500756"/>
                <a:gd name="connsiteX217" fmla="*/ 528249 w 1034979"/>
                <a:gd name="connsiteY217" fmla="*/ 934932 h 1500756"/>
                <a:gd name="connsiteX218" fmla="*/ 516819 w 1034979"/>
                <a:gd name="connsiteY218" fmla="*/ 929217 h 1500756"/>
                <a:gd name="connsiteX219" fmla="*/ 509199 w 1034979"/>
                <a:gd name="connsiteY219" fmla="*/ 917787 h 1500756"/>
                <a:gd name="connsiteX220" fmla="*/ 505389 w 1034979"/>
                <a:gd name="connsiteY220" fmla="*/ 896832 h 1500756"/>
                <a:gd name="connsiteX221" fmla="*/ 507294 w 1034979"/>
                <a:gd name="connsiteY221" fmla="*/ 832062 h 1500756"/>
                <a:gd name="connsiteX222" fmla="*/ 513009 w 1034979"/>
                <a:gd name="connsiteY222" fmla="*/ 818727 h 1500756"/>
                <a:gd name="connsiteX223" fmla="*/ 503484 w 1034979"/>
                <a:gd name="connsiteY223" fmla="*/ 342477 h 1500756"/>
                <a:gd name="connsiteX224" fmla="*/ 499674 w 1034979"/>
                <a:gd name="connsiteY224" fmla="*/ 51012 h 1500756"/>
                <a:gd name="connsiteX225" fmla="*/ 490149 w 1034979"/>
                <a:gd name="connsiteY225" fmla="*/ 24342 h 1500756"/>
                <a:gd name="connsiteX226" fmla="*/ 488244 w 1034979"/>
                <a:gd name="connsiteY226" fmla="*/ 18627 h 1500756"/>
                <a:gd name="connsiteX227" fmla="*/ 484434 w 1034979"/>
                <a:gd name="connsiteY227" fmla="*/ 12912 h 1500756"/>
                <a:gd name="connsiteX228" fmla="*/ 478719 w 1034979"/>
                <a:gd name="connsiteY228" fmla="*/ 1482 h 1500756"/>
                <a:gd name="connsiteX229" fmla="*/ 419664 w 1034979"/>
                <a:gd name="connsiteY229" fmla="*/ 45297 h 1500756"/>
                <a:gd name="connsiteX230" fmla="*/ 423474 w 1034979"/>
                <a:gd name="connsiteY230" fmla="*/ 56727 h 1500756"/>
                <a:gd name="connsiteX231" fmla="*/ 425379 w 1034979"/>
                <a:gd name="connsiteY231" fmla="*/ 62442 h 1500756"/>
                <a:gd name="connsiteX232" fmla="*/ 425379 w 1034979"/>
                <a:gd name="connsiteY232" fmla="*/ 68157 h 1500756"/>
                <a:gd name="connsiteX233" fmla="*/ 429189 w 1034979"/>
                <a:gd name="connsiteY233" fmla="*/ 222462 h 1500756"/>
                <a:gd name="connsiteX234" fmla="*/ 440619 w 1034979"/>
                <a:gd name="connsiteY234" fmla="*/ 405342 h 1500756"/>
                <a:gd name="connsiteX235" fmla="*/ 425379 w 1034979"/>
                <a:gd name="connsiteY235" fmla="*/ 702522 h 1500756"/>
                <a:gd name="connsiteX236" fmla="*/ 417759 w 1034979"/>
                <a:gd name="connsiteY236" fmla="*/ 830157 h 1500756"/>
                <a:gd name="connsiteX237" fmla="*/ 413949 w 1034979"/>
                <a:gd name="connsiteY237" fmla="*/ 847302 h 1500756"/>
                <a:gd name="connsiteX238" fmla="*/ 417759 w 1034979"/>
                <a:gd name="connsiteY238" fmla="*/ 868257 h 1500756"/>
                <a:gd name="connsiteX239" fmla="*/ 421569 w 1034979"/>
                <a:gd name="connsiteY239" fmla="*/ 873972 h 1500756"/>
                <a:gd name="connsiteX240" fmla="*/ 425379 w 1034979"/>
                <a:gd name="connsiteY240" fmla="*/ 885402 h 1500756"/>
                <a:gd name="connsiteX241" fmla="*/ 423474 w 1034979"/>
                <a:gd name="connsiteY241" fmla="*/ 912072 h 1500756"/>
                <a:gd name="connsiteX242" fmla="*/ 417759 w 1034979"/>
                <a:gd name="connsiteY242" fmla="*/ 913977 h 1500756"/>
                <a:gd name="connsiteX243" fmla="*/ 412044 w 1034979"/>
                <a:gd name="connsiteY243" fmla="*/ 917787 h 1500756"/>
                <a:gd name="connsiteX244" fmla="*/ 421569 w 1034979"/>
                <a:gd name="connsiteY244" fmla="*/ 913977 h 1500756"/>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5379 w 1034979"/>
                <a:gd name="connsiteY230" fmla="*/ 50827 h 1489141"/>
                <a:gd name="connsiteX231" fmla="*/ 425379 w 1034979"/>
                <a:gd name="connsiteY231" fmla="*/ 56542 h 1489141"/>
                <a:gd name="connsiteX232" fmla="*/ 429189 w 1034979"/>
                <a:gd name="connsiteY232" fmla="*/ 210847 h 1489141"/>
                <a:gd name="connsiteX233" fmla="*/ 440619 w 1034979"/>
                <a:gd name="connsiteY233" fmla="*/ 393727 h 1489141"/>
                <a:gd name="connsiteX234" fmla="*/ 425379 w 1034979"/>
                <a:gd name="connsiteY234" fmla="*/ 690907 h 1489141"/>
                <a:gd name="connsiteX235" fmla="*/ 417759 w 1034979"/>
                <a:gd name="connsiteY235" fmla="*/ 818542 h 1489141"/>
                <a:gd name="connsiteX236" fmla="*/ 413949 w 1034979"/>
                <a:gd name="connsiteY236" fmla="*/ 835687 h 1489141"/>
                <a:gd name="connsiteX237" fmla="*/ 417759 w 1034979"/>
                <a:gd name="connsiteY237" fmla="*/ 856642 h 1489141"/>
                <a:gd name="connsiteX238" fmla="*/ 421569 w 1034979"/>
                <a:gd name="connsiteY238" fmla="*/ 862357 h 1489141"/>
                <a:gd name="connsiteX239" fmla="*/ 425379 w 1034979"/>
                <a:gd name="connsiteY239" fmla="*/ 873787 h 1489141"/>
                <a:gd name="connsiteX240" fmla="*/ 423474 w 1034979"/>
                <a:gd name="connsiteY240" fmla="*/ 900457 h 1489141"/>
                <a:gd name="connsiteX241" fmla="*/ 417759 w 1034979"/>
                <a:gd name="connsiteY241" fmla="*/ 902362 h 1489141"/>
                <a:gd name="connsiteX242" fmla="*/ 412044 w 1034979"/>
                <a:gd name="connsiteY242" fmla="*/ 906172 h 1489141"/>
                <a:gd name="connsiteX243" fmla="*/ 421569 w 1034979"/>
                <a:gd name="connsiteY243"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5379 w 1034979"/>
                <a:gd name="connsiteY230" fmla="*/ 50827 h 1489141"/>
                <a:gd name="connsiteX231" fmla="*/ 429189 w 1034979"/>
                <a:gd name="connsiteY231" fmla="*/ 210847 h 1489141"/>
                <a:gd name="connsiteX232" fmla="*/ 440619 w 1034979"/>
                <a:gd name="connsiteY232" fmla="*/ 393727 h 1489141"/>
                <a:gd name="connsiteX233" fmla="*/ 425379 w 1034979"/>
                <a:gd name="connsiteY233" fmla="*/ 690907 h 1489141"/>
                <a:gd name="connsiteX234" fmla="*/ 417759 w 1034979"/>
                <a:gd name="connsiteY234" fmla="*/ 818542 h 1489141"/>
                <a:gd name="connsiteX235" fmla="*/ 413949 w 1034979"/>
                <a:gd name="connsiteY235" fmla="*/ 835687 h 1489141"/>
                <a:gd name="connsiteX236" fmla="*/ 417759 w 1034979"/>
                <a:gd name="connsiteY236" fmla="*/ 856642 h 1489141"/>
                <a:gd name="connsiteX237" fmla="*/ 421569 w 1034979"/>
                <a:gd name="connsiteY237" fmla="*/ 862357 h 1489141"/>
                <a:gd name="connsiteX238" fmla="*/ 425379 w 1034979"/>
                <a:gd name="connsiteY238" fmla="*/ 873787 h 1489141"/>
                <a:gd name="connsiteX239" fmla="*/ 423474 w 1034979"/>
                <a:gd name="connsiteY239" fmla="*/ 900457 h 1489141"/>
                <a:gd name="connsiteX240" fmla="*/ 417759 w 1034979"/>
                <a:gd name="connsiteY240" fmla="*/ 902362 h 1489141"/>
                <a:gd name="connsiteX241" fmla="*/ 412044 w 1034979"/>
                <a:gd name="connsiteY241" fmla="*/ 906172 h 1489141"/>
                <a:gd name="connsiteX242" fmla="*/ 421569 w 1034979"/>
                <a:gd name="connsiteY242"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5379 w 1034979"/>
                <a:gd name="connsiteY230" fmla="*/ 50827 h 1489141"/>
                <a:gd name="connsiteX231" fmla="*/ 429189 w 1034979"/>
                <a:gd name="connsiteY231" fmla="*/ 210847 h 1489141"/>
                <a:gd name="connsiteX232" fmla="*/ 440619 w 1034979"/>
                <a:gd name="connsiteY232" fmla="*/ 393727 h 1489141"/>
                <a:gd name="connsiteX233" fmla="*/ 425379 w 1034979"/>
                <a:gd name="connsiteY233" fmla="*/ 690907 h 1489141"/>
                <a:gd name="connsiteX234" fmla="*/ 417759 w 1034979"/>
                <a:gd name="connsiteY234" fmla="*/ 818542 h 1489141"/>
                <a:gd name="connsiteX235" fmla="*/ 413949 w 1034979"/>
                <a:gd name="connsiteY235" fmla="*/ 835687 h 1489141"/>
                <a:gd name="connsiteX236" fmla="*/ 417759 w 1034979"/>
                <a:gd name="connsiteY236" fmla="*/ 856642 h 1489141"/>
                <a:gd name="connsiteX237" fmla="*/ 421569 w 1034979"/>
                <a:gd name="connsiteY237" fmla="*/ 862357 h 1489141"/>
                <a:gd name="connsiteX238" fmla="*/ 425379 w 1034979"/>
                <a:gd name="connsiteY238" fmla="*/ 873787 h 1489141"/>
                <a:gd name="connsiteX239" fmla="*/ 423474 w 1034979"/>
                <a:gd name="connsiteY239" fmla="*/ 900457 h 1489141"/>
                <a:gd name="connsiteX240" fmla="*/ 417759 w 1034979"/>
                <a:gd name="connsiteY240" fmla="*/ 902362 h 1489141"/>
                <a:gd name="connsiteX241" fmla="*/ 412044 w 1034979"/>
                <a:gd name="connsiteY241" fmla="*/ 906172 h 1489141"/>
                <a:gd name="connsiteX242" fmla="*/ 421569 w 1034979"/>
                <a:gd name="connsiteY242"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9189 w 1034979"/>
                <a:gd name="connsiteY230" fmla="*/ 210847 h 1489141"/>
                <a:gd name="connsiteX231" fmla="*/ 440619 w 1034979"/>
                <a:gd name="connsiteY231" fmla="*/ 393727 h 1489141"/>
                <a:gd name="connsiteX232" fmla="*/ 425379 w 1034979"/>
                <a:gd name="connsiteY232" fmla="*/ 690907 h 1489141"/>
                <a:gd name="connsiteX233" fmla="*/ 417759 w 1034979"/>
                <a:gd name="connsiteY233" fmla="*/ 818542 h 1489141"/>
                <a:gd name="connsiteX234" fmla="*/ 413949 w 1034979"/>
                <a:gd name="connsiteY234" fmla="*/ 835687 h 1489141"/>
                <a:gd name="connsiteX235" fmla="*/ 417759 w 1034979"/>
                <a:gd name="connsiteY235" fmla="*/ 856642 h 1489141"/>
                <a:gd name="connsiteX236" fmla="*/ 421569 w 1034979"/>
                <a:gd name="connsiteY236" fmla="*/ 862357 h 1489141"/>
                <a:gd name="connsiteX237" fmla="*/ 425379 w 1034979"/>
                <a:gd name="connsiteY237" fmla="*/ 873787 h 1489141"/>
                <a:gd name="connsiteX238" fmla="*/ 423474 w 1034979"/>
                <a:gd name="connsiteY238" fmla="*/ 900457 h 1489141"/>
                <a:gd name="connsiteX239" fmla="*/ 417759 w 1034979"/>
                <a:gd name="connsiteY239" fmla="*/ 902362 h 1489141"/>
                <a:gd name="connsiteX240" fmla="*/ 412044 w 1034979"/>
                <a:gd name="connsiteY240" fmla="*/ 906172 h 1489141"/>
                <a:gd name="connsiteX241" fmla="*/ 421569 w 1034979"/>
                <a:gd name="connsiteY241"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0149 w 1034979"/>
                <a:gd name="connsiteY224" fmla="*/ 12727 h 1489141"/>
                <a:gd name="connsiteX225" fmla="*/ 488244 w 1034979"/>
                <a:gd name="connsiteY225" fmla="*/ 7012 h 1489141"/>
                <a:gd name="connsiteX226" fmla="*/ 484434 w 1034979"/>
                <a:gd name="connsiteY226" fmla="*/ 1297 h 1489141"/>
                <a:gd name="connsiteX227" fmla="*/ 419664 w 1034979"/>
                <a:gd name="connsiteY227" fmla="*/ 33682 h 1489141"/>
                <a:gd name="connsiteX228" fmla="*/ 423474 w 1034979"/>
                <a:gd name="connsiteY228" fmla="*/ 45112 h 1489141"/>
                <a:gd name="connsiteX229" fmla="*/ 429189 w 1034979"/>
                <a:gd name="connsiteY229" fmla="*/ 210847 h 1489141"/>
                <a:gd name="connsiteX230" fmla="*/ 440619 w 1034979"/>
                <a:gd name="connsiteY230" fmla="*/ 393727 h 1489141"/>
                <a:gd name="connsiteX231" fmla="*/ 425379 w 1034979"/>
                <a:gd name="connsiteY231" fmla="*/ 690907 h 1489141"/>
                <a:gd name="connsiteX232" fmla="*/ 417759 w 1034979"/>
                <a:gd name="connsiteY232" fmla="*/ 818542 h 1489141"/>
                <a:gd name="connsiteX233" fmla="*/ 413949 w 1034979"/>
                <a:gd name="connsiteY233" fmla="*/ 835687 h 1489141"/>
                <a:gd name="connsiteX234" fmla="*/ 417759 w 1034979"/>
                <a:gd name="connsiteY234" fmla="*/ 856642 h 1489141"/>
                <a:gd name="connsiteX235" fmla="*/ 421569 w 1034979"/>
                <a:gd name="connsiteY235" fmla="*/ 862357 h 1489141"/>
                <a:gd name="connsiteX236" fmla="*/ 425379 w 1034979"/>
                <a:gd name="connsiteY236" fmla="*/ 873787 h 1489141"/>
                <a:gd name="connsiteX237" fmla="*/ 423474 w 1034979"/>
                <a:gd name="connsiteY237" fmla="*/ 900457 h 1489141"/>
                <a:gd name="connsiteX238" fmla="*/ 417759 w 1034979"/>
                <a:gd name="connsiteY238" fmla="*/ 902362 h 1489141"/>
                <a:gd name="connsiteX239" fmla="*/ 412044 w 1034979"/>
                <a:gd name="connsiteY239" fmla="*/ 906172 h 1489141"/>
                <a:gd name="connsiteX240" fmla="*/ 421569 w 1034979"/>
                <a:gd name="connsiteY240" fmla="*/ 902362 h 1489141"/>
                <a:gd name="connsiteX0" fmla="*/ 421569 w 1034979"/>
                <a:gd name="connsiteY0" fmla="*/ 896283 h 1483062"/>
                <a:gd name="connsiteX1" fmla="*/ 421569 w 1034979"/>
                <a:gd name="connsiteY1" fmla="*/ 896283 h 1483062"/>
                <a:gd name="connsiteX2" fmla="*/ 394899 w 1034979"/>
                <a:gd name="connsiteY2" fmla="*/ 905808 h 1483062"/>
                <a:gd name="connsiteX3" fmla="*/ 387279 w 1034979"/>
                <a:gd name="connsiteY3" fmla="*/ 907713 h 1483062"/>
                <a:gd name="connsiteX4" fmla="*/ 356799 w 1034979"/>
                <a:gd name="connsiteY4" fmla="*/ 909618 h 1483062"/>
                <a:gd name="connsiteX5" fmla="*/ 351084 w 1034979"/>
                <a:gd name="connsiteY5" fmla="*/ 913428 h 1483062"/>
                <a:gd name="connsiteX6" fmla="*/ 339654 w 1034979"/>
                <a:gd name="connsiteY6" fmla="*/ 922953 h 1483062"/>
                <a:gd name="connsiteX7" fmla="*/ 328224 w 1034979"/>
                <a:gd name="connsiteY7" fmla="*/ 926763 h 1483062"/>
                <a:gd name="connsiteX8" fmla="*/ 312984 w 1034979"/>
                <a:gd name="connsiteY8" fmla="*/ 932478 h 1483062"/>
                <a:gd name="connsiteX9" fmla="*/ 265359 w 1034979"/>
                <a:gd name="connsiteY9" fmla="*/ 928668 h 1483062"/>
                <a:gd name="connsiteX10" fmla="*/ 253929 w 1034979"/>
                <a:gd name="connsiteY10" fmla="*/ 924858 h 1483062"/>
                <a:gd name="connsiteX11" fmla="*/ 242499 w 1034979"/>
                <a:gd name="connsiteY11" fmla="*/ 921048 h 1483062"/>
                <a:gd name="connsiteX12" fmla="*/ 236784 w 1034979"/>
                <a:gd name="connsiteY12" fmla="*/ 919143 h 1483062"/>
                <a:gd name="connsiteX13" fmla="*/ 231069 w 1034979"/>
                <a:gd name="connsiteY13" fmla="*/ 917238 h 1483062"/>
                <a:gd name="connsiteX14" fmla="*/ 219639 w 1034979"/>
                <a:gd name="connsiteY14" fmla="*/ 915333 h 1483062"/>
                <a:gd name="connsiteX15" fmla="*/ 213924 w 1034979"/>
                <a:gd name="connsiteY15" fmla="*/ 913428 h 1483062"/>
                <a:gd name="connsiteX16" fmla="*/ 206304 w 1034979"/>
                <a:gd name="connsiteY16" fmla="*/ 911523 h 1483062"/>
                <a:gd name="connsiteX17" fmla="*/ 194874 w 1034979"/>
                <a:gd name="connsiteY17" fmla="*/ 907713 h 1483062"/>
                <a:gd name="connsiteX18" fmla="*/ 189159 w 1034979"/>
                <a:gd name="connsiteY18" fmla="*/ 905808 h 1483062"/>
                <a:gd name="connsiteX19" fmla="*/ 181539 w 1034979"/>
                <a:gd name="connsiteY19" fmla="*/ 903903 h 1483062"/>
                <a:gd name="connsiteX20" fmla="*/ 170109 w 1034979"/>
                <a:gd name="connsiteY20" fmla="*/ 898188 h 1483062"/>
                <a:gd name="connsiteX21" fmla="*/ 164394 w 1034979"/>
                <a:gd name="connsiteY21" fmla="*/ 894378 h 1483062"/>
                <a:gd name="connsiteX22" fmla="*/ 156774 w 1034979"/>
                <a:gd name="connsiteY22" fmla="*/ 882948 h 1483062"/>
                <a:gd name="connsiteX23" fmla="*/ 145344 w 1034979"/>
                <a:gd name="connsiteY23" fmla="*/ 879138 h 1483062"/>
                <a:gd name="connsiteX24" fmla="*/ 139629 w 1034979"/>
                <a:gd name="connsiteY24" fmla="*/ 875328 h 1483062"/>
                <a:gd name="connsiteX25" fmla="*/ 133914 w 1034979"/>
                <a:gd name="connsiteY25" fmla="*/ 873423 h 1483062"/>
                <a:gd name="connsiteX26" fmla="*/ 116769 w 1034979"/>
                <a:gd name="connsiteY26" fmla="*/ 869613 h 1483062"/>
                <a:gd name="connsiteX27" fmla="*/ 111054 w 1034979"/>
                <a:gd name="connsiteY27" fmla="*/ 863898 h 1483062"/>
                <a:gd name="connsiteX28" fmla="*/ 101529 w 1034979"/>
                <a:gd name="connsiteY28" fmla="*/ 846753 h 1483062"/>
                <a:gd name="connsiteX29" fmla="*/ 84384 w 1034979"/>
                <a:gd name="connsiteY29" fmla="*/ 839133 h 1483062"/>
                <a:gd name="connsiteX30" fmla="*/ 78669 w 1034979"/>
                <a:gd name="connsiteY30" fmla="*/ 837228 h 1483062"/>
                <a:gd name="connsiteX31" fmla="*/ 59619 w 1034979"/>
                <a:gd name="connsiteY31" fmla="*/ 841038 h 1483062"/>
                <a:gd name="connsiteX32" fmla="*/ 53904 w 1034979"/>
                <a:gd name="connsiteY32" fmla="*/ 844848 h 1483062"/>
                <a:gd name="connsiteX33" fmla="*/ 50094 w 1034979"/>
                <a:gd name="connsiteY33" fmla="*/ 850563 h 1483062"/>
                <a:gd name="connsiteX34" fmla="*/ 46284 w 1034979"/>
                <a:gd name="connsiteY34" fmla="*/ 861993 h 1483062"/>
                <a:gd name="connsiteX35" fmla="*/ 50094 w 1034979"/>
                <a:gd name="connsiteY35" fmla="*/ 900093 h 1483062"/>
                <a:gd name="connsiteX36" fmla="*/ 53904 w 1034979"/>
                <a:gd name="connsiteY36" fmla="*/ 905808 h 1483062"/>
                <a:gd name="connsiteX37" fmla="*/ 59619 w 1034979"/>
                <a:gd name="connsiteY37" fmla="*/ 909618 h 1483062"/>
                <a:gd name="connsiteX38" fmla="*/ 63429 w 1034979"/>
                <a:gd name="connsiteY38" fmla="*/ 915333 h 1483062"/>
                <a:gd name="connsiteX39" fmla="*/ 80574 w 1034979"/>
                <a:gd name="connsiteY39" fmla="*/ 924858 h 1483062"/>
                <a:gd name="connsiteX40" fmla="*/ 103434 w 1034979"/>
                <a:gd name="connsiteY40" fmla="*/ 926763 h 1483062"/>
                <a:gd name="connsiteX41" fmla="*/ 124389 w 1034979"/>
                <a:gd name="connsiteY41" fmla="*/ 932478 h 1483062"/>
                <a:gd name="connsiteX42" fmla="*/ 130104 w 1034979"/>
                <a:gd name="connsiteY42" fmla="*/ 934383 h 1483062"/>
                <a:gd name="connsiteX43" fmla="*/ 135819 w 1034979"/>
                <a:gd name="connsiteY43" fmla="*/ 940098 h 1483062"/>
                <a:gd name="connsiteX44" fmla="*/ 143439 w 1034979"/>
                <a:gd name="connsiteY44" fmla="*/ 942003 h 1483062"/>
                <a:gd name="connsiteX45" fmla="*/ 166299 w 1034979"/>
                <a:gd name="connsiteY45" fmla="*/ 945813 h 1483062"/>
                <a:gd name="connsiteX46" fmla="*/ 191064 w 1034979"/>
                <a:gd name="connsiteY46" fmla="*/ 951528 h 1483062"/>
                <a:gd name="connsiteX47" fmla="*/ 208209 w 1034979"/>
                <a:gd name="connsiteY47" fmla="*/ 957243 h 1483062"/>
                <a:gd name="connsiteX48" fmla="*/ 213924 w 1034979"/>
                <a:gd name="connsiteY48" fmla="*/ 959148 h 1483062"/>
                <a:gd name="connsiteX49" fmla="*/ 229164 w 1034979"/>
                <a:gd name="connsiteY49" fmla="*/ 962958 h 1483062"/>
                <a:gd name="connsiteX50" fmla="*/ 248214 w 1034979"/>
                <a:gd name="connsiteY50" fmla="*/ 968673 h 1483062"/>
                <a:gd name="connsiteX51" fmla="*/ 253929 w 1034979"/>
                <a:gd name="connsiteY51" fmla="*/ 972483 h 1483062"/>
                <a:gd name="connsiteX52" fmla="*/ 267264 w 1034979"/>
                <a:gd name="connsiteY52" fmla="*/ 987723 h 1483062"/>
                <a:gd name="connsiteX53" fmla="*/ 272979 w 1034979"/>
                <a:gd name="connsiteY53" fmla="*/ 1006773 h 1483062"/>
                <a:gd name="connsiteX54" fmla="*/ 274884 w 1034979"/>
                <a:gd name="connsiteY54" fmla="*/ 1012488 h 1483062"/>
                <a:gd name="connsiteX55" fmla="*/ 276789 w 1034979"/>
                <a:gd name="connsiteY55" fmla="*/ 1018203 h 1483062"/>
                <a:gd name="connsiteX56" fmla="*/ 278694 w 1034979"/>
                <a:gd name="connsiteY56" fmla="*/ 1042968 h 1483062"/>
                <a:gd name="connsiteX57" fmla="*/ 280599 w 1034979"/>
                <a:gd name="connsiteY57" fmla="*/ 1048683 h 1483062"/>
                <a:gd name="connsiteX58" fmla="*/ 278694 w 1034979"/>
                <a:gd name="connsiteY58" fmla="*/ 1067733 h 1483062"/>
                <a:gd name="connsiteX59" fmla="*/ 276789 w 1034979"/>
                <a:gd name="connsiteY59" fmla="*/ 1077258 h 1483062"/>
                <a:gd name="connsiteX60" fmla="*/ 263454 w 1034979"/>
                <a:gd name="connsiteY60" fmla="*/ 1090593 h 1483062"/>
                <a:gd name="connsiteX61" fmla="*/ 252024 w 1034979"/>
                <a:gd name="connsiteY61" fmla="*/ 1098213 h 1483062"/>
                <a:gd name="connsiteX62" fmla="*/ 240594 w 1034979"/>
                <a:gd name="connsiteY62" fmla="*/ 1102023 h 1483062"/>
                <a:gd name="connsiteX63" fmla="*/ 126294 w 1034979"/>
                <a:gd name="connsiteY63" fmla="*/ 1102023 h 1483062"/>
                <a:gd name="connsiteX64" fmla="*/ 120579 w 1034979"/>
                <a:gd name="connsiteY64" fmla="*/ 1103928 h 1483062"/>
                <a:gd name="connsiteX65" fmla="*/ 105339 w 1034979"/>
                <a:gd name="connsiteY65" fmla="*/ 1105833 h 1483062"/>
                <a:gd name="connsiteX66" fmla="*/ 88194 w 1034979"/>
                <a:gd name="connsiteY66" fmla="*/ 1111548 h 1483062"/>
                <a:gd name="connsiteX67" fmla="*/ 82479 w 1034979"/>
                <a:gd name="connsiteY67" fmla="*/ 1113453 h 1483062"/>
                <a:gd name="connsiteX68" fmla="*/ 76764 w 1034979"/>
                <a:gd name="connsiteY68" fmla="*/ 1117263 h 1483062"/>
                <a:gd name="connsiteX69" fmla="*/ 65334 w 1034979"/>
                <a:gd name="connsiteY69" fmla="*/ 1119168 h 1483062"/>
                <a:gd name="connsiteX70" fmla="*/ 27234 w 1034979"/>
                <a:gd name="connsiteY70" fmla="*/ 1121073 h 1483062"/>
                <a:gd name="connsiteX71" fmla="*/ 15804 w 1034979"/>
                <a:gd name="connsiteY71" fmla="*/ 1126788 h 1483062"/>
                <a:gd name="connsiteX72" fmla="*/ 6279 w 1034979"/>
                <a:gd name="connsiteY72" fmla="*/ 1136313 h 1483062"/>
                <a:gd name="connsiteX73" fmla="*/ 4374 w 1034979"/>
                <a:gd name="connsiteY73" fmla="*/ 1142028 h 1483062"/>
                <a:gd name="connsiteX74" fmla="*/ 564 w 1034979"/>
                <a:gd name="connsiteY74" fmla="*/ 1147743 h 1483062"/>
                <a:gd name="connsiteX75" fmla="*/ 6279 w 1034979"/>
                <a:gd name="connsiteY75" fmla="*/ 1180128 h 1483062"/>
                <a:gd name="connsiteX76" fmla="*/ 11994 w 1034979"/>
                <a:gd name="connsiteY76" fmla="*/ 1183938 h 1483062"/>
                <a:gd name="connsiteX77" fmla="*/ 17709 w 1034979"/>
                <a:gd name="connsiteY77" fmla="*/ 1185843 h 1483062"/>
                <a:gd name="connsiteX78" fmla="*/ 145344 w 1034979"/>
                <a:gd name="connsiteY78" fmla="*/ 1183938 h 1483062"/>
                <a:gd name="connsiteX79" fmla="*/ 152964 w 1034979"/>
                <a:gd name="connsiteY79" fmla="*/ 1182033 h 1483062"/>
                <a:gd name="connsiteX80" fmla="*/ 303459 w 1034979"/>
                <a:gd name="connsiteY80" fmla="*/ 1176318 h 1483062"/>
                <a:gd name="connsiteX81" fmla="*/ 318699 w 1034979"/>
                <a:gd name="connsiteY81" fmla="*/ 1183938 h 1483062"/>
                <a:gd name="connsiteX82" fmla="*/ 330129 w 1034979"/>
                <a:gd name="connsiteY82" fmla="*/ 1189653 h 1483062"/>
                <a:gd name="connsiteX83" fmla="*/ 333939 w 1034979"/>
                <a:gd name="connsiteY83" fmla="*/ 1195368 h 1483062"/>
                <a:gd name="connsiteX84" fmla="*/ 339654 w 1034979"/>
                <a:gd name="connsiteY84" fmla="*/ 1197273 h 1483062"/>
                <a:gd name="connsiteX85" fmla="*/ 351084 w 1034979"/>
                <a:gd name="connsiteY85" fmla="*/ 1204893 h 1483062"/>
                <a:gd name="connsiteX86" fmla="*/ 356799 w 1034979"/>
                <a:gd name="connsiteY86" fmla="*/ 1208703 h 1483062"/>
                <a:gd name="connsiteX87" fmla="*/ 360609 w 1034979"/>
                <a:gd name="connsiteY87" fmla="*/ 1214418 h 1483062"/>
                <a:gd name="connsiteX88" fmla="*/ 366324 w 1034979"/>
                <a:gd name="connsiteY88" fmla="*/ 1225848 h 1483062"/>
                <a:gd name="connsiteX89" fmla="*/ 362514 w 1034979"/>
                <a:gd name="connsiteY89" fmla="*/ 1252518 h 1483062"/>
                <a:gd name="connsiteX90" fmla="*/ 358704 w 1034979"/>
                <a:gd name="connsiteY90" fmla="*/ 1258233 h 1483062"/>
                <a:gd name="connsiteX91" fmla="*/ 356799 w 1034979"/>
                <a:gd name="connsiteY91" fmla="*/ 1263948 h 1483062"/>
                <a:gd name="connsiteX92" fmla="*/ 352989 w 1034979"/>
                <a:gd name="connsiteY92" fmla="*/ 1269663 h 1483062"/>
                <a:gd name="connsiteX93" fmla="*/ 351084 w 1034979"/>
                <a:gd name="connsiteY93" fmla="*/ 1275378 h 1483062"/>
                <a:gd name="connsiteX94" fmla="*/ 347274 w 1034979"/>
                <a:gd name="connsiteY94" fmla="*/ 1281093 h 1483062"/>
                <a:gd name="connsiteX95" fmla="*/ 330129 w 1034979"/>
                <a:gd name="connsiteY95" fmla="*/ 1347768 h 1483062"/>
                <a:gd name="connsiteX96" fmla="*/ 328224 w 1034979"/>
                <a:gd name="connsiteY96" fmla="*/ 1399203 h 1483062"/>
                <a:gd name="connsiteX97" fmla="*/ 330129 w 1034979"/>
                <a:gd name="connsiteY97" fmla="*/ 1423968 h 1483062"/>
                <a:gd name="connsiteX98" fmla="*/ 332034 w 1034979"/>
                <a:gd name="connsiteY98" fmla="*/ 1429683 h 1483062"/>
                <a:gd name="connsiteX99" fmla="*/ 335844 w 1034979"/>
                <a:gd name="connsiteY99" fmla="*/ 1433493 h 1483062"/>
                <a:gd name="connsiteX100" fmla="*/ 364419 w 1034979"/>
                <a:gd name="connsiteY100" fmla="*/ 1479213 h 1483062"/>
                <a:gd name="connsiteX101" fmla="*/ 387279 w 1034979"/>
                <a:gd name="connsiteY101" fmla="*/ 1481118 h 1483062"/>
                <a:gd name="connsiteX102" fmla="*/ 392994 w 1034979"/>
                <a:gd name="connsiteY102" fmla="*/ 1475403 h 1483062"/>
                <a:gd name="connsiteX103" fmla="*/ 394899 w 1034979"/>
                <a:gd name="connsiteY103" fmla="*/ 1463973 h 1483062"/>
                <a:gd name="connsiteX104" fmla="*/ 396804 w 1034979"/>
                <a:gd name="connsiteY104" fmla="*/ 1458258 h 1483062"/>
                <a:gd name="connsiteX105" fmla="*/ 398709 w 1034979"/>
                <a:gd name="connsiteY105" fmla="*/ 1441113 h 1483062"/>
                <a:gd name="connsiteX106" fmla="*/ 400614 w 1034979"/>
                <a:gd name="connsiteY106" fmla="*/ 1427778 h 1483062"/>
                <a:gd name="connsiteX107" fmla="*/ 404424 w 1034979"/>
                <a:gd name="connsiteY107" fmla="*/ 1370628 h 1483062"/>
                <a:gd name="connsiteX108" fmla="*/ 410139 w 1034979"/>
                <a:gd name="connsiteY108" fmla="*/ 1359198 h 1483062"/>
                <a:gd name="connsiteX109" fmla="*/ 413949 w 1034979"/>
                <a:gd name="connsiteY109" fmla="*/ 1345863 h 1483062"/>
                <a:gd name="connsiteX110" fmla="*/ 415854 w 1034979"/>
                <a:gd name="connsiteY110" fmla="*/ 1340148 h 1483062"/>
                <a:gd name="connsiteX111" fmla="*/ 417759 w 1034979"/>
                <a:gd name="connsiteY111" fmla="*/ 1326813 h 1483062"/>
                <a:gd name="connsiteX112" fmla="*/ 421569 w 1034979"/>
                <a:gd name="connsiteY112" fmla="*/ 1315383 h 1483062"/>
                <a:gd name="connsiteX113" fmla="*/ 427284 w 1034979"/>
                <a:gd name="connsiteY113" fmla="*/ 1302048 h 1483062"/>
                <a:gd name="connsiteX114" fmla="*/ 436809 w 1034979"/>
                <a:gd name="connsiteY114" fmla="*/ 1290618 h 1483062"/>
                <a:gd name="connsiteX115" fmla="*/ 450144 w 1034979"/>
                <a:gd name="connsiteY115" fmla="*/ 1275378 h 1483062"/>
                <a:gd name="connsiteX116" fmla="*/ 457764 w 1034979"/>
                <a:gd name="connsiteY116" fmla="*/ 1263948 h 1483062"/>
                <a:gd name="connsiteX117" fmla="*/ 461574 w 1034979"/>
                <a:gd name="connsiteY117" fmla="*/ 1252518 h 1483062"/>
                <a:gd name="connsiteX118" fmla="*/ 465384 w 1034979"/>
                <a:gd name="connsiteY118" fmla="*/ 1237278 h 1483062"/>
                <a:gd name="connsiteX119" fmla="*/ 467289 w 1034979"/>
                <a:gd name="connsiteY119" fmla="*/ 1231563 h 1483062"/>
                <a:gd name="connsiteX120" fmla="*/ 507294 w 1034979"/>
                <a:gd name="connsiteY120" fmla="*/ 1225848 h 1483062"/>
                <a:gd name="connsiteX121" fmla="*/ 535869 w 1034979"/>
                <a:gd name="connsiteY121" fmla="*/ 1216323 h 1483062"/>
                <a:gd name="connsiteX122" fmla="*/ 541584 w 1034979"/>
                <a:gd name="connsiteY122" fmla="*/ 1214418 h 1483062"/>
                <a:gd name="connsiteX123" fmla="*/ 547299 w 1034979"/>
                <a:gd name="connsiteY123" fmla="*/ 1212513 h 1483062"/>
                <a:gd name="connsiteX124" fmla="*/ 554919 w 1034979"/>
                <a:gd name="connsiteY124" fmla="*/ 1210608 h 1483062"/>
                <a:gd name="connsiteX125" fmla="*/ 573969 w 1034979"/>
                <a:gd name="connsiteY125" fmla="*/ 1202988 h 1483062"/>
                <a:gd name="connsiteX126" fmla="*/ 585399 w 1034979"/>
                <a:gd name="connsiteY126" fmla="*/ 1199178 h 1483062"/>
                <a:gd name="connsiteX127" fmla="*/ 720654 w 1034979"/>
                <a:gd name="connsiteY127" fmla="*/ 1282998 h 1483062"/>
                <a:gd name="connsiteX128" fmla="*/ 733989 w 1034979"/>
                <a:gd name="connsiteY128" fmla="*/ 1292523 h 1483062"/>
                <a:gd name="connsiteX129" fmla="*/ 743514 w 1034979"/>
                <a:gd name="connsiteY129" fmla="*/ 1294428 h 1483062"/>
                <a:gd name="connsiteX130" fmla="*/ 749229 w 1034979"/>
                <a:gd name="connsiteY130" fmla="*/ 1296333 h 1483062"/>
                <a:gd name="connsiteX131" fmla="*/ 762564 w 1034979"/>
                <a:gd name="connsiteY131" fmla="*/ 1302048 h 1483062"/>
                <a:gd name="connsiteX132" fmla="*/ 777804 w 1034979"/>
                <a:gd name="connsiteY132" fmla="*/ 1300143 h 1483062"/>
                <a:gd name="connsiteX133" fmla="*/ 789234 w 1034979"/>
                <a:gd name="connsiteY133" fmla="*/ 1294428 h 1483062"/>
                <a:gd name="connsiteX134" fmla="*/ 794949 w 1034979"/>
                <a:gd name="connsiteY134" fmla="*/ 1292523 h 1483062"/>
                <a:gd name="connsiteX135" fmla="*/ 802569 w 1034979"/>
                <a:gd name="connsiteY135" fmla="*/ 1275378 h 1483062"/>
                <a:gd name="connsiteX136" fmla="*/ 800664 w 1034979"/>
                <a:gd name="connsiteY136" fmla="*/ 1250613 h 1483062"/>
                <a:gd name="connsiteX137" fmla="*/ 798759 w 1034979"/>
                <a:gd name="connsiteY137" fmla="*/ 1244898 h 1483062"/>
                <a:gd name="connsiteX138" fmla="*/ 796854 w 1034979"/>
                <a:gd name="connsiteY138" fmla="*/ 1237278 h 1483062"/>
                <a:gd name="connsiteX139" fmla="*/ 783519 w 1034979"/>
                <a:gd name="connsiteY139" fmla="*/ 1220133 h 1483062"/>
                <a:gd name="connsiteX140" fmla="*/ 773994 w 1034979"/>
                <a:gd name="connsiteY140" fmla="*/ 1214418 h 1483062"/>
                <a:gd name="connsiteX141" fmla="*/ 648264 w 1034979"/>
                <a:gd name="connsiteY141" fmla="*/ 1122978 h 1483062"/>
                <a:gd name="connsiteX142" fmla="*/ 644454 w 1034979"/>
                <a:gd name="connsiteY142" fmla="*/ 1105833 h 1483062"/>
                <a:gd name="connsiteX143" fmla="*/ 646359 w 1034979"/>
                <a:gd name="connsiteY143" fmla="*/ 1098213 h 1483062"/>
                <a:gd name="connsiteX144" fmla="*/ 650169 w 1034979"/>
                <a:gd name="connsiteY144" fmla="*/ 1081068 h 1483062"/>
                <a:gd name="connsiteX145" fmla="*/ 653979 w 1034979"/>
                <a:gd name="connsiteY145" fmla="*/ 1075353 h 1483062"/>
                <a:gd name="connsiteX146" fmla="*/ 655884 w 1034979"/>
                <a:gd name="connsiteY146" fmla="*/ 1069638 h 1483062"/>
                <a:gd name="connsiteX147" fmla="*/ 661599 w 1034979"/>
                <a:gd name="connsiteY147" fmla="*/ 1067733 h 1483062"/>
                <a:gd name="connsiteX148" fmla="*/ 671124 w 1034979"/>
                <a:gd name="connsiteY148" fmla="*/ 1056303 h 1483062"/>
                <a:gd name="connsiteX149" fmla="*/ 724464 w 1034979"/>
                <a:gd name="connsiteY149" fmla="*/ 1048683 h 1483062"/>
                <a:gd name="connsiteX150" fmla="*/ 842574 w 1034979"/>
                <a:gd name="connsiteY150" fmla="*/ 1050588 h 1483062"/>
                <a:gd name="connsiteX151" fmla="*/ 871149 w 1034979"/>
                <a:gd name="connsiteY151" fmla="*/ 1052493 h 1483062"/>
                <a:gd name="connsiteX152" fmla="*/ 899724 w 1034979"/>
                <a:gd name="connsiteY152" fmla="*/ 1058208 h 1483062"/>
                <a:gd name="connsiteX153" fmla="*/ 922584 w 1034979"/>
                <a:gd name="connsiteY153" fmla="*/ 1062018 h 1483062"/>
                <a:gd name="connsiteX154" fmla="*/ 951159 w 1034979"/>
                <a:gd name="connsiteY154" fmla="*/ 1067733 h 1483062"/>
                <a:gd name="connsiteX155" fmla="*/ 956874 w 1034979"/>
                <a:gd name="connsiteY155" fmla="*/ 1067733 h 1483062"/>
                <a:gd name="connsiteX156" fmla="*/ 1002594 w 1034979"/>
                <a:gd name="connsiteY156" fmla="*/ 1065828 h 1483062"/>
                <a:gd name="connsiteX157" fmla="*/ 1031169 w 1034979"/>
                <a:gd name="connsiteY157" fmla="*/ 1058208 h 1483062"/>
                <a:gd name="connsiteX158" fmla="*/ 1034979 w 1034979"/>
                <a:gd name="connsiteY158" fmla="*/ 1052493 h 1483062"/>
                <a:gd name="connsiteX159" fmla="*/ 1033074 w 1034979"/>
                <a:gd name="connsiteY159" fmla="*/ 1033443 h 1483062"/>
                <a:gd name="connsiteX160" fmla="*/ 1027359 w 1034979"/>
                <a:gd name="connsiteY160" fmla="*/ 1029633 h 1483062"/>
                <a:gd name="connsiteX161" fmla="*/ 1012119 w 1034979"/>
                <a:gd name="connsiteY161" fmla="*/ 1027728 h 1483062"/>
                <a:gd name="connsiteX162" fmla="*/ 1006404 w 1034979"/>
                <a:gd name="connsiteY162" fmla="*/ 1025823 h 1483062"/>
                <a:gd name="connsiteX163" fmla="*/ 998784 w 1034979"/>
                <a:gd name="connsiteY163" fmla="*/ 1023918 h 1483062"/>
                <a:gd name="connsiteX164" fmla="*/ 987354 w 1034979"/>
                <a:gd name="connsiteY164" fmla="*/ 1016298 h 1483062"/>
                <a:gd name="connsiteX165" fmla="*/ 975924 w 1034979"/>
                <a:gd name="connsiteY165" fmla="*/ 1012488 h 1483062"/>
                <a:gd name="connsiteX166" fmla="*/ 970209 w 1034979"/>
                <a:gd name="connsiteY166" fmla="*/ 1010583 h 1483062"/>
                <a:gd name="connsiteX167" fmla="*/ 962589 w 1034979"/>
                <a:gd name="connsiteY167" fmla="*/ 1008678 h 1483062"/>
                <a:gd name="connsiteX168" fmla="*/ 956874 w 1034979"/>
                <a:gd name="connsiteY168" fmla="*/ 1006773 h 1483062"/>
                <a:gd name="connsiteX169" fmla="*/ 935919 w 1034979"/>
                <a:gd name="connsiteY169" fmla="*/ 1001058 h 1483062"/>
                <a:gd name="connsiteX170" fmla="*/ 930204 w 1034979"/>
                <a:gd name="connsiteY170" fmla="*/ 999153 h 1483062"/>
                <a:gd name="connsiteX171" fmla="*/ 825429 w 1034979"/>
                <a:gd name="connsiteY171" fmla="*/ 1001058 h 1483062"/>
                <a:gd name="connsiteX172" fmla="*/ 819714 w 1034979"/>
                <a:gd name="connsiteY172" fmla="*/ 1002963 h 1483062"/>
                <a:gd name="connsiteX173" fmla="*/ 730179 w 1034979"/>
                <a:gd name="connsiteY173" fmla="*/ 1004868 h 1483062"/>
                <a:gd name="connsiteX174" fmla="*/ 716844 w 1034979"/>
                <a:gd name="connsiteY174" fmla="*/ 1008678 h 1483062"/>
                <a:gd name="connsiteX175" fmla="*/ 695889 w 1034979"/>
                <a:gd name="connsiteY175" fmla="*/ 1010583 h 1483062"/>
                <a:gd name="connsiteX176" fmla="*/ 669219 w 1034979"/>
                <a:gd name="connsiteY176" fmla="*/ 1012488 h 1483062"/>
                <a:gd name="connsiteX177" fmla="*/ 669219 w 1034979"/>
                <a:gd name="connsiteY177" fmla="*/ 1012488 h 1483062"/>
                <a:gd name="connsiteX178" fmla="*/ 646359 w 1034979"/>
                <a:gd name="connsiteY178" fmla="*/ 1016298 h 1483062"/>
                <a:gd name="connsiteX179" fmla="*/ 642549 w 1034979"/>
                <a:gd name="connsiteY179" fmla="*/ 1004868 h 1483062"/>
                <a:gd name="connsiteX180" fmla="*/ 640644 w 1034979"/>
                <a:gd name="connsiteY180" fmla="*/ 999153 h 1483062"/>
                <a:gd name="connsiteX181" fmla="*/ 642549 w 1034979"/>
                <a:gd name="connsiteY181" fmla="*/ 982008 h 1483062"/>
                <a:gd name="connsiteX182" fmla="*/ 644454 w 1034979"/>
                <a:gd name="connsiteY182" fmla="*/ 976293 h 1483062"/>
                <a:gd name="connsiteX183" fmla="*/ 661599 w 1034979"/>
                <a:gd name="connsiteY183" fmla="*/ 966768 h 1483062"/>
                <a:gd name="connsiteX184" fmla="*/ 673029 w 1034979"/>
                <a:gd name="connsiteY184" fmla="*/ 959148 h 1483062"/>
                <a:gd name="connsiteX185" fmla="*/ 674934 w 1034979"/>
                <a:gd name="connsiteY185" fmla="*/ 953433 h 1483062"/>
                <a:gd name="connsiteX186" fmla="*/ 680649 w 1034979"/>
                <a:gd name="connsiteY186" fmla="*/ 951528 h 1483062"/>
                <a:gd name="connsiteX187" fmla="*/ 686364 w 1034979"/>
                <a:gd name="connsiteY187" fmla="*/ 947718 h 1483062"/>
                <a:gd name="connsiteX188" fmla="*/ 695889 w 1034979"/>
                <a:gd name="connsiteY188" fmla="*/ 938193 h 1483062"/>
                <a:gd name="connsiteX189" fmla="*/ 705414 w 1034979"/>
                <a:gd name="connsiteY189" fmla="*/ 926763 h 1483062"/>
                <a:gd name="connsiteX190" fmla="*/ 716844 w 1034979"/>
                <a:gd name="connsiteY190" fmla="*/ 919143 h 1483062"/>
                <a:gd name="connsiteX191" fmla="*/ 732084 w 1034979"/>
                <a:gd name="connsiteY191" fmla="*/ 905808 h 1483062"/>
                <a:gd name="connsiteX192" fmla="*/ 741609 w 1034979"/>
                <a:gd name="connsiteY192" fmla="*/ 894378 h 1483062"/>
                <a:gd name="connsiteX193" fmla="*/ 753039 w 1034979"/>
                <a:gd name="connsiteY193" fmla="*/ 884853 h 1483062"/>
                <a:gd name="connsiteX194" fmla="*/ 758754 w 1034979"/>
                <a:gd name="connsiteY194" fmla="*/ 873423 h 1483062"/>
                <a:gd name="connsiteX195" fmla="*/ 760659 w 1034979"/>
                <a:gd name="connsiteY195" fmla="*/ 867708 h 1483062"/>
                <a:gd name="connsiteX196" fmla="*/ 766374 w 1034979"/>
                <a:gd name="connsiteY196" fmla="*/ 856278 h 1483062"/>
                <a:gd name="connsiteX197" fmla="*/ 764469 w 1034979"/>
                <a:gd name="connsiteY197" fmla="*/ 841038 h 1483062"/>
                <a:gd name="connsiteX198" fmla="*/ 758754 w 1034979"/>
                <a:gd name="connsiteY198" fmla="*/ 839133 h 1483062"/>
                <a:gd name="connsiteX199" fmla="*/ 737799 w 1034979"/>
                <a:gd name="connsiteY199" fmla="*/ 841038 h 1483062"/>
                <a:gd name="connsiteX200" fmla="*/ 732084 w 1034979"/>
                <a:gd name="connsiteY200" fmla="*/ 844848 h 1483062"/>
                <a:gd name="connsiteX201" fmla="*/ 720654 w 1034979"/>
                <a:gd name="connsiteY201" fmla="*/ 848658 h 1483062"/>
                <a:gd name="connsiteX202" fmla="*/ 716844 w 1034979"/>
                <a:gd name="connsiteY202" fmla="*/ 854373 h 1483062"/>
                <a:gd name="connsiteX203" fmla="*/ 711129 w 1034979"/>
                <a:gd name="connsiteY203" fmla="*/ 856278 h 1483062"/>
                <a:gd name="connsiteX204" fmla="*/ 705414 w 1034979"/>
                <a:gd name="connsiteY204" fmla="*/ 860088 h 1483062"/>
                <a:gd name="connsiteX205" fmla="*/ 699699 w 1034979"/>
                <a:gd name="connsiteY205" fmla="*/ 865803 h 1483062"/>
                <a:gd name="connsiteX206" fmla="*/ 692079 w 1034979"/>
                <a:gd name="connsiteY206" fmla="*/ 869613 h 1483062"/>
                <a:gd name="connsiteX207" fmla="*/ 650169 w 1034979"/>
                <a:gd name="connsiteY207" fmla="*/ 898188 h 1483062"/>
                <a:gd name="connsiteX208" fmla="*/ 636834 w 1034979"/>
                <a:gd name="connsiteY208" fmla="*/ 909618 h 1483062"/>
                <a:gd name="connsiteX209" fmla="*/ 627309 w 1034979"/>
                <a:gd name="connsiteY209" fmla="*/ 926763 h 1483062"/>
                <a:gd name="connsiteX210" fmla="*/ 602544 w 1034979"/>
                <a:gd name="connsiteY210" fmla="*/ 932478 h 1483062"/>
                <a:gd name="connsiteX211" fmla="*/ 589209 w 1034979"/>
                <a:gd name="connsiteY211" fmla="*/ 936288 h 1483062"/>
                <a:gd name="connsiteX212" fmla="*/ 573969 w 1034979"/>
                <a:gd name="connsiteY212" fmla="*/ 934383 h 1483062"/>
                <a:gd name="connsiteX213" fmla="*/ 562539 w 1034979"/>
                <a:gd name="connsiteY213" fmla="*/ 930573 h 1483062"/>
                <a:gd name="connsiteX214" fmla="*/ 551109 w 1034979"/>
                <a:gd name="connsiteY214" fmla="*/ 926763 h 1483062"/>
                <a:gd name="connsiteX215" fmla="*/ 539679 w 1034979"/>
                <a:gd name="connsiteY215" fmla="*/ 922953 h 1483062"/>
                <a:gd name="connsiteX216" fmla="*/ 533964 w 1034979"/>
                <a:gd name="connsiteY216" fmla="*/ 921048 h 1483062"/>
                <a:gd name="connsiteX217" fmla="*/ 528249 w 1034979"/>
                <a:gd name="connsiteY217" fmla="*/ 917238 h 1483062"/>
                <a:gd name="connsiteX218" fmla="*/ 516819 w 1034979"/>
                <a:gd name="connsiteY218" fmla="*/ 911523 h 1483062"/>
                <a:gd name="connsiteX219" fmla="*/ 509199 w 1034979"/>
                <a:gd name="connsiteY219" fmla="*/ 900093 h 1483062"/>
                <a:gd name="connsiteX220" fmla="*/ 505389 w 1034979"/>
                <a:gd name="connsiteY220" fmla="*/ 879138 h 1483062"/>
                <a:gd name="connsiteX221" fmla="*/ 507294 w 1034979"/>
                <a:gd name="connsiteY221" fmla="*/ 814368 h 1483062"/>
                <a:gd name="connsiteX222" fmla="*/ 513009 w 1034979"/>
                <a:gd name="connsiteY222" fmla="*/ 801033 h 1483062"/>
                <a:gd name="connsiteX223" fmla="*/ 503484 w 1034979"/>
                <a:gd name="connsiteY223" fmla="*/ 324783 h 1483062"/>
                <a:gd name="connsiteX224" fmla="*/ 490149 w 1034979"/>
                <a:gd name="connsiteY224" fmla="*/ 6648 h 1483062"/>
                <a:gd name="connsiteX225" fmla="*/ 488244 w 1034979"/>
                <a:gd name="connsiteY225" fmla="*/ 933 h 1483062"/>
                <a:gd name="connsiteX226" fmla="*/ 419664 w 1034979"/>
                <a:gd name="connsiteY226" fmla="*/ 27603 h 1483062"/>
                <a:gd name="connsiteX227" fmla="*/ 423474 w 1034979"/>
                <a:gd name="connsiteY227" fmla="*/ 39033 h 1483062"/>
                <a:gd name="connsiteX228" fmla="*/ 429189 w 1034979"/>
                <a:gd name="connsiteY228" fmla="*/ 204768 h 1483062"/>
                <a:gd name="connsiteX229" fmla="*/ 440619 w 1034979"/>
                <a:gd name="connsiteY229" fmla="*/ 387648 h 1483062"/>
                <a:gd name="connsiteX230" fmla="*/ 425379 w 1034979"/>
                <a:gd name="connsiteY230" fmla="*/ 684828 h 1483062"/>
                <a:gd name="connsiteX231" fmla="*/ 417759 w 1034979"/>
                <a:gd name="connsiteY231" fmla="*/ 812463 h 1483062"/>
                <a:gd name="connsiteX232" fmla="*/ 413949 w 1034979"/>
                <a:gd name="connsiteY232" fmla="*/ 829608 h 1483062"/>
                <a:gd name="connsiteX233" fmla="*/ 417759 w 1034979"/>
                <a:gd name="connsiteY233" fmla="*/ 850563 h 1483062"/>
                <a:gd name="connsiteX234" fmla="*/ 421569 w 1034979"/>
                <a:gd name="connsiteY234" fmla="*/ 856278 h 1483062"/>
                <a:gd name="connsiteX235" fmla="*/ 425379 w 1034979"/>
                <a:gd name="connsiteY235" fmla="*/ 867708 h 1483062"/>
                <a:gd name="connsiteX236" fmla="*/ 423474 w 1034979"/>
                <a:gd name="connsiteY236" fmla="*/ 894378 h 1483062"/>
                <a:gd name="connsiteX237" fmla="*/ 417759 w 1034979"/>
                <a:gd name="connsiteY237" fmla="*/ 896283 h 1483062"/>
                <a:gd name="connsiteX238" fmla="*/ 412044 w 1034979"/>
                <a:gd name="connsiteY238" fmla="*/ 900093 h 1483062"/>
                <a:gd name="connsiteX239" fmla="*/ 421569 w 1034979"/>
                <a:gd name="connsiteY239" fmla="*/ 896283 h 1483062"/>
                <a:gd name="connsiteX0" fmla="*/ 421569 w 1034979"/>
                <a:gd name="connsiteY0" fmla="*/ 896283 h 1483062"/>
                <a:gd name="connsiteX1" fmla="*/ 421569 w 1034979"/>
                <a:gd name="connsiteY1" fmla="*/ 896283 h 1483062"/>
                <a:gd name="connsiteX2" fmla="*/ 394899 w 1034979"/>
                <a:gd name="connsiteY2" fmla="*/ 905808 h 1483062"/>
                <a:gd name="connsiteX3" fmla="*/ 387279 w 1034979"/>
                <a:gd name="connsiteY3" fmla="*/ 907713 h 1483062"/>
                <a:gd name="connsiteX4" fmla="*/ 356799 w 1034979"/>
                <a:gd name="connsiteY4" fmla="*/ 909618 h 1483062"/>
                <a:gd name="connsiteX5" fmla="*/ 351084 w 1034979"/>
                <a:gd name="connsiteY5" fmla="*/ 913428 h 1483062"/>
                <a:gd name="connsiteX6" fmla="*/ 339654 w 1034979"/>
                <a:gd name="connsiteY6" fmla="*/ 922953 h 1483062"/>
                <a:gd name="connsiteX7" fmla="*/ 328224 w 1034979"/>
                <a:gd name="connsiteY7" fmla="*/ 926763 h 1483062"/>
                <a:gd name="connsiteX8" fmla="*/ 312984 w 1034979"/>
                <a:gd name="connsiteY8" fmla="*/ 932478 h 1483062"/>
                <a:gd name="connsiteX9" fmla="*/ 265359 w 1034979"/>
                <a:gd name="connsiteY9" fmla="*/ 928668 h 1483062"/>
                <a:gd name="connsiteX10" fmla="*/ 253929 w 1034979"/>
                <a:gd name="connsiteY10" fmla="*/ 924858 h 1483062"/>
                <a:gd name="connsiteX11" fmla="*/ 242499 w 1034979"/>
                <a:gd name="connsiteY11" fmla="*/ 921048 h 1483062"/>
                <a:gd name="connsiteX12" fmla="*/ 236784 w 1034979"/>
                <a:gd name="connsiteY12" fmla="*/ 919143 h 1483062"/>
                <a:gd name="connsiteX13" fmla="*/ 231069 w 1034979"/>
                <a:gd name="connsiteY13" fmla="*/ 917238 h 1483062"/>
                <a:gd name="connsiteX14" fmla="*/ 219639 w 1034979"/>
                <a:gd name="connsiteY14" fmla="*/ 915333 h 1483062"/>
                <a:gd name="connsiteX15" fmla="*/ 213924 w 1034979"/>
                <a:gd name="connsiteY15" fmla="*/ 913428 h 1483062"/>
                <a:gd name="connsiteX16" fmla="*/ 206304 w 1034979"/>
                <a:gd name="connsiteY16" fmla="*/ 911523 h 1483062"/>
                <a:gd name="connsiteX17" fmla="*/ 194874 w 1034979"/>
                <a:gd name="connsiteY17" fmla="*/ 907713 h 1483062"/>
                <a:gd name="connsiteX18" fmla="*/ 189159 w 1034979"/>
                <a:gd name="connsiteY18" fmla="*/ 905808 h 1483062"/>
                <a:gd name="connsiteX19" fmla="*/ 181539 w 1034979"/>
                <a:gd name="connsiteY19" fmla="*/ 903903 h 1483062"/>
                <a:gd name="connsiteX20" fmla="*/ 170109 w 1034979"/>
                <a:gd name="connsiteY20" fmla="*/ 898188 h 1483062"/>
                <a:gd name="connsiteX21" fmla="*/ 164394 w 1034979"/>
                <a:gd name="connsiteY21" fmla="*/ 894378 h 1483062"/>
                <a:gd name="connsiteX22" fmla="*/ 156774 w 1034979"/>
                <a:gd name="connsiteY22" fmla="*/ 882948 h 1483062"/>
                <a:gd name="connsiteX23" fmla="*/ 145344 w 1034979"/>
                <a:gd name="connsiteY23" fmla="*/ 879138 h 1483062"/>
                <a:gd name="connsiteX24" fmla="*/ 139629 w 1034979"/>
                <a:gd name="connsiteY24" fmla="*/ 875328 h 1483062"/>
                <a:gd name="connsiteX25" fmla="*/ 133914 w 1034979"/>
                <a:gd name="connsiteY25" fmla="*/ 873423 h 1483062"/>
                <a:gd name="connsiteX26" fmla="*/ 116769 w 1034979"/>
                <a:gd name="connsiteY26" fmla="*/ 869613 h 1483062"/>
                <a:gd name="connsiteX27" fmla="*/ 111054 w 1034979"/>
                <a:gd name="connsiteY27" fmla="*/ 863898 h 1483062"/>
                <a:gd name="connsiteX28" fmla="*/ 101529 w 1034979"/>
                <a:gd name="connsiteY28" fmla="*/ 846753 h 1483062"/>
                <a:gd name="connsiteX29" fmla="*/ 84384 w 1034979"/>
                <a:gd name="connsiteY29" fmla="*/ 839133 h 1483062"/>
                <a:gd name="connsiteX30" fmla="*/ 78669 w 1034979"/>
                <a:gd name="connsiteY30" fmla="*/ 837228 h 1483062"/>
                <a:gd name="connsiteX31" fmla="*/ 59619 w 1034979"/>
                <a:gd name="connsiteY31" fmla="*/ 841038 h 1483062"/>
                <a:gd name="connsiteX32" fmla="*/ 53904 w 1034979"/>
                <a:gd name="connsiteY32" fmla="*/ 844848 h 1483062"/>
                <a:gd name="connsiteX33" fmla="*/ 50094 w 1034979"/>
                <a:gd name="connsiteY33" fmla="*/ 850563 h 1483062"/>
                <a:gd name="connsiteX34" fmla="*/ 46284 w 1034979"/>
                <a:gd name="connsiteY34" fmla="*/ 861993 h 1483062"/>
                <a:gd name="connsiteX35" fmla="*/ 50094 w 1034979"/>
                <a:gd name="connsiteY35" fmla="*/ 900093 h 1483062"/>
                <a:gd name="connsiteX36" fmla="*/ 53904 w 1034979"/>
                <a:gd name="connsiteY36" fmla="*/ 905808 h 1483062"/>
                <a:gd name="connsiteX37" fmla="*/ 59619 w 1034979"/>
                <a:gd name="connsiteY37" fmla="*/ 909618 h 1483062"/>
                <a:gd name="connsiteX38" fmla="*/ 63429 w 1034979"/>
                <a:gd name="connsiteY38" fmla="*/ 915333 h 1483062"/>
                <a:gd name="connsiteX39" fmla="*/ 80574 w 1034979"/>
                <a:gd name="connsiteY39" fmla="*/ 924858 h 1483062"/>
                <a:gd name="connsiteX40" fmla="*/ 103434 w 1034979"/>
                <a:gd name="connsiteY40" fmla="*/ 926763 h 1483062"/>
                <a:gd name="connsiteX41" fmla="*/ 124389 w 1034979"/>
                <a:gd name="connsiteY41" fmla="*/ 932478 h 1483062"/>
                <a:gd name="connsiteX42" fmla="*/ 130104 w 1034979"/>
                <a:gd name="connsiteY42" fmla="*/ 934383 h 1483062"/>
                <a:gd name="connsiteX43" fmla="*/ 135819 w 1034979"/>
                <a:gd name="connsiteY43" fmla="*/ 940098 h 1483062"/>
                <a:gd name="connsiteX44" fmla="*/ 143439 w 1034979"/>
                <a:gd name="connsiteY44" fmla="*/ 942003 h 1483062"/>
                <a:gd name="connsiteX45" fmla="*/ 166299 w 1034979"/>
                <a:gd name="connsiteY45" fmla="*/ 945813 h 1483062"/>
                <a:gd name="connsiteX46" fmla="*/ 191064 w 1034979"/>
                <a:gd name="connsiteY46" fmla="*/ 951528 h 1483062"/>
                <a:gd name="connsiteX47" fmla="*/ 208209 w 1034979"/>
                <a:gd name="connsiteY47" fmla="*/ 957243 h 1483062"/>
                <a:gd name="connsiteX48" fmla="*/ 213924 w 1034979"/>
                <a:gd name="connsiteY48" fmla="*/ 959148 h 1483062"/>
                <a:gd name="connsiteX49" fmla="*/ 229164 w 1034979"/>
                <a:gd name="connsiteY49" fmla="*/ 962958 h 1483062"/>
                <a:gd name="connsiteX50" fmla="*/ 248214 w 1034979"/>
                <a:gd name="connsiteY50" fmla="*/ 968673 h 1483062"/>
                <a:gd name="connsiteX51" fmla="*/ 253929 w 1034979"/>
                <a:gd name="connsiteY51" fmla="*/ 972483 h 1483062"/>
                <a:gd name="connsiteX52" fmla="*/ 267264 w 1034979"/>
                <a:gd name="connsiteY52" fmla="*/ 987723 h 1483062"/>
                <a:gd name="connsiteX53" fmla="*/ 272979 w 1034979"/>
                <a:gd name="connsiteY53" fmla="*/ 1006773 h 1483062"/>
                <a:gd name="connsiteX54" fmla="*/ 274884 w 1034979"/>
                <a:gd name="connsiteY54" fmla="*/ 1012488 h 1483062"/>
                <a:gd name="connsiteX55" fmla="*/ 276789 w 1034979"/>
                <a:gd name="connsiteY55" fmla="*/ 1018203 h 1483062"/>
                <a:gd name="connsiteX56" fmla="*/ 278694 w 1034979"/>
                <a:gd name="connsiteY56" fmla="*/ 1042968 h 1483062"/>
                <a:gd name="connsiteX57" fmla="*/ 280599 w 1034979"/>
                <a:gd name="connsiteY57" fmla="*/ 1048683 h 1483062"/>
                <a:gd name="connsiteX58" fmla="*/ 278694 w 1034979"/>
                <a:gd name="connsiteY58" fmla="*/ 1067733 h 1483062"/>
                <a:gd name="connsiteX59" fmla="*/ 276789 w 1034979"/>
                <a:gd name="connsiteY59" fmla="*/ 1077258 h 1483062"/>
                <a:gd name="connsiteX60" fmla="*/ 263454 w 1034979"/>
                <a:gd name="connsiteY60" fmla="*/ 1090593 h 1483062"/>
                <a:gd name="connsiteX61" fmla="*/ 252024 w 1034979"/>
                <a:gd name="connsiteY61" fmla="*/ 1098213 h 1483062"/>
                <a:gd name="connsiteX62" fmla="*/ 240594 w 1034979"/>
                <a:gd name="connsiteY62" fmla="*/ 1102023 h 1483062"/>
                <a:gd name="connsiteX63" fmla="*/ 126294 w 1034979"/>
                <a:gd name="connsiteY63" fmla="*/ 1102023 h 1483062"/>
                <a:gd name="connsiteX64" fmla="*/ 120579 w 1034979"/>
                <a:gd name="connsiteY64" fmla="*/ 1103928 h 1483062"/>
                <a:gd name="connsiteX65" fmla="*/ 105339 w 1034979"/>
                <a:gd name="connsiteY65" fmla="*/ 1105833 h 1483062"/>
                <a:gd name="connsiteX66" fmla="*/ 88194 w 1034979"/>
                <a:gd name="connsiteY66" fmla="*/ 1111548 h 1483062"/>
                <a:gd name="connsiteX67" fmla="*/ 82479 w 1034979"/>
                <a:gd name="connsiteY67" fmla="*/ 1113453 h 1483062"/>
                <a:gd name="connsiteX68" fmla="*/ 76764 w 1034979"/>
                <a:gd name="connsiteY68" fmla="*/ 1117263 h 1483062"/>
                <a:gd name="connsiteX69" fmla="*/ 65334 w 1034979"/>
                <a:gd name="connsiteY69" fmla="*/ 1119168 h 1483062"/>
                <a:gd name="connsiteX70" fmla="*/ 27234 w 1034979"/>
                <a:gd name="connsiteY70" fmla="*/ 1121073 h 1483062"/>
                <a:gd name="connsiteX71" fmla="*/ 15804 w 1034979"/>
                <a:gd name="connsiteY71" fmla="*/ 1126788 h 1483062"/>
                <a:gd name="connsiteX72" fmla="*/ 6279 w 1034979"/>
                <a:gd name="connsiteY72" fmla="*/ 1136313 h 1483062"/>
                <a:gd name="connsiteX73" fmla="*/ 4374 w 1034979"/>
                <a:gd name="connsiteY73" fmla="*/ 1142028 h 1483062"/>
                <a:gd name="connsiteX74" fmla="*/ 564 w 1034979"/>
                <a:gd name="connsiteY74" fmla="*/ 1147743 h 1483062"/>
                <a:gd name="connsiteX75" fmla="*/ 6279 w 1034979"/>
                <a:gd name="connsiteY75" fmla="*/ 1180128 h 1483062"/>
                <a:gd name="connsiteX76" fmla="*/ 11994 w 1034979"/>
                <a:gd name="connsiteY76" fmla="*/ 1183938 h 1483062"/>
                <a:gd name="connsiteX77" fmla="*/ 17709 w 1034979"/>
                <a:gd name="connsiteY77" fmla="*/ 1185843 h 1483062"/>
                <a:gd name="connsiteX78" fmla="*/ 145344 w 1034979"/>
                <a:gd name="connsiteY78" fmla="*/ 1183938 h 1483062"/>
                <a:gd name="connsiteX79" fmla="*/ 152964 w 1034979"/>
                <a:gd name="connsiteY79" fmla="*/ 1182033 h 1483062"/>
                <a:gd name="connsiteX80" fmla="*/ 303459 w 1034979"/>
                <a:gd name="connsiteY80" fmla="*/ 1176318 h 1483062"/>
                <a:gd name="connsiteX81" fmla="*/ 318699 w 1034979"/>
                <a:gd name="connsiteY81" fmla="*/ 1183938 h 1483062"/>
                <a:gd name="connsiteX82" fmla="*/ 330129 w 1034979"/>
                <a:gd name="connsiteY82" fmla="*/ 1189653 h 1483062"/>
                <a:gd name="connsiteX83" fmla="*/ 333939 w 1034979"/>
                <a:gd name="connsiteY83" fmla="*/ 1195368 h 1483062"/>
                <a:gd name="connsiteX84" fmla="*/ 339654 w 1034979"/>
                <a:gd name="connsiteY84" fmla="*/ 1197273 h 1483062"/>
                <a:gd name="connsiteX85" fmla="*/ 351084 w 1034979"/>
                <a:gd name="connsiteY85" fmla="*/ 1204893 h 1483062"/>
                <a:gd name="connsiteX86" fmla="*/ 356799 w 1034979"/>
                <a:gd name="connsiteY86" fmla="*/ 1208703 h 1483062"/>
                <a:gd name="connsiteX87" fmla="*/ 360609 w 1034979"/>
                <a:gd name="connsiteY87" fmla="*/ 1214418 h 1483062"/>
                <a:gd name="connsiteX88" fmla="*/ 366324 w 1034979"/>
                <a:gd name="connsiteY88" fmla="*/ 1225848 h 1483062"/>
                <a:gd name="connsiteX89" fmla="*/ 362514 w 1034979"/>
                <a:gd name="connsiteY89" fmla="*/ 1252518 h 1483062"/>
                <a:gd name="connsiteX90" fmla="*/ 358704 w 1034979"/>
                <a:gd name="connsiteY90" fmla="*/ 1258233 h 1483062"/>
                <a:gd name="connsiteX91" fmla="*/ 356799 w 1034979"/>
                <a:gd name="connsiteY91" fmla="*/ 1263948 h 1483062"/>
                <a:gd name="connsiteX92" fmla="*/ 352989 w 1034979"/>
                <a:gd name="connsiteY92" fmla="*/ 1269663 h 1483062"/>
                <a:gd name="connsiteX93" fmla="*/ 351084 w 1034979"/>
                <a:gd name="connsiteY93" fmla="*/ 1275378 h 1483062"/>
                <a:gd name="connsiteX94" fmla="*/ 347274 w 1034979"/>
                <a:gd name="connsiteY94" fmla="*/ 1281093 h 1483062"/>
                <a:gd name="connsiteX95" fmla="*/ 330129 w 1034979"/>
                <a:gd name="connsiteY95" fmla="*/ 1347768 h 1483062"/>
                <a:gd name="connsiteX96" fmla="*/ 328224 w 1034979"/>
                <a:gd name="connsiteY96" fmla="*/ 1399203 h 1483062"/>
                <a:gd name="connsiteX97" fmla="*/ 330129 w 1034979"/>
                <a:gd name="connsiteY97" fmla="*/ 1423968 h 1483062"/>
                <a:gd name="connsiteX98" fmla="*/ 332034 w 1034979"/>
                <a:gd name="connsiteY98" fmla="*/ 1429683 h 1483062"/>
                <a:gd name="connsiteX99" fmla="*/ 335844 w 1034979"/>
                <a:gd name="connsiteY99" fmla="*/ 1433493 h 1483062"/>
                <a:gd name="connsiteX100" fmla="*/ 364419 w 1034979"/>
                <a:gd name="connsiteY100" fmla="*/ 1479213 h 1483062"/>
                <a:gd name="connsiteX101" fmla="*/ 387279 w 1034979"/>
                <a:gd name="connsiteY101" fmla="*/ 1481118 h 1483062"/>
                <a:gd name="connsiteX102" fmla="*/ 392994 w 1034979"/>
                <a:gd name="connsiteY102" fmla="*/ 1475403 h 1483062"/>
                <a:gd name="connsiteX103" fmla="*/ 394899 w 1034979"/>
                <a:gd name="connsiteY103" fmla="*/ 1463973 h 1483062"/>
                <a:gd name="connsiteX104" fmla="*/ 396804 w 1034979"/>
                <a:gd name="connsiteY104" fmla="*/ 1458258 h 1483062"/>
                <a:gd name="connsiteX105" fmla="*/ 398709 w 1034979"/>
                <a:gd name="connsiteY105" fmla="*/ 1441113 h 1483062"/>
                <a:gd name="connsiteX106" fmla="*/ 400614 w 1034979"/>
                <a:gd name="connsiteY106" fmla="*/ 1427778 h 1483062"/>
                <a:gd name="connsiteX107" fmla="*/ 404424 w 1034979"/>
                <a:gd name="connsiteY107" fmla="*/ 1370628 h 1483062"/>
                <a:gd name="connsiteX108" fmla="*/ 410139 w 1034979"/>
                <a:gd name="connsiteY108" fmla="*/ 1359198 h 1483062"/>
                <a:gd name="connsiteX109" fmla="*/ 413949 w 1034979"/>
                <a:gd name="connsiteY109" fmla="*/ 1345863 h 1483062"/>
                <a:gd name="connsiteX110" fmla="*/ 415854 w 1034979"/>
                <a:gd name="connsiteY110" fmla="*/ 1340148 h 1483062"/>
                <a:gd name="connsiteX111" fmla="*/ 417759 w 1034979"/>
                <a:gd name="connsiteY111" fmla="*/ 1326813 h 1483062"/>
                <a:gd name="connsiteX112" fmla="*/ 421569 w 1034979"/>
                <a:gd name="connsiteY112" fmla="*/ 1315383 h 1483062"/>
                <a:gd name="connsiteX113" fmla="*/ 427284 w 1034979"/>
                <a:gd name="connsiteY113" fmla="*/ 1302048 h 1483062"/>
                <a:gd name="connsiteX114" fmla="*/ 436809 w 1034979"/>
                <a:gd name="connsiteY114" fmla="*/ 1290618 h 1483062"/>
                <a:gd name="connsiteX115" fmla="*/ 450144 w 1034979"/>
                <a:gd name="connsiteY115" fmla="*/ 1275378 h 1483062"/>
                <a:gd name="connsiteX116" fmla="*/ 457764 w 1034979"/>
                <a:gd name="connsiteY116" fmla="*/ 1263948 h 1483062"/>
                <a:gd name="connsiteX117" fmla="*/ 461574 w 1034979"/>
                <a:gd name="connsiteY117" fmla="*/ 1252518 h 1483062"/>
                <a:gd name="connsiteX118" fmla="*/ 465384 w 1034979"/>
                <a:gd name="connsiteY118" fmla="*/ 1237278 h 1483062"/>
                <a:gd name="connsiteX119" fmla="*/ 467289 w 1034979"/>
                <a:gd name="connsiteY119" fmla="*/ 1231563 h 1483062"/>
                <a:gd name="connsiteX120" fmla="*/ 507294 w 1034979"/>
                <a:gd name="connsiteY120" fmla="*/ 1225848 h 1483062"/>
                <a:gd name="connsiteX121" fmla="*/ 535869 w 1034979"/>
                <a:gd name="connsiteY121" fmla="*/ 1216323 h 1483062"/>
                <a:gd name="connsiteX122" fmla="*/ 541584 w 1034979"/>
                <a:gd name="connsiteY122" fmla="*/ 1214418 h 1483062"/>
                <a:gd name="connsiteX123" fmla="*/ 547299 w 1034979"/>
                <a:gd name="connsiteY123" fmla="*/ 1212513 h 1483062"/>
                <a:gd name="connsiteX124" fmla="*/ 554919 w 1034979"/>
                <a:gd name="connsiteY124" fmla="*/ 1210608 h 1483062"/>
                <a:gd name="connsiteX125" fmla="*/ 573969 w 1034979"/>
                <a:gd name="connsiteY125" fmla="*/ 1202988 h 1483062"/>
                <a:gd name="connsiteX126" fmla="*/ 585399 w 1034979"/>
                <a:gd name="connsiteY126" fmla="*/ 1199178 h 1483062"/>
                <a:gd name="connsiteX127" fmla="*/ 720654 w 1034979"/>
                <a:gd name="connsiteY127" fmla="*/ 1282998 h 1483062"/>
                <a:gd name="connsiteX128" fmla="*/ 733989 w 1034979"/>
                <a:gd name="connsiteY128" fmla="*/ 1292523 h 1483062"/>
                <a:gd name="connsiteX129" fmla="*/ 743514 w 1034979"/>
                <a:gd name="connsiteY129" fmla="*/ 1294428 h 1483062"/>
                <a:gd name="connsiteX130" fmla="*/ 749229 w 1034979"/>
                <a:gd name="connsiteY130" fmla="*/ 1296333 h 1483062"/>
                <a:gd name="connsiteX131" fmla="*/ 762564 w 1034979"/>
                <a:gd name="connsiteY131" fmla="*/ 1302048 h 1483062"/>
                <a:gd name="connsiteX132" fmla="*/ 777804 w 1034979"/>
                <a:gd name="connsiteY132" fmla="*/ 1300143 h 1483062"/>
                <a:gd name="connsiteX133" fmla="*/ 789234 w 1034979"/>
                <a:gd name="connsiteY133" fmla="*/ 1294428 h 1483062"/>
                <a:gd name="connsiteX134" fmla="*/ 794949 w 1034979"/>
                <a:gd name="connsiteY134" fmla="*/ 1292523 h 1483062"/>
                <a:gd name="connsiteX135" fmla="*/ 802569 w 1034979"/>
                <a:gd name="connsiteY135" fmla="*/ 1275378 h 1483062"/>
                <a:gd name="connsiteX136" fmla="*/ 800664 w 1034979"/>
                <a:gd name="connsiteY136" fmla="*/ 1250613 h 1483062"/>
                <a:gd name="connsiteX137" fmla="*/ 798759 w 1034979"/>
                <a:gd name="connsiteY137" fmla="*/ 1244898 h 1483062"/>
                <a:gd name="connsiteX138" fmla="*/ 796854 w 1034979"/>
                <a:gd name="connsiteY138" fmla="*/ 1237278 h 1483062"/>
                <a:gd name="connsiteX139" fmla="*/ 783519 w 1034979"/>
                <a:gd name="connsiteY139" fmla="*/ 1220133 h 1483062"/>
                <a:gd name="connsiteX140" fmla="*/ 773994 w 1034979"/>
                <a:gd name="connsiteY140" fmla="*/ 1214418 h 1483062"/>
                <a:gd name="connsiteX141" fmla="*/ 648264 w 1034979"/>
                <a:gd name="connsiteY141" fmla="*/ 1122978 h 1483062"/>
                <a:gd name="connsiteX142" fmla="*/ 644454 w 1034979"/>
                <a:gd name="connsiteY142" fmla="*/ 1105833 h 1483062"/>
                <a:gd name="connsiteX143" fmla="*/ 646359 w 1034979"/>
                <a:gd name="connsiteY143" fmla="*/ 1098213 h 1483062"/>
                <a:gd name="connsiteX144" fmla="*/ 650169 w 1034979"/>
                <a:gd name="connsiteY144" fmla="*/ 1081068 h 1483062"/>
                <a:gd name="connsiteX145" fmla="*/ 653979 w 1034979"/>
                <a:gd name="connsiteY145" fmla="*/ 1075353 h 1483062"/>
                <a:gd name="connsiteX146" fmla="*/ 655884 w 1034979"/>
                <a:gd name="connsiteY146" fmla="*/ 1069638 h 1483062"/>
                <a:gd name="connsiteX147" fmla="*/ 661599 w 1034979"/>
                <a:gd name="connsiteY147" fmla="*/ 1067733 h 1483062"/>
                <a:gd name="connsiteX148" fmla="*/ 671124 w 1034979"/>
                <a:gd name="connsiteY148" fmla="*/ 1056303 h 1483062"/>
                <a:gd name="connsiteX149" fmla="*/ 724464 w 1034979"/>
                <a:gd name="connsiteY149" fmla="*/ 1048683 h 1483062"/>
                <a:gd name="connsiteX150" fmla="*/ 842574 w 1034979"/>
                <a:gd name="connsiteY150" fmla="*/ 1050588 h 1483062"/>
                <a:gd name="connsiteX151" fmla="*/ 871149 w 1034979"/>
                <a:gd name="connsiteY151" fmla="*/ 1052493 h 1483062"/>
                <a:gd name="connsiteX152" fmla="*/ 899724 w 1034979"/>
                <a:gd name="connsiteY152" fmla="*/ 1058208 h 1483062"/>
                <a:gd name="connsiteX153" fmla="*/ 922584 w 1034979"/>
                <a:gd name="connsiteY153" fmla="*/ 1062018 h 1483062"/>
                <a:gd name="connsiteX154" fmla="*/ 951159 w 1034979"/>
                <a:gd name="connsiteY154" fmla="*/ 1067733 h 1483062"/>
                <a:gd name="connsiteX155" fmla="*/ 956874 w 1034979"/>
                <a:gd name="connsiteY155" fmla="*/ 1067733 h 1483062"/>
                <a:gd name="connsiteX156" fmla="*/ 1002594 w 1034979"/>
                <a:gd name="connsiteY156" fmla="*/ 1065828 h 1483062"/>
                <a:gd name="connsiteX157" fmla="*/ 1031169 w 1034979"/>
                <a:gd name="connsiteY157" fmla="*/ 1058208 h 1483062"/>
                <a:gd name="connsiteX158" fmla="*/ 1034979 w 1034979"/>
                <a:gd name="connsiteY158" fmla="*/ 1052493 h 1483062"/>
                <a:gd name="connsiteX159" fmla="*/ 1033074 w 1034979"/>
                <a:gd name="connsiteY159" fmla="*/ 1033443 h 1483062"/>
                <a:gd name="connsiteX160" fmla="*/ 1027359 w 1034979"/>
                <a:gd name="connsiteY160" fmla="*/ 1029633 h 1483062"/>
                <a:gd name="connsiteX161" fmla="*/ 1012119 w 1034979"/>
                <a:gd name="connsiteY161" fmla="*/ 1027728 h 1483062"/>
                <a:gd name="connsiteX162" fmla="*/ 1006404 w 1034979"/>
                <a:gd name="connsiteY162" fmla="*/ 1025823 h 1483062"/>
                <a:gd name="connsiteX163" fmla="*/ 998784 w 1034979"/>
                <a:gd name="connsiteY163" fmla="*/ 1023918 h 1483062"/>
                <a:gd name="connsiteX164" fmla="*/ 987354 w 1034979"/>
                <a:gd name="connsiteY164" fmla="*/ 1016298 h 1483062"/>
                <a:gd name="connsiteX165" fmla="*/ 975924 w 1034979"/>
                <a:gd name="connsiteY165" fmla="*/ 1012488 h 1483062"/>
                <a:gd name="connsiteX166" fmla="*/ 970209 w 1034979"/>
                <a:gd name="connsiteY166" fmla="*/ 1010583 h 1483062"/>
                <a:gd name="connsiteX167" fmla="*/ 962589 w 1034979"/>
                <a:gd name="connsiteY167" fmla="*/ 1008678 h 1483062"/>
                <a:gd name="connsiteX168" fmla="*/ 956874 w 1034979"/>
                <a:gd name="connsiteY168" fmla="*/ 1006773 h 1483062"/>
                <a:gd name="connsiteX169" fmla="*/ 935919 w 1034979"/>
                <a:gd name="connsiteY169" fmla="*/ 1001058 h 1483062"/>
                <a:gd name="connsiteX170" fmla="*/ 930204 w 1034979"/>
                <a:gd name="connsiteY170" fmla="*/ 999153 h 1483062"/>
                <a:gd name="connsiteX171" fmla="*/ 825429 w 1034979"/>
                <a:gd name="connsiteY171" fmla="*/ 1001058 h 1483062"/>
                <a:gd name="connsiteX172" fmla="*/ 819714 w 1034979"/>
                <a:gd name="connsiteY172" fmla="*/ 1002963 h 1483062"/>
                <a:gd name="connsiteX173" fmla="*/ 730179 w 1034979"/>
                <a:gd name="connsiteY173" fmla="*/ 1004868 h 1483062"/>
                <a:gd name="connsiteX174" fmla="*/ 716844 w 1034979"/>
                <a:gd name="connsiteY174" fmla="*/ 1008678 h 1483062"/>
                <a:gd name="connsiteX175" fmla="*/ 695889 w 1034979"/>
                <a:gd name="connsiteY175" fmla="*/ 1010583 h 1483062"/>
                <a:gd name="connsiteX176" fmla="*/ 669219 w 1034979"/>
                <a:gd name="connsiteY176" fmla="*/ 1012488 h 1483062"/>
                <a:gd name="connsiteX177" fmla="*/ 669219 w 1034979"/>
                <a:gd name="connsiteY177" fmla="*/ 1012488 h 1483062"/>
                <a:gd name="connsiteX178" fmla="*/ 646359 w 1034979"/>
                <a:gd name="connsiteY178" fmla="*/ 1016298 h 1483062"/>
                <a:gd name="connsiteX179" fmla="*/ 642549 w 1034979"/>
                <a:gd name="connsiteY179" fmla="*/ 1004868 h 1483062"/>
                <a:gd name="connsiteX180" fmla="*/ 640644 w 1034979"/>
                <a:gd name="connsiteY180" fmla="*/ 999153 h 1483062"/>
                <a:gd name="connsiteX181" fmla="*/ 642549 w 1034979"/>
                <a:gd name="connsiteY181" fmla="*/ 982008 h 1483062"/>
                <a:gd name="connsiteX182" fmla="*/ 644454 w 1034979"/>
                <a:gd name="connsiteY182" fmla="*/ 976293 h 1483062"/>
                <a:gd name="connsiteX183" fmla="*/ 661599 w 1034979"/>
                <a:gd name="connsiteY183" fmla="*/ 966768 h 1483062"/>
                <a:gd name="connsiteX184" fmla="*/ 673029 w 1034979"/>
                <a:gd name="connsiteY184" fmla="*/ 959148 h 1483062"/>
                <a:gd name="connsiteX185" fmla="*/ 674934 w 1034979"/>
                <a:gd name="connsiteY185" fmla="*/ 953433 h 1483062"/>
                <a:gd name="connsiteX186" fmla="*/ 680649 w 1034979"/>
                <a:gd name="connsiteY186" fmla="*/ 951528 h 1483062"/>
                <a:gd name="connsiteX187" fmla="*/ 686364 w 1034979"/>
                <a:gd name="connsiteY187" fmla="*/ 947718 h 1483062"/>
                <a:gd name="connsiteX188" fmla="*/ 695889 w 1034979"/>
                <a:gd name="connsiteY188" fmla="*/ 938193 h 1483062"/>
                <a:gd name="connsiteX189" fmla="*/ 705414 w 1034979"/>
                <a:gd name="connsiteY189" fmla="*/ 926763 h 1483062"/>
                <a:gd name="connsiteX190" fmla="*/ 716844 w 1034979"/>
                <a:gd name="connsiteY190" fmla="*/ 919143 h 1483062"/>
                <a:gd name="connsiteX191" fmla="*/ 732084 w 1034979"/>
                <a:gd name="connsiteY191" fmla="*/ 905808 h 1483062"/>
                <a:gd name="connsiteX192" fmla="*/ 741609 w 1034979"/>
                <a:gd name="connsiteY192" fmla="*/ 894378 h 1483062"/>
                <a:gd name="connsiteX193" fmla="*/ 753039 w 1034979"/>
                <a:gd name="connsiteY193" fmla="*/ 884853 h 1483062"/>
                <a:gd name="connsiteX194" fmla="*/ 758754 w 1034979"/>
                <a:gd name="connsiteY194" fmla="*/ 873423 h 1483062"/>
                <a:gd name="connsiteX195" fmla="*/ 760659 w 1034979"/>
                <a:gd name="connsiteY195" fmla="*/ 867708 h 1483062"/>
                <a:gd name="connsiteX196" fmla="*/ 766374 w 1034979"/>
                <a:gd name="connsiteY196" fmla="*/ 856278 h 1483062"/>
                <a:gd name="connsiteX197" fmla="*/ 764469 w 1034979"/>
                <a:gd name="connsiteY197" fmla="*/ 841038 h 1483062"/>
                <a:gd name="connsiteX198" fmla="*/ 758754 w 1034979"/>
                <a:gd name="connsiteY198" fmla="*/ 839133 h 1483062"/>
                <a:gd name="connsiteX199" fmla="*/ 737799 w 1034979"/>
                <a:gd name="connsiteY199" fmla="*/ 841038 h 1483062"/>
                <a:gd name="connsiteX200" fmla="*/ 732084 w 1034979"/>
                <a:gd name="connsiteY200" fmla="*/ 844848 h 1483062"/>
                <a:gd name="connsiteX201" fmla="*/ 720654 w 1034979"/>
                <a:gd name="connsiteY201" fmla="*/ 848658 h 1483062"/>
                <a:gd name="connsiteX202" fmla="*/ 716844 w 1034979"/>
                <a:gd name="connsiteY202" fmla="*/ 854373 h 1483062"/>
                <a:gd name="connsiteX203" fmla="*/ 711129 w 1034979"/>
                <a:gd name="connsiteY203" fmla="*/ 856278 h 1483062"/>
                <a:gd name="connsiteX204" fmla="*/ 705414 w 1034979"/>
                <a:gd name="connsiteY204" fmla="*/ 860088 h 1483062"/>
                <a:gd name="connsiteX205" fmla="*/ 699699 w 1034979"/>
                <a:gd name="connsiteY205" fmla="*/ 865803 h 1483062"/>
                <a:gd name="connsiteX206" fmla="*/ 692079 w 1034979"/>
                <a:gd name="connsiteY206" fmla="*/ 869613 h 1483062"/>
                <a:gd name="connsiteX207" fmla="*/ 650169 w 1034979"/>
                <a:gd name="connsiteY207" fmla="*/ 898188 h 1483062"/>
                <a:gd name="connsiteX208" fmla="*/ 636834 w 1034979"/>
                <a:gd name="connsiteY208" fmla="*/ 909618 h 1483062"/>
                <a:gd name="connsiteX209" fmla="*/ 627309 w 1034979"/>
                <a:gd name="connsiteY209" fmla="*/ 926763 h 1483062"/>
                <a:gd name="connsiteX210" fmla="*/ 602544 w 1034979"/>
                <a:gd name="connsiteY210" fmla="*/ 932478 h 1483062"/>
                <a:gd name="connsiteX211" fmla="*/ 589209 w 1034979"/>
                <a:gd name="connsiteY211" fmla="*/ 936288 h 1483062"/>
                <a:gd name="connsiteX212" fmla="*/ 573969 w 1034979"/>
                <a:gd name="connsiteY212" fmla="*/ 934383 h 1483062"/>
                <a:gd name="connsiteX213" fmla="*/ 562539 w 1034979"/>
                <a:gd name="connsiteY213" fmla="*/ 930573 h 1483062"/>
                <a:gd name="connsiteX214" fmla="*/ 551109 w 1034979"/>
                <a:gd name="connsiteY214" fmla="*/ 926763 h 1483062"/>
                <a:gd name="connsiteX215" fmla="*/ 539679 w 1034979"/>
                <a:gd name="connsiteY215" fmla="*/ 922953 h 1483062"/>
                <a:gd name="connsiteX216" fmla="*/ 533964 w 1034979"/>
                <a:gd name="connsiteY216" fmla="*/ 921048 h 1483062"/>
                <a:gd name="connsiteX217" fmla="*/ 528249 w 1034979"/>
                <a:gd name="connsiteY217" fmla="*/ 917238 h 1483062"/>
                <a:gd name="connsiteX218" fmla="*/ 516819 w 1034979"/>
                <a:gd name="connsiteY218" fmla="*/ 911523 h 1483062"/>
                <a:gd name="connsiteX219" fmla="*/ 509199 w 1034979"/>
                <a:gd name="connsiteY219" fmla="*/ 900093 h 1483062"/>
                <a:gd name="connsiteX220" fmla="*/ 505389 w 1034979"/>
                <a:gd name="connsiteY220" fmla="*/ 879138 h 1483062"/>
                <a:gd name="connsiteX221" fmla="*/ 507294 w 1034979"/>
                <a:gd name="connsiteY221" fmla="*/ 814368 h 1483062"/>
                <a:gd name="connsiteX222" fmla="*/ 513009 w 1034979"/>
                <a:gd name="connsiteY222" fmla="*/ 801033 h 1483062"/>
                <a:gd name="connsiteX223" fmla="*/ 503484 w 1034979"/>
                <a:gd name="connsiteY223" fmla="*/ 324783 h 1483062"/>
                <a:gd name="connsiteX224" fmla="*/ 490149 w 1034979"/>
                <a:gd name="connsiteY224" fmla="*/ 6648 h 1483062"/>
                <a:gd name="connsiteX225" fmla="*/ 488244 w 1034979"/>
                <a:gd name="connsiteY225" fmla="*/ 933 h 1483062"/>
                <a:gd name="connsiteX226" fmla="*/ 419664 w 1034979"/>
                <a:gd name="connsiteY226" fmla="*/ 27603 h 1483062"/>
                <a:gd name="connsiteX227" fmla="*/ 429189 w 1034979"/>
                <a:gd name="connsiteY227" fmla="*/ 204768 h 1483062"/>
                <a:gd name="connsiteX228" fmla="*/ 440619 w 1034979"/>
                <a:gd name="connsiteY228" fmla="*/ 387648 h 1483062"/>
                <a:gd name="connsiteX229" fmla="*/ 425379 w 1034979"/>
                <a:gd name="connsiteY229" fmla="*/ 684828 h 1483062"/>
                <a:gd name="connsiteX230" fmla="*/ 417759 w 1034979"/>
                <a:gd name="connsiteY230" fmla="*/ 812463 h 1483062"/>
                <a:gd name="connsiteX231" fmla="*/ 413949 w 1034979"/>
                <a:gd name="connsiteY231" fmla="*/ 829608 h 1483062"/>
                <a:gd name="connsiteX232" fmla="*/ 417759 w 1034979"/>
                <a:gd name="connsiteY232" fmla="*/ 850563 h 1483062"/>
                <a:gd name="connsiteX233" fmla="*/ 421569 w 1034979"/>
                <a:gd name="connsiteY233" fmla="*/ 856278 h 1483062"/>
                <a:gd name="connsiteX234" fmla="*/ 425379 w 1034979"/>
                <a:gd name="connsiteY234" fmla="*/ 867708 h 1483062"/>
                <a:gd name="connsiteX235" fmla="*/ 423474 w 1034979"/>
                <a:gd name="connsiteY235" fmla="*/ 894378 h 1483062"/>
                <a:gd name="connsiteX236" fmla="*/ 417759 w 1034979"/>
                <a:gd name="connsiteY236" fmla="*/ 896283 h 1483062"/>
                <a:gd name="connsiteX237" fmla="*/ 412044 w 1034979"/>
                <a:gd name="connsiteY237" fmla="*/ 900093 h 1483062"/>
                <a:gd name="connsiteX238" fmla="*/ 421569 w 1034979"/>
                <a:gd name="connsiteY238" fmla="*/ 896283 h 1483062"/>
                <a:gd name="connsiteX0" fmla="*/ 421569 w 1034979"/>
                <a:gd name="connsiteY0" fmla="*/ 913591 h 1500370"/>
                <a:gd name="connsiteX1" fmla="*/ 421569 w 1034979"/>
                <a:gd name="connsiteY1" fmla="*/ 913591 h 1500370"/>
                <a:gd name="connsiteX2" fmla="*/ 394899 w 1034979"/>
                <a:gd name="connsiteY2" fmla="*/ 923116 h 1500370"/>
                <a:gd name="connsiteX3" fmla="*/ 387279 w 1034979"/>
                <a:gd name="connsiteY3" fmla="*/ 925021 h 1500370"/>
                <a:gd name="connsiteX4" fmla="*/ 356799 w 1034979"/>
                <a:gd name="connsiteY4" fmla="*/ 926926 h 1500370"/>
                <a:gd name="connsiteX5" fmla="*/ 351084 w 1034979"/>
                <a:gd name="connsiteY5" fmla="*/ 930736 h 1500370"/>
                <a:gd name="connsiteX6" fmla="*/ 339654 w 1034979"/>
                <a:gd name="connsiteY6" fmla="*/ 940261 h 1500370"/>
                <a:gd name="connsiteX7" fmla="*/ 328224 w 1034979"/>
                <a:gd name="connsiteY7" fmla="*/ 944071 h 1500370"/>
                <a:gd name="connsiteX8" fmla="*/ 312984 w 1034979"/>
                <a:gd name="connsiteY8" fmla="*/ 949786 h 1500370"/>
                <a:gd name="connsiteX9" fmla="*/ 265359 w 1034979"/>
                <a:gd name="connsiteY9" fmla="*/ 945976 h 1500370"/>
                <a:gd name="connsiteX10" fmla="*/ 253929 w 1034979"/>
                <a:gd name="connsiteY10" fmla="*/ 942166 h 1500370"/>
                <a:gd name="connsiteX11" fmla="*/ 242499 w 1034979"/>
                <a:gd name="connsiteY11" fmla="*/ 938356 h 1500370"/>
                <a:gd name="connsiteX12" fmla="*/ 236784 w 1034979"/>
                <a:gd name="connsiteY12" fmla="*/ 936451 h 1500370"/>
                <a:gd name="connsiteX13" fmla="*/ 231069 w 1034979"/>
                <a:gd name="connsiteY13" fmla="*/ 934546 h 1500370"/>
                <a:gd name="connsiteX14" fmla="*/ 219639 w 1034979"/>
                <a:gd name="connsiteY14" fmla="*/ 932641 h 1500370"/>
                <a:gd name="connsiteX15" fmla="*/ 213924 w 1034979"/>
                <a:gd name="connsiteY15" fmla="*/ 930736 h 1500370"/>
                <a:gd name="connsiteX16" fmla="*/ 206304 w 1034979"/>
                <a:gd name="connsiteY16" fmla="*/ 928831 h 1500370"/>
                <a:gd name="connsiteX17" fmla="*/ 194874 w 1034979"/>
                <a:gd name="connsiteY17" fmla="*/ 925021 h 1500370"/>
                <a:gd name="connsiteX18" fmla="*/ 189159 w 1034979"/>
                <a:gd name="connsiteY18" fmla="*/ 923116 h 1500370"/>
                <a:gd name="connsiteX19" fmla="*/ 181539 w 1034979"/>
                <a:gd name="connsiteY19" fmla="*/ 921211 h 1500370"/>
                <a:gd name="connsiteX20" fmla="*/ 170109 w 1034979"/>
                <a:gd name="connsiteY20" fmla="*/ 915496 h 1500370"/>
                <a:gd name="connsiteX21" fmla="*/ 164394 w 1034979"/>
                <a:gd name="connsiteY21" fmla="*/ 911686 h 1500370"/>
                <a:gd name="connsiteX22" fmla="*/ 156774 w 1034979"/>
                <a:gd name="connsiteY22" fmla="*/ 900256 h 1500370"/>
                <a:gd name="connsiteX23" fmla="*/ 145344 w 1034979"/>
                <a:gd name="connsiteY23" fmla="*/ 896446 h 1500370"/>
                <a:gd name="connsiteX24" fmla="*/ 139629 w 1034979"/>
                <a:gd name="connsiteY24" fmla="*/ 892636 h 1500370"/>
                <a:gd name="connsiteX25" fmla="*/ 133914 w 1034979"/>
                <a:gd name="connsiteY25" fmla="*/ 890731 h 1500370"/>
                <a:gd name="connsiteX26" fmla="*/ 116769 w 1034979"/>
                <a:gd name="connsiteY26" fmla="*/ 886921 h 1500370"/>
                <a:gd name="connsiteX27" fmla="*/ 111054 w 1034979"/>
                <a:gd name="connsiteY27" fmla="*/ 881206 h 1500370"/>
                <a:gd name="connsiteX28" fmla="*/ 101529 w 1034979"/>
                <a:gd name="connsiteY28" fmla="*/ 864061 h 1500370"/>
                <a:gd name="connsiteX29" fmla="*/ 84384 w 1034979"/>
                <a:gd name="connsiteY29" fmla="*/ 856441 h 1500370"/>
                <a:gd name="connsiteX30" fmla="*/ 78669 w 1034979"/>
                <a:gd name="connsiteY30" fmla="*/ 854536 h 1500370"/>
                <a:gd name="connsiteX31" fmla="*/ 59619 w 1034979"/>
                <a:gd name="connsiteY31" fmla="*/ 858346 h 1500370"/>
                <a:gd name="connsiteX32" fmla="*/ 53904 w 1034979"/>
                <a:gd name="connsiteY32" fmla="*/ 862156 h 1500370"/>
                <a:gd name="connsiteX33" fmla="*/ 50094 w 1034979"/>
                <a:gd name="connsiteY33" fmla="*/ 867871 h 1500370"/>
                <a:gd name="connsiteX34" fmla="*/ 46284 w 1034979"/>
                <a:gd name="connsiteY34" fmla="*/ 879301 h 1500370"/>
                <a:gd name="connsiteX35" fmla="*/ 50094 w 1034979"/>
                <a:gd name="connsiteY35" fmla="*/ 917401 h 1500370"/>
                <a:gd name="connsiteX36" fmla="*/ 53904 w 1034979"/>
                <a:gd name="connsiteY36" fmla="*/ 923116 h 1500370"/>
                <a:gd name="connsiteX37" fmla="*/ 59619 w 1034979"/>
                <a:gd name="connsiteY37" fmla="*/ 926926 h 1500370"/>
                <a:gd name="connsiteX38" fmla="*/ 63429 w 1034979"/>
                <a:gd name="connsiteY38" fmla="*/ 932641 h 1500370"/>
                <a:gd name="connsiteX39" fmla="*/ 80574 w 1034979"/>
                <a:gd name="connsiteY39" fmla="*/ 942166 h 1500370"/>
                <a:gd name="connsiteX40" fmla="*/ 103434 w 1034979"/>
                <a:gd name="connsiteY40" fmla="*/ 944071 h 1500370"/>
                <a:gd name="connsiteX41" fmla="*/ 124389 w 1034979"/>
                <a:gd name="connsiteY41" fmla="*/ 949786 h 1500370"/>
                <a:gd name="connsiteX42" fmla="*/ 130104 w 1034979"/>
                <a:gd name="connsiteY42" fmla="*/ 951691 h 1500370"/>
                <a:gd name="connsiteX43" fmla="*/ 135819 w 1034979"/>
                <a:gd name="connsiteY43" fmla="*/ 957406 h 1500370"/>
                <a:gd name="connsiteX44" fmla="*/ 143439 w 1034979"/>
                <a:gd name="connsiteY44" fmla="*/ 959311 h 1500370"/>
                <a:gd name="connsiteX45" fmla="*/ 166299 w 1034979"/>
                <a:gd name="connsiteY45" fmla="*/ 963121 h 1500370"/>
                <a:gd name="connsiteX46" fmla="*/ 191064 w 1034979"/>
                <a:gd name="connsiteY46" fmla="*/ 968836 h 1500370"/>
                <a:gd name="connsiteX47" fmla="*/ 208209 w 1034979"/>
                <a:gd name="connsiteY47" fmla="*/ 974551 h 1500370"/>
                <a:gd name="connsiteX48" fmla="*/ 213924 w 1034979"/>
                <a:gd name="connsiteY48" fmla="*/ 976456 h 1500370"/>
                <a:gd name="connsiteX49" fmla="*/ 229164 w 1034979"/>
                <a:gd name="connsiteY49" fmla="*/ 980266 h 1500370"/>
                <a:gd name="connsiteX50" fmla="*/ 248214 w 1034979"/>
                <a:gd name="connsiteY50" fmla="*/ 985981 h 1500370"/>
                <a:gd name="connsiteX51" fmla="*/ 253929 w 1034979"/>
                <a:gd name="connsiteY51" fmla="*/ 989791 h 1500370"/>
                <a:gd name="connsiteX52" fmla="*/ 267264 w 1034979"/>
                <a:gd name="connsiteY52" fmla="*/ 1005031 h 1500370"/>
                <a:gd name="connsiteX53" fmla="*/ 272979 w 1034979"/>
                <a:gd name="connsiteY53" fmla="*/ 1024081 h 1500370"/>
                <a:gd name="connsiteX54" fmla="*/ 274884 w 1034979"/>
                <a:gd name="connsiteY54" fmla="*/ 1029796 h 1500370"/>
                <a:gd name="connsiteX55" fmla="*/ 276789 w 1034979"/>
                <a:gd name="connsiteY55" fmla="*/ 1035511 h 1500370"/>
                <a:gd name="connsiteX56" fmla="*/ 278694 w 1034979"/>
                <a:gd name="connsiteY56" fmla="*/ 1060276 h 1500370"/>
                <a:gd name="connsiteX57" fmla="*/ 280599 w 1034979"/>
                <a:gd name="connsiteY57" fmla="*/ 1065991 h 1500370"/>
                <a:gd name="connsiteX58" fmla="*/ 278694 w 1034979"/>
                <a:gd name="connsiteY58" fmla="*/ 1085041 h 1500370"/>
                <a:gd name="connsiteX59" fmla="*/ 276789 w 1034979"/>
                <a:gd name="connsiteY59" fmla="*/ 1094566 h 1500370"/>
                <a:gd name="connsiteX60" fmla="*/ 263454 w 1034979"/>
                <a:gd name="connsiteY60" fmla="*/ 1107901 h 1500370"/>
                <a:gd name="connsiteX61" fmla="*/ 252024 w 1034979"/>
                <a:gd name="connsiteY61" fmla="*/ 1115521 h 1500370"/>
                <a:gd name="connsiteX62" fmla="*/ 240594 w 1034979"/>
                <a:gd name="connsiteY62" fmla="*/ 1119331 h 1500370"/>
                <a:gd name="connsiteX63" fmla="*/ 126294 w 1034979"/>
                <a:gd name="connsiteY63" fmla="*/ 1119331 h 1500370"/>
                <a:gd name="connsiteX64" fmla="*/ 120579 w 1034979"/>
                <a:gd name="connsiteY64" fmla="*/ 1121236 h 1500370"/>
                <a:gd name="connsiteX65" fmla="*/ 105339 w 1034979"/>
                <a:gd name="connsiteY65" fmla="*/ 1123141 h 1500370"/>
                <a:gd name="connsiteX66" fmla="*/ 88194 w 1034979"/>
                <a:gd name="connsiteY66" fmla="*/ 1128856 h 1500370"/>
                <a:gd name="connsiteX67" fmla="*/ 82479 w 1034979"/>
                <a:gd name="connsiteY67" fmla="*/ 1130761 h 1500370"/>
                <a:gd name="connsiteX68" fmla="*/ 76764 w 1034979"/>
                <a:gd name="connsiteY68" fmla="*/ 1134571 h 1500370"/>
                <a:gd name="connsiteX69" fmla="*/ 65334 w 1034979"/>
                <a:gd name="connsiteY69" fmla="*/ 1136476 h 1500370"/>
                <a:gd name="connsiteX70" fmla="*/ 27234 w 1034979"/>
                <a:gd name="connsiteY70" fmla="*/ 1138381 h 1500370"/>
                <a:gd name="connsiteX71" fmla="*/ 15804 w 1034979"/>
                <a:gd name="connsiteY71" fmla="*/ 1144096 h 1500370"/>
                <a:gd name="connsiteX72" fmla="*/ 6279 w 1034979"/>
                <a:gd name="connsiteY72" fmla="*/ 1153621 h 1500370"/>
                <a:gd name="connsiteX73" fmla="*/ 4374 w 1034979"/>
                <a:gd name="connsiteY73" fmla="*/ 1159336 h 1500370"/>
                <a:gd name="connsiteX74" fmla="*/ 564 w 1034979"/>
                <a:gd name="connsiteY74" fmla="*/ 1165051 h 1500370"/>
                <a:gd name="connsiteX75" fmla="*/ 6279 w 1034979"/>
                <a:gd name="connsiteY75" fmla="*/ 1197436 h 1500370"/>
                <a:gd name="connsiteX76" fmla="*/ 11994 w 1034979"/>
                <a:gd name="connsiteY76" fmla="*/ 1201246 h 1500370"/>
                <a:gd name="connsiteX77" fmla="*/ 17709 w 1034979"/>
                <a:gd name="connsiteY77" fmla="*/ 1203151 h 1500370"/>
                <a:gd name="connsiteX78" fmla="*/ 145344 w 1034979"/>
                <a:gd name="connsiteY78" fmla="*/ 1201246 h 1500370"/>
                <a:gd name="connsiteX79" fmla="*/ 152964 w 1034979"/>
                <a:gd name="connsiteY79" fmla="*/ 1199341 h 1500370"/>
                <a:gd name="connsiteX80" fmla="*/ 303459 w 1034979"/>
                <a:gd name="connsiteY80" fmla="*/ 1193626 h 1500370"/>
                <a:gd name="connsiteX81" fmla="*/ 318699 w 1034979"/>
                <a:gd name="connsiteY81" fmla="*/ 1201246 h 1500370"/>
                <a:gd name="connsiteX82" fmla="*/ 330129 w 1034979"/>
                <a:gd name="connsiteY82" fmla="*/ 1206961 h 1500370"/>
                <a:gd name="connsiteX83" fmla="*/ 333939 w 1034979"/>
                <a:gd name="connsiteY83" fmla="*/ 1212676 h 1500370"/>
                <a:gd name="connsiteX84" fmla="*/ 339654 w 1034979"/>
                <a:gd name="connsiteY84" fmla="*/ 1214581 h 1500370"/>
                <a:gd name="connsiteX85" fmla="*/ 351084 w 1034979"/>
                <a:gd name="connsiteY85" fmla="*/ 1222201 h 1500370"/>
                <a:gd name="connsiteX86" fmla="*/ 356799 w 1034979"/>
                <a:gd name="connsiteY86" fmla="*/ 1226011 h 1500370"/>
                <a:gd name="connsiteX87" fmla="*/ 360609 w 1034979"/>
                <a:gd name="connsiteY87" fmla="*/ 1231726 h 1500370"/>
                <a:gd name="connsiteX88" fmla="*/ 366324 w 1034979"/>
                <a:gd name="connsiteY88" fmla="*/ 1243156 h 1500370"/>
                <a:gd name="connsiteX89" fmla="*/ 362514 w 1034979"/>
                <a:gd name="connsiteY89" fmla="*/ 1269826 h 1500370"/>
                <a:gd name="connsiteX90" fmla="*/ 358704 w 1034979"/>
                <a:gd name="connsiteY90" fmla="*/ 1275541 h 1500370"/>
                <a:gd name="connsiteX91" fmla="*/ 356799 w 1034979"/>
                <a:gd name="connsiteY91" fmla="*/ 1281256 h 1500370"/>
                <a:gd name="connsiteX92" fmla="*/ 352989 w 1034979"/>
                <a:gd name="connsiteY92" fmla="*/ 1286971 h 1500370"/>
                <a:gd name="connsiteX93" fmla="*/ 351084 w 1034979"/>
                <a:gd name="connsiteY93" fmla="*/ 1292686 h 1500370"/>
                <a:gd name="connsiteX94" fmla="*/ 347274 w 1034979"/>
                <a:gd name="connsiteY94" fmla="*/ 1298401 h 1500370"/>
                <a:gd name="connsiteX95" fmla="*/ 330129 w 1034979"/>
                <a:gd name="connsiteY95" fmla="*/ 1365076 h 1500370"/>
                <a:gd name="connsiteX96" fmla="*/ 328224 w 1034979"/>
                <a:gd name="connsiteY96" fmla="*/ 1416511 h 1500370"/>
                <a:gd name="connsiteX97" fmla="*/ 330129 w 1034979"/>
                <a:gd name="connsiteY97" fmla="*/ 1441276 h 1500370"/>
                <a:gd name="connsiteX98" fmla="*/ 332034 w 1034979"/>
                <a:gd name="connsiteY98" fmla="*/ 1446991 h 1500370"/>
                <a:gd name="connsiteX99" fmla="*/ 335844 w 1034979"/>
                <a:gd name="connsiteY99" fmla="*/ 1450801 h 1500370"/>
                <a:gd name="connsiteX100" fmla="*/ 364419 w 1034979"/>
                <a:gd name="connsiteY100" fmla="*/ 1496521 h 1500370"/>
                <a:gd name="connsiteX101" fmla="*/ 387279 w 1034979"/>
                <a:gd name="connsiteY101" fmla="*/ 1498426 h 1500370"/>
                <a:gd name="connsiteX102" fmla="*/ 392994 w 1034979"/>
                <a:gd name="connsiteY102" fmla="*/ 1492711 h 1500370"/>
                <a:gd name="connsiteX103" fmla="*/ 394899 w 1034979"/>
                <a:gd name="connsiteY103" fmla="*/ 1481281 h 1500370"/>
                <a:gd name="connsiteX104" fmla="*/ 396804 w 1034979"/>
                <a:gd name="connsiteY104" fmla="*/ 1475566 h 1500370"/>
                <a:gd name="connsiteX105" fmla="*/ 398709 w 1034979"/>
                <a:gd name="connsiteY105" fmla="*/ 1458421 h 1500370"/>
                <a:gd name="connsiteX106" fmla="*/ 400614 w 1034979"/>
                <a:gd name="connsiteY106" fmla="*/ 1445086 h 1500370"/>
                <a:gd name="connsiteX107" fmla="*/ 404424 w 1034979"/>
                <a:gd name="connsiteY107" fmla="*/ 1387936 h 1500370"/>
                <a:gd name="connsiteX108" fmla="*/ 410139 w 1034979"/>
                <a:gd name="connsiteY108" fmla="*/ 1376506 h 1500370"/>
                <a:gd name="connsiteX109" fmla="*/ 413949 w 1034979"/>
                <a:gd name="connsiteY109" fmla="*/ 1363171 h 1500370"/>
                <a:gd name="connsiteX110" fmla="*/ 415854 w 1034979"/>
                <a:gd name="connsiteY110" fmla="*/ 1357456 h 1500370"/>
                <a:gd name="connsiteX111" fmla="*/ 417759 w 1034979"/>
                <a:gd name="connsiteY111" fmla="*/ 1344121 h 1500370"/>
                <a:gd name="connsiteX112" fmla="*/ 421569 w 1034979"/>
                <a:gd name="connsiteY112" fmla="*/ 1332691 h 1500370"/>
                <a:gd name="connsiteX113" fmla="*/ 427284 w 1034979"/>
                <a:gd name="connsiteY113" fmla="*/ 1319356 h 1500370"/>
                <a:gd name="connsiteX114" fmla="*/ 436809 w 1034979"/>
                <a:gd name="connsiteY114" fmla="*/ 1307926 h 1500370"/>
                <a:gd name="connsiteX115" fmla="*/ 450144 w 1034979"/>
                <a:gd name="connsiteY115" fmla="*/ 1292686 h 1500370"/>
                <a:gd name="connsiteX116" fmla="*/ 457764 w 1034979"/>
                <a:gd name="connsiteY116" fmla="*/ 1281256 h 1500370"/>
                <a:gd name="connsiteX117" fmla="*/ 461574 w 1034979"/>
                <a:gd name="connsiteY117" fmla="*/ 1269826 h 1500370"/>
                <a:gd name="connsiteX118" fmla="*/ 465384 w 1034979"/>
                <a:gd name="connsiteY118" fmla="*/ 1254586 h 1500370"/>
                <a:gd name="connsiteX119" fmla="*/ 467289 w 1034979"/>
                <a:gd name="connsiteY119" fmla="*/ 1248871 h 1500370"/>
                <a:gd name="connsiteX120" fmla="*/ 507294 w 1034979"/>
                <a:gd name="connsiteY120" fmla="*/ 1243156 h 1500370"/>
                <a:gd name="connsiteX121" fmla="*/ 535869 w 1034979"/>
                <a:gd name="connsiteY121" fmla="*/ 1233631 h 1500370"/>
                <a:gd name="connsiteX122" fmla="*/ 541584 w 1034979"/>
                <a:gd name="connsiteY122" fmla="*/ 1231726 h 1500370"/>
                <a:gd name="connsiteX123" fmla="*/ 547299 w 1034979"/>
                <a:gd name="connsiteY123" fmla="*/ 1229821 h 1500370"/>
                <a:gd name="connsiteX124" fmla="*/ 554919 w 1034979"/>
                <a:gd name="connsiteY124" fmla="*/ 1227916 h 1500370"/>
                <a:gd name="connsiteX125" fmla="*/ 573969 w 1034979"/>
                <a:gd name="connsiteY125" fmla="*/ 1220296 h 1500370"/>
                <a:gd name="connsiteX126" fmla="*/ 585399 w 1034979"/>
                <a:gd name="connsiteY126" fmla="*/ 1216486 h 1500370"/>
                <a:gd name="connsiteX127" fmla="*/ 720654 w 1034979"/>
                <a:gd name="connsiteY127" fmla="*/ 1300306 h 1500370"/>
                <a:gd name="connsiteX128" fmla="*/ 733989 w 1034979"/>
                <a:gd name="connsiteY128" fmla="*/ 1309831 h 1500370"/>
                <a:gd name="connsiteX129" fmla="*/ 743514 w 1034979"/>
                <a:gd name="connsiteY129" fmla="*/ 1311736 h 1500370"/>
                <a:gd name="connsiteX130" fmla="*/ 749229 w 1034979"/>
                <a:gd name="connsiteY130" fmla="*/ 1313641 h 1500370"/>
                <a:gd name="connsiteX131" fmla="*/ 762564 w 1034979"/>
                <a:gd name="connsiteY131" fmla="*/ 1319356 h 1500370"/>
                <a:gd name="connsiteX132" fmla="*/ 777804 w 1034979"/>
                <a:gd name="connsiteY132" fmla="*/ 1317451 h 1500370"/>
                <a:gd name="connsiteX133" fmla="*/ 789234 w 1034979"/>
                <a:gd name="connsiteY133" fmla="*/ 1311736 h 1500370"/>
                <a:gd name="connsiteX134" fmla="*/ 794949 w 1034979"/>
                <a:gd name="connsiteY134" fmla="*/ 1309831 h 1500370"/>
                <a:gd name="connsiteX135" fmla="*/ 802569 w 1034979"/>
                <a:gd name="connsiteY135" fmla="*/ 1292686 h 1500370"/>
                <a:gd name="connsiteX136" fmla="*/ 800664 w 1034979"/>
                <a:gd name="connsiteY136" fmla="*/ 1267921 h 1500370"/>
                <a:gd name="connsiteX137" fmla="*/ 798759 w 1034979"/>
                <a:gd name="connsiteY137" fmla="*/ 1262206 h 1500370"/>
                <a:gd name="connsiteX138" fmla="*/ 796854 w 1034979"/>
                <a:gd name="connsiteY138" fmla="*/ 1254586 h 1500370"/>
                <a:gd name="connsiteX139" fmla="*/ 783519 w 1034979"/>
                <a:gd name="connsiteY139" fmla="*/ 1237441 h 1500370"/>
                <a:gd name="connsiteX140" fmla="*/ 773994 w 1034979"/>
                <a:gd name="connsiteY140" fmla="*/ 1231726 h 1500370"/>
                <a:gd name="connsiteX141" fmla="*/ 648264 w 1034979"/>
                <a:gd name="connsiteY141" fmla="*/ 1140286 h 1500370"/>
                <a:gd name="connsiteX142" fmla="*/ 644454 w 1034979"/>
                <a:gd name="connsiteY142" fmla="*/ 1123141 h 1500370"/>
                <a:gd name="connsiteX143" fmla="*/ 646359 w 1034979"/>
                <a:gd name="connsiteY143" fmla="*/ 1115521 h 1500370"/>
                <a:gd name="connsiteX144" fmla="*/ 650169 w 1034979"/>
                <a:gd name="connsiteY144" fmla="*/ 1098376 h 1500370"/>
                <a:gd name="connsiteX145" fmla="*/ 653979 w 1034979"/>
                <a:gd name="connsiteY145" fmla="*/ 1092661 h 1500370"/>
                <a:gd name="connsiteX146" fmla="*/ 655884 w 1034979"/>
                <a:gd name="connsiteY146" fmla="*/ 1086946 h 1500370"/>
                <a:gd name="connsiteX147" fmla="*/ 661599 w 1034979"/>
                <a:gd name="connsiteY147" fmla="*/ 1085041 h 1500370"/>
                <a:gd name="connsiteX148" fmla="*/ 671124 w 1034979"/>
                <a:gd name="connsiteY148" fmla="*/ 1073611 h 1500370"/>
                <a:gd name="connsiteX149" fmla="*/ 724464 w 1034979"/>
                <a:gd name="connsiteY149" fmla="*/ 1065991 h 1500370"/>
                <a:gd name="connsiteX150" fmla="*/ 842574 w 1034979"/>
                <a:gd name="connsiteY150" fmla="*/ 1067896 h 1500370"/>
                <a:gd name="connsiteX151" fmla="*/ 871149 w 1034979"/>
                <a:gd name="connsiteY151" fmla="*/ 1069801 h 1500370"/>
                <a:gd name="connsiteX152" fmla="*/ 899724 w 1034979"/>
                <a:gd name="connsiteY152" fmla="*/ 1075516 h 1500370"/>
                <a:gd name="connsiteX153" fmla="*/ 922584 w 1034979"/>
                <a:gd name="connsiteY153" fmla="*/ 1079326 h 1500370"/>
                <a:gd name="connsiteX154" fmla="*/ 951159 w 1034979"/>
                <a:gd name="connsiteY154" fmla="*/ 1085041 h 1500370"/>
                <a:gd name="connsiteX155" fmla="*/ 956874 w 1034979"/>
                <a:gd name="connsiteY155" fmla="*/ 1085041 h 1500370"/>
                <a:gd name="connsiteX156" fmla="*/ 1002594 w 1034979"/>
                <a:gd name="connsiteY156" fmla="*/ 1083136 h 1500370"/>
                <a:gd name="connsiteX157" fmla="*/ 1031169 w 1034979"/>
                <a:gd name="connsiteY157" fmla="*/ 1075516 h 1500370"/>
                <a:gd name="connsiteX158" fmla="*/ 1034979 w 1034979"/>
                <a:gd name="connsiteY158" fmla="*/ 1069801 h 1500370"/>
                <a:gd name="connsiteX159" fmla="*/ 1033074 w 1034979"/>
                <a:gd name="connsiteY159" fmla="*/ 1050751 h 1500370"/>
                <a:gd name="connsiteX160" fmla="*/ 1027359 w 1034979"/>
                <a:gd name="connsiteY160" fmla="*/ 1046941 h 1500370"/>
                <a:gd name="connsiteX161" fmla="*/ 1012119 w 1034979"/>
                <a:gd name="connsiteY161" fmla="*/ 1045036 h 1500370"/>
                <a:gd name="connsiteX162" fmla="*/ 1006404 w 1034979"/>
                <a:gd name="connsiteY162" fmla="*/ 1043131 h 1500370"/>
                <a:gd name="connsiteX163" fmla="*/ 998784 w 1034979"/>
                <a:gd name="connsiteY163" fmla="*/ 1041226 h 1500370"/>
                <a:gd name="connsiteX164" fmla="*/ 987354 w 1034979"/>
                <a:gd name="connsiteY164" fmla="*/ 1033606 h 1500370"/>
                <a:gd name="connsiteX165" fmla="*/ 975924 w 1034979"/>
                <a:gd name="connsiteY165" fmla="*/ 1029796 h 1500370"/>
                <a:gd name="connsiteX166" fmla="*/ 970209 w 1034979"/>
                <a:gd name="connsiteY166" fmla="*/ 1027891 h 1500370"/>
                <a:gd name="connsiteX167" fmla="*/ 962589 w 1034979"/>
                <a:gd name="connsiteY167" fmla="*/ 1025986 h 1500370"/>
                <a:gd name="connsiteX168" fmla="*/ 956874 w 1034979"/>
                <a:gd name="connsiteY168" fmla="*/ 1024081 h 1500370"/>
                <a:gd name="connsiteX169" fmla="*/ 935919 w 1034979"/>
                <a:gd name="connsiteY169" fmla="*/ 1018366 h 1500370"/>
                <a:gd name="connsiteX170" fmla="*/ 930204 w 1034979"/>
                <a:gd name="connsiteY170" fmla="*/ 1016461 h 1500370"/>
                <a:gd name="connsiteX171" fmla="*/ 825429 w 1034979"/>
                <a:gd name="connsiteY171" fmla="*/ 1018366 h 1500370"/>
                <a:gd name="connsiteX172" fmla="*/ 819714 w 1034979"/>
                <a:gd name="connsiteY172" fmla="*/ 1020271 h 1500370"/>
                <a:gd name="connsiteX173" fmla="*/ 730179 w 1034979"/>
                <a:gd name="connsiteY173" fmla="*/ 1022176 h 1500370"/>
                <a:gd name="connsiteX174" fmla="*/ 716844 w 1034979"/>
                <a:gd name="connsiteY174" fmla="*/ 1025986 h 1500370"/>
                <a:gd name="connsiteX175" fmla="*/ 695889 w 1034979"/>
                <a:gd name="connsiteY175" fmla="*/ 1027891 h 1500370"/>
                <a:gd name="connsiteX176" fmla="*/ 669219 w 1034979"/>
                <a:gd name="connsiteY176" fmla="*/ 1029796 h 1500370"/>
                <a:gd name="connsiteX177" fmla="*/ 669219 w 1034979"/>
                <a:gd name="connsiteY177" fmla="*/ 1029796 h 1500370"/>
                <a:gd name="connsiteX178" fmla="*/ 646359 w 1034979"/>
                <a:gd name="connsiteY178" fmla="*/ 1033606 h 1500370"/>
                <a:gd name="connsiteX179" fmla="*/ 642549 w 1034979"/>
                <a:gd name="connsiteY179" fmla="*/ 1022176 h 1500370"/>
                <a:gd name="connsiteX180" fmla="*/ 640644 w 1034979"/>
                <a:gd name="connsiteY180" fmla="*/ 1016461 h 1500370"/>
                <a:gd name="connsiteX181" fmla="*/ 642549 w 1034979"/>
                <a:gd name="connsiteY181" fmla="*/ 999316 h 1500370"/>
                <a:gd name="connsiteX182" fmla="*/ 644454 w 1034979"/>
                <a:gd name="connsiteY182" fmla="*/ 993601 h 1500370"/>
                <a:gd name="connsiteX183" fmla="*/ 661599 w 1034979"/>
                <a:gd name="connsiteY183" fmla="*/ 984076 h 1500370"/>
                <a:gd name="connsiteX184" fmla="*/ 673029 w 1034979"/>
                <a:gd name="connsiteY184" fmla="*/ 976456 h 1500370"/>
                <a:gd name="connsiteX185" fmla="*/ 674934 w 1034979"/>
                <a:gd name="connsiteY185" fmla="*/ 970741 h 1500370"/>
                <a:gd name="connsiteX186" fmla="*/ 680649 w 1034979"/>
                <a:gd name="connsiteY186" fmla="*/ 968836 h 1500370"/>
                <a:gd name="connsiteX187" fmla="*/ 686364 w 1034979"/>
                <a:gd name="connsiteY187" fmla="*/ 965026 h 1500370"/>
                <a:gd name="connsiteX188" fmla="*/ 695889 w 1034979"/>
                <a:gd name="connsiteY188" fmla="*/ 955501 h 1500370"/>
                <a:gd name="connsiteX189" fmla="*/ 705414 w 1034979"/>
                <a:gd name="connsiteY189" fmla="*/ 944071 h 1500370"/>
                <a:gd name="connsiteX190" fmla="*/ 716844 w 1034979"/>
                <a:gd name="connsiteY190" fmla="*/ 936451 h 1500370"/>
                <a:gd name="connsiteX191" fmla="*/ 732084 w 1034979"/>
                <a:gd name="connsiteY191" fmla="*/ 923116 h 1500370"/>
                <a:gd name="connsiteX192" fmla="*/ 741609 w 1034979"/>
                <a:gd name="connsiteY192" fmla="*/ 911686 h 1500370"/>
                <a:gd name="connsiteX193" fmla="*/ 753039 w 1034979"/>
                <a:gd name="connsiteY193" fmla="*/ 902161 h 1500370"/>
                <a:gd name="connsiteX194" fmla="*/ 758754 w 1034979"/>
                <a:gd name="connsiteY194" fmla="*/ 890731 h 1500370"/>
                <a:gd name="connsiteX195" fmla="*/ 760659 w 1034979"/>
                <a:gd name="connsiteY195" fmla="*/ 885016 h 1500370"/>
                <a:gd name="connsiteX196" fmla="*/ 766374 w 1034979"/>
                <a:gd name="connsiteY196" fmla="*/ 873586 h 1500370"/>
                <a:gd name="connsiteX197" fmla="*/ 764469 w 1034979"/>
                <a:gd name="connsiteY197" fmla="*/ 858346 h 1500370"/>
                <a:gd name="connsiteX198" fmla="*/ 758754 w 1034979"/>
                <a:gd name="connsiteY198" fmla="*/ 856441 h 1500370"/>
                <a:gd name="connsiteX199" fmla="*/ 737799 w 1034979"/>
                <a:gd name="connsiteY199" fmla="*/ 858346 h 1500370"/>
                <a:gd name="connsiteX200" fmla="*/ 732084 w 1034979"/>
                <a:gd name="connsiteY200" fmla="*/ 862156 h 1500370"/>
                <a:gd name="connsiteX201" fmla="*/ 720654 w 1034979"/>
                <a:gd name="connsiteY201" fmla="*/ 865966 h 1500370"/>
                <a:gd name="connsiteX202" fmla="*/ 716844 w 1034979"/>
                <a:gd name="connsiteY202" fmla="*/ 871681 h 1500370"/>
                <a:gd name="connsiteX203" fmla="*/ 711129 w 1034979"/>
                <a:gd name="connsiteY203" fmla="*/ 873586 h 1500370"/>
                <a:gd name="connsiteX204" fmla="*/ 705414 w 1034979"/>
                <a:gd name="connsiteY204" fmla="*/ 877396 h 1500370"/>
                <a:gd name="connsiteX205" fmla="*/ 699699 w 1034979"/>
                <a:gd name="connsiteY205" fmla="*/ 883111 h 1500370"/>
                <a:gd name="connsiteX206" fmla="*/ 692079 w 1034979"/>
                <a:gd name="connsiteY206" fmla="*/ 886921 h 1500370"/>
                <a:gd name="connsiteX207" fmla="*/ 650169 w 1034979"/>
                <a:gd name="connsiteY207" fmla="*/ 915496 h 1500370"/>
                <a:gd name="connsiteX208" fmla="*/ 636834 w 1034979"/>
                <a:gd name="connsiteY208" fmla="*/ 926926 h 1500370"/>
                <a:gd name="connsiteX209" fmla="*/ 627309 w 1034979"/>
                <a:gd name="connsiteY209" fmla="*/ 944071 h 1500370"/>
                <a:gd name="connsiteX210" fmla="*/ 602544 w 1034979"/>
                <a:gd name="connsiteY210" fmla="*/ 949786 h 1500370"/>
                <a:gd name="connsiteX211" fmla="*/ 589209 w 1034979"/>
                <a:gd name="connsiteY211" fmla="*/ 953596 h 1500370"/>
                <a:gd name="connsiteX212" fmla="*/ 573969 w 1034979"/>
                <a:gd name="connsiteY212" fmla="*/ 951691 h 1500370"/>
                <a:gd name="connsiteX213" fmla="*/ 562539 w 1034979"/>
                <a:gd name="connsiteY213" fmla="*/ 947881 h 1500370"/>
                <a:gd name="connsiteX214" fmla="*/ 551109 w 1034979"/>
                <a:gd name="connsiteY214" fmla="*/ 944071 h 1500370"/>
                <a:gd name="connsiteX215" fmla="*/ 539679 w 1034979"/>
                <a:gd name="connsiteY215" fmla="*/ 940261 h 1500370"/>
                <a:gd name="connsiteX216" fmla="*/ 533964 w 1034979"/>
                <a:gd name="connsiteY216" fmla="*/ 938356 h 1500370"/>
                <a:gd name="connsiteX217" fmla="*/ 528249 w 1034979"/>
                <a:gd name="connsiteY217" fmla="*/ 934546 h 1500370"/>
                <a:gd name="connsiteX218" fmla="*/ 516819 w 1034979"/>
                <a:gd name="connsiteY218" fmla="*/ 928831 h 1500370"/>
                <a:gd name="connsiteX219" fmla="*/ 509199 w 1034979"/>
                <a:gd name="connsiteY219" fmla="*/ 917401 h 1500370"/>
                <a:gd name="connsiteX220" fmla="*/ 505389 w 1034979"/>
                <a:gd name="connsiteY220" fmla="*/ 896446 h 1500370"/>
                <a:gd name="connsiteX221" fmla="*/ 507294 w 1034979"/>
                <a:gd name="connsiteY221" fmla="*/ 831676 h 1500370"/>
                <a:gd name="connsiteX222" fmla="*/ 513009 w 1034979"/>
                <a:gd name="connsiteY222" fmla="*/ 818341 h 1500370"/>
                <a:gd name="connsiteX223" fmla="*/ 503484 w 1034979"/>
                <a:gd name="connsiteY223" fmla="*/ 342091 h 1500370"/>
                <a:gd name="connsiteX224" fmla="*/ 490149 w 1034979"/>
                <a:gd name="connsiteY224" fmla="*/ 23956 h 1500370"/>
                <a:gd name="connsiteX225" fmla="*/ 419664 w 1034979"/>
                <a:gd name="connsiteY225" fmla="*/ 44911 h 1500370"/>
                <a:gd name="connsiteX226" fmla="*/ 429189 w 1034979"/>
                <a:gd name="connsiteY226" fmla="*/ 222076 h 1500370"/>
                <a:gd name="connsiteX227" fmla="*/ 440619 w 1034979"/>
                <a:gd name="connsiteY227" fmla="*/ 404956 h 1500370"/>
                <a:gd name="connsiteX228" fmla="*/ 425379 w 1034979"/>
                <a:gd name="connsiteY228" fmla="*/ 702136 h 1500370"/>
                <a:gd name="connsiteX229" fmla="*/ 417759 w 1034979"/>
                <a:gd name="connsiteY229" fmla="*/ 829771 h 1500370"/>
                <a:gd name="connsiteX230" fmla="*/ 413949 w 1034979"/>
                <a:gd name="connsiteY230" fmla="*/ 846916 h 1500370"/>
                <a:gd name="connsiteX231" fmla="*/ 417759 w 1034979"/>
                <a:gd name="connsiteY231" fmla="*/ 867871 h 1500370"/>
                <a:gd name="connsiteX232" fmla="*/ 421569 w 1034979"/>
                <a:gd name="connsiteY232" fmla="*/ 873586 h 1500370"/>
                <a:gd name="connsiteX233" fmla="*/ 425379 w 1034979"/>
                <a:gd name="connsiteY233" fmla="*/ 885016 h 1500370"/>
                <a:gd name="connsiteX234" fmla="*/ 423474 w 1034979"/>
                <a:gd name="connsiteY234" fmla="*/ 911686 h 1500370"/>
                <a:gd name="connsiteX235" fmla="*/ 417759 w 1034979"/>
                <a:gd name="connsiteY235" fmla="*/ 913591 h 1500370"/>
                <a:gd name="connsiteX236" fmla="*/ 412044 w 1034979"/>
                <a:gd name="connsiteY236" fmla="*/ 917401 h 1500370"/>
                <a:gd name="connsiteX237" fmla="*/ 421569 w 1034979"/>
                <a:gd name="connsiteY237" fmla="*/ 913591 h 1500370"/>
                <a:gd name="connsiteX0" fmla="*/ 421569 w 1034979"/>
                <a:gd name="connsiteY0" fmla="*/ 891407 h 1478186"/>
                <a:gd name="connsiteX1" fmla="*/ 421569 w 1034979"/>
                <a:gd name="connsiteY1" fmla="*/ 891407 h 1478186"/>
                <a:gd name="connsiteX2" fmla="*/ 394899 w 1034979"/>
                <a:gd name="connsiteY2" fmla="*/ 900932 h 1478186"/>
                <a:gd name="connsiteX3" fmla="*/ 387279 w 1034979"/>
                <a:gd name="connsiteY3" fmla="*/ 902837 h 1478186"/>
                <a:gd name="connsiteX4" fmla="*/ 356799 w 1034979"/>
                <a:gd name="connsiteY4" fmla="*/ 904742 h 1478186"/>
                <a:gd name="connsiteX5" fmla="*/ 351084 w 1034979"/>
                <a:gd name="connsiteY5" fmla="*/ 908552 h 1478186"/>
                <a:gd name="connsiteX6" fmla="*/ 339654 w 1034979"/>
                <a:gd name="connsiteY6" fmla="*/ 918077 h 1478186"/>
                <a:gd name="connsiteX7" fmla="*/ 328224 w 1034979"/>
                <a:gd name="connsiteY7" fmla="*/ 921887 h 1478186"/>
                <a:gd name="connsiteX8" fmla="*/ 312984 w 1034979"/>
                <a:gd name="connsiteY8" fmla="*/ 927602 h 1478186"/>
                <a:gd name="connsiteX9" fmla="*/ 265359 w 1034979"/>
                <a:gd name="connsiteY9" fmla="*/ 923792 h 1478186"/>
                <a:gd name="connsiteX10" fmla="*/ 253929 w 1034979"/>
                <a:gd name="connsiteY10" fmla="*/ 919982 h 1478186"/>
                <a:gd name="connsiteX11" fmla="*/ 242499 w 1034979"/>
                <a:gd name="connsiteY11" fmla="*/ 916172 h 1478186"/>
                <a:gd name="connsiteX12" fmla="*/ 236784 w 1034979"/>
                <a:gd name="connsiteY12" fmla="*/ 914267 h 1478186"/>
                <a:gd name="connsiteX13" fmla="*/ 231069 w 1034979"/>
                <a:gd name="connsiteY13" fmla="*/ 912362 h 1478186"/>
                <a:gd name="connsiteX14" fmla="*/ 219639 w 1034979"/>
                <a:gd name="connsiteY14" fmla="*/ 910457 h 1478186"/>
                <a:gd name="connsiteX15" fmla="*/ 213924 w 1034979"/>
                <a:gd name="connsiteY15" fmla="*/ 908552 h 1478186"/>
                <a:gd name="connsiteX16" fmla="*/ 206304 w 1034979"/>
                <a:gd name="connsiteY16" fmla="*/ 906647 h 1478186"/>
                <a:gd name="connsiteX17" fmla="*/ 194874 w 1034979"/>
                <a:gd name="connsiteY17" fmla="*/ 902837 h 1478186"/>
                <a:gd name="connsiteX18" fmla="*/ 189159 w 1034979"/>
                <a:gd name="connsiteY18" fmla="*/ 900932 h 1478186"/>
                <a:gd name="connsiteX19" fmla="*/ 181539 w 1034979"/>
                <a:gd name="connsiteY19" fmla="*/ 899027 h 1478186"/>
                <a:gd name="connsiteX20" fmla="*/ 170109 w 1034979"/>
                <a:gd name="connsiteY20" fmla="*/ 893312 h 1478186"/>
                <a:gd name="connsiteX21" fmla="*/ 164394 w 1034979"/>
                <a:gd name="connsiteY21" fmla="*/ 889502 h 1478186"/>
                <a:gd name="connsiteX22" fmla="*/ 156774 w 1034979"/>
                <a:gd name="connsiteY22" fmla="*/ 878072 h 1478186"/>
                <a:gd name="connsiteX23" fmla="*/ 145344 w 1034979"/>
                <a:gd name="connsiteY23" fmla="*/ 874262 h 1478186"/>
                <a:gd name="connsiteX24" fmla="*/ 139629 w 1034979"/>
                <a:gd name="connsiteY24" fmla="*/ 870452 h 1478186"/>
                <a:gd name="connsiteX25" fmla="*/ 133914 w 1034979"/>
                <a:gd name="connsiteY25" fmla="*/ 868547 h 1478186"/>
                <a:gd name="connsiteX26" fmla="*/ 116769 w 1034979"/>
                <a:gd name="connsiteY26" fmla="*/ 864737 h 1478186"/>
                <a:gd name="connsiteX27" fmla="*/ 111054 w 1034979"/>
                <a:gd name="connsiteY27" fmla="*/ 859022 h 1478186"/>
                <a:gd name="connsiteX28" fmla="*/ 101529 w 1034979"/>
                <a:gd name="connsiteY28" fmla="*/ 841877 h 1478186"/>
                <a:gd name="connsiteX29" fmla="*/ 84384 w 1034979"/>
                <a:gd name="connsiteY29" fmla="*/ 834257 h 1478186"/>
                <a:gd name="connsiteX30" fmla="*/ 78669 w 1034979"/>
                <a:gd name="connsiteY30" fmla="*/ 832352 h 1478186"/>
                <a:gd name="connsiteX31" fmla="*/ 59619 w 1034979"/>
                <a:gd name="connsiteY31" fmla="*/ 836162 h 1478186"/>
                <a:gd name="connsiteX32" fmla="*/ 53904 w 1034979"/>
                <a:gd name="connsiteY32" fmla="*/ 839972 h 1478186"/>
                <a:gd name="connsiteX33" fmla="*/ 50094 w 1034979"/>
                <a:gd name="connsiteY33" fmla="*/ 845687 h 1478186"/>
                <a:gd name="connsiteX34" fmla="*/ 46284 w 1034979"/>
                <a:gd name="connsiteY34" fmla="*/ 857117 h 1478186"/>
                <a:gd name="connsiteX35" fmla="*/ 50094 w 1034979"/>
                <a:gd name="connsiteY35" fmla="*/ 895217 h 1478186"/>
                <a:gd name="connsiteX36" fmla="*/ 53904 w 1034979"/>
                <a:gd name="connsiteY36" fmla="*/ 900932 h 1478186"/>
                <a:gd name="connsiteX37" fmla="*/ 59619 w 1034979"/>
                <a:gd name="connsiteY37" fmla="*/ 904742 h 1478186"/>
                <a:gd name="connsiteX38" fmla="*/ 63429 w 1034979"/>
                <a:gd name="connsiteY38" fmla="*/ 910457 h 1478186"/>
                <a:gd name="connsiteX39" fmla="*/ 80574 w 1034979"/>
                <a:gd name="connsiteY39" fmla="*/ 919982 h 1478186"/>
                <a:gd name="connsiteX40" fmla="*/ 103434 w 1034979"/>
                <a:gd name="connsiteY40" fmla="*/ 921887 h 1478186"/>
                <a:gd name="connsiteX41" fmla="*/ 124389 w 1034979"/>
                <a:gd name="connsiteY41" fmla="*/ 927602 h 1478186"/>
                <a:gd name="connsiteX42" fmla="*/ 130104 w 1034979"/>
                <a:gd name="connsiteY42" fmla="*/ 929507 h 1478186"/>
                <a:gd name="connsiteX43" fmla="*/ 135819 w 1034979"/>
                <a:gd name="connsiteY43" fmla="*/ 935222 h 1478186"/>
                <a:gd name="connsiteX44" fmla="*/ 143439 w 1034979"/>
                <a:gd name="connsiteY44" fmla="*/ 937127 h 1478186"/>
                <a:gd name="connsiteX45" fmla="*/ 166299 w 1034979"/>
                <a:gd name="connsiteY45" fmla="*/ 940937 h 1478186"/>
                <a:gd name="connsiteX46" fmla="*/ 191064 w 1034979"/>
                <a:gd name="connsiteY46" fmla="*/ 946652 h 1478186"/>
                <a:gd name="connsiteX47" fmla="*/ 208209 w 1034979"/>
                <a:gd name="connsiteY47" fmla="*/ 952367 h 1478186"/>
                <a:gd name="connsiteX48" fmla="*/ 213924 w 1034979"/>
                <a:gd name="connsiteY48" fmla="*/ 954272 h 1478186"/>
                <a:gd name="connsiteX49" fmla="*/ 229164 w 1034979"/>
                <a:gd name="connsiteY49" fmla="*/ 958082 h 1478186"/>
                <a:gd name="connsiteX50" fmla="*/ 248214 w 1034979"/>
                <a:gd name="connsiteY50" fmla="*/ 963797 h 1478186"/>
                <a:gd name="connsiteX51" fmla="*/ 253929 w 1034979"/>
                <a:gd name="connsiteY51" fmla="*/ 967607 h 1478186"/>
                <a:gd name="connsiteX52" fmla="*/ 267264 w 1034979"/>
                <a:gd name="connsiteY52" fmla="*/ 982847 h 1478186"/>
                <a:gd name="connsiteX53" fmla="*/ 272979 w 1034979"/>
                <a:gd name="connsiteY53" fmla="*/ 1001897 h 1478186"/>
                <a:gd name="connsiteX54" fmla="*/ 274884 w 1034979"/>
                <a:gd name="connsiteY54" fmla="*/ 1007612 h 1478186"/>
                <a:gd name="connsiteX55" fmla="*/ 276789 w 1034979"/>
                <a:gd name="connsiteY55" fmla="*/ 1013327 h 1478186"/>
                <a:gd name="connsiteX56" fmla="*/ 278694 w 1034979"/>
                <a:gd name="connsiteY56" fmla="*/ 1038092 h 1478186"/>
                <a:gd name="connsiteX57" fmla="*/ 280599 w 1034979"/>
                <a:gd name="connsiteY57" fmla="*/ 1043807 h 1478186"/>
                <a:gd name="connsiteX58" fmla="*/ 278694 w 1034979"/>
                <a:gd name="connsiteY58" fmla="*/ 1062857 h 1478186"/>
                <a:gd name="connsiteX59" fmla="*/ 276789 w 1034979"/>
                <a:gd name="connsiteY59" fmla="*/ 1072382 h 1478186"/>
                <a:gd name="connsiteX60" fmla="*/ 263454 w 1034979"/>
                <a:gd name="connsiteY60" fmla="*/ 1085717 h 1478186"/>
                <a:gd name="connsiteX61" fmla="*/ 252024 w 1034979"/>
                <a:gd name="connsiteY61" fmla="*/ 1093337 h 1478186"/>
                <a:gd name="connsiteX62" fmla="*/ 240594 w 1034979"/>
                <a:gd name="connsiteY62" fmla="*/ 1097147 h 1478186"/>
                <a:gd name="connsiteX63" fmla="*/ 126294 w 1034979"/>
                <a:gd name="connsiteY63" fmla="*/ 1097147 h 1478186"/>
                <a:gd name="connsiteX64" fmla="*/ 120579 w 1034979"/>
                <a:gd name="connsiteY64" fmla="*/ 1099052 h 1478186"/>
                <a:gd name="connsiteX65" fmla="*/ 105339 w 1034979"/>
                <a:gd name="connsiteY65" fmla="*/ 1100957 h 1478186"/>
                <a:gd name="connsiteX66" fmla="*/ 88194 w 1034979"/>
                <a:gd name="connsiteY66" fmla="*/ 1106672 h 1478186"/>
                <a:gd name="connsiteX67" fmla="*/ 82479 w 1034979"/>
                <a:gd name="connsiteY67" fmla="*/ 1108577 h 1478186"/>
                <a:gd name="connsiteX68" fmla="*/ 76764 w 1034979"/>
                <a:gd name="connsiteY68" fmla="*/ 1112387 h 1478186"/>
                <a:gd name="connsiteX69" fmla="*/ 65334 w 1034979"/>
                <a:gd name="connsiteY69" fmla="*/ 1114292 h 1478186"/>
                <a:gd name="connsiteX70" fmla="*/ 27234 w 1034979"/>
                <a:gd name="connsiteY70" fmla="*/ 1116197 h 1478186"/>
                <a:gd name="connsiteX71" fmla="*/ 15804 w 1034979"/>
                <a:gd name="connsiteY71" fmla="*/ 1121912 h 1478186"/>
                <a:gd name="connsiteX72" fmla="*/ 6279 w 1034979"/>
                <a:gd name="connsiteY72" fmla="*/ 1131437 h 1478186"/>
                <a:gd name="connsiteX73" fmla="*/ 4374 w 1034979"/>
                <a:gd name="connsiteY73" fmla="*/ 1137152 h 1478186"/>
                <a:gd name="connsiteX74" fmla="*/ 564 w 1034979"/>
                <a:gd name="connsiteY74" fmla="*/ 1142867 h 1478186"/>
                <a:gd name="connsiteX75" fmla="*/ 6279 w 1034979"/>
                <a:gd name="connsiteY75" fmla="*/ 1175252 h 1478186"/>
                <a:gd name="connsiteX76" fmla="*/ 11994 w 1034979"/>
                <a:gd name="connsiteY76" fmla="*/ 1179062 h 1478186"/>
                <a:gd name="connsiteX77" fmla="*/ 17709 w 1034979"/>
                <a:gd name="connsiteY77" fmla="*/ 1180967 h 1478186"/>
                <a:gd name="connsiteX78" fmla="*/ 145344 w 1034979"/>
                <a:gd name="connsiteY78" fmla="*/ 1179062 h 1478186"/>
                <a:gd name="connsiteX79" fmla="*/ 152964 w 1034979"/>
                <a:gd name="connsiteY79" fmla="*/ 1177157 h 1478186"/>
                <a:gd name="connsiteX80" fmla="*/ 303459 w 1034979"/>
                <a:gd name="connsiteY80" fmla="*/ 1171442 h 1478186"/>
                <a:gd name="connsiteX81" fmla="*/ 318699 w 1034979"/>
                <a:gd name="connsiteY81" fmla="*/ 1179062 h 1478186"/>
                <a:gd name="connsiteX82" fmla="*/ 330129 w 1034979"/>
                <a:gd name="connsiteY82" fmla="*/ 1184777 h 1478186"/>
                <a:gd name="connsiteX83" fmla="*/ 333939 w 1034979"/>
                <a:gd name="connsiteY83" fmla="*/ 1190492 h 1478186"/>
                <a:gd name="connsiteX84" fmla="*/ 339654 w 1034979"/>
                <a:gd name="connsiteY84" fmla="*/ 1192397 h 1478186"/>
                <a:gd name="connsiteX85" fmla="*/ 351084 w 1034979"/>
                <a:gd name="connsiteY85" fmla="*/ 1200017 h 1478186"/>
                <a:gd name="connsiteX86" fmla="*/ 356799 w 1034979"/>
                <a:gd name="connsiteY86" fmla="*/ 1203827 h 1478186"/>
                <a:gd name="connsiteX87" fmla="*/ 360609 w 1034979"/>
                <a:gd name="connsiteY87" fmla="*/ 1209542 h 1478186"/>
                <a:gd name="connsiteX88" fmla="*/ 366324 w 1034979"/>
                <a:gd name="connsiteY88" fmla="*/ 1220972 h 1478186"/>
                <a:gd name="connsiteX89" fmla="*/ 362514 w 1034979"/>
                <a:gd name="connsiteY89" fmla="*/ 1247642 h 1478186"/>
                <a:gd name="connsiteX90" fmla="*/ 358704 w 1034979"/>
                <a:gd name="connsiteY90" fmla="*/ 1253357 h 1478186"/>
                <a:gd name="connsiteX91" fmla="*/ 356799 w 1034979"/>
                <a:gd name="connsiteY91" fmla="*/ 1259072 h 1478186"/>
                <a:gd name="connsiteX92" fmla="*/ 352989 w 1034979"/>
                <a:gd name="connsiteY92" fmla="*/ 1264787 h 1478186"/>
                <a:gd name="connsiteX93" fmla="*/ 351084 w 1034979"/>
                <a:gd name="connsiteY93" fmla="*/ 1270502 h 1478186"/>
                <a:gd name="connsiteX94" fmla="*/ 347274 w 1034979"/>
                <a:gd name="connsiteY94" fmla="*/ 1276217 h 1478186"/>
                <a:gd name="connsiteX95" fmla="*/ 330129 w 1034979"/>
                <a:gd name="connsiteY95" fmla="*/ 1342892 h 1478186"/>
                <a:gd name="connsiteX96" fmla="*/ 328224 w 1034979"/>
                <a:gd name="connsiteY96" fmla="*/ 1394327 h 1478186"/>
                <a:gd name="connsiteX97" fmla="*/ 330129 w 1034979"/>
                <a:gd name="connsiteY97" fmla="*/ 1419092 h 1478186"/>
                <a:gd name="connsiteX98" fmla="*/ 332034 w 1034979"/>
                <a:gd name="connsiteY98" fmla="*/ 1424807 h 1478186"/>
                <a:gd name="connsiteX99" fmla="*/ 335844 w 1034979"/>
                <a:gd name="connsiteY99" fmla="*/ 1428617 h 1478186"/>
                <a:gd name="connsiteX100" fmla="*/ 364419 w 1034979"/>
                <a:gd name="connsiteY100" fmla="*/ 1474337 h 1478186"/>
                <a:gd name="connsiteX101" fmla="*/ 387279 w 1034979"/>
                <a:gd name="connsiteY101" fmla="*/ 1476242 h 1478186"/>
                <a:gd name="connsiteX102" fmla="*/ 392994 w 1034979"/>
                <a:gd name="connsiteY102" fmla="*/ 1470527 h 1478186"/>
                <a:gd name="connsiteX103" fmla="*/ 394899 w 1034979"/>
                <a:gd name="connsiteY103" fmla="*/ 1459097 h 1478186"/>
                <a:gd name="connsiteX104" fmla="*/ 396804 w 1034979"/>
                <a:gd name="connsiteY104" fmla="*/ 1453382 h 1478186"/>
                <a:gd name="connsiteX105" fmla="*/ 398709 w 1034979"/>
                <a:gd name="connsiteY105" fmla="*/ 1436237 h 1478186"/>
                <a:gd name="connsiteX106" fmla="*/ 400614 w 1034979"/>
                <a:gd name="connsiteY106" fmla="*/ 1422902 h 1478186"/>
                <a:gd name="connsiteX107" fmla="*/ 404424 w 1034979"/>
                <a:gd name="connsiteY107" fmla="*/ 1365752 h 1478186"/>
                <a:gd name="connsiteX108" fmla="*/ 410139 w 1034979"/>
                <a:gd name="connsiteY108" fmla="*/ 1354322 h 1478186"/>
                <a:gd name="connsiteX109" fmla="*/ 413949 w 1034979"/>
                <a:gd name="connsiteY109" fmla="*/ 1340987 h 1478186"/>
                <a:gd name="connsiteX110" fmla="*/ 415854 w 1034979"/>
                <a:gd name="connsiteY110" fmla="*/ 1335272 h 1478186"/>
                <a:gd name="connsiteX111" fmla="*/ 417759 w 1034979"/>
                <a:gd name="connsiteY111" fmla="*/ 1321937 h 1478186"/>
                <a:gd name="connsiteX112" fmla="*/ 421569 w 1034979"/>
                <a:gd name="connsiteY112" fmla="*/ 1310507 h 1478186"/>
                <a:gd name="connsiteX113" fmla="*/ 427284 w 1034979"/>
                <a:gd name="connsiteY113" fmla="*/ 1297172 h 1478186"/>
                <a:gd name="connsiteX114" fmla="*/ 436809 w 1034979"/>
                <a:gd name="connsiteY114" fmla="*/ 1285742 h 1478186"/>
                <a:gd name="connsiteX115" fmla="*/ 450144 w 1034979"/>
                <a:gd name="connsiteY115" fmla="*/ 1270502 h 1478186"/>
                <a:gd name="connsiteX116" fmla="*/ 457764 w 1034979"/>
                <a:gd name="connsiteY116" fmla="*/ 1259072 h 1478186"/>
                <a:gd name="connsiteX117" fmla="*/ 461574 w 1034979"/>
                <a:gd name="connsiteY117" fmla="*/ 1247642 h 1478186"/>
                <a:gd name="connsiteX118" fmla="*/ 465384 w 1034979"/>
                <a:gd name="connsiteY118" fmla="*/ 1232402 h 1478186"/>
                <a:gd name="connsiteX119" fmla="*/ 467289 w 1034979"/>
                <a:gd name="connsiteY119" fmla="*/ 1226687 h 1478186"/>
                <a:gd name="connsiteX120" fmla="*/ 507294 w 1034979"/>
                <a:gd name="connsiteY120" fmla="*/ 1220972 h 1478186"/>
                <a:gd name="connsiteX121" fmla="*/ 535869 w 1034979"/>
                <a:gd name="connsiteY121" fmla="*/ 1211447 h 1478186"/>
                <a:gd name="connsiteX122" fmla="*/ 541584 w 1034979"/>
                <a:gd name="connsiteY122" fmla="*/ 1209542 h 1478186"/>
                <a:gd name="connsiteX123" fmla="*/ 547299 w 1034979"/>
                <a:gd name="connsiteY123" fmla="*/ 1207637 h 1478186"/>
                <a:gd name="connsiteX124" fmla="*/ 554919 w 1034979"/>
                <a:gd name="connsiteY124" fmla="*/ 1205732 h 1478186"/>
                <a:gd name="connsiteX125" fmla="*/ 573969 w 1034979"/>
                <a:gd name="connsiteY125" fmla="*/ 1198112 h 1478186"/>
                <a:gd name="connsiteX126" fmla="*/ 585399 w 1034979"/>
                <a:gd name="connsiteY126" fmla="*/ 1194302 h 1478186"/>
                <a:gd name="connsiteX127" fmla="*/ 720654 w 1034979"/>
                <a:gd name="connsiteY127" fmla="*/ 1278122 h 1478186"/>
                <a:gd name="connsiteX128" fmla="*/ 733989 w 1034979"/>
                <a:gd name="connsiteY128" fmla="*/ 1287647 h 1478186"/>
                <a:gd name="connsiteX129" fmla="*/ 743514 w 1034979"/>
                <a:gd name="connsiteY129" fmla="*/ 1289552 h 1478186"/>
                <a:gd name="connsiteX130" fmla="*/ 749229 w 1034979"/>
                <a:gd name="connsiteY130" fmla="*/ 1291457 h 1478186"/>
                <a:gd name="connsiteX131" fmla="*/ 762564 w 1034979"/>
                <a:gd name="connsiteY131" fmla="*/ 1297172 h 1478186"/>
                <a:gd name="connsiteX132" fmla="*/ 777804 w 1034979"/>
                <a:gd name="connsiteY132" fmla="*/ 1295267 h 1478186"/>
                <a:gd name="connsiteX133" fmla="*/ 789234 w 1034979"/>
                <a:gd name="connsiteY133" fmla="*/ 1289552 h 1478186"/>
                <a:gd name="connsiteX134" fmla="*/ 794949 w 1034979"/>
                <a:gd name="connsiteY134" fmla="*/ 1287647 h 1478186"/>
                <a:gd name="connsiteX135" fmla="*/ 802569 w 1034979"/>
                <a:gd name="connsiteY135" fmla="*/ 1270502 h 1478186"/>
                <a:gd name="connsiteX136" fmla="*/ 800664 w 1034979"/>
                <a:gd name="connsiteY136" fmla="*/ 1245737 h 1478186"/>
                <a:gd name="connsiteX137" fmla="*/ 798759 w 1034979"/>
                <a:gd name="connsiteY137" fmla="*/ 1240022 h 1478186"/>
                <a:gd name="connsiteX138" fmla="*/ 796854 w 1034979"/>
                <a:gd name="connsiteY138" fmla="*/ 1232402 h 1478186"/>
                <a:gd name="connsiteX139" fmla="*/ 783519 w 1034979"/>
                <a:gd name="connsiteY139" fmla="*/ 1215257 h 1478186"/>
                <a:gd name="connsiteX140" fmla="*/ 773994 w 1034979"/>
                <a:gd name="connsiteY140" fmla="*/ 1209542 h 1478186"/>
                <a:gd name="connsiteX141" fmla="*/ 648264 w 1034979"/>
                <a:gd name="connsiteY141" fmla="*/ 1118102 h 1478186"/>
                <a:gd name="connsiteX142" fmla="*/ 644454 w 1034979"/>
                <a:gd name="connsiteY142" fmla="*/ 1100957 h 1478186"/>
                <a:gd name="connsiteX143" fmla="*/ 646359 w 1034979"/>
                <a:gd name="connsiteY143" fmla="*/ 1093337 h 1478186"/>
                <a:gd name="connsiteX144" fmla="*/ 650169 w 1034979"/>
                <a:gd name="connsiteY144" fmla="*/ 1076192 h 1478186"/>
                <a:gd name="connsiteX145" fmla="*/ 653979 w 1034979"/>
                <a:gd name="connsiteY145" fmla="*/ 1070477 h 1478186"/>
                <a:gd name="connsiteX146" fmla="*/ 655884 w 1034979"/>
                <a:gd name="connsiteY146" fmla="*/ 1064762 h 1478186"/>
                <a:gd name="connsiteX147" fmla="*/ 661599 w 1034979"/>
                <a:gd name="connsiteY147" fmla="*/ 1062857 h 1478186"/>
                <a:gd name="connsiteX148" fmla="*/ 671124 w 1034979"/>
                <a:gd name="connsiteY148" fmla="*/ 1051427 h 1478186"/>
                <a:gd name="connsiteX149" fmla="*/ 724464 w 1034979"/>
                <a:gd name="connsiteY149" fmla="*/ 1043807 h 1478186"/>
                <a:gd name="connsiteX150" fmla="*/ 842574 w 1034979"/>
                <a:gd name="connsiteY150" fmla="*/ 1045712 h 1478186"/>
                <a:gd name="connsiteX151" fmla="*/ 871149 w 1034979"/>
                <a:gd name="connsiteY151" fmla="*/ 1047617 h 1478186"/>
                <a:gd name="connsiteX152" fmla="*/ 899724 w 1034979"/>
                <a:gd name="connsiteY152" fmla="*/ 1053332 h 1478186"/>
                <a:gd name="connsiteX153" fmla="*/ 922584 w 1034979"/>
                <a:gd name="connsiteY153" fmla="*/ 1057142 h 1478186"/>
                <a:gd name="connsiteX154" fmla="*/ 951159 w 1034979"/>
                <a:gd name="connsiteY154" fmla="*/ 1062857 h 1478186"/>
                <a:gd name="connsiteX155" fmla="*/ 956874 w 1034979"/>
                <a:gd name="connsiteY155" fmla="*/ 1062857 h 1478186"/>
                <a:gd name="connsiteX156" fmla="*/ 1002594 w 1034979"/>
                <a:gd name="connsiteY156" fmla="*/ 1060952 h 1478186"/>
                <a:gd name="connsiteX157" fmla="*/ 1031169 w 1034979"/>
                <a:gd name="connsiteY157" fmla="*/ 1053332 h 1478186"/>
                <a:gd name="connsiteX158" fmla="*/ 1034979 w 1034979"/>
                <a:gd name="connsiteY158" fmla="*/ 1047617 h 1478186"/>
                <a:gd name="connsiteX159" fmla="*/ 1033074 w 1034979"/>
                <a:gd name="connsiteY159" fmla="*/ 1028567 h 1478186"/>
                <a:gd name="connsiteX160" fmla="*/ 1027359 w 1034979"/>
                <a:gd name="connsiteY160" fmla="*/ 1024757 h 1478186"/>
                <a:gd name="connsiteX161" fmla="*/ 1012119 w 1034979"/>
                <a:gd name="connsiteY161" fmla="*/ 1022852 h 1478186"/>
                <a:gd name="connsiteX162" fmla="*/ 1006404 w 1034979"/>
                <a:gd name="connsiteY162" fmla="*/ 1020947 h 1478186"/>
                <a:gd name="connsiteX163" fmla="*/ 998784 w 1034979"/>
                <a:gd name="connsiteY163" fmla="*/ 1019042 h 1478186"/>
                <a:gd name="connsiteX164" fmla="*/ 987354 w 1034979"/>
                <a:gd name="connsiteY164" fmla="*/ 1011422 h 1478186"/>
                <a:gd name="connsiteX165" fmla="*/ 975924 w 1034979"/>
                <a:gd name="connsiteY165" fmla="*/ 1007612 h 1478186"/>
                <a:gd name="connsiteX166" fmla="*/ 970209 w 1034979"/>
                <a:gd name="connsiteY166" fmla="*/ 1005707 h 1478186"/>
                <a:gd name="connsiteX167" fmla="*/ 962589 w 1034979"/>
                <a:gd name="connsiteY167" fmla="*/ 1003802 h 1478186"/>
                <a:gd name="connsiteX168" fmla="*/ 956874 w 1034979"/>
                <a:gd name="connsiteY168" fmla="*/ 1001897 h 1478186"/>
                <a:gd name="connsiteX169" fmla="*/ 935919 w 1034979"/>
                <a:gd name="connsiteY169" fmla="*/ 996182 h 1478186"/>
                <a:gd name="connsiteX170" fmla="*/ 930204 w 1034979"/>
                <a:gd name="connsiteY170" fmla="*/ 994277 h 1478186"/>
                <a:gd name="connsiteX171" fmla="*/ 825429 w 1034979"/>
                <a:gd name="connsiteY171" fmla="*/ 996182 h 1478186"/>
                <a:gd name="connsiteX172" fmla="*/ 819714 w 1034979"/>
                <a:gd name="connsiteY172" fmla="*/ 998087 h 1478186"/>
                <a:gd name="connsiteX173" fmla="*/ 730179 w 1034979"/>
                <a:gd name="connsiteY173" fmla="*/ 999992 h 1478186"/>
                <a:gd name="connsiteX174" fmla="*/ 716844 w 1034979"/>
                <a:gd name="connsiteY174" fmla="*/ 1003802 h 1478186"/>
                <a:gd name="connsiteX175" fmla="*/ 695889 w 1034979"/>
                <a:gd name="connsiteY175" fmla="*/ 1005707 h 1478186"/>
                <a:gd name="connsiteX176" fmla="*/ 669219 w 1034979"/>
                <a:gd name="connsiteY176" fmla="*/ 1007612 h 1478186"/>
                <a:gd name="connsiteX177" fmla="*/ 669219 w 1034979"/>
                <a:gd name="connsiteY177" fmla="*/ 1007612 h 1478186"/>
                <a:gd name="connsiteX178" fmla="*/ 646359 w 1034979"/>
                <a:gd name="connsiteY178" fmla="*/ 1011422 h 1478186"/>
                <a:gd name="connsiteX179" fmla="*/ 642549 w 1034979"/>
                <a:gd name="connsiteY179" fmla="*/ 999992 h 1478186"/>
                <a:gd name="connsiteX180" fmla="*/ 640644 w 1034979"/>
                <a:gd name="connsiteY180" fmla="*/ 994277 h 1478186"/>
                <a:gd name="connsiteX181" fmla="*/ 642549 w 1034979"/>
                <a:gd name="connsiteY181" fmla="*/ 977132 h 1478186"/>
                <a:gd name="connsiteX182" fmla="*/ 644454 w 1034979"/>
                <a:gd name="connsiteY182" fmla="*/ 971417 h 1478186"/>
                <a:gd name="connsiteX183" fmla="*/ 661599 w 1034979"/>
                <a:gd name="connsiteY183" fmla="*/ 961892 h 1478186"/>
                <a:gd name="connsiteX184" fmla="*/ 673029 w 1034979"/>
                <a:gd name="connsiteY184" fmla="*/ 954272 h 1478186"/>
                <a:gd name="connsiteX185" fmla="*/ 674934 w 1034979"/>
                <a:gd name="connsiteY185" fmla="*/ 948557 h 1478186"/>
                <a:gd name="connsiteX186" fmla="*/ 680649 w 1034979"/>
                <a:gd name="connsiteY186" fmla="*/ 946652 h 1478186"/>
                <a:gd name="connsiteX187" fmla="*/ 686364 w 1034979"/>
                <a:gd name="connsiteY187" fmla="*/ 942842 h 1478186"/>
                <a:gd name="connsiteX188" fmla="*/ 695889 w 1034979"/>
                <a:gd name="connsiteY188" fmla="*/ 933317 h 1478186"/>
                <a:gd name="connsiteX189" fmla="*/ 705414 w 1034979"/>
                <a:gd name="connsiteY189" fmla="*/ 921887 h 1478186"/>
                <a:gd name="connsiteX190" fmla="*/ 716844 w 1034979"/>
                <a:gd name="connsiteY190" fmla="*/ 914267 h 1478186"/>
                <a:gd name="connsiteX191" fmla="*/ 732084 w 1034979"/>
                <a:gd name="connsiteY191" fmla="*/ 900932 h 1478186"/>
                <a:gd name="connsiteX192" fmla="*/ 741609 w 1034979"/>
                <a:gd name="connsiteY192" fmla="*/ 889502 h 1478186"/>
                <a:gd name="connsiteX193" fmla="*/ 753039 w 1034979"/>
                <a:gd name="connsiteY193" fmla="*/ 879977 h 1478186"/>
                <a:gd name="connsiteX194" fmla="*/ 758754 w 1034979"/>
                <a:gd name="connsiteY194" fmla="*/ 868547 h 1478186"/>
                <a:gd name="connsiteX195" fmla="*/ 760659 w 1034979"/>
                <a:gd name="connsiteY195" fmla="*/ 862832 h 1478186"/>
                <a:gd name="connsiteX196" fmla="*/ 766374 w 1034979"/>
                <a:gd name="connsiteY196" fmla="*/ 851402 h 1478186"/>
                <a:gd name="connsiteX197" fmla="*/ 764469 w 1034979"/>
                <a:gd name="connsiteY197" fmla="*/ 836162 h 1478186"/>
                <a:gd name="connsiteX198" fmla="*/ 758754 w 1034979"/>
                <a:gd name="connsiteY198" fmla="*/ 834257 h 1478186"/>
                <a:gd name="connsiteX199" fmla="*/ 737799 w 1034979"/>
                <a:gd name="connsiteY199" fmla="*/ 836162 h 1478186"/>
                <a:gd name="connsiteX200" fmla="*/ 732084 w 1034979"/>
                <a:gd name="connsiteY200" fmla="*/ 839972 h 1478186"/>
                <a:gd name="connsiteX201" fmla="*/ 720654 w 1034979"/>
                <a:gd name="connsiteY201" fmla="*/ 843782 h 1478186"/>
                <a:gd name="connsiteX202" fmla="*/ 716844 w 1034979"/>
                <a:gd name="connsiteY202" fmla="*/ 849497 h 1478186"/>
                <a:gd name="connsiteX203" fmla="*/ 711129 w 1034979"/>
                <a:gd name="connsiteY203" fmla="*/ 851402 h 1478186"/>
                <a:gd name="connsiteX204" fmla="*/ 705414 w 1034979"/>
                <a:gd name="connsiteY204" fmla="*/ 855212 h 1478186"/>
                <a:gd name="connsiteX205" fmla="*/ 699699 w 1034979"/>
                <a:gd name="connsiteY205" fmla="*/ 860927 h 1478186"/>
                <a:gd name="connsiteX206" fmla="*/ 692079 w 1034979"/>
                <a:gd name="connsiteY206" fmla="*/ 864737 h 1478186"/>
                <a:gd name="connsiteX207" fmla="*/ 650169 w 1034979"/>
                <a:gd name="connsiteY207" fmla="*/ 893312 h 1478186"/>
                <a:gd name="connsiteX208" fmla="*/ 636834 w 1034979"/>
                <a:gd name="connsiteY208" fmla="*/ 904742 h 1478186"/>
                <a:gd name="connsiteX209" fmla="*/ 627309 w 1034979"/>
                <a:gd name="connsiteY209" fmla="*/ 921887 h 1478186"/>
                <a:gd name="connsiteX210" fmla="*/ 602544 w 1034979"/>
                <a:gd name="connsiteY210" fmla="*/ 927602 h 1478186"/>
                <a:gd name="connsiteX211" fmla="*/ 589209 w 1034979"/>
                <a:gd name="connsiteY211" fmla="*/ 931412 h 1478186"/>
                <a:gd name="connsiteX212" fmla="*/ 573969 w 1034979"/>
                <a:gd name="connsiteY212" fmla="*/ 929507 h 1478186"/>
                <a:gd name="connsiteX213" fmla="*/ 562539 w 1034979"/>
                <a:gd name="connsiteY213" fmla="*/ 925697 h 1478186"/>
                <a:gd name="connsiteX214" fmla="*/ 551109 w 1034979"/>
                <a:gd name="connsiteY214" fmla="*/ 921887 h 1478186"/>
                <a:gd name="connsiteX215" fmla="*/ 539679 w 1034979"/>
                <a:gd name="connsiteY215" fmla="*/ 918077 h 1478186"/>
                <a:gd name="connsiteX216" fmla="*/ 533964 w 1034979"/>
                <a:gd name="connsiteY216" fmla="*/ 916172 h 1478186"/>
                <a:gd name="connsiteX217" fmla="*/ 528249 w 1034979"/>
                <a:gd name="connsiteY217" fmla="*/ 912362 h 1478186"/>
                <a:gd name="connsiteX218" fmla="*/ 516819 w 1034979"/>
                <a:gd name="connsiteY218" fmla="*/ 906647 h 1478186"/>
                <a:gd name="connsiteX219" fmla="*/ 509199 w 1034979"/>
                <a:gd name="connsiteY219" fmla="*/ 895217 h 1478186"/>
                <a:gd name="connsiteX220" fmla="*/ 505389 w 1034979"/>
                <a:gd name="connsiteY220" fmla="*/ 874262 h 1478186"/>
                <a:gd name="connsiteX221" fmla="*/ 507294 w 1034979"/>
                <a:gd name="connsiteY221" fmla="*/ 809492 h 1478186"/>
                <a:gd name="connsiteX222" fmla="*/ 513009 w 1034979"/>
                <a:gd name="connsiteY222" fmla="*/ 796157 h 1478186"/>
                <a:gd name="connsiteX223" fmla="*/ 503484 w 1034979"/>
                <a:gd name="connsiteY223" fmla="*/ 319907 h 1478186"/>
                <a:gd name="connsiteX224" fmla="*/ 490149 w 1034979"/>
                <a:gd name="connsiteY224" fmla="*/ 1772 h 1478186"/>
                <a:gd name="connsiteX225" fmla="*/ 429189 w 1034979"/>
                <a:gd name="connsiteY225" fmla="*/ 199892 h 1478186"/>
                <a:gd name="connsiteX226" fmla="*/ 440619 w 1034979"/>
                <a:gd name="connsiteY226" fmla="*/ 382772 h 1478186"/>
                <a:gd name="connsiteX227" fmla="*/ 425379 w 1034979"/>
                <a:gd name="connsiteY227" fmla="*/ 679952 h 1478186"/>
                <a:gd name="connsiteX228" fmla="*/ 417759 w 1034979"/>
                <a:gd name="connsiteY228" fmla="*/ 807587 h 1478186"/>
                <a:gd name="connsiteX229" fmla="*/ 413949 w 1034979"/>
                <a:gd name="connsiteY229" fmla="*/ 824732 h 1478186"/>
                <a:gd name="connsiteX230" fmla="*/ 417759 w 1034979"/>
                <a:gd name="connsiteY230" fmla="*/ 845687 h 1478186"/>
                <a:gd name="connsiteX231" fmla="*/ 421569 w 1034979"/>
                <a:gd name="connsiteY231" fmla="*/ 851402 h 1478186"/>
                <a:gd name="connsiteX232" fmla="*/ 425379 w 1034979"/>
                <a:gd name="connsiteY232" fmla="*/ 862832 h 1478186"/>
                <a:gd name="connsiteX233" fmla="*/ 423474 w 1034979"/>
                <a:gd name="connsiteY233" fmla="*/ 889502 h 1478186"/>
                <a:gd name="connsiteX234" fmla="*/ 417759 w 1034979"/>
                <a:gd name="connsiteY234" fmla="*/ 891407 h 1478186"/>
                <a:gd name="connsiteX235" fmla="*/ 412044 w 1034979"/>
                <a:gd name="connsiteY235" fmla="*/ 895217 h 1478186"/>
                <a:gd name="connsiteX236" fmla="*/ 421569 w 1034979"/>
                <a:gd name="connsiteY236" fmla="*/ 891407 h 1478186"/>
                <a:gd name="connsiteX0" fmla="*/ 421569 w 1034979"/>
                <a:gd name="connsiteY0" fmla="*/ 891407 h 1478186"/>
                <a:gd name="connsiteX1" fmla="*/ 421569 w 1034979"/>
                <a:gd name="connsiteY1" fmla="*/ 891407 h 1478186"/>
                <a:gd name="connsiteX2" fmla="*/ 394899 w 1034979"/>
                <a:gd name="connsiteY2" fmla="*/ 900932 h 1478186"/>
                <a:gd name="connsiteX3" fmla="*/ 387279 w 1034979"/>
                <a:gd name="connsiteY3" fmla="*/ 902837 h 1478186"/>
                <a:gd name="connsiteX4" fmla="*/ 356799 w 1034979"/>
                <a:gd name="connsiteY4" fmla="*/ 904742 h 1478186"/>
                <a:gd name="connsiteX5" fmla="*/ 351084 w 1034979"/>
                <a:gd name="connsiteY5" fmla="*/ 908552 h 1478186"/>
                <a:gd name="connsiteX6" fmla="*/ 339654 w 1034979"/>
                <a:gd name="connsiteY6" fmla="*/ 918077 h 1478186"/>
                <a:gd name="connsiteX7" fmla="*/ 328224 w 1034979"/>
                <a:gd name="connsiteY7" fmla="*/ 921887 h 1478186"/>
                <a:gd name="connsiteX8" fmla="*/ 312984 w 1034979"/>
                <a:gd name="connsiteY8" fmla="*/ 927602 h 1478186"/>
                <a:gd name="connsiteX9" fmla="*/ 265359 w 1034979"/>
                <a:gd name="connsiteY9" fmla="*/ 923792 h 1478186"/>
                <a:gd name="connsiteX10" fmla="*/ 253929 w 1034979"/>
                <a:gd name="connsiteY10" fmla="*/ 919982 h 1478186"/>
                <a:gd name="connsiteX11" fmla="*/ 242499 w 1034979"/>
                <a:gd name="connsiteY11" fmla="*/ 916172 h 1478186"/>
                <a:gd name="connsiteX12" fmla="*/ 236784 w 1034979"/>
                <a:gd name="connsiteY12" fmla="*/ 914267 h 1478186"/>
                <a:gd name="connsiteX13" fmla="*/ 231069 w 1034979"/>
                <a:gd name="connsiteY13" fmla="*/ 912362 h 1478186"/>
                <a:gd name="connsiteX14" fmla="*/ 219639 w 1034979"/>
                <a:gd name="connsiteY14" fmla="*/ 910457 h 1478186"/>
                <a:gd name="connsiteX15" fmla="*/ 213924 w 1034979"/>
                <a:gd name="connsiteY15" fmla="*/ 908552 h 1478186"/>
                <a:gd name="connsiteX16" fmla="*/ 206304 w 1034979"/>
                <a:gd name="connsiteY16" fmla="*/ 906647 h 1478186"/>
                <a:gd name="connsiteX17" fmla="*/ 194874 w 1034979"/>
                <a:gd name="connsiteY17" fmla="*/ 902837 h 1478186"/>
                <a:gd name="connsiteX18" fmla="*/ 189159 w 1034979"/>
                <a:gd name="connsiteY18" fmla="*/ 900932 h 1478186"/>
                <a:gd name="connsiteX19" fmla="*/ 181539 w 1034979"/>
                <a:gd name="connsiteY19" fmla="*/ 899027 h 1478186"/>
                <a:gd name="connsiteX20" fmla="*/ 170109 w 1034979"/>
                <a:gd name="connsiteY20" fmla="*/ 893312 h 1478186"/>
                <a:gd name="connsiteX21" fmla="*/ 164394 w 1034979"/>
                <a:gd name="connsiteY21" fmla="*/ 889502 h 1478186"/>
                <a:gd name="connsiteX22" fmla="*/ 156774 w 1034979"/>
                <a:gd name="connsiteY22" fmla="*/ 878072 h 1478186"/>
                <a:gd name="connsiteX23" fmla="*/ 145344 w 1034979"/>
                <a:gd name="connsiteY23" fmla="*/ 874262 h 1478186"/>
                <a:gd name="connsiteX24" fmla="*/ 139629 w 1034979"/>
                <a:gd name="connsiteY24" fmla="*/ 870452 h 1478186"/>
                <a:gd name="connsiteX25" fmla="*/ 133914 w 1034979"/>
                <a:gd name="connsiteY25" fmla="*/ 868547 h 1478186"/>
                <a:gd name="connsiteX26" fmla="*/ 116769 w 1034979"/>
                <a:gd name="connsiteY26" fmla="*/ 864737 h 1478186"/>
                <a:gd name="connsiteX27" fmla="*/ 111054 w 1034979"/>
                <a:gd name="connsiteY27" fmla="*/ 859022 h 1478186"/>
                <a:gd name="connsiteX28" fmla="*/ 101529 w 1034979"/>
                <a:gd name="connsiteY28" fmla="*/ 841877 h 1478186"/>
                <a:gd name="connsiteX29" fmla="*/ 84384 w 1034979"/>
                <a:gd name="connsiteY29" fmla="*/ 834257 h 1478186"/>
                <a:gd name="connsiteX30" fmla="*/ 78669 w 1034979"/>
                <a:gd name="connsiteY30" fmla="*/ 832352 h 1478186"/>
                <a:gd name="connsiteX31" fmla="*/ 59619 w 1034979"/>
                <a:gd name="connsiteY31" fmla="*/ 836162 h 1478186"/>
                <a:gd name="connsiteX32" fmla="*/ 53904 w 1034979"/>
                <a:gd name="connsiteY32" fmla="*/ 839972 h 1478186"/>
                <a:gd name="connsiteX33" fmla="*/ 50094 w 1034979"/>
                <a:gd name="connsiteY33" fmla="*/ 845687 h 1478186"/>
                <a:gd name="connsiteX34" fmla="*/ 46284 w 1034979"/>
                <a:gd name="connsiteY34" fmla="*/ 857117 h 1478186"/>
                <a:gd name="connsiteX35" fmla="*/ 50094 w 1034979"/>
                <a:gd name="connsiteY35" fmla="*/ 895217 h 1478186"/>
                <a:gd name="connsiteX36" fmla="*/ 53904 w 1034979"/>
                <a:gd name="connsiteY36" fmla="*/ 900932 h 1478186"/>
                <a:gd name="connsiteX37" fmla="*/ 59619 w 1034979"/>
                <a:gd name="connsiteY37" fmla="*/ 904742 h 1478186"/>
                <a:gd name="connsiteX38" fmla="*/ 63429 w 1034979"/>
                <a:gd name="connsiteY38" fmla="*/ 910457 h 1478186"/>
                <a:gd name="connsiteX39" fmla="*/ 80574 w 1034979"/>
                <a:gd name="connsiteY39" fmla="*/ 919982 h 1478186"/>
                <a:gd name="connsiteX40" fmla="*/ 103434 w 1034979"/>
                <a:gd name="connsiteY40" fmla="*/ 921887 h 1478186"/>
                <a:gd name="connsiteX41" fmla="*/ 124389 w 1034979"/>
                <a:gd name="connsiteY41" fmla="*/ 927602 h 1478186"/>
                <a:gd name="connsiteX42" fmla="*/ 130104 w 1034979"/>
                <a:gd name="connsiteY42" fmla="*/ 929507 h 1478186"/>
                <a:gd name="connsiteX43" fmla="*/ 135819 w 1034979"/>
                <a:gd name="connsiteY43" fmla="*/ 935222 h 1478186"/>
                <a:gd name="connsiteX44" fmla="*/ 143439 w 1034979"/>
                <a:gd name="connsiteY44" fmla="*/ 937127 h 1478186"/>
                <a:gd name="connsiteX45" fmla="*/ 166299 w 1034979"/>
                <a:gd name="connsiteY45" fmla="*/ 940937 h 1478186"/>
                <a:gd name="connsiteX46" fmla="*/ 191064 w 1034979"/>
                <a:gd name="connsiteY46" fmla="*/ 946652 h 1478186"/>
                <a:gd name="connsiteX47" fmla="*/ 208209 w 1034979"/>
                <a:gd name="connsiteY47" fmla="*/ 952367 h 1478186"/>
                <a:gd name="connsiteX48" fmla="*/ 213924 w 1034979"/>
                <a:gd name="connsiteY48" fmla="*/ 954272 h 1478186"/>
                <a:gd name="connsiteX49" fmla="*/ 229164 w 1034979"/>
                <a:gd name="connsiteY49" fmla="*/ 958082 h 1478186"/>
                <a:gd name="connsiteX50" fmla="*/ 248214 w 1034979"/>
                <a:gd name="connsiteY50" fmla="*/ 963797 h 1478186"/>
                <a:gd name="connsiteX51" fmla="*/ 253929 w 1034979"/>
                <a:gd name="connsiteY51" fmla="*/ 967607 h 1478186"/>
                <a:gd name="connsiteX52" fmla="*/ 267264 w 1034979"/>
                <a:gd name="connsiteY52" fmla="*/ 982847 h 1478186"/>
                <a:gd name="connsiteX53" fmla="*/ 272979 w 1034979"/>
                <a:gd name="connsiteY53" fmla="*/ 1001897 h 1478186"/>
                <a:gd name="connsiteX54" fmla="*/ 274884 w 1034979"/>
                <a:gd name="connsiteY54" fmla="*/ 1007612 h 1478186"/>
                <a:gd name="connsiteX55" fmla="*/ 276789 w 1034979"/>
                <a:gd name="connsiteY55" fmla="*/ 1013327 h 1478186"/>
                <a:gd name="connsiteX56" fmla="*/ 278694 w 1034979"/>
                <a:gd name="connsiteY56" fmla="*/ 1038092 h 1478186"/>
                <a:gd name="connsiteX57" fmla="*/ 280599 w 1034979"/>
                <a:gd name="connsiteY57" fmla="*/ 1043807 h 1478186"/>
                <a:gd name="connsiteX58" fmla="*/ 278694 w 1034979"/>
                <a:gd name="connsiteY58" fmla="*/ 1062857 h 1478186"/>
                <a:gd name="connsiteX59" fmla="*/ 276789 w 1034979"/>
                <a:gd name="connsiteY59" fmla="*/ 1072382 h 1478186"/>
                <a:gd name="connsiteX60" fmla="*/ 263454 w 1034979"/>
                <a:gd name="connsiteY60" fmla="*/ 1085717 h 1478186"/>
                <a:gd name="connsiteX61" fmla="*/ 252024 w 1034979"/>
                <a:gd name="connsiteY61" fmla="*/ 1093337 h 1478186"/>
                <a:gd name="connsiteX62" fmla="*/ 240594 w 1034979"/>
                <a:gd name="connsiteY62" fmla="*/ 1097147 h 1478186"/>
                <a:gd name="connsiteX63" fmla="*/ 126294 w 1034979"/>
                <a:gd name="connsiteY63" fmla="*/ 1097147 h 1478186"/>
                <a:gd name="connsiteX64" fmla="*/ 120579 w 1034979"/>
                <a:gd name="connsiteY64" fmla="*/ 1099052 h 1478186"/>
                <a:gd name="connsiteX65" fmla="*/ 105339 w 1034979"/>
                <a:gd name="connsiteY65" fmla="*/ 1100957 h 1478186"/>
                <a:gd name="connsiteX66" fmla="*/ 88194 w 1034979"/>
                <a:gd name="connsiteY66" fmla="*/ 1106672 h 1478186"/>
                <a:gd name="connsiteX67" fmla="*/ 82479 w 1034979"/>
                <a:gd name="connsiteY67" fmla="*/ 1108577 h 1478186"/>
                <a:gd name="connsiteX68" fmla="*/ 76764 w 1034979"/>
                <a:gd name="connsiteY68" fmla="*/ 1112387 h 1478186"/>
                <a:gd name="connsiteX69" fmla="*/ 65334 w 1034979"/>
                <a:gd name="connsiteY69" fmla="*/ 1114292 h 1478186"/>
                <a:gd name="connsiteX70" fmla="*/ 27234 w 1034979"/>
                <a:gd name="connsiteY70" fmla="*/ 1116197 h 1478186"/>
                <a:gd name="connsiteX71" fmla="*/ 15804 w 1034979"/>
                <a:gd name="connsiteY71" fmla="*/ 1121912 h 1478186"/>
                <a:gd name="connsiteX72" fmla="*/ 6279 w 1034979"/>
                <a:gd name="connsiteY72" fmla="*/ 1131437 h 1478186"/>
                <a:gd name="connsiteX73" fmla="*/ 4374 w 1034979"/>
                <a:gd name="connsiteY73" fmla="*/ 1137152 h 1478186"/>
                <a:gd name="connsiteX74" fmla="*/ 564 w 1034979"/>
                <a:gd name="connsiteY74" fmla="*/ 1142867 h 1478186"/>
                <a:gd name="connsiteX75" fmla="*/ 6279 w 1034979"/>
                <a:gd name="connsiteY75" fmla="*/ 1175252 h 1478186"/>
                <a:gd name="connsiteX76" fmla="*/ 11994 w 1034979"/>
                <a:gd name="connsiteY76" fmla="*/ 1179062 h 1478186"/>
                <a:gd name="connsiteX77" fmla="*/ 17709 w 1034979"/>
                <a:gd name="connsiteY77" fmla="*/ 1180967 h 1478186"/>
                <a:gd name="connsiteX78" fmla="*/ 145344 w 1034979"/>
                <a:gd name="connsiteY78" fmla="*/ 1179062 h 1478186"/>
                <a:gd name="connsiteX79" fmla="*/ 152964 w 1034979"/>
                <a:gd name="connsiteY79" fmla="*/ 1177157 h 1478186"/>
                <a:gd name="connsiteX80" fmla="*/ 303459 w 1034979"/>
                <a:gd name="connsiteY80" fmla="*/ 1171442 h 1478186"/>
                <a:gd name="connsiteX81" fmla="*/ 318699 w 1034979"/>
                <a:gd name="connsiteY81" fmla="*/ 1179062 h 1478186"/>
                <a:gd name="connsiteX82" fmla="*/ 330129 w 1034979"/>
                <a:gd name="connsiteY82" fmla="*/ 1184777 h 1478186"/>
                <a:gd name="connsiteX83" fmla="*/ 333939 w 1034979"/>
                <a:gd name="connsiteY83" fmla="*/ 1190492 h 1478186"/>
                <a:gd name="connsiteX84" fmla="*/ 339654 w 1034979"/>
                <a:gd name="connsiteY84" fmla="*/ 1192397 h 1478186"/>
                <a:gd name="connsiteX85" fmla="*/ 351084 w 1034979"/>
                <a:gd name="connsiteY85" fmla="*/ 1200017 h 1478186"/>
                <a:gd name="connsiteX86" fmla="*/ 356799 w 1034979"/>
                <a:gd name="connsiteY86" fmla="*/ 1203827 h 1478186"/>
                <a:gd name="connsiteX87" fmla="*/ 360609 w 1034979"/>
                <a:gd name="connsiteY87" fmla="*/ 1209542 h 1478186"/>
                <a:gd name="connsiteX88" fmla="*/ 366324 w 1034979"/>
                <a:gd name="connsiteY88" fmla="*/ 1220972 h 1478186"/>
                <a:gd name="connsiteX89" fmla="*/ 362514 w 1034979"/>
                <a:gd name="connsiteY89" fmla="*/ 1247642 h 1478186"/>
                <a:gd name="connsiteX90" fmla="*/ 358704 w 1034979"/>
                <a:gd name="connsiteY90" fmla="*/ 1253357 h 1478186"/>
                <a:gd name="connsiteX91" fmla="*/ 356799 w 1034979"/>
                <a:gd name="connsiteY91" fmla="*/ 1259072 h 1478186"/>
                <a:gd name="connsiteX92" fmla="*/ 352989 w 1034979"/>
                <a:gd name="connsiteY92" fmla="*/ 1264787 h 1478186"/>
                <a:gd name="connsiteX93" fmla="*/ 351084 w 1034979"/>
                <a:gd name="connsiteY93" fmla="*/ 1270502 h 1478186"/>
                <a:gd name="connsiteX94" fmla="*/ 347274 w 1034979"/>
                <a:gd name="connsiteY94" fmla="*/ 1276217 h 1478186"/>
                <a:gd name="connsiteX95" fmla="*/ 330129 w 1034979"/>
                <a:gd name="connsiteY95" fmla="*/ 1342892 h 1478186"/>
                <a:gd name="connsiteX96" fmla="*/ 328224 w 1034979"/>
                <a:gd name="connsiteY96" fmla="*/ 1394327 h 1478186"/>
                <a:gd name="connsiteX97" fmla="*/ 330129 w 1034979"/>
                <a:gd name="connsiteY97" fmla="*/ 1419092 h 1478186"/>
                <a:gd name="connsiteX98" fmla="*/ 332034 w 1034979"/>
                <a:gd name="connsiteY98" fmla="*/ 1424807 h 1478186"/>
                <a:gd name="connsiteX99" fmla="*/ 335844 w 1034979"/>
                <a:gd name="connsiteY99" fmla="*/ 1428617 h 1478186"/>
                <a:gd name="connsiteX100" fmla="*/ 364419 w 1034979"/>
                <a:gd name="connsiteY100" fmla="*/ 1474337 h 1478186"/>
                <a:gd name="connsiteX101" fmla="*/ 387279 w 1034979"/>
                <a:gd name="connsiteY101" fmla="*/ 1476242 h 1478186"/>
                <a:gd name="connsiteX102" fmla="*/ 392994 w 1034979"/>
                <a:gd name="connsiteY102" fmla="*/ 1470527 h 1478186"/>
                <a:gd name="connsiteX103" fmla="*/ 394899 w 1034979"/>
                <a:gd name="connsiteY103" fmla="*/ 1459097 h 1478186"/>
                <a:gd name="connsiteX104" fmla="*/ 396804 w 1034979"/>
                <a:gd name="connsiteY104" fmla="*/ 1453382 h 1478186"/>
                <a:gd name="connsiteX105" fmla="*/ 398709 w 1034979"/>
                <a:gd name="connsiteY105" fmla="*/ 1436237 h 1478186"/>
                <a:gd name="connsiteX106" fmla="*/ 400614 w 1034979"/>
                <a:gd name="connsiteY106" fmla="*/ 1422902 h 1478186"/>
                <a:gd name="connsiteX107" fmla="*/ 404424 w 1034979"/>
                <a:gd name="connsiteY107" fmla="*/ 1365752 h 1478186"/>
                <a:gd name="connsiteX108" fmla="*/ 410139 w 1034979"/>
                <a:gd name="connsiteY108" fmla="*/ 1354322 h 1478186"/>
                <a:gd name="connsiteX109" fmla="*/ 413949 w 1034979"/>
                <a:gd name="connsiteY109" fmla="*/ 1340987 h 1478186"/>
                <a:gd name="connsiteX110" fmla="*/ 415854 w 1034979"/>
                <a:gd name="connsiteY110" fmla="*/ 1335272 h 1478186"/>
                <a:gd name="connsiteX111" fmla="*/ 417759 w 1034979"/>
                <a:gd name="connsiteY111" fmla="*/ 1321937 h 1478186"/>
                <a:gd name="connsiteX112" fmla="*/ 421569 w 1034979"/>
                <a:gd name="connsiteY112" fmla="*/ 1310507 h 1478186"/>
                <a:gd name="connsiteX113" fmla="*/ 427284 w 1034979"/>
                <a:gd name="connsiteY113" fmla="*/ 1297172 h 1478186"/>
                <a:gd name="connsiteX114" fmla="*/ 436809 w 1034979"/>
                <a:gd name="connsiteY114" fmla="*/ 1285742 h 1478186"/>
                <a:gd name="connsiteX115" fmla="*/ 450144 w 1034979"/>
                <a:gd name="connsiteY115" fmla="*/ 1270502 h 1478186"/>
                <a:gd name="connsiteX116" fmla="*/ 457764 w 1034979"/>
                <a:gd name="connsiteY116" fmla="*/ 1259072 h 1478186"/>
                <a:gd name="connsiteX117" fmla="*/ 461574 w 1034979"/>
                <a:gd name="connsiteY117" fmla="*/ 1247642 h 1478186"/>
                <a:gd name="connsiteX118" fmla="*/ 465384 w 1034979"/>
                <a:gd name="connsiteY118" fmla="*/ 1232402 h 1478186"/>
                <a:gd name="connsiteX119" fmla="*/ 467289 w 1034979"/>
                <a:gd name="connsiteY119" fmla="*/ 1226687 h 1478186"/>
                <a:gd name="connsiteX120" fmla="*/ 507294 w 1034979"/>
                <a:gd name="connsiteY120" fmla="*/ 1220972 h 1478186"/>
                <a:gd name="connsiteX121" fmla="*/ 535869 w 1034979"/>
                <a:gd name="connsiteY121" fmla="*/ 1211447 h 1478186"/>
                <a:gd name="connsiteX122" fmla="*/ 541584 w 1034979"/>
                <a:gd name="connsiteY122" fmla="*/ 1209542 h 1478186"/>
                <a:gd name="connsiteX123" fmla="*/ 547299 w 1034979"/>
                <a:gd name="connsiteY123" fmla="*/ 1207637 h 1478186"/>
                <a:gd name="connsiteX124" fmla="*/ 554919 w 1034979"/>
                <a:gd name="connsiteY124" fmla="*/ 1205732 h 1478186"/>
                <a:gd name="connsiteX125" fmla="*/ 573969 w 1034979"/>
                <a:gd name="connsiteY125" fmla="*/ 1198112 h 1478186"/>
                <a:gd name="connsiteX126" fmla="*/ 585399 w 1034979"/>
                <a:gd name="connsiteY126" fmla="*/ 1194302 h 1478186"/>
                <a:gd name="connsiteX127" fmla="*/ 720654 w 1034979"/>
                <a:gd name="connsiteY127" fmla="*/ 1278122 h 1478186"/>
                <a:gd name="connsiteX128" fmla="*/ 733989 w 1034979"/>
                <a:gd name="connsiteY128" fmla="*/ 1287647 h 1478186"/>
                <a:gd name="connsiteX129" fmla="*/ 743514 w 1034979"/>
                <a:gd name="connsiteY129" fmla="*/ 1289552 h 1478186"/>
                <a:gd name="connsiteX130" fmla="*/ 749229 w 1034979"/>
                <a:gd name="connsiteY130" fmla="*/ 1291457 h 1478186"/>
                <a:gd name="connsiteX131" fmla="*/ 762564 w 1034979"/>
                <a:gd name="connsiteY131" fmla="*/ 1297172 h 1478186"/>
                <a:gd name="connsiteX132" fmla="*/ 777804 w 1034979"/>
                <a:gd name="connsiteY132" fmla="*/ 1295267 h 1478186"/>
                <a:gd name="connsiteX133" fmla="*/ 789234 w 1034979"/>
                <a:gd name="connsiteY133" fmla="*/ 1289552 h 1478186"/>
                <a:gd name="connsiteX134" fmla="*/ 794949 w 1034979"/>
                <a:gd name="connsiteY134" fmla="*/ 1287647 h 1478186"/>
                <a:gd name="connsiteX135" fmla="*/ 802569 w 1034979"/>
                <a:gd name="connsiteY135" fmla="*/ 1270502 h 1478186"/>
                <a:gd name="connsiteX136" fmla="*/ 800664 w 1034979"/>
                <a:gd name="connsiteY136" fmla="*/ 1245737 h 1478186"/>
                <a:gd name="connsiteX137" fmla="*/ 798759 w 1034979"/>
                <a:gd name="connsiteY137" fmla="*/ 1240022 h 1478186"/>
                <a:gd name="connsiteX138" fmla="*/ 796854 w 1034979"/>
                <a:gd name="connsiteY138" fmla="*/ 1232402 h 1478186"/>
                <a:gd name="connsiteX139" fmla="*/ 783519 w 1034979"/>
                <a:gd name="connsiteY139" fmla="*/ 1215257 h 1478186"/>
                <a:gd name="connsiteX140" fmla="*/ 773994 w 1034979"/>
                <a:gd name="connsiteY140" fmla="*/ 1209542 h 1478186"/>
                <a:gd name="connsiteX141" fmla="*/ 648264 w 1034979"/>
                <a:gd name="connsiteY141" fmla="*/ 1118102 h 1478186"/>
                <a:gd name="connsiteX142" fmla="*/ 644454 w 1034979"/>
                <a:gd name="connsiteY142" fmla="*/ 1100957 h 1478186"/>
                <a:gd name="connsiteX143" fmla="*/ 646359 w 1034979"/>
                <a:gd name="connsiteY143" fmla="*/ 1093337 h 1478186"/>
                <a:gd name="connsiteX144" fmla="*/ 650169 w 1034979"/>
                <a:gd name="connsiteY144" fmla="*/ 1076192 h 1478186"/>
                <a:gd name="connsiteX145" fmla="*/ 653979 w 1034979"/>
                <a:gd name="connsiteY145" fmla="*/ 1070477 h 1478186"/>
                <a:gd name="connsiteX146" fmla="*/ 655884 w 1034979"/>
                <a:gd name="connsiteY146" fmla="*/ 1064762 h 1478186"/>
                <a:gd name="connsiteX147" fmla="*/ 661599 w 1034979"/>
                <a:gd name="connsiteY147" fmla="*/ 1062857 h 1478186"/>
                <a:gd name="connsiteX148" fmla="*/ 671124 w 1034979"/>
                <a:gd name="connsiteY148" fmla="*/ 1051427 h 1478186"/>
                <a:gd name="connsiteX149" fmla="*/ 724464 w 1034979"/>
                <a:gd name="connsiteY149" fmla="*/ 1043807 h 1478186"/>
                <a:gd name="connsiteX150" fmla="*/ 842574 w 1034979"/>
                <a:gd name="connsiteY150" fmla="*/ 1045712 h 1478186"/>
                <a:gd name="connsiteX151" fmla="*/ 871149 w 1034979"/>
                <a:gd name="connsiteY151" fmla="*/ 1047617 h 1478186"/>
                <a:gd name="connsiteX152" fmla="*/ 899724 w 1034979"/>
                <a:gd name="connsiteY152" fmla="*/ 1053332 h 1478186"/>
                <a:gd name="connsiteX153" fmla="*/ 922584 w 1034979"/>
                <a:gd name="connsiteY153" fmla="*/ 1057142 h 1478186"/>
                <a:gd name="connsiteX154" fmla="*/ 951159 w 1034979"/>
                <a:gd name="connsiteY154" fmla="*/ 1062857 h 1478186"/>
                <a:gd name="connsiteX155" fmla="*/ 956874 w 1034979"/>
                <a:gd name="connsiteY155" fmla="*/ 1062857 h 1478186"/>
                <a:gd name="connsiteX156" fmla="*/ 1002594 w 1034979"/>
                <a:gd name="connsiteY156" fmla="*/ 1060952 h 1478186"/>
                <a:gd name="connsiteX157" fmla="*/ 1031169 w 1034979"/>
                <a:gd name="connsiteY157" fmla="*/ 1053332 h 1478186"/>
                <a:gd name="connsiteX158" fmla="*/ 1034979 w 1034979"/>
                <a:gd name="connsiteY158" fmla="*/ 1047617 h 1478186"/>
                <a:gd name="connsiteX159" fmla="*/ 1033074 w 1034979"/>
                <a:gd name="connsiteY159" fmla="*/ 1028567 h 1478186"/>
                <a:gd name="connsiteX160" fmla="*/ 1027359 w 1034979"/>
                <a:gd name="connsiteY160" fmla="*/ 1024757 h 1478186"/>
                <a:gd name="connsiteX161" fmla="*/ 1012119 w 1034979"/>
                <a:gd name="connsiteY161" fmla="*/ 1022852 h 1478186"/>
                <a:gd name="connsiteX162" fmla="*/ 1006404 w 1034979"/>
                <a:gd name="connsiteY162" fmla="*/ 1020947 h 1478186"/>
                <a:gd name="connsiteX163" fmla="*/ 998784 w 1034979"/>
                <a:gd name="connsiteY163" fmla="*/ 1019042 h 1478186"/>
                <a:gd name="connsiteX164" fmla="*/ 987354 w 1034979"/>
                <a:gd name="connsiteY164" fmla="*/ 1011422 h 1478186"/>
                <a:gd name="connsiteX165" fmla="*/ 975924 w 1034979"/>
                <a:gd name="connsiteY165" fmla="*/ 1007612 h 1478186"/>
                <a:gd name="connsiteX166" fmla="*/ 970209 w 1034979"/>
                <a:gd name="connsiteY166" fmla="*/ 1005707 h 1478186"/>
                <a:gd name="connsiteX167" fmla="*/ 962589 w 1034979"/>
                <a:gd name="connsiteY167" fmla="*/ 1003802 h 1478186"/>
                <a:gd name="connsiteX168" fmla="*/ 956874 w 1034979"/>
                <a:gd name="connsiteY168" fmla="*/ 1001897 h 1478186"/>
                <a:gd name="connsiteX169" fmla="*/ 935919 w 1034979"/>
                <a:gd name="connsiteY169" fmla="*/ 996182 h 1478186"/>
                <a:gd name="connsiteX170" fmla="*/ 930204 w 1034979"/>
                <a:gd name="connsiteY170" fmla="*/ 994277 h 1478186"/>
                <a:gd name="connsiteX171" fmla="*/ 825429 w 1034979"/>
                <a:gd name="connsiteY171" fmla="*/ 996182 h 1478186"/>
                <a:gd name="connsiteX172" fmla="*/ 819714 w 1034979"/>
                <a:gd name="connsiteY172" fmla="*/ 998087 h 1478186"/>
                <a:gd name="connsiteX173" fmla="*/ 730179 w 1034979"/>
                <a:gd name="connsiteY173" fmla="*/ 999992 h 1478186"/>
                <a:gd name="connsiteX174" fmla="*/ 716844 w 1034979"/>
                <a:gd name="connsiteY174" fmla="*/ 1003802 h 1478186"/>
                <a:gd name="connsiteX175" fmla="*/ 695889 w 1034979"/>
                <a:gd name="connsiteY175" fmla="*/ 1005707 h 1478186"/>
                <a:gd name="connsiteX176" fmla="*/ 669219 w 1034979"/>
                <a:gd name="connsiteY176" fmla="*/ 1007612 h 1478186"/>
                <a:gd name="connsiteX177" fmla="*/ 669219 w 1034979"/>
                <a:gd name="connsiteY177" fmla="*/ 1007612 h 1478186"/>
                <a:gd name="connsiteX178" fmla="*/ 646359 w 1034979"/>
                <a:gd name="connsiteY178" fmla="*/ 1011422 h 1478186"/>
                <a:gd name="connsiteX179" fmla="*/ 642549 w 1034979"/>
                <a:gd name="connsiteY179" fmla="*/ 999992 h 1478186"/>
                <a:gd name="connsiteX180" fmla="*/ 640644 w 1034979"/>
                <a:gd name="connsiteY180" fmla="*/ 994277 h 1478186"/>
                <a:gd name="connsiteX181" fmla="*/ 642549 w 1034979"/>
                <a:gd name="connsiteY181" fmla="*/ 977132 h 1478186"/>
                <a:gd name="connsiteX182" fmla="*/ 644454 w 1034979"/>
                <a:gd name="connsiteY182" fmla="*/ 971417 h 1478186"/>
                <a:gd name="connsiteX183" fmla="*/ 661599 w 1034979"/>
                <a:gd name="connsiteY183" fmla="*/ 961892 h 1478186"/>
                <a:gd name="connsiteX184" fmla="*/ 673029 w 1034979"/>
                <a:gd name="connsiteY184" fmla="*/ 954272 h 1478186"/>
                <a:gd name="connsiteX185" fmla="*/ 674934 w 1034979"/>
                <a:gd name="connsiteY185" fmla="*/ 948557 h 1478186"/>
                <a:gd name="connsiteX186" fmla="*/ 680649 w 1034979"/>
                <a:gd name="connsiteY186" fmla="*/ 946652 h 1478186"/>
                <a:gd name="connsiteX187" fmla="*/ 686364 w 1034979"/>
                <a:gd name="connsiteY187" fmla="*/ 942842 h 1478186"/>
                <a:gd name="connsiteX188" fmla="*/ 695889 w 1034979"/>
                <a:gd name="connsiteY188" fmla="*/ 933317 h 1478186"/>
                <a:gd name="connsiteX189" fmla="*/ 705414 w 1034979"/>
                <a:gd name="connsiteY189" fmla="*/ 921887 h 1478186"/>
                <a:gd name="connsiteX190" fmla="*/ 716844 w 1034979"/>
                <a:gd name="connsiteY190" fmla="*/ 914267 h 1478186"/>
                <a:gd name="connsiteX191" fmla="*/ 732084 w 1034979"/>
                <a:gd name="connsiteY191" fmla="*/ 900932 h 1478186"/>
                <a:gd name="connsiteX192" fmla="*/ 741609 w 1034979"/>
                <a:gd name="connsiteY192" fmla="*/ 889502 h 1478186"/>
                <a:gd name="connsiteX193" fmla="*/ 753039 w 1034979"/>
                <a:gd name="connsiteY193" fmla="*/ 879977 h 1478186"/>
                <a:gd name="connsiteX194" fmla="*/ 758754 w 1034979"/>
                <a:gd name="connsiteY194" fmla="*/ 868547 h 1478186"/>
                <a:gd name="connsiteX195" fmla="*/ 760659 w 1034979"/>
                <a:gd name="connsiteY195" fmla="*/ 862832 h 1478186"/>
                <a:gd name="connsiteX196" fmla="*/ 766374 w 1034979"/>
                <a:gd name="connsiteY196" fmla="*/ 851402 h 1478186"/>
                <a:gd name="connsiteX197" fmla="*/ 764469 w 1034979"/>
                <a:gd name="connsiteY197" fmla="*/ 836162 h 1478186"/>
                <a:gd name="connsiteX198" fmla="*/ 758754 w 1034979"/>
                <a:gd name="connsiteY198" fmla="*/ 834257 h 1478186"/>
                <a:gd name="connsiteX199" fmla="*/ 737799 w 1034979"/>
                <a:gd name="connsiteY199" fmla="*/ 836162 h 1478186"/>
                <a:gd name="connsiteX200" fmla="*/ 732084 w 1034979"/>
                <a:gd name="connsiteY200" fmla="*/ 839972 h 1478186"/>
                <a:gd name="connsiteX201" fmla="*/ 720654 w 1034979"/>
                <a:gd name="connsiteY201" fmla="*/ 843782 h 1478186"/>
                <a:gd name="connsiteX202" fmla="*/ 716844 w 1034979"/>
                <a:gd name="connsiteY202" fmla="*/ 849497 h 1478186"/>
                <a:gd name="connsiteX203" fmla="*/ 711129 w 1034979"/>
                <a:gd name="connsiteY203" fmla="*/ 851402 h 1478186"/>
                <a:gd name="connsiteX204" fmla="*/ 705414 w 1034979"/>
                <a:gd name="connsiteY204" fmla="*/ 855212 h 1478186"/>
                <a:gd name="connsiteX205" fmla="*/ 699699 w 1034979"/>
                <a:gd name="connsiteY205" fmla="*/ 860927 h 1478186"/>
                <a:gd name="connsiteX206" fmla="*/ 692079 w 1034979"/>
                <a:gd name="connsiteY206" fmla="*/ 864737 h 1478186"/>
                <a:gd name="connsiteX207" fmla="*/ 650169 w 1034979"/>
                <a:gd name="connsiteY207" fmla="*/ 893312 h 1478186"/>
                <a:gd name="connsiteX208" fmla="*/ 636834 w 1034979"/>
                <a:gd name="connsiteY208" fmla="*/ 904742 h 1478186"/>
                <a:gd name="connsiteX209" fmla="*/ 627309 w 1034979"/>
                <a:gd name="connsiteY209" fmla="*/ 921887 h 1478186"/>
                <a:gd name="connsiteX210" fmla="*/ 602544 w 1034979"/>
                <a:gd name="connsiteY210" fmla="*/ 927602 h 1478186"/>
                <a:gd name="connsiteX211" fmla="*/ 589209 w 1034979"/>
                <a:gd name="connsiteY211" fmla="*/ 931412 h 1478186"/>
                <a:gd name="connsiteX212" fmla="*/ 573969 w 1034979"/>
                <a:gd name="connsiteY212" fmla="*/ 929507 h 1478186"/>
                <a:gd name="connsiteX213" fmla="*/ 562539 w 1034979"/>
                <a:gd name="connsiteY213" fmla="*/ 925697 h 1478186"/>
                <a:gd name="connsiteX214" fmla="*/ 551109 w 1034979"/>
                <a:gd name="connsiteY214" fmla="*/ 921887 h 1478186"/>
                <a:gd name="connsiteX215" fmla="*/ 539679 w 1034979"/>
                <a:gd name="connsiteY215" fmla="*/ 918077 h 1478186"/>
                <a:gd name="connsiteX216" fmla="*/ 533964 w 1034979"/>
                <a:gd name="connsiteY216" fmla="*/ 916172 h 1478186"/>
                <a:gd name="connsiteX217" fmla="*/ 528249 w 1034979"/>
                <a:gd name="connsiteY217" fmla="*/ 912362 h 1478186"/>
                <a:gd name="connsiteX218" fmla="*/ 516819 w 1034979"/>
                <a:gd name="connsiteY218" fmla="*/ 906647 h 1478186"/>
                <a:gd name="connsiteX219" fmla="*/ 509199 w 1034979"/>
                <a:gd name="connsiteY219" fmla="*/ 895217 h 1478186"/>
                <a:gd name="connsiteX220" fmla="*/ 505389 w 1034979"/>
                <a:gd name="connsiteY220" fmla="*/ 874262 h 1478186"/>
                <a:gd name="connsiteX221" fmla="*/ 507294 w 1034979"/>
                <a:gd name="connsiteY221" fmla="*/ 809492 h 1478186"/>
                <a:gd name="connsiteX222" fmla="*/ 513009 w 1034979"/>
                <a:gd name="connsiteY222" fmla="*/ 796157 h 1478186"/>
                <a:gd name="connsiteX223" fmla="*/ 503484 w 1034979"/>
                <a:gd name="connsiteY223" fmla="*/ 319907 h 1478186"/>
                <a:gd name="connsiteX224" fmla="*/ 490149 w 1034979"/>
                <a:gd name="connsiteY224" fmla="*/ 1772 h 1478186"/>
                <a:gd name="connsiteX225" fmla="*/ 429189 w 1034979"/>
                <a:gd name="connsiteY225" fmla="*/ 199892 h 1478186"/>
                <a:gd name="connsiteX226" fmla="*/ 440619 w 1034979"/>
                <a:gd name="connsiteY226" fmla="*/ 382772 h 1478186"/>
                <a:gd name="connsiteX227" fmla="*/ 425379 w 1034979"/>
                <a:gd name="connsiteY227" fmla="*/ 679952 h 1478186"/>
                <a:gd name="connsiteX228" fmla="*/ 417759 w 1034979"/>
                <a:gd name="connsiteY228" fmla="*/ 807587 h 1478186"/>
                <a:gd name="connsiteX229" fmla="*/ 413949 w 1034979"/>
                <a:gd name="connsiteY229" fmla="*/ 824732 h 1478186"/>
                <a:gd name="connsiteX230" fmla="*/ 417759 w 1034979"/>
                <a:gd name="connsiteY230" fmla="*/ 845687 h 1478186"/>
                <a:gd name="connsiteX231" fmla="*/ 421569 w 1034979"/>
                <a:gd name="connsiteY231" fmla="*/ 851402 h 1478186"/>
                <a:gd name="connsiteX232" fmla="*/ 425379 w 1034979"/>
                <a:gd name="connsiteY232" fmla="*/ 862832 h 1478186"/>
                <a:gd name="connsiteX233" fmla="*/ 423474 w 1034979"/>
                <a:gd name="connsiteY233" fmla="*/ 889502 h 1478186"/>
                <a:gd name="connsiteX234" fmla="*/ 417759 w 1034979"/>
                <a:gd name="connsiteY234" fmla="*/ 891407 h 1478186"/>
                <a:gd name="connsiteX235" fmla="*/ 412044 w 1034979"/>
                <a:gd name="connsiteY235" fmla="*/ 895217 h 1478186"/>
                <a:gd name="connsiteX236" fmla="*/ 421569 w 1034979"/>
                <a:gd name="connsiteY236" fmla="*/ 891407 h 1478186"/>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40619 w 1034979"/>
                <a:gd name="connsiteY225" fmla="*/ 184810 h 1280224"/>
                <a:gd name="connsiteX226" fmla="*/ 425379 w 1034979"/>
                <a:gd name="connsiteY226" fmla="*/ 481990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33083 w 1034979"/>
                <a:gd name="connsiteY225" fmla="*/ 428482 h 1280224"/>
                <a:gd name="connsiteX226" fmla="*/ 425379 w 1034979"/>
                <a:gd name="connsiteY226" fmla="*/ 481990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33083 w 1034979"/>
                <a:gd name="connsiteY225" fmla="*/ 428482 h 1280224"/>
                <a:gd name="connsiteX226" fmla="*/ 425379 w 1034979"/>
                <a:gd name="connsiteY226" fmla="*/ 577449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33083 w 1034979"/>
                <a:gd name="connsiteY225" fmla="*/ 508869 h 1280224"/>
                <a:gd name="connsiteX226" fmla="*/ 425379 w 1034979"/>
                <a:gd name="connsiteY226" fmla="*/ 577449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1707 h 1278486"/>
                <a:gd name="connsiteX1" fmla="*/ 421569 w 1034979"/>
                <a:gd name="connsiteY1" fmla="*/ 691707 h 1278486"/>
                <a:gd name="connsiteX2" fmla="*/ 394899 w 1034979"/>
                <a:gd name="connsiteY2" fmla="*/ 701232 h 1278486"/>
                <a:gd name="connsiteX3" fmla="*/ 387279 w 1034979"/>
                <a:gd name="connsiteY3" fmla="*/ 703137 h 1278486"/>
                <a:gd name="connsiteX4" fmla="*/ 356799 w 1034979"/>
                <a:gd name="connsiteY4" fmla="*/ 705042 h 1278486"/>
                <a:gd name="connsiteX5" fmla="*/ 351084 w 1034979"/>
                <a:gd name="connsiteY5" fmla="*/ 708852 h 1278486"/>
                <a:gd name="connsiteX6" fmla="*/ 339654 w 1034979"/>
                <a:gd name="connsiteY6" fmla="*/ 718377 h 1278486"/>
                <a:gd name="connsiteX7" fmla="*/ 328224 w 1034979"/>
                <a:gd name="connsiteY7" fmla="*/ 722187 h 1278486"/>
                <a:gd name="connsiteX8" fmla="*/ 312984 w 1034979"/>
                <a:gd name="connsiteY8" fmla="*/ 727902 h 1278486"/>
                <a:gd name="connsiteX9" fmla="*/ 265359 w 1034979"/>
                <a:gd name="connsiteY9" fmla="*/ 724092 h 1278486"/>
                <a:gd name="connsiteX10" fmla="*/ 253929 w 1034979"/>
                <a:gd name="connsiteY10" fmla="*/ 720282 h 1278486"/>
                <a:gd name="connsiteX11" fmla="*/ 242499 w 1034979"/>
                <a:gd name="connsiteY11" fmla="*/ 716472 h 1278486"/>
                <a:gd name="connsiteX12" fmla="*/ 236784 w 1034979"/>
                <a:gd name="connsiteY12" fmla="*/ 714567 h 1278486"/>
                <a:gd name="connsiteX13" fmla="*/ 231069 w 1034979"/>
                <a:gd name="connsiteY13" fmla="*/ 712662 h 1278486"/>
                <a:gd name="connsiteX14" fmla="*/ 219639 w 1034979"/>
                <a:gd name="connsiteY14" fmla="*/ 710757 h 1278486"/>
                <a:gd name="connsiteX15" fmla="*/ 213924 w 1034979"/>
                <a:gd name="connsiteY15" fmla="*/ 708852 h 1278486"/>
                <a:gd name="connsiteX16" fmla="*/ 206304 w 1034979"/>
                <a:gd name="connsiteY16" fmla="*/ 706947 h 1278486"/>
                <a:gd name="connsiteX17" fmla="*/ 194874 w 1034979"/>
                <a:gd name="connsiteY17" fmla="*/ 703137 h 1278486"/>
                <a:gd name="connsiteX18" fmla="*/ 189159 w 1034979"/>
                <a:gd name="connsiteY18" fmla="*/ 701232 h 1278486"/>
                <a:gd name="connsiteX19" fmla="*/ 181539 w 1034979"/>
                <a:gd name="connsiteY19" fmla="*/ 699327 h 1278486"/>
                <a:gd name="connsiteX20" fmla="*/ 170109 w 1034979"/>
                <a:gd name="connsiteY20" fmla="*/ 693612 h 1278486"/>
                <a:gd name="connsiteX21" fmla="*/ 164394 w 1034979"/>
                <a:gd name="connsiteY21" fmla="*/ 689802 h 1278486"/>
                <a:gd name="connsiteX22" fmla="*/ 156774 w 1034979"/>
                <a:gd name="connsiteY22" fmla="*/ 678372 h 1278486"/>
                <a:gd name="connsiteX23" fmla="*/ 145344 w 1034979"/>
                <a:gd name="connsiteY23" fmla="*/ 674562 h 1278486"/>
                <a:gd name="connsiteX24" fmla="*/ 139629 w 1034979"/>
                <a:gd name="connsiteY24" fmla="*/ 670752 h 1278486"/>
                <a:gd name="connsiteX25" fmla="*/ 133914 w 1034979"/>
                <a:gd name="connsiteY25" fmla="*/ 668847 h 1278486"/>
                <a:gd name="connsiteX26" fmla="*/ 116769 w 1034979"/>
                <a:gd name="connsiteY26" fmla="*/ 665037 h 1278486"/>
                <a:gd name="connsiteX27" fmla="*/ 111054 w 1034979"/>
                <a:gd name="connsiteY27" fmla="*/ 659322 h 1278486"/>
                <a:gd name="connsiteX28" fmla="*/ 101529 w 1034979"/>
                <a:gd name="connsiteY28" fmla="*/ 642177 h 1278486"/>
                <a:gd name="connsiteX29" fmla="*/ 84384 w 1034979"/>
                <a:gd name="connsiteY29" fmla="*/ 634557 h 1278486"/>
                <a:gd name="connsiteX30" fmla="*/ 78669 w 1034979"/>
                <a:gd name="connsiteY30" fmla="*/ 632652 h 1278486"/>
                <a:gd name="connsiteX31" fmla="*/ 59619 w 1034979"/>
                <a:gd name="connsiteY31" fmla="*/ 636462 h 1278486"/>
                <a:gd name="connsiteX32" fmla="*/ 53904 w 1034979"/>
                <a:gd name="connsiteY32" fmla="*/ 640272 h 1278486"/>
                <a:gd name="connsiteX33" fmla="*/ 50094 w 1034979"/>
                <a:gd name="connsiteY33" fmla="*/ 645987 h 1278486"/>
                <a:gd name="connsiteX34" fmla="*/ 46284 w 1034979"/>
                <a:gd name="connsiteY34" fmla="*/ 657417 h 1278486"/>
                <a:gd name="connsiteX35" fmla="*/ 50094 w 1034979"/>
                <a:gd name="connsiteY35" fmla="*/ 695517 h 1278486"/>
                <a:gd name="connsiteX36" fmla="*/ 53904 w 1034979"/>
                <a:gd name="connsiteY36" fmla="*/ 701232 h 1278486"/>
                <a:gd name="connsiteX37" fmla="*/ 59619 w 1034979"/>
                <a:gd name="connsiteY37" fmla="*/ 705042 h 1278486"/>
                <a:gd name="connsiteX38" fmla="*/ 63429 w 1034979"/>
                <a:gd name="connsiteY38" fmla="*/ 710757 h 1278486"/>
                <a:gd name="connsiteX39" fmla="*/ 80574 w 1034979"/>
                <a:gd name="connsiteY39" fmla="*/ 720282 h 1278486"/>
                <a:gd name="connsiteX40" fmla="*/ 103434 w 1034979"/>
                <a:gd name="connsiteY40" fmla="*/ 722187 h 1278486"/>
                <a:gd name="connsiteX41" fmla="*/ 124389 w 1034979"/>
                <a:gd name="connsiteY41" fmla="*/ 727902 h 1278486"/>
                <a:gd name="connsiteX42" fmla="*/ 130104 w 1034979"/>
                <a:gd name="connsiteY42" fmla="*/ 729807 h 1278486"/>
                <a:gd name="connsiteX43" fmla="*/ 135819 w 1034979"/>
                <a:gd name="connsiteY43" fmla="*/ 735522 h 1278486"/>
                <a:gd name="connsiteX44" fmla="*/ 143439 w 1034979"/>
                <a:gd name="connsiteY44" fmla="*/ 737427 h 1278486"/>
                <a:gd name="connsiteX45" fmla="*/ 166299 w 1034979"/>
                <a:gd name="connsiteY45" fmla="*/ 741237 h 1278486"/>
                <a:gd name="connsiteX46" fmla="*/ 191064 w 1034979"/>
                <a:gd name="connsiteY46" fmla="*/ 746952 h 1278486"/>
                <a:gd name="connsiteX47" fmla="*/ 208209 w 1034979"/>
                <a:gd name="connsiteY47" fmla="*/ 752667 h 1278486"/>
                <a:gd name="connsiteX48" fmla="*/ 213924 w 1034979"/>
                <a:gd name="connsiteY48" fmla="*/ 754572 h 1278486"/>
                <a:gd name="connsiteX49" fmla="*/ 229164 w 1034979"/>
                <a:gd name="connsiteY49" fmla="*/ 758382 h 1278486"/>
                <a:gd name="connsiteX50" fmla="*/ 248214 w 1034979"/>
                <a:gd name="connsiteY50" fmla="*/ 764097 h 1278486"/>
                <a:gd name="connsiteX51" fmla="*/ 253929 w 1034979"/>
                <a:gd name="connsiteY51" fmla="*/ 767907 h 1278486"/>
                <a:gd name="connsiteX52" fmla="*/ 267264 w 1034979"/>
                <a:gd name="connsiteY52" fmla="*/ 783147 h 1278486"/>
                <a:gd name="connsiteX53" fmla="*/ 272979 w 1034979"/>
                <a:gd name="connsiteY53" fmla="*/ 802197 h 1278486"/>
                <a:gd name="connsiteX54" fmla="*/ 274884 w 1034979"/>
                <a:gd name="connsiteY54" fmla="*/ 807912 h 1278486"/>
                <a:gd name="connsiteX55" fmla="*/ 276789 w 1034979"/>
                <a:gd name="connsiteY55" fmla="*/ 813627 h 1278486"/>
                <a:gd name="connsiteX56" fmla="*/ 278694 w 1034979"/>
                <a:gd name="connsiteY56" fmla="*/ 838392 h 1278486"/>
                <a:gd name="connsiteX57" fmla="*/ 280599 w 1034979"/>
                <a:gd name="connsiteY57" fmla="*/ 844107 h 1278486"/>
                <a:gd name="connsiteX58" fmla="*/ 278694 w 1034979"/>
                <a:gd name="connsiteY58" fmla="*/ 863157 h 1278486"/>
                <a:gd name="connsiteX59" fmla="*/ 276789 w 1034979"/>
                <a:gd name="connsiteY59" fmla="*/ 872682 h 1278486"/>
                <a:gd name="connsiteX60" fmla="*/ 263454 w 1034979"/>
                <a:gd name="connsiteY60" fmla="*/ 886017 h 1278486"/>
                <a:gd name="connsiteX61" fmla="*/ 252024 w 1034979"/>
                <a:gd name="connsiteY61" fmla="*/ 893637 h 1278486"/>
                <a:gd name="connsiteX62" fmla="*/ 240594 w 1034979"/>
                <a:gd name="connsiteY62" fmla="*/ 897447 h 1278486"/>
                <a:gd name="connsiteX63" fmla="*/ 126294 w 1034979"/>
                <a:gd name="connsiteY63" fmla="*/ 897447 h 1278486"/>
                <a:gd name="connsiteX64" fmla="*/ 120579 w 1034979"/>
                <a:gd name="connsiteY64" fmla="*/ 899352 h 1278486"/>
                <a:gd name="connsiteX65" fmla="*/ 105339 w 1034979"/>
                <a:gd name="connsiteY65" fmla="*/ 901257 h 1278486"/>
                <a:gd name="connsiteX66" fmla="*/ 88194 w 1034979"/>
                <a:gd name="connsiteY66" fmla="*/ 906972 h 1278486"/>
                <a:gd name="connsiteX67" fmla="*/ 82479 w 1034979"/>
                <a:gd name="connsiteY67" fmla="*/ 908877 h 1278486"/>
                <a:gd name="connsiteX68" fmla="*/ 76764 w 1034979"/>
                <a:gd name="connsiteY68" fmla="*/ 912687 h 1278486"/>
                <a:gd name="connsiteX69" fmla="*/ 65334 w 1034979"/>
                <a:gd name="connsiteY69" fmla="*/ 914592 h 1278486"/>
                <a:gd name="connsiteX70" fmla="*/ 27234 w 1034979"/>
                <a:gd name="connsiteY70" fmla="*/ 916497 h 1278486"/>
                <a:gd name="connsiteX71" fmla="*/ 15804 w 1034979"/>
                <a:gd name="connsiteY71" fmla="*/ 922212 h 1278486"/>
                <a:gd name="connsiteX72" fmla="*/ 6279 w 1034979"/>
                <a:gd name="connsiteY72" fmla="*/ 931737 h 1278486"/>
                <a:gd name="connsiteX73" fmla="*/ 4374 w 1034979"/>
                <a:gd name="connsiteY73" fmla="*/ 937452 h 1278486"/>
                <a:gd name="connsiteX74" fmla="*/ 564 w 1034979"/>
                <a:gd name="connsiteY74" fmla="*/ 943167 h 1278486"/>
                <a:gd name="connsiteX75" fmla="*/ 6279 w 1034979"/>
                <a:gd name="connsiteY75" fmla="*/ 975552 h 1278486"/>
                <a:gd name="connsiteX76" fmla="*/ 11994 w 1034979"/>
                <a:gd name="connsiteY76" fmla="*/ 979362 h 1278486"/>
                <a:gd name="connsiteX77" fmla="*/ 17709 w 1034979"/>
                <a:gd name="connsiteY77" fmla="*/ 981267 h 1278486"/>
                <a:gd name="connsiteX78" fmla="*/ 145344 w 1034979"/>
                <a:gd name="connsiteY78" fmla="*/ 979362 h 1278486"/>
                <a:gd name="connsiteX79" fmla="*/ 152964 w 1034979"/>
                <a:gd name="connsiteY79" fmla="*/ 977457 h 1278486"/>
                <a:gd name="connsiteX80" fmla="*/ 303459 w 1034979"/>
                <a:gd name="connsiteY80" fmla="*/ 971742 h 1278486"/>
                <a:gd name="connsiteX81" fmla="*/ 318699 w 1034979"/>
                <a:gd name="connsiteY81" fmla="*/ 979362 h 1278486"/>
                <a:gd name="connsiteX82" fmla="*/ 330129 w 1034979"/>
                <a:gd name="connsiteY82" fmla="*/ 985077 h 1278486"/>
                <a:gd name="connsiteX83" fmla="*/ 333939 w 1034979"/>
                <a:gd name="connsiteY83" fmla="*/ 990792 h 1278486"/>
                <a:gd name="connsiteX84" fmla="*/ 339654 w 1034979"/>
                <a:gd name="connsiteY84" fmla="*/ 992697 h 1278486"/>
                <a:gd name="connsiteX85" fmla="*/ 351084 w 1034979"/>
                <a:gd name="connsiteY85" fmla="*/ 1000317 h 1278486"/>
                <a:gd name="connsiteX86" fmla="*/ 356799 w 1034979"/>
                <a:gd name="connsiteY86" fmla="*/ 1004127 h 1278486"/>
                <a:gd name="connsiteX87" fmla="*/ 360609 w 1034979"/>
                <a:gd name="connsiteY87" fmla="*/ 1009842 h 1278486"/>
                <a:gd name="connsiteX88" fmla="*/ 366324 w 1034979"/>
                <a:gd name="connsiteY88" fmla="*/ 1021272 h 1278486"/>
                <a:gd name="connsiteX89" fmla="*/ 362514 w 1034979"/>
                <a:gd name="connsiteY89" fmla="*/ 1047942 h 1278486"/>
                <a:gd name="connsiteX90" fmla="*/ 358704 w 1034979"/>
                <a:gd name="connsiteY90" fmla="*/ 1053657 h 1278486"/>
                <a:gd name="connsiteX91" fmla="*/ 356799 w 1034979"/>
                <a:gd name="connsiteY91" fmla="*/ 1059372 h 1278486"/>
                <a:gd name="connsiteX92" fmla="*/ 352989 w 1034979"/>
                <a:gd name="connsiteY92" fmla="*/ 1065087 h 1278486"/>
                <a:gd name="connsiteX93" fmla="*/ 351084 w 1034979"/>
                <a:gd name="connsiteY93" fmla="*/ 1070802 h 1278486"/>
                <a:gd name="connsiteX94" fmla="*/ 347274 w 1034979"/>
                <a:gd name="connsiteY94" fmla="*/ 1076517 h 1278486"/>
                <a:gd name="connsiteX95" fmla="*/ 330129 w 1034979"/>
                <a:gd name="connsiteY95" fmla="*/ 1143192 h 1278486"/>
                <a:gd name="connsiteX96" fmla="*/ 328224 w 1034979"/>
                <a:gd name="connsiteY96" fmla="*/ 1194627 h 1278486"/>
                <a:gd name="connsiteX97" fmla="*/ 330129 w 1034979"/>
                <a:gd name="connsiteY97" fmla="*/ 1219392 h 1278486"/>
                <a:gd name="connsiteX98" fmla="*/ 332034 w 1034979"/>
                <a:gd name="connsiteY98" fmla="*/ 1225107 h 1278486"/>
                <a:gd name="connsiteX99" fmla="*/ 335844 w 1034979"/>
                <a:gd name="connsiteY99" fmla="*/ 1228917 h 1278486"/>
                <a:gd name="connsiteX100" fmla="*/ 364419 w 1034979"/>
                <a:gd name="connsiteY100" fmla="*/ 1274637 h 1278486"/>
                <a:gd name="connsiteX101" fmla="*/ 387279 w 1034979"/>
                <a:gd name="connsiteY101" fmla="*/ 1276542 h 1278486"/>
                <a:gd name="connsiteX102" fmla="*/ 392994 w 1034979"/>
                <a:gd name="connsiteY102" fmla="*/ 1270827 h 1278486"/>
                <a:gd name="connsiteX103" fmla="*/ 394899 w 1034979"/>
                <a:gd name="connsiteY103" fmla="*/ 1259397 h 1278486"/>
                <a:gd name="connsiteX104" fmla="*/ 396804 w 1034979"/>
                <a:gd name="connsiteY104" fmla="*/ 1253682 h 1278486"/>
                <a:gd name="connsiteX105" fmla="*/ 398709 w 1034979"/>
                <a:gd name="connsiteY105" fmla="*/ 1236537 h 1278486"/>
                <a:gd name="connsiteX106" fmla="*/ 400614 w 1034979"/>
                <a:gd name="connsiteY106" fmla="*/ 1223202 h 1278486"/>
                <a:gd name="connsiteX107" fmla="*/ 404424 w 1034979"/>
                <a:gd name="connsiteY107" fmla="*/ 1166052 h 1278486"/>
                <a:gd name="connsiteX108" fmla="*/ 410139 w 1034979"/>
                <a:gd name="connsiteY108" fmla="*/ 1154622 h 1278486"/>
                <a:gd name="connsiteX109" fmla="*/ 413949 w 1034979"/>
                <a:gd name="connsiteY109" fmla="*/ 1141287 h 1278486"/>
                <a:gd name="connsiteX110" fmla="*/ 415854 w 1034979"/>
                <a:gd name="connsiteY110" fmla="*/ 1135572 h 1278486"/>
                <a:gd name="connsiteX111" fmla="*/ 417759 w 1034979"/>
                <a:gd name="connsiteY111" fmla="*/ 1122237 h 1278486"/>
                <a:gd name="connsiteX112" fmla="*/ 421569 w 1034979"/>
                <a:gd name="connsiteY112" fmla="*/ 1110807 h 1278486"/>
                <a:gd name="connsiteX113" fmla="*/ 427284 w 1034979"/>
                <a:gd name="connsiteY113" fmla="*/ 1097472 h 1278486"/>
                <a:gd name="connsiteX114" fmla="*/ 436809 w 1034979"/>
                <a:gd name="connsiteY114" fmla="*/ 1086042 h 1278486"/>
                <a:gd name="connsiteX115" fmla="*/ 450144 w 1034979"/>
                <a:gd name="connsiteY115" fmla="*/ 1070802 h 1278486"/>
                <a:gd name="connsiteX116" fmla="*/ 457764 w 1034979"/>
                <a:gd name="connsiteY116" fmla="*/ 1059372 h 1278486"/>
                <a:gd name="connsiteX117" fmla="*/ 461574 w 1034979"/>
                <a:gd name="connsiteY117" fmla="*/ 1047942 h 1278486"/>
                <a:gd name="connsiteX118" fmla="*/ 465384 w 1034979"/>
                <a:gd name="connsiteY118" fmla="*/ 1032702 h 1278486"/>
                <a:gd name="connsiteX119" fmla="*/ 467289 w 1034979"/>
                <a:gd name="connsiteY119" fmla="*/ 1026987 h 1278486"/>
                <a:gd name="connsiteX120" fmla="*/ 507294 w 1034979"/>
                <a:gd name="connsiteY120" fmla="*/ 1021272 h 1278486"/>
                <a:gd name="connsiteX121" fmla="*/ 535869 w 1034979"/>
                <a:gd name="connsiteY121" fmla="*/ 1011747 h 1278486"/>
                <a:gd name="connsiteX122" fmla="*/ 541584 w 1034979"/>
                <a:gd name="connsiteY122" fmla="*/ 1009842 h 1278486"/>
                <a:gd name="connsiteX123" fmla="*/ 547299 w 1034979"/>
                <a:gd name="connsiteY123" fmla="*/ 1007937 h 1278486"/>
                <a:gd name="connsiteX124" fmla="*/ 554919 w 1034979"/>
                <a:gd name="connsiteY124" fmla="*/ 1006032 h 1278486"/>
                <a:gd name="connsiteX125" fmla="*/ 573969 w 1034979"/>
                <a:gd name="connsiteY125" fmla="*/ 998412 h 1278486"/>
                <a:gd name="connsiteX126" fmla="*/ 585399 w 1034979"/>
                <a:gd name="connsiteY126" fmla="*/ 994602 h 1278486"/>
                <a:gd name="connsiteX127" fmla="*/ 720654 w 1034979"/>
                <a:gd name="connsiteY127" fmla="*/ 1078422 h 1278486"/>
                <a:gd name="connsiteX128" fmla="*/ 733989 w 1034979"/>
                <a:gd name="connsiteY128" fmla="*/ 1087947 h 1278486"/>
                <a:gd name="connsiteX129" fmla="*/ 743514 w 1034979"/>
                <a:gd name="connsiteY129" fmla="*/ 1089852 h 1278486"/>
                <a:gd name="connsiteX130" fmla="*/ 749229 w 1034979"/>
                <a:gd name="connsiteY130" fmla="*/ 1091757 h 1278486"/>
                <a:gd name="connsiteX131" fmla="*/ 762564 w 1034979"/>
                <a:gd name="connsiteY131" fmla="*/ 1097472 h 1278486"/>
                <a:gd name="connsiteX132" fmla="*/ 777804 w 1034979"/>
                <a:gd name="connsiteY132" fmla="*/ 1095567 h 1278486"/>
                <a:gd name="connsiteX133" fmla="*/ 789234 w 1034979"/>
                <a:gd name="connsiteY133" fmla="*/ 1089852 h 1278486"/>
                <a:gd name="connsiteX134" fmla="*/ 794949 w 1034979"/>
                <a:gd name="connsiteY134" fmla="*/ 1087947 h 1278486"/>
                <a:gd name="connsiteX135" fmla="*/ 802569 w 1034979"/>
                <a:gd name="connsiteY135" fmla="*/ 1070802 h 1278486"/>
                <a:gd name="connsiteX136" fmla="*/ 800664 w 1034979"/>
                <a:gd name="connsiteY136" fmla="*/ 1046037 h 1278486"/>
                <a:gd name="connsiteX137" fmla="*/ 798759 w 1034979"/>
                <a:gd name="connsiteY137" fmla="*/ 1040322 h 1278486"/>
                <a:gd name="connsiteX138" fmla="*/ 796854 w 1034979"/>
                <a:gd name="connsiteY138" fmla="*/ 1032702 h 1278486"/>
                <a:gd name="connsiteX139" fmla="*/ 783519 w 1034979"/>
                <a:gd name="connsiteY139" fmla="*/ 1015557 h 1278486"/>
                <a:gd name="connsiteX140" fmla="*/ 773994 w 1034979"/>
                <a:gd name="connsiteY140" fmla="*/ 1009842 h 1278486"/>
                <a:gd name="connsiteX141" fmla="*/ 648264 w 1034979"/>
                <a:gd name="connsiteY141" fmla="*/ 918402 h 1278486"/>
                <a:gd name="connsiteX142" fmla="*/ 644454 w 1034979"/>
                <a:gd name="connsiteY142" fmla="*/ 901257 h 1278486"/>
                <a:gd name="connsiteX143" fmla="*/ 646359 w 1034979"/>
                <a:gd name="connsiteY143" fmla="*/ 893637 h 1278486"/>
                <a:gd name="connsiteX144" fmla="*/ 650169 w 1034979"/>
                <a:gd name="connsiteY144" fmla="*/ 876492 h 1278486"/>
                <a:gd name="connsiteX145" fmla="*/ 653979 w 1034979"/>
                <a:gd name="connsiteY145" fmla="*/ 870777 h 1278486"/>
                <a:gd name="connsiteX146" fmla="*/ 655884 w 1034979"/>
                <a:gd name="connsiteY146" fmla="*/ 865062 h 1278486"/>
                <a:gd name="connsiteX147" fmla="*/ 661599 w 1034979"/>
                <a:gd name="connsiteY147" fmla="*/ 863157 h 1278486"/>
                <a:gd name="connsiteX148" fmla="*/ 671124 w 1034979"/>
                <a:gd name="connsiteY148" fmla="*/ 851727 h 1278486"/>
                <a:gd name="connsiteX149" fmla="*/ 724464 w 1034979"/>
                <a:gd name="connsiteY149" fmla="*/ 844107 h 1278486"/>
                <a:gd name="connsiteX150" fmla="*/ 842574 w 1034979"/>
                <a:gd name="connsiteY150" fmla="*/ 846012 h 1278486"/>
                <a:gd name="connsiteX151" fmla="*/ 871149 w 1034979"/>
                <a:gd name="connsiteY151" fmla="*/ 847917 h 1278486"/>
                <a:gd name="connsiteX152" fmla="*/ 899724 w 1034979"/>
                <a:gd name="connsiteY152" fmla="*/ 853632 h 1278486"/>
                <a:gd name="connsiteX153" fmla="*/ 922584 w 1034979"/>
                <a:gd name="connsiteY153" fmla="*/ 857442 h 1278486"/>
                <a:gd name="connsiteX154" fmla="*/ 951159 w 1034979"/>
                <a:gd name="connsiteY154" fmla="*/ 863157 h 1278486"/>
                <a:gd name="connsiteX155" fmla="*/ 956874 w 1034979"/>
                <a:gd name="connsiteY155" fmla="*/ 863157 h 1278486"/>
                <a:gd name="connsiteX156" fmla="*/ 1002594 w 1034979"/>
                <a:gd name="connsiteY156" fmla="*/ 861252 h 1278486"/>
                <a:gd name="connsiteX157" fmla="*/ 1031169 w 1034979"/>
                <a:gd name="connsiteY157" fmla="*/ 853632 h 1278486"/>
                <a:gd name="connsiteX158" fmla="*/ 1034979 w 1034979"/>
                <a:gd name="connsiteY158" fmla="*/ 847917 h 1278486"/>
                <a:gd name="connsiteX159" fmla="*/ 1033074 w 1034979"/>
                <a:gd name="connsiteY159" fmla="*/ 828867 h 1278486"/>
                <a:gd name="connsiteX160" fmla="*/ 1027359 w 1034979"/>
                <a:gd name="connsiteY160" fmla="*/ 825057 h 1278486"/>
                <a:gd name="connsiteX161" fmla="*/ 1012119 w 1034979"/>
                <a:gd name="connsiteY161" fmla="*/ 823152 h 1278486"/>
                <a:gd name="connsiteX162" fmla="*/ 1006404 w 1034979"/>
                <a:gd name="connsiteY162" fmla="*/ 821247 h 1278486"/>
                <a:gd name="connsiteX163" fmla="*/ 998784 w 1034979"/>
                <a:gd name="connsiteY163" fmla="*/ 819342 h 1278486"/>
                <a:gd name="connsiteX164" fmla="*/ 987354 w 1034979"/>
                <a:gd name="connsiteY164" fmla="*/ 811722 h 1278486"/>
                <a:gd name="connsiteX165" fmla="*/ 975924 w 1034979"/>
                <a:gd name="connsiteY165" fmla="*/ 807912 h 1278486"/>
                <a:gd name="connsiteX166" fmla="*/ 970209 w 1034979"/>
                <a:gd name="connsiteY166" fmla="*/ 806007 h 1278486"/>
                <a:gd name="connsiteX167" fmla="*/ 962589 w 1034979"/>
                <a:gd name="connsiteY167" fmla="*/ 804102 h 1278486"/>
                <a:gd name="connsiteX168" fmla="*/ 956874 w 1034979"/>
                <a:gd name="connsiteY168" fmla="*/ 802197 h 1278486"/>
                <a:gd name="connsiteX169" fmla="*/ 935919 w 1034979"/>
                <a:gd name="connsiteY169" fmla="*/ 796482 h 1278486"/>
                <a:gd name="connsiteX170" fmla="*/ 930204 w 1034979"/>
                <a:gd name="connsiteY170" fmla="*/ 794577 h 1278486"/>
                <a:gd name="connsiteX171" fmla="*/ 825429 w 1034979"/>
                <a:gd name="connsiteY171" fmla="*/ 796482 h 1278486"/>
                <a:gd name="connsiteX172" fmla="*/ 819714 w 1034979"/>
                <a:gd name="connsiteY172" fmla="*/ 798387 h 1278486"/>
                <a:gd name="connsiteX173" fmla="*/ 730179 w 1034979"/>
                <a:gd name="connsiteY173" fmla="*/ 800292 h 1278486"/>
                <a:gd name="connsiteX174" fmla="*/ 716844 w 1034979"/>
                <a:gd name="connsiteY174" fmla="*/ 804102 h 1278486"/>
                <a:gd name="connsiteX175" fmla="*/ 695889 w 1034979"/>
                <a:gd name="connsiteY175" fmla="*/ 806007 h 1278486"/>
                <a:gd name="connsiteX176" fmla="*/ 669219 w 1034979"/>
                <a:gd name="connsiteY176" fmla="*/ 807912 h 1278486"/>
                <a:gd name="connsiteX177" fmla="*/ 669219 w 1034979"/>
                <a:gd name="connsiteY177" fmla="*/ 807912 h 1278486"/>
                <a:gd name="connsiteX178" fmla="*/ 646359 w 1034979"/>
                <a:gd name="connsiteY178" fmla="*/ 811722 h 1278486"/>
                <a:gd name="connsiteX179" fmla="*/ 642549 w 1034979"/>
                <a:gd name="connsiteY179" fmla="*/ 800292 h 1278486"/>
                <a:gd name="connsiteX180" fmla="*/ 640644 w 1034979"/>
                <a:gd name="connsiteY180" fmla="*/ 794577 h 1278486"/>
                <a:gd name="connsiteX181" fmla="*/ 642549 w 1034979"/>
                <a:gd name="connsiteY181" fmla="*/ 777432 h 1278486"/>
                <a:gd name="connsiteX182" fmla="*/ 644454 w 1034979"/>
                <a:gd name="connsiteY182" fmla="*/ 771717 h 1278486"/>
                <a:gd name="connsiteX183" fmla="*/ 661599 w 1034979"/>
                <a:gd name="connsiteY183" fmla="*/ 762192 h 1278486"/>
                <a:gd name="connsiteX184" fmla="*/ 673029 w 1034979"/>
                <a:gd name="connsiteY184" fmla="*/ 754572 h 1278486"/>
                <a:gd name="connsiteX185" fmla="*/ 674934 w 1034979"/>
                <a:gd name="connsiteY185" fmla="*/ 748857 h 1278486"/>
                <a:gd name="connsiteX186" fmla="*/ 680649 w 1034979"/>
                <a:gd name="connsiteY186" fmla="*/ 746952 h 1278486"/>
                <a:gd name="connsiteX187" fmla="*/ 686364 w 1034979"/>
                <a:gd name="connsiteY187" fmla="*/ 743142 h 1278486"/>
                <a:gd name="connsiteX188" fmla="*/ 695889 w 1034979"/>
                <a:gd name="connsiteY188" fmla="*/ 733617 h 1278486"/>
                <a:gd name="connsiteX189" fmla="*/ 705414 w 1034979"/>
                <a:gd name="connsiteY189" fmla="*/ 722187 h 1278486"/>
                <a:gd name="connsiteX190" fmla="*/ 716844 w 1034979"/>
                <a:gd name="connsiteY190" fmla="*/ 714567 h 1278486"/>
                <a:gd name="connsiteX191" fmla="*/ 732084 w 1034979"/>
                <a:gd name="connsiteY191" fmla="*/ 701232 h 1278486"/>
                <a:gd name="connsiteX192" fmla="*/ 741609 w 1034979"/>
                <a:gd name="connsiteY192" fmla="*/ 689802 h 1278486"/>
                <a:gd name="connsiteX193" fmla="*/ 753039 w 1034979"/>
                <a:gd name="connsiteY193" fmla="*/ 680277 h 1278486"/>
                <a:gd name="connsiteX194" fmla="*/ 758754 w 1034979"/>
                <a:gd name="connsiteY194" fmla="*/ 668847 h 1278486"/>
                <a:gd name="connsiteX195" fmla="*/ 760659 w 1034979"/>
                <a:gd name="connsiteY195" fmla="*/ 663132 h 1278486"/>
                <a:gd name="connsiteX196" fmla="*/ 766374 w 1034979"/>
                <a:gd name="connsiteY196" fmla="*/ 651702 h 1278486"/>
                <a:gd name="connsiteX197" fmla="*/ 764469 w 1034979"/>
                <a:gd name="connsiteY197" fmla="*/ 636462 h 1278486"/>
                <a:gd name="connsiteX198" fmla="*/ 758754 w 1034979"/>
                <a:gd name="connsiteY198" fmla="*/ 634557 h 1278486"/>
                <a:gd name="connsiteX199" fmla="*/ 737799 w 1034979"/>
                <a:gd name="connsiteY199" fmla="*/ 636462 h 1278486"/>
                <a:gd name="connsiteX200" fmla="*/ 732084 w 1034979"/>
                <a:gd name="connsiteY200" fmla="*/ 640272 h 1278486"/>
                <a:gd name="connsiteX201" fmla="*/ 720654 w 1034979"/>
                <a:gd name="connsiteY201" fmla="*/ 644082 h 1278486"/>
                <a:gd name="connsiteX202" fmla="*/ 716844 w 1034979"/>
                <a:gd name="connsiteY202" fmla="*/ 649797 h 1278486"/>
                <a:gd name="connsiteX203" fmla="*/ 711129 w 1034979"/>
                <a:gd name="connsiteY203" fmla="*/ 651702 h 1278486"/>
                <a:gd name="connsiteX204" fmla="*/ 705414 w 1034979"/>
                <a:gd name="connsiteY204" fmla="*/ 655512 h 1278486"/>
                <a:gd name="connsiteX205" fmla="*/ 699699 w 1034979"/>
                <a:gd name="connsiteY205" fmla="*/ 661227 h 1278486"/>
                <a:gd name="connsiteX206" fmla="*/ 692079 w 1034979"/>
                <a:gd name="connsiteY206" fmla="*/ 665037 h 1278486"/>
                <a:gd name="connsiteX207" fmla="*/ 650169 w 1034979"/>
                <a:gd name="connsiteY207" fmla="*/ 693612 h 1278486"/>
                <a:gd name="connsiteX208" fmla="*/ 636834 w 1034979"/>
                <a:gd name="connsiteY208" fmla="*/ 705042 h 1278486"/>
                <a:gd name="connsiteX209" fmla="*/ 627309 w 1034979"/>
                <a:gd name="connsiteY209" fmla="*/ 722187 h 1278486"/>
                <a:gd name="connsiteX210" fmla="*/ 602544 w 1034979"/>
                <a:gd name="connsiteY210" fmla="*/ 727902 h 1278486"/>
                <a:gd name="connsiteX211" fmla="*/ 589209 w 1034979"/>
                <a:gd name="connsiteY211" fmla="*/ 731712 h 1278486"/>
                <a:gd name="connsiteX212" fmla="*/ 573969 w 1034979"/>
                <a:gd name="connsiteY212" fmla="*/ 729807 h 1278486"/>
                <a:gd name="connsiteX213" fmla="*/ 562539 w 1034979"/>
                <a:gd name="connsiteY213" fmla="*/ 725997 h 1278486"/>
                <a:gd name="connsiteX214" fmla="*/ 551109 w 1034979"/>
                <a:gd name="connsiteY214" fmla="*/ 722187 h 1278486"/>
                <a:gd name="connsiteX215" fmla="*/ 539679 w 1034979"/>
                <a:gd name="connsiteY215" fmla="*/ 718377 h 1278486"/>
                <a:gd name="connsiteX216" fmla="*/ 533964 w 1034979"/>
                <a:gd name="connsiteY216" fmla="*/ 716472 h 1278486"/>
                <a:gd name="connsiteX217" fmla="*/ 528249 w 1034979"/>
                <a:gd name="connsiteY217" fmla="*/ 712662 h 1278486"/>
                <a:gd name="connsiteX218" fmla="*/ 516819 w 1034979"/>
                <a:gd name="connsiteY218" fmla="*/ 706947 h 1278486"/>
                <a:gd name="connsiteX219" fmla="*/ 509199 w 1034979"/>
                <a:gd name="connsiteY219" fmla="*/ 695517 h 1278486"/>
                <a:gd name="connsiteX220" fmla="*/ 505389 w 1034979"/>
                <a:gd name="connsiteY220" fmla="*/ 674562 h 1278486"/>
                <a:gd name="connsiteX221" fmla="*/ 507294 w 1034979"/>
                <a:gd name="connsiteY221" fmla="*/ 609792 h 1278486"/>
                <a:gd name="connsiteX222" fmla="*/ 513009 w 1034979"/>
                <a:gd name="connsiteY222" fmla="*/ 596457 h 1278486"/>
                <a:gd name="connsiteX223" fmla="*/ 505996 w 1034979"/>
                <a:gd name="connsiteY223" fmla="*/ 512093 h 1278486"/>
                <a:gd name="connsiteX224" fmla="*/ 429189 w 1034979"/>
                <a:gd name="connsiteY224" fmla="*/ 192 h 1278486"/>
                <a:gd name="connsiteX225" fmla="*/ 433083 w 1034979"/>
                <a:gd name="connsiteY225" fmla="*/ 507131 h 1278486"/>
                <a:gd name="connsiteX226" fmla="*/ 425379 w 1034979"/>
                <a:gd name="connsiteY226" fmla="*/ 575711 h 1278486"/>
                <a:gd name="connsiteX227" fmla="*/ 417759 w 1034979"/>
                <a:gd name="connsiteY227" fmla="*/ 607887 h 1278486"/>
                <a:gd name="connsiteX228" fmla="*/ 413949 w 1034979"/>
                <a:gd name="connsiteY228" fmla="*/ 625032 h 1278486"/>
                <a:gd name="connsiteX229" fmla="*/ 417759 w 1034979"/>
                <a:gd name="connsiteY229" fmla="*/ 645987 h 1278486"/>
                <a:gd name="connsiteX230" fmla="*/ 421569 w 1034979"/>
                <a:gd name="connsiteY230" fmla="*/ 651702 h 1278486"/>
                <a:gd name="connsiteX231" fmla="*/ 425379 w 1034979"/>
                <a:gd name="connsiteY231" fmla="*/ 663132 h 1278486"/>
                <a:gd name="connsiteX232" fmla="*/ 423474 w 1034979"/>
                <a:gd name="connsiteY232" fmla="*/ 689802 h 1278486"/>
                <a:gd name="connsiteX233" fmla="*/ 417759 w 1034979"/>
                <a:gd name="connsiteY233" fmla="*/ 691707 h 1278486"/>
                <a:gd name="connsiteX234" fmla="*/ 412044 w 1034979"/>
                <a:gd name="connsiteY234" fmla="*/ 695517 h 1278486"/>
                <a:gd name="connsiteX235" fmla="*/ 421569 w 1034979"/>
                <a:gd name="connsiteY235" fmla="*/ 691707 h 1278486"/>
                <a:gd name="connsiteX0" fmla="*/ 421569 w 1034979"/>
                <a:gd name="connsiteY0" fmla="*/ 253099 h 839878"/>
                <a:gd name="connsiteX1" fmla="*/ 421569 w 1034979"/>
                <a:gd name="connsiteY1" fmla="*/ 253099 h 839878"/>
                <a:gd name="connsiteX2" fmla="*/ 394899 w 1034979"/>
                <a:gd name="connsiteY2" fmla="*/ 262624 h 839878"/>
                <a:gd name="connsiteX3" fmla="*/ 387279 w 1034979"/>
                <a:gd name="connsiteY3" fmla="*/ 264529 h 839878"/>
                <a:gd name="connsiteX4" fmla="*/ 356799 w 1034979"/>
                <a:gd name="connsiteY4" fmla="*/ 266434 h 839878"/>
                <a:gd name="connsiteX5" fmla="*/ 351084 w 1034979"/>
                <a:gd name="connsiteY5" fmla="*/ 270244 h 839878"/>
                <a:gd name="connsiteX6" fmla="*/ 339654 w 1034979"/>
                <a:gd name="connsiteY6" fmla="*/ 279769 h 839878"/>
                <a:gd name="connsiteX7" fmla="*/ 328224 w 1034979"/>
                <a:gd name="connsiteY7" fmla="*/ 283579 h 839878"/>
                <a:gd name="connsiteX8" fmla="*/ 312984 w 1034979"/>
                <a:gd name="connsiteY8" fmla="*/ 289294 h 839878"/>
                <a:gd name="connsiteX9" fmla="*/ 265359 w 1034979"/>
                <a:gd name="connsiteY9" fmla="*/ 285484 h 839878"/>
                <a:gd name="connsiteX10" fmla="*/ 253929 w 1034979"/>
                <a:gd name="connsiteY10" fmla="*/ 281674 h 839878"/>
                <a:gd name="connsiteX11" fmla="*/ 242499 w 1034979"/>
                <a:gd name="connsiteY11" fmla="*/ 277864 h 839878"/>
                <a:gd name="connsiteX12" fmla="*/ 236784 w 1034979"/>
                <a:gd name="connsiteY12" fmla="*/ 275959 h 839878"/>
                <a:gd name="connsiteX13" fmla="*/ 231069 w 1034979"/>
                <a:gd name="connsiteY13" fmla="*/ 274054 h 839878"/>
                <a:gd name="connsiteX14" fmla="*/ 219639 w 1034979"/>
                <a:gd name="connsiteY14" fmla="*/ 272149 h 839878"/>
                <a:gd name="connsiteX15" fmla="*/ 213924 w 1034979"/>
                <a:gd name="connsiteY15" fmla="*/ 270244 h 839878"/>
                <a:gd name="connsiteX16" fmla="*/ 206304 w 1034979"/>
                <a:gd name="connsiteY16" fmla="*/ 268339 h 839878"/>
                <a:gd name="connsiteX17" fmla="*/ 194874 w 1034979"/>
                <a:gd name="connsiteY17" fmla="*/ 264529 h 839878"/>
                <a:gd name="connsiteX18" fmla="*/ 189159 w 1034979"/>
                <a:gd name="connsiteY18" fmla="*/ 262624 h 839878"/>
                <a:gd name="connsiteX19" fmla="*/ 181539 w 1034979"/>
                <a:gd name="connsiteY19" fmla="*/ 260719 h 839878"/>
                <a:gd name="connsiteX20" fmla="*/ 170109 w 1034979"/>
                <a:gd name="connsiteY20" fmla="*/ 255004 h 839878"/>
                <a:gd name="connsiteX21" fmla="*/ 164394 w 1034979"/>
                <a:gd name="connsiteY21" fmla="*/ 251194 h 839878"/>
                <a:gd name="connsiteX22" fmla="*/ 156774 w 1034979"/>
                <a:gd name="connsiteY22" fmla="*/ 239764 h 839878"/>
                <a:gd name="connsiteX23" fmla="*/ 145344 w 1034979"/>
                <a:gd name="connsiteY23" fmla="*/ 235954 h 839878"/>
                <a:gd name="connsiteX24" fmla="*/ 139629 w 1034979"/>
                <a:gd name="connsiteY24" fmla="*/ 232144 h 839878"/>
                <a:gd name="connsiteX25" fmla="*/ 133914 w 1034979"/>
                <a:gd name="connsiteY25" fmla="*/ 230239 h 839878"/>
                <a:gd name="connsiteX26" fmla="*/ 116769 w 1034979"/>
                <a:gd name="connsiteY26" fmla="*/ 226429 h 839878"/>
                <a:gd name="connsiteX27" fmla="*/ 111054 w 1034979"/>
                <a:gd name="connsiteY27" fmla="*/ 220714 h 839878"/>
                <a:gd name="connsiteX28" fmla="*/ 101529 w 1034979"/>
                <a:gd name="connsiteY28" fmla="*/ 203569 h 839878"/>
                <a:gd name="connsiteX29" fmla="*/ 84384 w 1034979"/>
                <a:gd name="connsiteY29" fmla="*/ 195949 h 839878"/>
                <a:gd name="connsiteX30" fmla="*/ 78669 w 1034979"/>
                <a:gd name="connsiteY30" fmla="*/ 194044 h 839878"/>
                <a:gd name="connsiteX31" fmla="*/ 59619 w 1034979"/>
                <a:gd name="connsiteY31" fmla="*/ 197854 h 839878"/>
                <a:gd name="connsiteX32" fmla="*/ 53904 w 1034979"/>
                <a:gd name="connsiteY32" fmla="*/ 201664 h 839878"/>
                <a:gd name="connsiteX33" fmla="*/ 50094 w 1034979"/>
                <a:gd name="connsiteY33" fmla="*/ 207379 h 839878"/>
                <a:gd name="connsiteX34" fmla="*/ 46284 w 1034979"/>
                <a:gd name="connsiteY34" fmla="*/ 218809 h 839878"/>
                <a:gd name="connsiteX35" fmla="*/ 50094 w 1034979"/>
                <a:gd name="connsiteY35" fmla="*/ 256909 h 839878"/>
                <a:gd name="connsiteX36" fmla="*/ 53904 w 1034979"/>
                <a:gd name="connsiteY36" fmla="*/ 262624 h 839878"/>
                <a:gd name="connsiteX37" fmla="*/ 59619 w 1034979"/>
                <a:gd name="connsiteY37" fmla="*/ 266434 h 839878"/>
                <a:gd name="connsiteX38" fmla="*/ 63429 w 1034979"/>
                <a:gd name="connsiteY38" fmla="*/ 272149 h 839878"/>
                <a:gd name="connsiteX39" fmla="*/ 80574 w 1034979"/>
                <a:gd name="connsiteY39" fmla="*/ 281674 h 839878"/>
                <a:gd name="connsiteX40" fmla="*/ 103434 w 1034979"/>
                <a:gd name="connsiteY40" fmla="*/ 283579 h 839878"/>
                <a:gd name="connsiteX41" fmla="*/ 124389 w 1034979"/>
                <a:gd name="connsiteY41" fmla="*/ 289294 h 839878"/>
                <a:gd name="connsiteX42" fmla="*/ 130104 w 1034979"/>
                <a:gd name="connsiteY42" fmla="*/ 291199 h 839878"/>
                <a:gd name="connsiteX43" fmla="*/ 135819 w 1034979"/>
                <a:gd name="connsiteY43" fmla="*/ 296914 h 839878"/>
                <a:gd name="connsiteX44" fmla="*/ 143439 w 1034979"/>
                <a:gd name="connsiteY44" fmla="*/ 298819 h 839878"/>
                <a:gd name="connsiteX45" fmla="*/ 166299 w 1034979"/>
                <a:gd name="connsiteY45" fmla="*/ 302629 h 839878"/>
                <a:gd name="connsiteX46" fmla="*/ 191064 w 1034979"/>
                <a:gd name="connsiteY46" fmla="*/ 308344 h 839878"/>
                <a:gd name="connsiteX47" fmla="*/ 208209 w 1034979"/>
                <a:gd name="connsiteY47" fmla="*/ 314059 h 839878"/>
                <a:gd name="connsiteX48" fmla="*/ 213924 w 1034979"/>
                <a:gd name="connsiteY48" fmla="*/ 315964 h 839878"/>
                <a:gd name="connsiteX49" fmla="*/ 229164 w 1034979"/>
                <a:gd name="connsiteY49" fmla="*/ 319774 h 839878"/>
                <a:gd name="connsiteX50" fmla="*/ 248214 w 1034979"/>
                <a:gd name="connsiteY50" fmla="*/ 325489 h 839878"/>
                <a:gd name="connsiteX51" fmla="*/ 253929 w 1034979"/>
                <a:gd name="connsiteY51" fmla="*/ 329299 h 839878"/>
                <a:gd name="connsiteX52" fmla="*/ 267264 w 1034979"/>
                <a:gd name="connsiteY52" fmla="*/ 344539 h 839878"/>
                <a:gd name="connsiteX53" fmla="*/ 272979 w 1034979"/>
                <a:gd name="connsiteY53" fmla="*/ 363589 h 839878"/>
                <a:gd name="connsiteX54" fmla="*/ 274884 w 1034979"/>
                <a:gd name="connsiteY54" fmla="*/ 369304 h 839878"/>
                <a:gd name="connsiteX55" fmla="*/ 276789 w 1034979"/>
                <a:gd name="connsiteY55" fmla="*/ 375019 h 839878"/>
                <a:gd name="connsiteX56" fmla="*/ 278694 w 1034979"/>
                <a:gd name="connsiteY56" fmla="*/ 399784 h 839878"/>
                <a:gd name="connsiteX57" fmla="*/ 280599 w 1034979"/>
                <a:gd name="connsiteY57" fmla="*/ 405499 h 839878"/>
                <a:gd name="connsiteX58" fmla="*/ 278694 w 1034979"/>
                <a:gd name="connsiteY58" fmla="*/ 424549 h 839878"/>
                <a:gd name="connsiteX59" fmla="*/ 276789 w 1034979"/>
                <a:gd name="connsiteY59" fmla="*/ 434074 h 839878"/>
                <a:gd name="connsiteX60" fmla="*/ 263454 w 1034979"/>
                <a:gd name="connsiteY60" fmla="*/ 447409 h 839878"/>
                <a:gd name="connsiteX61" fmla="*/ 252024 w 1034979"/>
                <a:gd name="connsiteY61" fmla="*/ 455029 h 839878"/>
                <a:gd name="connsiteX62" fmla="*/ 240594 w 1034979"/>
                <a:gd name="connsiteY62" fmla="*/ 458839 h 839878"/>
                <a:gd name="connsiteX63" fmla="*/ 126294 w 1034979"/>
                <a:gd name="connsiteY63" fmla="*/ 458839 h 839878"/>
                <a:gd name="connsiteX64" fmla="*/ 120579 w 1034979"/>
                <a:gd name="connsiteY64" fmla="*/ 460744 h 839878"/>
                <a:gd name="connsiteX65" fmla="*/ 105339 w 1034979"/>
                <a:gd name="connsiteY65" fmla="*/ 462649 h 839878"/>
                <a:gd name="connsiteX66" fmla="*/ 88194 w 1034979"/>
                <a:gd name="connsiteY66" fmla="*/ 468364 h 839878"/>
                <a:gd name="connsiteX67" fmla="*/ 82479 w 1034979"/>
                <a:gd name="connsiteY67" fmla="*/ 470269 h 839878"/>
                <a:gd name="connsiteX68" fmla="*/ 76764 w 1034979"/>
                <a:gd name="connsiteY68" fmla="*/ 474079 h 839878"/>
                <a:gd name="connsiteX69" fmla="*/ 65334 w 1034979"/>
                <a:gd name="connsiteY69" fmla="*/ 475984 h 839878"/>
                <a:gd name="connsiteX70" fmla="*/ 27234 w 1034979"/>
                <a:gd name="connsiteY70" fmla="*/ 477889 h 839878"/>
                <a:gd name="connsiteX71" fmla="*/ 15804 w 1034979"/>
                <a:gd name="connsiteY71" fmla="*/ 483604 h 839878"/>
                <a:gd name="connsiteX72" fmla="*/ 6279 w 1034979"/>
                <a:gd name="connsiteY72" fmla="*/ 493129 h 839878"/>
                <a:gd name="connsiteX73" fmla="*/ 4374 w 1034979"/>
                <a:gd name="connsiteY73" fmla="*/ 498844 h 839878"/>
                <a:gd name="connsiteX74" fmla="*/ 564 w 1034979"/>
                <a:gd name="connsiteY74" fmla="*/ 504559 h 839878"/>
                <a:gd name="connsiteX75" fmla="*/ 6279 w 1034979"/>
                <a:gd name="connsiteY75" fmla="*/ 536944 h 839878"/>
                <a:gd name="connsiteX76" fmla="*/ 11994 w 1034979"/>
                <a:gd name="connsiteY76" fmla="*/ 540754 h 839878"/>
                <a:gd name="connsiteX77" fmla="*/ 17709 w 1034979"/>
                <a:gd name="connsiteY77" fmla="*/ 542659 h 839878"/>
                <a:gd name="connsiteX78" fmla="*/ 145344 w 1034979"/>
                <a:gd name="connsiteY78" fmla="*/ 540754 h 839878"/>
                <a:gd name="connsiteX79" fmla="*/ 152964 w 1034979"/>
                <a:gd name="connsiteY79" fmla="*/ 538849 h 839878"/>
                <a:gd name="connsiteX80" fmla="*/ 303459 w 1034979"/>
                <a:gd name="connsiteY80" fmla="*/ 533134 h 839878"/>
                <a:gd name="connsiteX81" fmla="*/ 318699 w 1034979"/>
                <a:gd name="connsiteY81" fmla="*/ 540754 h 839878"/>
                <a:gd name="connsiteX82" fmla="*/ 330129 w 1034979"/>
                <a:gd name="connsiteY82" fmla="*/ 546469 h 839878"/>
                <a:gd name="connsiteX83" fmla="*/ 333939 w 1034979"/>
                <a:gd name="connsiteY83" fmla="*/ 552184 h 839878"/>
                <a:gd name="connsiteX84" fmla="*/ 339654 w 1034979"/>
                <a:gd name="connsiteY84" fmla="*/ 554089 h 839878"/>
                <a:gd name="connsiteX85" fmla="*/ 351084 w 1034979"/>
                <a:gd name="connsiteY85" fmla="*/ 561709 h 839878"/>
                <a:gd name="connsiteX86" fmla="*/ 356799 w 1034979"/>
                <a:gd name="connsiteY86" fmla="*/ 565519 h 839878"/>
                <a:gd name="connsiteX87" fmla="*/ 360609 w 1034979"/>
                <a:gd name="connsiteY87" fmla="*/ 571234 h 839878"/>
                <a:gd name="connsiteX88" fmla="*/ 366324 w 1034979"/>
                <a:gd name="connsiteY88" fmla="*/ 582664 h 839878"/>
                <a:gd name="connsiteX89" fmla="*/ 362514 w 1034979"/>
                <a:gd name="connsiteY89" fmla="*/ 609334 h 839878"/>
                <a:gd name="connsiteX90" fmla="*/ 358704 w 1034979"/>
                <a:gd name="connsiteY90" fmla="*/ 615049 h 839878"/>
                <a:gd name="connsiteX91" fmla="*/ 356799 w 1034979"/>
                <a:gd name="connsiteY91" fmla="*/ 620764 h 839878"/>
                <a:gd name="connsiteX92" fmla="*/ 352989 w 1034979"/>
                <a:gd name="connsiteY92" fmla="*/ 626479 h 839878"/>
                <a:gd name="connsiteX93" fmla="*/ 351084 w 1034979"/>
                <a:gd name="connsiteY93" fmla="*/ 632194 h 839878"/>
                <a:gd name="connsiteX94" fmla="*/ 347274 w 1034979"/>
                <a:gd name="connsiteY94" fmla="*/ 637909 h 839878"/>
                <a:gd name="connsiteX95" fmla="*/ 330129 w 1034979"/>
                <a:gd name="connsiteY95" fmla="*/ 704584 h 839878"/>
                <a:gd name="connsiteX96" fmla="*/ 328224 w 1034979"/>
                <a:gd name="connsiteY96" fmla="*/ 756019 h 839878"/>
                <a:gd name="connsiteX97" fmla="*/ 330129 w 1034979"/>
                <a:gd name="connsiteY97" fmla="*/ 780784 h 839878"/>
                <a:gd name="connsiteX98" fmla="*/ 332034 w 1034979"/>
                <a:gd name="connsiteY98" fmla="*/ 786499 h 839878"/>
                <a:gd name="connsiteX99" fmla="*/ 335844 w 1034979"/>
                <a:gd name="connsiteY99" fmla="*/ 790309 h 839878"/>
                <a:gd name="connsiteX100" fmla="*/ 364419 w 1034979"/>
                <a:gd name="connsiteY100" fmla="*/ 836029 h 839878"/>
                <a:gd name="connsiteX101" fmla="*/ 387279 w 1034979"/>
                <a:gd name="connsiteY101" fmla="*/ 837934 h 839878"/>
                <a:gd name="connsiteX102" fmla="*/ 392994 w 1034979"/>
                <a:gd name="connsiteY102" fmla="*/ 832219 h 839878"/>
                <a:gd name="connsiteX103" fmla="*/ 394899 w 1034979"/>
                <a:gd name="connsiteY103" fmla="*/ 820789 h 839878"/>
                <a:gd name="connsiteX104" fmla="*/ 396804 w 1034979"/>
                <a:gd name="connsiteY104" fmla="*/ 815074 h 839878"/>
                <a:gd name="connsiteX105" fmla="*/ 398709 w 1034979"/>
                <a:gd name="connsiteY105" fmla="*/ 797929 h 839878"/>
                <a:gd name="connsiteX106" fmla="*/ 400614 w 1034979"/>
                <a:gd name="connsiteY106" fmla="*/ 784594 h 839878"/>
                <a:gd name="connsiteX107" fmla="*/ 404424 w 1034979"/>
                <a:gd name="connsiteY107" fmla="*/ 727444 h 839878"/>
                <a:gd name="connsiteX108" fmla="*/ 410139 w 1034979"/>
                <a:gd name="connsiteY108" fmla="*/ 716014 h 839878"/>
                <a:gd name="connsiteX109" fmla="*/ 413949 w 1034979"/>
                <a:gd name="connsiteY109" fmla="*/ 702679 h 839878"/>
                <a:gd name="connsiteX110" fmla="*/ 415854 w 1034979"/>
                <a:gd name="connsiteY110" fmla="*/ 696964 h 839878"/>
                <a:gd name="connsiteX111" fmla="*/ 417759 w 1034979"/>
                <a:gd name="connsiteY111" fmla="*/ 683629 h 839878"/>
                <a:gd name="connsiteX112" fmla="*/ 421569 w 1034979"/>
                <a:gd name="connsiteY112" fmla="*/ 672199 h 839878"/>
                <a:gd name="connsiteX113" fmla="*/ 427284 w 1034979"/>
                <a:gd name="connsiteY113" fmla="*/ 658864 h 839878"/>
                <a:gd name="connsiteX114" fmla="*/ 436809 w 1034979"/>
                <a:gd name="connsiteY114" fmla="*/ 647434 h 839878"/>
                <a:gd name="connsiteX115" fmla="*/ 450144 w 1034979"/>
                <a:gd name="connsiteY115" fmla="*/ 632194 h 839878"/>
                <a:gd name="connsiteX116" fmla="*/ 457764 w 1034979"/>
                <a:gd name="connsiteY116" fmla="*/ 620764 h 839878"/>
                <a:gd name="connsiteX117" fmla="*/ 461574 w 1034979"/>
                <a:gd name="connsiteY117" fmla="*/ 609334 h 839878"/>
                <a:gd name="connsiteX118" fmla="*/ 465384 w 1034979"/>
                <a:gd name="connsiteY118" fmla="*/ 594094 h 839878"/>
                <a:gd name="connsiteX119" fmla="*/ 467289 w 1034979"/>
                <a:gd name="connsiteY119" fmla="*/ 588379 h 839878"/>
                <a:gd name="connsiteX120" fmla="*/ 507294 w 1034979"/>
                <a:gd name="connsiteY120" fmla="*/ 582664 h 839878"/>
                <a:gd name="connsiteX121" fmla="*/ 535869 w 1034979"/>
                <a:gd name="connsiteY121" fmla="*/ 573139 h 839878"/>
                <a:gd name="connsiteX122" fmla="*/ 541584 w 1034979"/>
                <a:gd name="connsiteY122" fmla="*/ 571234 h 839878"/>
                <a:gd name="connsiteX123" fmla="*/ 547299 w 1034979"/>
                <a:gd name="connsiteY123" fmla="*/ 569329 h 839878"/>
                <a:gd name="connsiteX124" fmla="*/ 554919 w 1034979"/>
                <a:gd name="connsiteY124" fmla="*/ 567424 h 839878"/>
                <a:gd name="connsiteX125" fmla="*/ 573969 w 1034979"/>
                <a:gd name="connsiteY125" fmla="*/ 559804 h 839878"/>
                <a:gd name="connsiteX126" fmla="*/ 585399 w 1034979"/>
                <a:gd name="connsiteY126" fmla="*/ 555994 h 839878"/>
                <a:gd name="connsiteX127" fmla="*/ 720654 w 1034979"/>
                <a:gd name="connsiteY127" fmla="*/ 639814 h 839878"/>
                <a:gd name="connsiteX128" fmla="*/ 733989 w 1034979"/>
                <a:gd name="connsiteY128" fmla="*/ 649339 h 839878"/>
                <a:gd name="connsiteX129" fmla="*/ 743514 w 1034979"/>
                <a:gd name="connsiteY129" fmla="*/ 651244 h 839878"/>
                <a:gd name="connsiteX130" fmla="*/ 749229 w 1034979"/>
                <a:gd name="connsiteY130" fmla="*/ 653149 h 839878"/>
                <a:gd name="connsiteX131" fmla="*/ 762564 w 1034979"/>
                <a:gd name="connsiteY131" fmla="*/ 658864 h 839878"/>
                <a:gd name="connsiteX132" fmla="*/ 777804 w 1034979"/>
                <a:gd name="connsiteY132" fmla="*/ 656959 h 839878"/>
                <a:gd name="connsiteX133" fmla="*/ 789234 w 1034979"/>
                <a:gd name="connsiteY133" fmla="*/ 651244 h 839878"/>
                <a:gd name="connsiteX134" fmla="*/ 794949 w 1034979"/>
                <a:gd name="connsiteY134" fmla="*/ 649339 h 839878"/>
                <a:gd name="connsiteX135" fmla="*/ 802569 w 1034979"/>
                <a:gd name="connsiteY135" fmla="*/ 632194 h 839878"/>
                <a:gd name="connsiteX136" fmla="*/ 800664 w 1034979"/>
                <a:gd name="connsiteY136" fmla="*/ 607429 h 839878"/>
                <a:gd name="connsiteX137" fmla="*/ 798759 w 1034979"/>
                <a:gd name="connsiteY137" fmla="*/ 601714 h 839878"/>
                <a:gd name="connsiteX138" fmla="*/ 796854 w 1034979"/>
                <a:gd name="connsiteY138" fmla="*/ 594094 h 839878"/>
                <a:gd name="connsiteX139" fmla="*/ 783519 w 1034979"/>
                <a:gd name="connsiteY139" fmla="*/ 576949 h 839878"/>
                <a:gd name="connsiteX140" fmla="*/ 773994 w 1034979"/>
                <a:gd name="connsiteY140" fmla="*/ 571234 h 839878"/>
                <a:gd name="connsiteX141" fmla="*/ 648264 w 1034979"/>
                <a:gd name="connsiteY141" fmla="*/ 479794 h 839878"/>
                <a:gd name="connsiteX142" fmla="*/ 644454 w 1034979"/>
                <a:gd name="connsiteY142" fmla="*/ 462649 h 839878"/>
                <a:gd name="connsiteX143" fmla="*/ 646359 w 1034979"/>
                <a:gd name="connsiteY143" fmla="*/ 455029 h 839878"/>
                <a:gd name="connsiteX144" fmla="*/ 650169 w 1034979"/>
                <a:gd name="connsiteY144" fmla="*/ 437884 h 839878"/>
                <a:gd name="connsiteX145" fmla="*/ 653979 w 1034979"/>
                <a:gd name="connsiteY145" fmla="*/ 432169 h 839878"/>
                <a:gd name="connsiteX146" fmla="*/ 655884 w 1034979"/>
                <a:gd name="connsiteY146" fmla="*/ 426454 h 839878"/>
                <a:gd name="connsiteX147" fmla="*/ 661599 w 1034979"/>
                <a:gd name="connsiteY147" fmla="*/ 424549 h 839878"/>
                <a:gd name="connsiteX148" fmla="*/ 671124 w 1034979"/>
                <a:gd name="connsiteY148" fmla="*/ 413119 h 839878"/>
                <a:gd name="connsiteX149" fmla="*/ 724464 w 1034979"/>
                <a:gd name="connsiteY149" fmla="*/ 405499 h 839878"/>
                <a:gd name="connsiteX150" fmla="*/ 842574 w 1034979"/>
                <a:gd name="connsiteY150" fmla="*/ 407404 h 839878"/>
                <a:gd name="connsiteX151" fmla="*/ 871149 w 1034979"/>
                <a:gd name="connsiteY151" fmla="*/ 409309 h 839878"/>
                <a:gd name="connsiteX152" fmla="*/ 899724 w 1034979"/>
                <a:gd name="connsiteY152" fmla="*/ 415024 h 839878"/>
                <a:gd name="connsiteX153" fmla="*/ 922584 w 1034979"/>
                <a:gd name="connsiteY153" fmla="*/ 418834 h 839878"/>
                <a:gd name="connsiteX154" fmla="*/ 951159 w 1034979"/>
                <a:gd name="connsiteY154" fmla="*/ 424549 h 839878"/>
                <a:gd name="connsiteX155" fmla="*/ 956874 w 1034979"/>
                <a:gd name="connsiteY155" fmla="*/ 424549 h 839878"/>
                <a:gd name="connsiteX156" fmla="*/ 1002594 w 1034979"/>
                <a:gd name="connsiteY156" fmla="*/ 422644 h 839878"/>
                <a:gd name="connsiteX157" fmla="*/ 1031169 w 1034979"/>
                <a:gd name="connsiteY157" fmla="*/ 415024 h 839878"/>
                <a:gd name="connsiteX158" fmla="*/ 1034979 w 1034979"/>
                <a:gd name="connsiteY158" fmla="*/ 409309 h 839878"/>
                <a:gd name="connsiteX159" fmla="*/ 1033074 w 1034979"/>
                <a:gd name="connsiteY159" fmla="*/ 390259 h 839878"/>
                <a:gd name="connsiteX160" fmla="*/ 1027359 w 1034979"/>
                <a:gd name="connsiteY160" fmla="*/ 386449 h 839878"/>
                <a:gd name="connsiteX161" fmla="*/ 1012119 w 1034979"/>
                <a:gd name="connsiteY161" fmla="*/ 384544 h 839878"/>
                <a:gd name="connsiteX162" fmla="*/ 1006404 w 1034979"/>
                <a:gd name="connsiteY162" fmla="*/ 382639 h 839878"/>
                <a:gd name="connsiteX163" fmla="*/ 998784 w 1034979"/>
                <a:gd name="connsiteY163" fmla="*/ 380734 h 839878"/>
                <a:gd name="connsiteX164" fmla="*/ 987354 w 1034979"/>
                <a:gd name="connsiteY164" fmla="*/ 373114 h 839878"/>
                <a:gd name="connsiteX165" fmla="*/ 975924 w 1034979"/>
                <a:gd name="connsiteY165" fmla="*/ 369304 h 839878"/>
                <a:gd name="connsiteX166" fmla="*/ 970209 w 1034979"/>
                <a:gd name="connsiteY166" fmla="*/ 367399 h 839878"/>
                <a:gd name="connsiteX167" fmla="*/ 962589 w 1034979"/>
                <a:gd name="connsiteY167" fmla="*/ 365494 h 839878"/>
                <a:gd name="connsiteX168" fmla="*/ 956874 w 1034979"/>
                <a:gd name="connsiteY168" fmla="*/ 363589 h 839878"/>
                <a:gd name="connsiteX169" fmla="*/ 935919 w 1034979"/>
                <a:gd name="connsiteY169" fmla="*/ 357874 h 839878"/>
                <a:gd name="connsiteX170" fmla="*/ 930204 w 1034979"/>
                <a:gd name="connsiteY170" fmla="*/ 355969 h 839878"/>
                <a:gd name="connsiteX171" fmla="*/ 825429 w 1034979"/>
                <a:gd name="connsiteY171" fmla="*/ 357874 h 839878"/>
                <a:gd name="connsiteX172" fmla="*/ 819714 w 1034979"/>
                <a:gd name="connsiteY172" fmla="*/ 359779 h 839878"/>
                <a:gd name="connsiteX173" fmla="*/ 730179 w 1034979"/>
                <a:gd name="connsiteY173" fmla="*/ 361684 h 839878"/>
                <a:gd name="connsiteX174" fmla="*/ 716844 w 1034979"/>
                <a:gd name="connsiteY174" fmla="*/ 365494 h 839878"/>
                <a:gd name="connsiteX175" fmla="*/ 695889 w 1034979"/>
                <a:gd name="connsiteY175" fmla="*/ 367399 h 839878"/>
                <a:gd name="connsiteX176" fmla="*/ 669219 w 1034979"/>
                <a:gd name="connsiteY176" fmla="*/ 369304 h 839878"/>
                <a:gd name="connsiteX177" fmla="*/ 669219 w 1034979"/>
                <a:gd name="connsiteY177" fmla="*/ 369304 h 839878"/>
                <a:gd name="connsiteX178" fmla="*/ 646359 w 1034979"/>
                <a:gd name="connsiteY178" fmla="*/ 373114 h 839878"/>
                <a:gd name="connsiteX179" fmla="*/ 642549 w 1034979"/>
                <a:gd name="connsiteY179" fmla="*/ 361684 h 839878"/>
                <a:gd name="connsiteX180" fmla="*/ 640644 w 1034979"/>
                <a:gd name="connsiteY180" fmla="*/ 355969 h 839878"/>
                <a:gd name="connsiteX181" fmla="*/ 642549 w 1034979"/>
                <a:gd name="connsiteY181" fmla="*/ 338824 h 839878"/>
                <a:gd name="connsiteX182" fmla="*/ 644454 w 1034979"/>
                <a:gd name="connsiteY182" fmla="*/ 333109 h 839878"/>
                <a:gd name="connsiteX183" fmla="*/ 661599 w 1034979"/>
                <a:gd name="connsiteY183" fmla="*/ 323584 h 839878"/>
                <a:gd name="connsiteX184" fmla="*/ 673029 w 1034979"/>
                <a:gd name="connsiteY184" fmla="*/ 315964 h 839878"/>
                <a:gd name="connsiteX185" fmla="*/ 674934 w 1034979"/>
                <a:gd name="connsiteY185" fmla="*/ 310249 h 839878"/>
                <a:gd name="connsiteX186" fmla="*/ 680649 w 1034979"/>
                <a:gd name="connsiteY186" fmla="*/ 308344 h 839878"/>
                <a:gd name="connsiteX187" fmla="*/ 686364 w 1034979"/>
                <a:gd name="connsiteY187" fmla="*/ 304534 h 839878"/>
                <a:gd name="connsiteX188" fmla="*/ 695889 w 1034979"/>
                <a:gd name="connsiteY188" fmla="*/ 295009 h 839878"/>
                <a:gd name="connsiteX189" fmla="*/ 705414 w 1034979"/>
                <a:gd name="connsiteY189" fmla="*/ 283579 h 839878"/>
                <a:gd name="connsiteX190" fmla="*/ 716844 w 1034979"/>
                <a:gd name="connsiteY190" fmla="*/ 275959 h 839878"/>
                <a:gd name="connsiteX191" fmla="*/ 732084 w 1034979"/>
                <a:gd name="connsiteY191" fmla="*/ 262624 h 839878"/>
                <a:gd name="connsiteX192" fmla="*/ 741609 w 1034979"/>
                <a:gd name="connsiteY192" fmla="*/ 251194 h 839878"/>
                <a:gd name="connsiteX193" fmla="*/ 753039 w 1034979"/>
                <a:gd name="connsiteY193" fmla="*/ 241669 h 839878"/>
                <a:gd name="connsiteX194" fmla="*/ 758754 w 1034979"/>
                <a:gd name="connsiteY194" fmla="*/ 230239 h 839878"/>
                <a:gd name="connsiteX195" fmla="*/ 760659 w 1034979"/>
                <a:gd name="connsiteY195" fmla="*/ 224524 h 839878"/>
                <a:gd name="connsiteX196" fmla="*/ 766374 w 1034979"/>
                <a:gd name="connsiteY196" fmla="*/ 213094 h 839878"/>
                <a:gd name="connsiteX197" fmla="*/ 764469 w 1034979"/>
                <a:gd name="connsiteY197" fmla="*/ 197854 h 839878"/>
                <a:gd name="connsiteX198" fmla="*/ 758754 w 1034979"/>
                <a:gd name="connsiteY198" fmla="*/ 195949 h 839878"/>
                <a:gd name="connsiteX199" fmla="*/ 737799 w 1034979"/>
                <a:gd name="connsiteY199" fmla="*/ 197854 h 839878"/>
                <a:gd name="connsiteX200" fmla="*/ 732084 w 1034979"/>
                <a:gd name="connsiteY200" fmla="*/ 201664 h 839878"/>
                <a:gd name="connsiteX201" fmla="*/ 720654 w 1034979"/>
                <a:gd name="connsiteY201" fmla="*/ 205474 h 839878"/>
                <a:gd name="connsiteX202" fmla="*/ 716844 w 1034979"/>
                <a:gd name="connsiteY202" fmla="*/ 211189 h 839878"/>
                <a:gd name="connsiteX203" fmla="*/ 711129 w 1034979"/>
                <a:gd name="connsiteY203" fmla="*/ 213094 h 839878"/>
                <a:gd name="connsiteX204" fmla="*/ 705414 w 1034979"/>
                <a:gd name="connsiteY204" fmla="*/ 216904 h 839878"/>
                <a:gd name="connsiteX205" fmla="*/ 699699 w 1034979"/>
                <a:gd name="connsiteY205" fmla="*/ 222619 h 839878"/>
                <a:gd name="connsiteX206" fmla="*/ 692079 w 1034979"/>
                <a:gd name="connsiteY206" fmla="*/ 226429 h 839878"/>
                <a:gd name="connsiteX207" fmla="*/ 650169 w 1034979"/>
                <a:gd name="connsiteY207" fmla="*/ 255004 h 839878"/>
                <a:gd name="connsiteX208" fmla="*/ 636834 w 1034979"/>
                <a:gd name="connsiteY208" fmla="*/ 266434 h 839878"/>
                <a:gd name="connsiteX209" fmla="*/ 627309 w 1034979"/>
                <a:gd name="connsiteY209" fmla="*/ 283579 h 839878"/>
                <a:gd name="connsiteX210" fmla="*/ 602544 w 1034979"/>
                <a:gd name="connsiteY210" fmla="*/ 289294 h 839878"/>
                <a:gd name="connsiteX211" fmla="*/ 589209 w 1034979"/>
                <a:gd name="connsiteY211" fmla="*/ 293104 h 839878"/>
                <a:gd name="connsiteX212" fmla="*/ 573969 w 1034979"/>
                <a:gd name="connsiteY212" fmla="*/ 291199 h 839878"/>
                <a:gd name="connsiteX213" fmla="*/ 562539 w 1034979"/>
                <a:gd name="connsiteY213" fmla="*/ 287389 h 839878"/>
                <a:gd name="connsiteX214" fmla="*/ 551109 w 1034979"/>
                <a:gd name="connsiteY214" fmla="*/ 283579 h 839878"/>
                <a:gd name="connsiteX215" fmla="*/ 539679 w 1034979"/>
                <a:gd name="connsiteY215" fmla="*/ 279769 h 839878"/>
                <a:gd name="connsiteX216" fmla="*/ 533964 w 1034979"/>
                <a:gd name="connsiteY216" fmla="*/ 277864 h 839878"/>
                <a:gd name="connsiteX217" fmla="*/ 528249 w 1034979"/>
                <a:gd name="connsiteY217" fmla="*/ 274054 h 839878"/>
                <a:gd name="connsiteX218" fmla="*/ 516819 w 1034979"/>
                <a:gd name="connsiteY218" fmla="*/ 268339 h 839878"/>
                <a:gd name="connsiteX219" fmla="*/ 509199 w 1034979"/>
                <a:gd name="connsiteY219" fmla="*/ 256909 h 839878"/>
                <a:gd name="connsiteX220" fmla="*/ 505389 w 1034979"/>
                <a:gd name="connsiteY220" fmla="*/ 235954 h 839878"/>
                <a:gd name="connsiteX221" fmla="*/ 507294 w 1034979"/>
                <a:gd name="connsiteY221" fmla="*/ 171184 h 839878"/>
                <a:gd name="connsiteX222" fmla="*/ 513009 w 1034979"/>
                <a:gd name="connsiteY222" fmla="*/ 157849 h 839878"/>
                <a:gd name="connsiteX223" fmla="*/ 505996 w 1034979"/>
                <a:gd name="connsiteY223" fmla="*/ 73485 h 839878"/>
                <a:gd name="connsiteX224" fmla="*/ 464358 w 1034979"/>
                <a:gd name="connsiteY224" fmla="*/ 11248 h 839878"/>
                <a:gd name="connsiteX225" fmla="*/ 433083 w 1034979"/>
                <a:gd name="connsiteY225" fmla="*/ 68523 h 839878"/>
                <a:gd name="connsiteX226" fmla="*/ 425379 w 1034979"/>
                <a:gd name="connsiteY226" fmla="*/ 137103 h 839878"/>
                <a:gd name="connsiteX227" fmla="*/ 417759 w 1034979"/>
                <a:gd name="connsiteY227" fmla="*/ 169279 h 839878"/>
                <a:gd name="connsiteX228" fmla="*/ 413949 w 1034979"/>
                <a:gd name="connsiteY228" fmla="*/ 186424 h 839878"/>
                <a:gd name="connsiteX229" fmla="*/ 417759 w 1034979"/>
                <a:gd name="connsiteY229" fmla="*/ 207379 h 839878"/>
                <a:gd name="connsiteX230" fmla="*/ 421569 w 1034979"/>
                <a:gd name="connsiteY230" fmla="*/ 213094 h 839878"/>
                <a:gd name="connsiteX231" fmla="*/ 425379 w 1034979"/>
                <a:gd name="connsiteY231" fmla="*/ 224524 h 839878"/>
                <a:gd name="connsiteX232" fmla="*/ 423474 w 1034979"/>
                <a:gd name="connsiteY232" fmla="*/ 251194 h 839878"/>
                <a:gd name="connsiteX233" fmla="*/ 417759 w 1034979"/>
                <a:gd name="connsiteY233" fmla="*/ 253099 h 839878"/>
                <a:gd name="connsiteX234" fmla="*/ 412044 w 1034979"/>
                <a:gd name="connsiteY234" fmla="*/ 256909 h 839878"/>
                <a:gd name="connsiteX235" fmla="*/ 421569 w 1034979"/>
                <a:gd name="connsiteY235" fmla="*/ 253099 h 839878"/>
                <a:gd name="connsiteX0" fmla="*/ 421569 w 1034979"/>
                <a:gd name="connsiteY0" fmla="*/ 253099 h 839878"/>
                <a:gd name="connsiteX1" fmla="*/ 421569 w 1034979"/>
                <a:gd name="connsiteY1" fmla="*/ 253099 h 839878"/>
                <a:gd name="connsiteX2" fmla="*/ 394899 w 1034979"/>
                <a:gd name="connsiteY2" fmla="*/ 262624 h 839878"/>
                <a:gd name="connsiteX3" fmla="*/ 387279 w 1034979"/>
                <a:gd name="connsiteY3" fmla="*/ 264529 h 839878"/>
                <a:gd name="connsiteX4" fmla="*/ 356799 w 1034979"/>
                <a:gd name="connsiteY4" fmla="*/ 266434 h 839878"/>
                <a:gd name="connsiteX5" fmla="*/ 351084 w 1034979"/>
                <a:gd name="connsiteY5" fmla="*/ 270244 h 839878"/>
                <a:gd name="connsiteX6" fmla="*/ 339654 w 1034979"/>
                <a:gd name="connsiteY6" fmla="*/ 279769 h 839878"/>
                <a:gd name="connsiteX7" fmla="*/ 328224 w 1034979"/>
                <a:gd name="connsiteY7" fmla="*/ 283579 h 839878"/>
                <a:gd name="connsiteX8" fmla="*/ 312984 w 1034979"/>
                <a:gd name="connsiteY8" fmla="*/ 289294 h 839878"/>
                <a:gd name="connsiteX9" fmla="*/ 265359 w 1034979"/>
                <a:gd name="connsiteY9" fmla="*/ 285484 h 839878"/>
                <a:gd name="connsiteX10" fmla="*/ 253929 w 1034979"/>
                <a:gd name="connsiteY10" fmla="*/ 281674 h 839878"/>
                <a:gd name="connsiteX11" fmla="*/ 242499 w 1034979"/>
                <a:gd name="connsiteY11" fmla="*/ 277864 h 839878"/>
                <a:gd name="connsiteX12" fmla="*/ 236784 w 1034979"/>
                <a:gd name="connsiteY12" fmla="*/ 275959 h 839878"/>
                <a:gd name="connsiteX13" fmla="*/ 231069 w 1034979"/>
                <a:gd name="connsiteY13" fmla="*/ 274054 h 839878"/>
                <a:gd name="connsiteX14" fmla="*/ 219639 w 1034979"/>
                <a:gd name="connsiteY14" fmla="*/ 272149 h 839878"/>
                <a:gd name="connsiteX15" fmla="*/ 213924 w 1034979"/>
                <a:gd name="connsiteY15" fmla="*/ 270244 h 839878"/>
                <a:gd name="connsiteX16" fmla="*/ 206304 w 1034979"/>
                <a:gd name="connsiteY16" fmla="*/ 268339 h 839878"/>
                <a:gd name="connsiteX17" fmla="*/ 194874 w 1034979"/>
                <a:gd name="connsiteY17" fmla="*/ 264529 h 839878"/>
                <a:gd name="connsiteX18" fmla="*/ 189159 w 1034979"/>
                <a:gd name="connsiteY18" fmla="*/ 262624 h 839878"/>
                <a:gd name="connsiteX19" fmla="*/ 181539 w 1034979"/>
                <a:gd name="connsiteY19" fmla="*/ 260719 h 839878"/>
                <a:gd name="connsiteX20" fmla="*/ 170109 w 1034979"/>
                <a:gd name="connsiteY20" fmla="*/ 255004 h 839878"/>
                <a:gd name="connsiteX21" fmla="*/ 164394 w 1034979"/>
                <a:gd name="connsiteY21" fmla="*/ 251194 h 839878"/>
                <a:gd name="connsiteX22" fmla="*/ 156774 w 1034979"/>
                <a:gd name="connsiteY22" fmla="*/ 239764 h 839878"/>
                <a:gd name="connsiteX23" fmla="*/ 145344 w 1034979"/>
                <a:gd name="connsiteY23" fmla="*/ 235954 h 839878"/>
                <a:gd name="connsiteX24" fmla="*/ 139629 w 1034979"/>
                <a:gd name="connsiteY24" fmla="*/ 232144 h 839878"/>
                <a:gd name="connsiteX25" fmla="*/ 133914 w 1034979"/>
                <a:gd name="connsiteY25" fmla="*/ 230239 h 839878"/>
                <a:gd name="connsiteX26" fmla="*/ 116769 w 1034979"/>
                <a:gd name="connsiteY26" fmla="*/ 226429 h 839878"/>
                <a:gd name="connsiteX27" fmla="*/ 111054 w 1034979"/>
                <a:gd name="connsiteY27" fmla="*/ 220714 h 839878"/>
                <a:gd name="connsiteX28" fmla="*/ 101529 w 1034979"/>
                <a:gd name="connsiteY28" fmla="*/ 203569 h 839878"/>
                <a:gd name="connsiteX29" fmla="*/ 84384 w 1034979"/>
                <a:gd name="connsiteY29" fmla="*/ 195949 h 839878"/>
                <a:gd name="connsiteX30" fmla="*/ 78669 w 1034979"/>
                <a:gd name="connsiteY30" fmla="*/ 194044 h 839878"/>
                <a:gd name="connsiteX31" fmla="*/ 59619 w 1034979"/>
                <a:gd name="connsiteY31" fmla="*/ 197854 h 839878"/>
                <a:gd name="connsiteX32" fmla="*/ 53904 w 1034979"/>
                <a:gd name="connsiteY32" fmla="*/ 201664 h 839878"/>
                <a:gd name="connsiteX33" fmla="*/ 50094 w 1034979"/>
                <a:gd name="connsiteY33" fmla="*/ 207379 h 839878"/>
                <a:gd name="connsiteX34" fmla="*/ 46284 w 1034979"/>
                <a:gd name="connsiteY34" fmla="*/ 218809 h 839878"/>
                <a:gd name="connsiteX35" fmla="*/ 50094 w 1034979"/>
                <a:gd name="connsiteY35" fmla="*/ 256909 h 839878"/>
                <a:gd name="connsiteX36" fmla="*/ 53904 w 1034979"/>
                <a:gd name="connsiteY36" fmla="*/ 262624 h 839878"/>
                <a:gd name="connsiteX37" fmla="*/ 59619 w 1034979"/>
                <a:gd name="connsiteY37" fmla="*/ 266434 h 839878"/>
                <a:gd name="connsiteX38" fmla="*/ 63429 w 1034979"/>
                <a:gd name="connsiteY38" fmla="*/ 272149 h 839878"/>
                <a:gd name="connsiteX39" fmla="*/ 80574 w 1034979"/>
                <a:gd name="connsiteY39" fmla="*/ 281674 h 839878"/>
                <a:gd name="connsiteX40" fmla="*/ 103434 w 1034979"/>
                <a:gd name="connsiteY40" fmla="*/ 283579 h 839878"/>
                <a:gd name="connsiteX41" fmla="*/ 124389 w 1034979"/>
                <a:gd name="connsiteY41" fmla="*/ 289294 h 839878"/>
                <a:gd name="connsiteX42" fmla="*/ 130104 w 1034979"/>
                <a:gd name="connsiteY42" fmla="*/ 291199 h 839878"/>
                <a:gd name="connsiteX43" fmla="*/ 135819 w 1034979"/>
                <a:gd name="connsiteY43" fmla="*/ 296914 h 839878"/>
                <a:gd name="connsiteX44" fmla="*/ 143439 w 1034979"/>
                <a:gd name="connsiteY44" fmla="*/ 298819 h 839878"/>
                <a:gd name="connsiteX45" fmla="*/ 166299 w 1034979"/>
                <a:gd name="connsiteY45" fmla="*/ 302629 h 839878"/>
                <a:gd name="connsiteX46" fmla="*/ 191064 w 1034979"/>
                <a:gd name="connsiteY46" fmla="*/ 308344 h 839878"/>
                <a:gd name="connsiteX47" fmla="*/ 208209 w 1034979"/>
                <a:gd name="connsiteY47" fmla="*/ 314059 h 839878"/>
                <a:gd name="connsiteX48" fmla="*/ 213924 w 1034979"/>
                <a:gd name="connsiteY48" fmla="*/ 315964 h 839878"/>
                <a:gd name="connsiteX49" fmla="*/ 229164 w 1034979"/>
                <a:gd name="connsiteY49" fmla="*/ 319774 h 839878"/>
                <a:gd name="connsiteX50" fmla="*/ 248214 w 1034979"/>
                <a:gd name="connsiteY50" fmla="*/ 325489 h 839878"/>
                <a:gd name="connsiteX51" fmla="*/ 253929 w 1034979"/>
                <a:gd name="connsiteY51" fmla="*/ 329299 h 839878"/>
                <a:gd name="connsiteX52" fmla="*/ 267264 w 1034979"/>
                <a:gd name="connsiteY52" fmla="*/ 344539 h 839878"/>
                <a:gd name="connsiteX53" fmla="*/ 272979 w 1034979"/>
                <a:gd name="connsiteY53" fmla="*/ 363589 h 839878"/>
                <a:gd name="connsiteX54" fmla="*/ 274884 w 1034979"/>
                <a:gd name="connsiteY54" fmla="*/ 369304 h 839878"/>
                <a:gd name="connsiteX55" fmla="*/ 276789 w 1034979"/>
                <a:gd name="connsiteY55" fmla="*/ 375019 h 839878"/>
                <a:gd name="connsiteX56" fmla="*/ 278694 w 1034979"/>
                <a:gd name="connsiteY56" fmla="*/ 399784 h 839878"/>
                <a:gd name="connsiteX57" fmla="*/ 280599 w 1034979"/>
                <a:gd name="connsiteY57" fmla="*/ 405499 h 839878"/>
                <a:gd name="connsiteX58" fmla="*/ 278694 w 1034979"/>
                <a:gd name="connsiteY58" fmla="*/ 424549 h 839878"/>
                <a:gd name="connsiteX59" fmla="*/ 276789 w 1034979"/>
                <a:gd name="connsiteY59" fmla="*/ 434074 h 839878"/>
                <a:gd name="connsiteX60" fmla="*/ 263454 w 1034979"/>
                <a:gd name="connsiteY60" fmla="*/ 447409 h 839878"/>
                <a:gd name="connsiteX61" fmla="*/ 252024 w 1034979"/>
                <a:gd name="connsiteY61" fmla="*/ 455029 h 839878"/>
                <a:gd name="connsiteX62" fmla="*/ 240594 w 1034979"/>
                <a:gd name="connsiteY62" fmla="*/ 458839 h 839878"/>
                <a:gd name="connsiteX63" fmla="*/ 126294 w 1034979"/>
                <a:gd name="connsiteY63" fmla="*/ 458839 h 839878"/>
                <a:gd name="connsiteX64" fmla="*/ 120579 w 1034979"/>
                <a:gd name="connsiteY64" fmla="*/ 460744 h 839878"/>
                <a:gd name="connsiteX65" fmla="*/ 105339 w 1034979"/>
                <a:gd name="connsiteY65" fmla="*/ 462649 h 839878"/>
                <a:gd name="connsiteX66" fmla="*/ 88194 w 1034979"/>
                <a:gd name="connsiteY66" fmla="*/ 468364 h 839878"/>
                <a:gd name="connsiteX67" fmla="*/ 82479 w 1034979"/>
                <a:gd name="connsiteY67" fmla="*/ 470269 h 839878"/>
                <a:gd name="connsiteX68" fmla="*/ 76764 w 1034979"/>
                <a:gd name="connsiteY68" fmla="*/ 474079 h 839878"/>
                <a:gd name="connsiteX69" fmla="*/ 65334 w 1034979"/>
                <a:gd name="connsiteY69" fmla="*/ 475984 h 839878"/>
                <a:gd name="connsiteX70" fmla="*/ 27234 w 1034979"/>
                <a:gd name="connsiteY70" fmla="*/ 477889 h 839878"/>
                <a:gd name="connsiteX71" fmla="*/ 15804 w 1034979"/>
                <a:gd name="connsiteY71" fmla="*/ 483604 h 839878"/>
                <a:gd name="connsiteX72" fmla="*/ 6279 w 1034979"/>
                <a:gd name="connsiteY72" fmla="*/ 493129 h 839878"/>
                <a:gd name="connsiteX73" fmla="*/ 4374 w 1034979"/>
                <a:gd name="connsiteY73" fmla="*/ 498844 h 839878"/>
                <a:gd name="connsiteX74" fmla="*/ 564 w 1034979"/>
                <a:gd name="connsiteY74" fmla="*/ 504559 h 839878"/>
                <a:gd name="connsiteX75" fmla="*/ 6279 w 1034979"/>
                <a:gd name="connsiteY75" fmla="*/ 536944 h 839878"/>
                <a:gd name="connsiteX76" fmla="*/ 11994 w 1034979"/>
                <a:gd name="connsiteY76" fmla="*/ 540754 h 839878"/>
                <a:gd name="connsiteX77" fmla="*/ 17709 w 1034979"/>
                <a:gd name="connsiteY77" fmla="*/ 542659 h 839878"/>
                <a:gd name="connsiteX78" fmla="*/ 145344 w 1034979"/>
                <a:gd name="connsiteY78" fmla="*/ 540754 h 839878"/>
                <a:gd name="connsiteX79" fmla="*/ 152964 w 1034979"/>
                <a:gd name="connsiteY79" fmla="*/ 538849 h 839878"/>
                <a:gd name="connsiteX80" fmla="*/ 303459 w 1034979"/>
                <a:gd name="connsiteY80" fmla="*/ 533134 h 839878"/>
                <a:gd name="connsiteX81" fmla="*/ 318699 w 1034979"/>
                <a:gd name="connsiteY81" fmla="*/ 540754 h 839878"/>
                <a:gd name="connsiteX82" fmla="*/ 330129 w 1034979"/>
                <a:gd name="connsiteY82" fmla="*/ 546469 h 839878"/>
                <a:gd name="connsiteX83" fmla="*/ 333939 w 1034979"/>
                <a:gd name="connsiteY83" fmla="*/ 552184 h 839878"/>
                <a:gd name="connsiteX84" fmla="*/ 339654 w 1034979"/>
                <a:gd name="connsiteY84" fmla="*/ 554089 h 839878"/>
                <a:gd name="connsiteX85" fmla="*/ 351084 w 1034979"/>
                <a:gd name="connsiteY85" fmla="*/ 561709 h 839878"/>
                <a:gd name="connsiteX86" fmla="*/ 356799 w 1034979"/>
                <a:gd name="connsiteY86" fmla="*/ 565519 h 839878"/>
                <a:gd name="connsiteX87" fmla="*/ 360609 w 1034979"/>
                <a:gd name="connsiteY87" fmla="*/ 571234 h 839878"/>
                <a:gd name="connsiteX88" fmla="*/ 366324 w 1034979"/>
                <a:gd name="connsiteY88" fmla="*/ 582664 h 839878"/>
                <a:gd name="connsiteX89" fmla="*/ 362514 w 1034979"/>
                <a:gd name="connsiteY89" fmla="*/ 609334 h 839878"/>
                <a:gd name="connsiteX90" fmla="*/ 358704 w 1034979"/>
                <a:gd name="connsiteY90" fmla="*/ 615049 h 839878"/>
                <a:gd name="connsiteX91" fmla="*/ 356799 w 1034979"/>
                <a:gd name="connsiteY91" fmla="*/ 620764 h 839878"/>
                <a:gd name="connsiteX92" fmla="*/ 352989 w 1034979"/>
                <a:gd name="connsiteY92" fmla="*/ 626479 h 839878"/>
                <a:gd name="connsiteX93" fmla="*/ 351084 w 1034979"/>
                <a:gd name="connsiteY93" fmla="*/ 632194 h 839878"/>
                <a:gd name="connsiteX94" fmla="*/ 347274 w 1034979"/>
                <a:gd name="connsiteY94" fmla="*/ 637909 h 839878"/>
                <a:gd name="connsiteX95" fmla="*/ 330129 w 1034979"/>
                <a:gd name="connsiteY95" fmla="*/ 704584 h 839878"/>
                <a:gd name="connsiteX96" fmla="*/ 328224 w 1034979"/>
                <a:gd name="connsiteY96" fmla="*/ 756019 h 839878"/>
                <a:gd name="connsiteX97" fmla="*/ 330129 w 1034979"/>
                <a:gd name="connsiteY97" fmla="*/ 780784 h 839878"/>
                <a:gd name="connsiteX98" fmla="*/ 332034 w 1034979"/>
                <a:gd name="connsiteY98" fmla="*/ 786499 h 839878"/>
                <a:gd name="connsiteX99" fmla="*/ 335844 w 1034979"/>
                <a:gd name="connsiteY99" fmla="*/ 790309 h 839878"/>
                <a:gd name="connsiteX100" fmla="*/ 364419 w 1034979"/>
                <a:gd name="connsiteY100" fmla="*/ 836029 h 839878"/>
                <a:gd name="connsiteX101" fmla="*/ 387279 w 1034979"/>
                <a:gd name="connsiteY101" fmla="*/ 837934 h 839878"/>
                <a:gd name="connsiteX102" fmla="*/ 392994 w 1034979"/>
                <a:gd name="connsiteY102" fmla="*/ 832219 h 839878"/>
                <a:gd name="connsiteX103" fmla="*/ 394899 w 1034979"/>
                <a:gd name="connsiteY103" fmla="*/ 820789 h 839878"/>
                <a:gd name="connsiteX104" fmla="*/ 396804 w 1034979"/>
                <a:gd name="connsiteY104" fmla="*/ 815074 h 839878"/>
                <a:gd name="connsiteX105" fmla="*/ 398709 w 1034979"/>
                <a:gd name="connsiteY105" fmla="*/ 797929 h 839878"/>
                <a:gd name="connsiteX106" fmla="*/ 400614 w 1034979"/>
                <a:gd name="connsiteY106" fmla="*/ 784594 h 839878"/>
                <a:gd name="connsiteX107" fmla="*/ 404424 w 1034979"/>
                <a:gd name="connsiteY107" fmla="*/ 727444 h 839878"/>
                <a:gd name="connsiteX108" fmla="*/ 410139 w 1034979"/>
                <a:gd name="connsiteY108" fmla="*/ 716014 h 839878"/>
                <a:gd name="connsiteX109" fmla="*/ 413949 w 1034979"/>
                <a:gd name="connsiteY109" fmla="*/ 702679 h 839878"/>
                <a:gd name="connsiteX110" fmla="*/ 415854 w 1034979"/>
                <a:gd name="connsiteY110" fmla="*/ 696964 h 839878"/>
                <a:gd name="connsiteX111" fmla="*/ 417759 w 1034979"/>
                <a:gd name="connsiteY111" fmla="*/ 683629 h 839878"/>
                <a:gd name="connsiteX112" fmla="*/ 421569 w 1034979"/>
                <a:gd name="connsiteY112" fmla="*/ 672199 h 839878"/>
                <a:gd name="connsiteX113" fmla="*/ 427284 w 1034979"/>
                <a:gd name="connsiteY113" fmla="*/ 658864 h 839878"/>
                <a:gd name="connsiteX114" fmla="*/ 436809 w 1034979"/>
                <a:gd name="connsiteY114" fmla="*/ 647434 h 839878"/>
                <a:gd name="connsiteX115" fmla="*/ 450144 w 1034979"/>
                <a:gd name="connsiteY115" fmla="*/ 632194 h 839878"/>
                <a:gd name="connsiteX116" fmla="*/ 457764 w 1034979"/>
                <a:gd name="connsiteY116" fmla="*/ 620764 h 839878"/>
                <a:gd name="connsiteX117" fmla="*/ 461574 w 1034979"/>
                <a:gd name="connsiteY117" fmla="*/ 609334 h 839878"/>
                <a:gd name="connsiteX118" fmla="*/ 465384 w 1034979"/>
                <a:gd name="connsiteY118" fmla="*/ 594094 h 839878"/>
                <a:gd name="connsiteX119" fmla="*/ 467289 w 1034979"/>
                <a:gd name="connsiteY119" fmla="*/ 588379 h 839878"/>
                <a:gd name="connsiteX120" fmla="*/ 507294 w 1034979"/>
                <a:gd name="connsiteY120" fmla="*/ 582664 h 839878"/>
                <a:gd name="connsiteX121" fmla="*/ 535869 w 1034979"/>
                <a:gd name="connsiteY121" fmla="*/ 573139 h 839878"/>
                <a:gd name="connsiteX122" fmla="*/ 541584 w 1034979"/>
                <a:gd name="connsiteY122" fmla="*/ 571234 h 839878"/>
                <a:gd name="connsiteX123" fmla="*/ 547299 w 1034979"/>
                <a:gd name="connsiteY123" fmla="*/ 569329 h 839878"/>
                <a:gd name="connsiteX124" fmla="*/ 554919 w 1034979"/>
                <a:gd name="connsiteY124" fmla="*/ 567424 h 839878"/>
                <a:gd name="connsiteX125" fmla="*/ 573969 w 1034979"/>
                <a:gd name="connsiteY125" fmla="*/ 559804 h 839878"/>
                <a:gd name="connsiteX126" fmla="*/ 585399 w 1034979"/>
                <a:gd name="connsiteY126" fmla="*/ 555994 h 839878"/>
                <a:gd name="connsiteX127" fmla="*/ 720654 w 1034979"/>
                <a:gd name="connsiteY127" fmla="*/ 639814 h 839878"/>
                <a:gd name="connsiteX128" fmla="*/ 733989 w 1034979"/>
                <a:gd name="connsiteY128" fmla="*/ 649339 h 839878"/>
                <a:gd name="connsiteX129" fmla="*/ 743514 w 1034979"/>
                <a:gd name="connsiteY129" fmla="*/ 651244 h 839878"/>
                <a:gd name="connsiteX130" fmla="*/ 749229 w 1034979"/>
                <a:gd name="connsiteY130" fmla="*/ 653149 h 839878"/>
                <a:gd name="connsiteX131" fmla="*/ 762564 w 1034979"/>
                <a:gd name="connsiteY131" fmla="*/ 658864 h 839878"/>
                <a:gd name="connsiteX132" fmla="*/ 777804 w 1034979"/>
                <a:gd name="connsiteY132" fmla="*/ 656959 h 839878"/>
                <a:gd name="connsiteX133" fmla="*/ 789234 w 1034979"/>
                <a:gd name="connsiteY133" fmla="*/ 651244 h 839878"/>
                <a:gd name="connsiteX134" fmla="*/ 794949 w 1034979"/>
                <a:gd name="connsiteY134" fmla="*/ 649339 h 839878"/>
                <a:gd name="connsiteX135" fmla="*/ 802569 w 1034979"/>
                <a:gd name="connsiteY135" fmla="*/ 632194 h 839878"/>
                <a:gd name="connsiteX136" fmla="*/ 800664 w 1034979"/>
                <a:gd name="connsiteY136" fmla="*/ 607429 h 839878"/>
                <a:gd name="connsiteX137" fmla="*/ 798759 w 1034979"/>
                <a:gd name="connsiteY137" fmla="*/ 601714 h 839878"/>
                <a:gd name="connsiteX138" fmla="*/ 796854 w 1034979"/>
                <a:gd name="connsiteY138" fmla="*/ 594094 h 839878"/>
                <a:gd name="connsiteX139" fmla="*/ 783519 w 1034979"/>
                <a:gd name="connsiteY139" fmla="*/ 576949 h 839878"/>
                <a:gd name="connsiteX140" fmla="*/ 773994 w 1034979"/>
                <a:gd name="connsiteY140" fmla="*/ 571234 h 839878"/>
                <a:gd name="connsiteX141" fmla="*/ 648264 w 1034979"/>
                <a:gd name="connsiteY141" fmla="*/ 479794 h 839878"/>
                <a:gd name="connsiteX142" fmla="*/ 644454 w 1034979"/>
                <a:gd name="connsiteY142" fmla="*/ 462649 h 839878"/>
                <a:gd name="connsiteX143" fmla="*/ 646359 w 1034979"/>
                <a:gd name="connsiteY143" fmla="*/ 455029 h 839878"/>
                <a:gd name="connsiteX144" fmla="*/ 650169 w 1034979"/>
                <a:gd name="connsiteY144" fmla="*/ 437884 h 839878"/>
                <a:gd name="connsiteX145" fmla="*/ 653979 w 1034979"/>
                <a:gd name="connsiteY145" fmla="*/ 432169 h 839878"/>
                <a:gd name="connsiteX146" fmla="*/ 655884 w 1034979"/>
                <a:gd name="connsiteY146" fmla="*/ 426454 h 839878"/>
                <a:gd name="connsiteX147" fmla="*/ 661599 w 1034979"/>
                <a:gd name="connsiteY147" fmla="*/ 424549 h 839878"/>
                <a:gd name="connsiteX148" fmla="*/ 671124 w 1034979"/>
                <a:gd name="connsiteY148" fmla="*/ 413119 h 839878"/>
                <a:gd name="connsiteX149" fmla="*/ 724464 w 1034979"/>
                <a:gd name="connsiteY149" fmla="*/ 405499 h 839878"/>
                <a:gd name="connsiteX150" fmla="*/ 842574 w 1034979"/>
                <a:gd name="connsiteY150" fmla="*/ 407404 h 839878"/>
                <a:gd name="connsiteX151" fmla="*/ 871149 w 1034979"/>
                <a:gd name="connsiteY151" fmla="*/ 409309 h 839878"/>
                <a:gd name="connsiteX152" fmla="*/ 899724 w 1034979"/>
                <a:gd name="connsiteY152" fmla="*/ 415024 h 839878"/>
                <a:gd name="connsiteX153" fmla="*/ 922584 w 1034979"/>
                <a:gd name="connsiteY153" fmla="*/ 418834 h 839878"/>
                <a:gd name="connsiteX154" fmla="*/ 951159 w 1034979"/>
                <a:gd name="connsiteY154" fmla="*/ 424549 h 839878"/>
                <a:gd name="connsiteX155" fmla="*/ 956874 w 1034979"/>
                <a:gd name="connsiteY155" fmla="*/ 424549 h 839878"/>
                <a:gd name="connsiteX156" fmla="*/ 1002594 w 1034979"/>
                <a:gd name="connsiteY156" fmla="*/ 422644 h 839878"/>
                <a:gd name="connsiteX157" fmla="*/ 1031169 w 1034979"/>
                <a:gd name="connsiteY157" fmla="*/ 415024 h 839878"/>
                <a:gd name="connsiteX158" fmla="*/ 1034979 w 1034979"/>
                <a:gd name="connsiteY158" fmla="*/ 409309 h 839878"/>
                <a:gd name="connsiteX159" fmla="*/ 1033074 w 1034979"/>
                <a:gd name="connsiteY159" fmla="*/ 390259 h 839878"/>
                <a:gd name="connsiteX160" fmla="*/ 1027359 w 1034979"/>
                <a:gd name="connsiteY160" fmla="*/ 386449 h 839878"/>
                <a:gd name="connsiteX161" fmla="*/ 1012119 w 1034979"/>
                <a:gd name="connsiteY161" fmla="*/ 384544 h 839878"/>
                <a:gd name="connsiteX162" fmla="*/ 1006404 w 1034979"/>
                <a:gd name="connsiteY162" fmla="*/ 382639 h 839878"/>
                <a:gd name="connsiteX163" fmla="*/ 998784 w 1034979"/>
                <a:gd name="connsiteY163" fmla="*/ 380734 h 839878"/>
                <a:gd name="connsiteX164" fmla="*/ 987354 w 1034979"/>
                <a:gd name="connsiteY164" fmla="*/ 373114 h 839878"/>
                <a:gd name="connsiteX165" fmla="*/ 975924 w 1034979"/>
                <a:gd name="connsiteY165" fmla="*/ 369304 h 839878"/>
                <a:gd name="connsiteX166" fmla="*/ 970209 w 1034979"/>
                <a:gd name="connsiteY166" fmla="*/ 367399 h 839878"/>
                <a:gd name="connsiteX167" fmla="*/ 962589 w 1034979"/>
                <a:gd name="connsiteY167" fmla="*/ 365494 h 839878"/>
                <a:gd name="connsiteX168" fmla="*/ 956874 w 1034979"/>
                <a:gd name="connsiteY168" fmla="*/ 363589 h 839878"/>
                <a:gd name="connsiteX169" fmla="*/ 935919 w 1034979"/>
                <a:gd name="connsiteY169" fmla="*/ 357874 h 839878"/>
                <a:gd name="connsiteX170" fmla="*/ 930204 w 1034979"/>
                <a:gd name="connsiteY170" fmla="*/ 355969 h 839878"/>
                <a:gd name="connsiteX171" fmla="*/ 825429 w 1034979"/>
                <a:gd name="connsiteY171" fmla="*/ 357874 h 839878"/>
                <a:gd name="connsiteX172" fmla="*/ 819714 w 1034979"/>
                <a:gd name="connsiteY172" fmla="*/ 359779 h 839878"/>
                <a:gd name="connsiteX173" fmla="*/ 730179 w 1034979"/>
                <a:gd name="connsiteY173" fmla="*/ 361684 h 839878"/>
                <a:gd name="connsiteX174" fmla="*/ 716844 w 1034979"/>
                <a:gd name="connsiteY174" fmla="*/ 365494 h 839878"/>
                <a:gd name="connsiteX175" fmla="*/ 695889 w 1034979"/>
                <a:gd name="connsiteY175" fmla="*/ 367399 h 839878"/>
                <a:gd name="connsiteX176" fmla="*/ 669219 w 1034979"/>
                <a:gd name="connsiteY176" fmla="*/ 369304 h 839878"/>
                <a:gd name="connsiteX177" fmla="*/ 669219 w 1034979"/>
                <a:gd name="connsiteY177" fmla="*/ 369304 h 839878"/>
                <a:gd name="connsiteX178" fmla="*/ 646359 w 1034979"/>
                <a:gd name="connsiteY178" fmla="*/ 373114 h 839878"/>
                <a:gd name="connsiteX179" fmla="*/ 642549 w 1034979"/>
                <a:gd name="connsiteY179" fmla="*/ 361684 h 839878"/>
                <a:gd name="connsiteX180" fmla="*/ 640644 w 1034979"/>
                <a:gd name="connsiteY180" fmla="*/ 355969 h 839878"/>
                <a:gd name="connsiteX181" fmla="*/ 642549 w 1034979"/>
                <a:gd name="connsiteY181" fmla="*/ 338824 h 839878"/>
                <a:gd name="connsiteX182" fmla="*/ 644454 w 1034979"/>
                <a:gd name="connsiteY182" fmla="*/ 333109 h 839878"/>
                <a:gd name="connsiteX183" fmla="*/ 661599 w 1034979"/>
                <a:gd name="connsiteY183" fmla="*/ 323584 h 839878"/>
                <a:gd name="connsiteX184" fmla="*/ 673029 w 1034979"/>
                <a:gd name="connsiteY184" fmla="*/ 315964 h 839878"/>
                <a:gd name="connsiteX185" fmla="*/ 674934 w 1034979"/>
                <a:gd name="connsiteY185" fmla="*/ 310249 h 839878"/>
                <a:gd name="connsiteX186" fmla="*/ 680649 w 1034979"/>
                <a:gd name="connsiteY186" fmla="*/ 308344 h 839878"/>
                <a:gd name="connsiteX187" fmla="*/ 686364 w 1034979"/>
                <a:gd name="connsiteY187" fmla="*/ 304534 h 839878"/>
                <a:gd name="connsiteX188" fmla="*/ 695889 w 1034979"/>
                <a:gd name="connsiteY188" fmla="*/ 295009 h 839878"/>
                <a:gd name="connsiteX189" fmla="*/ 705414 w 1034979"/>
                <a:gd name="connsiteY189" fmla="*/ 283579 h 839878"/>
                <a:gd name="connsiteX190" fmla="*/ 716844 w 1034979"/>
                <a:gd name="connsiteY190" fmla="*/ 275959 h 839878"/>
                <a:gd name="connsiteX191" fmla="*/ 732084 w 1034979"/>
                <a:gd name="connsiteY191" fmla="*/ 262624 h 839878"/>
                <a:gd name="connsiteX192" fmla="*/ 741609 w 1034979"/>
                <a:gd name="connsiteY192" fmla="*/ 251194 h 839878"/>
                <a:gd name="connsiteX193" fmla="*/ 753039 w 1034979"/>
                <a:gd name="connsiteY193" fmla="*/ 241669 h 839878"/>
                <a:gd name="connsiteX194" fmla="*/ 758754 w 1034979"/>
                <a:gd name="connsiteY194" fmla="*/ 230239 h 839878"/>
                <a:gd name="connsiteX195" fmla="*/ 760659 w 1034979"/>
                <a:gd name="connsiteY195" fmla="*/ 224524 h 839878"/>
                <a:gd name="connsiteX196" fmla="*/ 766374 w 1034979"/>
                <a:gd name="connsiteY196" fmla="*/ 213094 h 839878"/>
                <a:gd name="connsiteX197" fmla="*/ 764469 w 1034979"/>
                <a:gd name="connsiteY197" fmla="*/ 197854 h 839878"/>
                <a:gd name="connsiteX198" fmla="*/ 758754 w 1034979"/>
                <a:gd name="connsiteY198" fmla="*/ 195949 h 839878"/>
                <a:gd name="connsiteX199" fmla="*/ 737799 w 1034979"/>
                <a:gd name="connsiteY199" fmla="*/ 197854 h 839878"/>
                <a:gd name="connsiteX200" fmla="*/ 732084 w 1034979"/>
                <a:gd name="connsiteY200" fmla="*/ 201664 h 839878"/>
                <a:gd name="connsiteX201" fmla="*/ 720654 w 1034979"/>
                <a:gd name="connsiteY201" fmla="*/ 205474 h 839878"/>
                <a:gd name="connsiteX202" fmla="*/ 716844 w 1034979"/>
                <a:gd name="connsiteY202" fmla="*/ 211189 h 839878"/>
                <a:gd name="connsiteX203" fmla="*/ 711129 w 1034979"/>
                <a:gd name="connsiteY203" fmla="*/ 213094 h 839878"/>
                <a:gd name="connsiteX204" fmla="*/ 705414 w 1034979"/>
                <a:gd name="connsiteY204" fmla="*/ 216904 h 839878"/>
                <a:gd name="connsiteX205" fmla="*/ 699699 w 1034979"/>
                <a:gd name="connsiteY205" fmla="*/ 222619 h 839878"/>
                <a:gd name="connsiteX206" fmla="*/ 692079 w 1034979"/>
                <a:gd name="connsiteY206" fmla="*/ 226429 h 839878"/>
                <a:gd name="connsiteX207" fmla="*/ 650169 w 1034979"/>
                <a:gd name="connsiteY207" fmla="*/ 255004 h 839878"/>
                <a:gd name="connsiteX208" fmla="*/ 636834 w 1034979"/>
                <a:gd name="connsiteY208" fmla="*/ 266434 h 839878"/>
                <a:gd name="connsiteX209" fmla="*/ 627309 w 1034979"/>
                <a:gd name="connsiteY209" fmla="*/ 283579 h 839878"/>
                <a:gd name="connsiteX210" fmla="*/ 602544 w 1034979"/>
                <a:gd name="connsiteY210" fmla="*/ 289294 h 839878"/>
                <a:gd name="connsiteX211" fmla="*/ 589209 w 1034979"/>
                <a:gd name="connsiteY211" fmla="*/ 293104 h 839878"/>
                <a:gd name="connsiteX212" fmla="*/ 573969 w 1034979"/>
                <a:gd name="connsiteY212" fmla="*/ 291199 h 839878"/>
                <a:gd name="connsiteX213" fmla="*/ 562539 w 1034979"/>
                <a:gd name="connsiteY213" fmla="*/ 287389 h 839878"/>
                <a:gd name="connsiteX214" fmla="*/ 551109 w 1034979"/>
                <a:gd name="connsiteY214" fmla="*/ 283579 h 839878"/>
                <a:gd name="connsiteX215" fmla="*/ 539679 w 1034979"/>
                <a:gd name="connsiteY215" fmla="*/ 279769 h 839878"/>
                <a:gd name="connsiteX216" fmla="*/ 533964 w 1034979"/>
                <a:gd name="connsiteY216" fmla="*/ 277864 h 839878"/>
                <a:gd name="connsiteX217" fmla="*/ 528249 w 1034979"/>
                <a:gd name="connsiteY217" fmla="*/ 274054 h 839878"/>
                <a:gd name="connsiteX218" fmla="*/ 516819 w 1034979"/>
                <a:gd name="connsiteY218" fmla="*/ 268339 h 839878"/>
                <a:gd name="connsiteX219" fmla="*/ 509199 w 1034979"/>
                <a:gd name="connsiteY219" fmla="*/ 256909 h 839878"/>
                <a:gd name="connsiteX220" fmla="*/ 505389 w 1034979"/>
                <a:gd name="connsiteY220" fmla="*/ 235954 h 839878"/>
                <a:gd name="connsiteX221" fmla="*/ 507294 w 1034979"/>
                <a:gd name="connsiteY221" fmla="*/ 171184 h 839878"/>
                <a:gd name="connsiteX222" fmla="*/ 513009 w 1034979"/>
                <a:gd name="connsiteY222" fmla="*/ 157849 h 839878"/>
                <a:gd name="connsiteX223" fmla="*/ 505996 w 1034979"/>
                <a:gd name="connsiteY223" fmla="*/ 73485 h 839878"/>
                <a:gd name="connsiteX224" fmla="*/ 451798 w 1034979"/>
                <a:gd name="connsiteY224" fmla="*/ 11248 h 839878"/>
                <a:gd name="connsiteX225" fmla="*/ 433083 w 1034979"/>
                <a:gd name="connsiteY225" fmla="*/ 68523 h 839878"/>
                <a:gd name="connsiteX226" fmla="*/ 425379 w 1034979"/>
                <a:gd name="connsiteY226" fmla="*/ 137103 h 839878"/>
                <a:gd name="connsiteX227" fmla="*/ 417759 w 1034979"/>
                <a:gd name="connsiteY227" fmla="*/ 169279 h 839878"/>
                <a:gd name="connsiteX228" fmla="*/ 413949 w 1034979"/>
                <a:gd name="connsiteY228" fmla="*/ 186424 h 839878"/>
                <a:gd name="connsiteX229" fmla="*/ 417759 w 1034979"/>
                <a:gd name="connsiteY229" fmla="*/ 207379 h 839878"/>
                <a:gd name="connsiteX230" fmla="*/ 421569 w 1034979"/>
                <a:gd name="connsiteY230" fmla="*/ 213094 h 839878"/>
                <a:gd name="connsiteX231" fmla="*/ 425379 w 1034979"/>
                <a:gd name="connsiteY231" fmla="*/ 224524 h 839878"/>
                <a:gd name="connsiteX232" fmla="*/ 423474 w 1034979"/>
                <a:gd name="connsiteY232" fmla="*/ 251194 h 839878"/>
                <a:gd name="connsiteX233" fmla="*/ 417759 w 1034979"/>
                <a:gd name="connsiteY233" fmla="*/ 253099 h 839878"/>
                <a:gd name="connsiteX234" fmla="*/ 412044 w 1034979"/>
                <a:gd name="connsiteY234" fmla="*/ 256909 h 839878"/>
                <a:gd name="connsiteX235" fmla="*/ 421569 w 1034979"/>
                <a:gd name="connsiteY235" fmla="*/ 253099 h 839878"/>
                <a:gd name="connsiteX0" fmla="*/ 421005 w 1034415"/>
                <a:gd name="connsiteY0" fmla="*/ 253099 h 839878"/>
                <a:gd name="connsiteX1" fmla="*/ 421005 w 1034415"/>
                <a:gd name="connsiteY1" fmla="*/ 253099 h 839878"/>
                <a:gd name="connsiteX2" fmla="*/ 394335 w 1034415"/>
                <a:gd name="connsiteY2" fmla="*/ 262624 h 839878"/>
                <a:gd name="connsiteX3" fmla="*/ 386715 w 1034415"/>
                <a:gd name="connsiteY3" fmla="*/ 264529 h 839878"/>
                <a:gd name="connsiteX4" fmla="*/ 356235 w 1034415"/>
                <a:gd name="connsiteY4" fmla="*/ 266434 h 839878"/>
                <a:gd name="connsiteX5" fmla="*/ 350520 w 1034415"/>
                <a:gd name="connsiteY5" fmla="*/ 270244 h 839878"/>
                <a:gd name="connsiteX6" fmla="*/ 339090 w 1034415"/>
                <a:gd name="connsiteY6" fmla="*/ 279769 h 839878"/>
                <a:gd name="connsiteX7" fmla="*/ 327660 w 1034415"/>
                <a:gd name="connsiteY7" fmla="*/ 283579 h 839878"/>
                <a:gd name="connsiteX8" fmla="*/ 312420 w 1034415"/>
                <a:gd name="connsiteY8" fmla="*/ 289294 h 839878"/>
                <a:gd name="connsiteX9" fmla="*/ 264795 w 1034415"/>
                <a:gd name="connsiteY9" fmla="*/ 285484 h 839878"/>
                <a:gd name="connsiteX10" fmla="*/ 253365 w 1034415"/>
                <a:gd name="connsiteY10" fmla="*/ 281674 h 839878"/>
                <a:gd name="connsiteX11" fmla="*/ 241935 w 1034415"/>
                <a:gd name="connsiteY11" fmla="*/ 277864 h 839878"/>
                <a:gd name="connsiteX12" fmla="*/ 236220 w 1034415"/>
                <a:gd name="connsiteY12" fmla="*/ 275959 h 839878"/>
                <a:gd name="connsiteX13" fmla="*/ 230505 w 1034415"/>
                <a:gd name="connsiteY13" fmla="*/ 274054 h 839878"/>
                <a:gd name="connsiteX14" fmla="*/ 219075 w 1034415"/>
                <a:gd name="connsiteY14" fmla="*/ 272149 h 839878"/>
                <a:gd name="connsiteX15" fmla="*/ 213360 w 1034415"/>
                <a:gd name="connsiteY15" fmla="*/ 270244 h 839878"/>
                <a:gd name="connsiteX16" fmla="*/ 205740 w 1034415"/>
                <a:gd name="connsiteY16" fmla="*/ 268339 h 839878"/>
                <a:gd name="connsiteX17" fmla="*/ 194310 w 1034415"/>
                <a:gd name="connsiteY17" fmla="*/ 264529 h 839878"/>
                <a:gd name="connsiteX18" fmla="*/ 188595 w 1034415"/>
                <a:gd name="connsiteY18" fmla="*/ 262624 h 839878"/>
                <a:gd name="connsiteX19" fmla="*/ 180975 w 1034415"/>
                <a:gd name="connsiteY19" fmla="*/ 260719 h 839878"/>
                <a:gd name="connsiteX20" fmla="*/ 169545 w 1034415"/>
                <a:gd name="connsiteY20" fmla="*/ 255004 h 839878"/>
                <a:gd name="connsiteX21" fmla="*/ 163830 w 1034415"/>
                <a:gd name="connsiteY21" fmla="*/ 251194 h 839878"/>
                <a:gd name="connsiteX22" fmla="*/ 156210 w 1034415"/>
                <a:gd name="connsiteY22" fmla="*/ 239764 h 839878"/>
                <a:gd name="connsiteX23" fmla="*/ 144780 w 1034415"/>
                <a:gd name="connsiteY23" fmla="*/ 235954 h 839878"/>
                <a:gd name="connsiteX24" fmla="*/ 139065 w 1034415"/>
                <a:gd name="connsiteY24" fmla="*/ 232144 h 839878"/>
                <a:gd name="connsiteX25" fmla="*/ 133350 w 1034415"/>
                <a:gd name="connsiteY25" fmla="*/ 230239 h 839878"/>
                <a:gd name="connsiteX26" fmla="*/ 116205 w 1034415"/>
                <a:gd name="connsiteY26" fmla="*/ 226429 h 839878"/>
                <a:gd name="connsiteX27" fmla="*/ 110490 w 1034415"/>
                <a:gd name="connsiteY27" fmla="*/ 220714 h 839878"/>
                <a:gd name="connsiteX28" fmla="*/ 100965 w 1034415"/>
                <a:gd name="connsiteY28" fmla="*/ 203569 h 839878"/>
                <a:gd name="connsiteX29" fmla="*/ 83820 w 1034415"/>
                <a:gd name="connsiteY29" fmla="*/ 195949 h 839878"/>
                <a:gd name="connsiteX30" fmla="*/ 78105 w 1034415"/>
                <a:gd name="connsiteY30" fmla="*/ 194044 h 839878"/>
                <a:gd name="connsiteX31" fmla="*/ 59055 w 1034415"/>
                <a:gd name="connsiteY31" fmla="*/ 197854 h 839878"/>
                <a:gd name="connsiteX32" fmla="*/ 53340 w 1034415"/>
                <a:gd name="connsiteY32" fmla="*/ 201664 h 839878"/>
                <a:gd name="connsiteX33" fmla="*/ 49530 w 1034415"/>
                <a:gd name="connsiteY33" fmla="*/ 207379 h 839878"/>
                <a:gd name="connsiteX34" fmla="*/ 45720 w 1034415"/>
                <a:gd name="connsiteY34" fmla="*/ 218809 h 839878"/>
                <a:gd name="connsiteX35" fmla="*/ 49530 w 1034415"/>
                <a:gd name="connsiteY35" fmla="*/ 256909 h 839878"/>
                <a:gd name="connsiteX36" fmla="*/ 53340 w 1034415"/>
                <a:gd name="connsiteY36" fmla="*/ 262624 h 839878"/>
                <a:gd name="connsiteX37" fmla="*/ 59055 w 1034415"/>
                <a:gd name="connsiteY37" fmla="*/ 266434 h 839878"/>
                <a:gd name="connsiteX38" fmla="*/ 62865 w 1034415"/>
                <a:gd name="connsiteY38" fmla="*/ 272149 h 839878"/>
                <a:gd name="connsiteX39" fmla="*/ 80010 w 1034415"/>
                <a:gd name="connsiteY39" fmla="*/ 281674 h 839878"/>
                <a:gd name="connsiteX40" fmla="*/ 102870 w 1034415"/>
                <a:gd name="connsiteY40" fmla="*/ 283579 h 839878"/>
                <a:gd name="connsiteX41" fmla="*/ 123825 w 1034415"/>
                <a:gd name="connsiteY41" fmla="*/ 289294 h 839878"/>
                <a:gd name="connsiteX42" fmla="*/ 129540 w 1034415"/>
                <a:gd name="connsiteY42" fmla="*/ 291199 h 839878"/>
                <a:gd name="connsiteX43" fmla="*/ 135255 w 1034415"/>
                <a:gd name="connsiteY43" fmla="*/ 296914 h 839878"/>
                <a:gd name="connsiteX44" fmla="*/ 142875 w 1034415"/>
                <a:gd name="connsiteY44" fmla="*/ 298819 h 839878"/>
                <a:gd name="connsiteX45" fmla="*/ 165735 w 1034415"/>
                <a:gd name="connsiteY45" fmla="*/ 302629 h 839878"/>
                <a:gd name="connsiteX46" fmla="*/ 190500 w 1034415"/>
                <a:gd name="connsiteY46" fmla="*/ 308344 h 839878"/>
                <a:gd name="connsiteX47" fmla="*/ 207645 w 1034415"/>
                <a:gd name="connsiteY47" fmla="*/ 314059 h 839878"/>
                <a:gd name="connsiteX48" fmla="*/ 213360 w 1034415"/>
                <a:gd name="connsiteY48" fmla="*/ 315964 h 839878"/>
                <a:gd name="connsiteX49" fmla="*/ 228600 w 1034415"/>
                <a:gd name="connsiteY49" fmla="*/ 319774 h 839878"/>
                <a:gd name="connsiteX50" fmla="*/ 247650 w 1034415"/>
                <a:gd name="connsiteY50" fmla="*/ 325489 h 839878"/>
                <a:gd name="connsiteX51" fmla="*/ 253365 w 1034415"/>
                <a:gd name="connsiteY51" fmla="*/ 329299 h 839878"/>
                <a:gd name="connsiteX52" fmla="*/ 266700 w 1034415"/>
                <a:gd name="connsiteY52" fmla="*/ 344539 h 839878"/>
                <a:gd name="connsiteX53" fmla="*/ 272415 w 1034415"/>
                <a:gd name="connsiteY53" fmla="*/ 363589 h 839878"/>
                <a:gd name="connsiteX54" fmla="*/ 274320 w 1034415"/>
                <a:gd name="connsiteY54" fmla="*/ 369304 h 839878"/>
                <a:gd name="connsiteX55" fmla="*/ 276225 w 1034415"/>
                <a:gd name="connsiteY55" fmla="*/ 375019 h 839878"/>
                <a:gd name="connsiteX56" fmla="*/ 278130 w 1034415"/>
                <a:gd name="connsiteY56" fmla="*/ 399784 h 839878"/>
                <a:gd name="connsiteX57" fmla="*/ 280035 w 1034415"/>
                <a:gd name="connsiteY57" fmla="*/ 405499 h 839878"/>
                <a:gd name="connsiteX58" fmla="*/ 278130 w 1034415"/>
                <a:gd name="connsiteY58" fmla="*/ 424549 h 839878"/>
                <a:gd name="connsiteX59" fmla="*/ 276225 w 1034415"/>
                <a:gd name="connsiteY59" fmla="*/ 434074 h 839878"/>
                <a:gd name="connsiteX60" fmla="*/ 262890 w 1034415"/>
                <a:gd name="connsiteY60" fmla="*/ 447409 h 839878"/>
                <a:gd name="connsiteX61" fmla="*/ 251460 w 1034415"/>
                <a:gd name="connsiteY61" fmla="*/ 455029 h 839878"/>
                <a:gd name="connsiteX62" fmla="*/ 240030 w 1034415"/>
                <a:gd name="connsiteY62" fmla="*/ 458839 h 839878"/>
                <a:gd name="connsiteX63" fmla="*/ 125730 w 1034415"/>
                <a:gd name="connsiteY63" fmla="*/ 458839 h 839878"/>
                <a:gd name="connsiteX64" fmla="*/ 120015 w 1034415"/>
                <a:gd name="connsiteY64" fmla="*/ 460744 h 839878"/>
                <a:gd name="connsiteX65" fmla="*/ 104775 w 1034415"/>
                <a:gd name="connsiteY65" fmla="*/ 462649 h 839878"/>
                <a:gd name="connsiteX66" fmla="*/ 87630 w 1034415"/>
                <a:gd name="connsiteY66" fmla="*/ 468364 h 839878"/>
                <a:gd name="connsiteX67" fmla="*/ 81915 w 1034415"/>
                <a:gd name="connsiteY67" fmla="*/ 470269 h 839878"/>
                <a:gd name="connsiteX68" fmla="*/ 76200 w 1034415"/>
                <a:gd name="connsiteY68" fmla="*/ 474079 h 839878"/>
                <a:gd name="connsiteX69" fmla="*/ 64770 w 1034415"/>
                <a:gd name="connsiteY69" fmla="*/ 475984 h 839878"/>
                <a:gd name="connsiteX70" fmla="*/ 26670 w 1034415"/>
                <a:gd name="connsiteY70" fmla="*/ 477889 h 839878"/>
                <a:gd name="connsiteX71" fmla="*/ 15240 w 1034415"/>
                <a:gd name="connsiteY71" fmla="*/ 483604 h 839878"/>
                <a:gd name="connsiteX72" fmla="*/ 5715 w 1034415"/>
                <a:gd name="connsiteY72" fmla="*/ 493129 h 839878"/>
                <a:gd name="connsiteX73" fmla="*/ 3810 w 1034415"/>
                <a:gd name="connsiteY73" fmla="*/ 498844 h 839878"/>
                <a:gd name="connsiteX74" fmla="*/ 0 w 1034415"/>
                <a:gd name="connsiteY74" fmla="*/ 504559 h 839878"/>
                <a:gd name="connsiteX75" fmla="*/ 11430 w 1034415"/>
                <a:gd name="connsiteY75" fmla="*/ 540754 h 839878"/>
                <a:gd name="connsiteX76" fmla="*/ 17145 w 1034415"/>
                <a:gd name="connsiteY76" fmla="*/ 542659 h 839878"/>
                <a:gd name="connsiteX77" fmla="*/ 144780 w 1034415"/>
                <a:gd name="connsiteY77" fmla="*/ 540754 h 839878"/>
                <a:gd name="connsiteX78" fmla="*/ 152400 w 1034415"/>
                <a:gd name="connsiteY78" fmla="*/ 538849 h 839878"/>
                <a:gd name="connsiteX79" fmla="*/ 302895 w 1034415"/>
                <a:gd name="connsiteY79" fmla="*/ 533134 h 839878"/>
                <a:gd name="connsiteX80" fmla="*/ 318135 w 1034415"/>
                <a:gd name="connsiteY80" fmla="*/ 540754 h 839878"/>
                <a:gd name="connsiteX81" fmla="*/ 329565 w 1034415"/>
                <a:gd name="connsiteY81" fmla="*/ 546469 h 839878"/>
                <a:gd name="connsiteX82" fmla="*/ 333375 w 1034415"/>
                <a:gd name="connsiteY82" fmla="*/ 552184 h 839878"/>
                <a:gd name="connsiteX83" fmla="*/ 339090 w 1034415"/>
                <a:gd name="connsiteY83" fmla="*/ 554089 h 839878"/>
                <a:gd name="connsiteX84" fmla="*/ 350520 w 1034415"/>
                <a:gd name="connsiteY84" fmla="*/ 561709 h 839878"/>
                <a:gd name="connsiteX85" fmla="*/ 356235 w 1034415"/>
                <a:gd name="connsiteY85" fmla="*/ 565519 h 839878"/>
                <a:gd name="connsiteX86" fmla="*/ 360045 w 1034415"/>
                <a:gd name="connsiteY86" fmla="*/ 571234 h 839878"/>
                <a:gd name="connsiteX87" fmla="*/ 365760 w 1034415"/>
                <a:gd name="connsiteY87" fmla="*/ 582664 h 839878"/>
                <a:gd name="connsiteX88" fmla="*/ 361950 w 1034415"/>
                <a:gd name="connsiteY88" fmla="*/ 609334 h 839878"/>
                <a:gd name="connsiteX89" fmla="*/ 358140 w 1034415"/>
                <a:gd name="connsiteY89" fmla="*/ 615049 h 839878"/>
                <a:gd name="connsiteX90" fmla="*/ 356235 w 1034415"/>
                <a:gd name="connsiteY90" fmla="*/ 620764 h 839878"/>
                <a:gd name="connsiteX91" fmla="*/ 352425 w 1034415"/>
                <a:gd name="connsiteY91" fmla="*/ 626479 h 839878"/>
                <a:gd name="connsiteX92" fmla="*/ 350520 w 1034415"/>
                <a:gd name="connsiteY92" fmla="*/ 632194 h 839878"/>
                <a:gd name="connsiteX93" fmla="*/ 346710 w 1034415"/>
                <a:gd name="connsiteY93" fmla="*/ 637909 h 839878"/>
                <a:gd name="connsiteX94" fmla="*/ 329565 w 1034415"/>
                <a:gd name="connsiteY94" fmla="*/ 704584 h 839878"/>
                <a:gd name="connsiteX95" fmla="*/ 327660 w 1034415"/>
                <a:gd name="connsiteY95" fmla="*/ 756019 h 839878"/>
                <a:gd name="connsiteX96" fmla="*/ 329565 w 1034415"/>
                <a:gd name="connsiteY96" fmla="*/ 780784 h 839878"/>
                <a:gd name="connsiteX97" fmla="*/ 331470 w 1034415"/>
                <a:gd name="connsiteY97" fmla="*/ 786499 h 839878"/>
                <a:gd name="connsiteX98" fmla="*/ 335280 w 1034415"/>
                <a:gd name="connsiteY98" fmla="*/ 790309 h 839878"/>
                <a:gd name="connsiteX99" fmla="*/ 363855 w 1034415"/>
                <a:gd name="connsiteY99" fmla="*/ 836029 h 839878"/>
                <a:gd name="connsiteX100" fmla="*/ 386715 w 1034415"/>
                <a:gd name="connsiteY100" fmla="*/ 837934 h 839878"/>
                <a:gd name="connsiteX101" fmla="*/ 392430 w 1034415"/>
                <a:gd name="connsiteY101" fmla="*/ 832219 h 839878"/>
                <a:gd name="connsiteX102" fmla="*/ 394335 w 1034415"/>
                <a:gd name="connsiteY102" fmla="*/ 820789 h 839878"/>
                <a:gd name="connsiteX103" fmla="*/ 396240 w 1034415"/>
                <a:gd name="connsiteY103" fmla="*/ 815074 h 839878"/>
                <a:gd name="connsiteX104" fmla="*/ 398145 w 1034415"/>
                <a:gd name="connsiteY104" fmla="*/ 797929 h 839878"/>
                <a:gd name="connsiteX105" fmla="*/ 400050 w 1034415"/>
                <a:gd name="connsiteY105" fmla="*/ 784594 h 839878"/>
                <a:gd name="connsiteX106" fmla="*/ 403860 w 1034415"/>
                <a:gd name="connsiteY106" fmla="*/ 727444 h 839878"/>
                <a:gd name="connsiteX107" fmla="*/ 409575 w 1034415"/>
                <a:gd name="connsiteY107" fmla="*/ 716014 h 839878"/>
                <a:gd name="connsiteX108" fmla="*/ 413385 w 1034415"/>
                <a:gd name="connsiteY108" fmla="*/ 702679 h 839878"/>
                <a:gd name="connsiteX109" fmla="*/ 415290 w 1034415"/>
                <a:gd name="connsiteY109" fmla="*/ 696964 h 839878"/>
                <a:gd name="connsiteX110" fmla="*/ 417195 w 1034415"/>
                <a:gd name="connsiteY110" fmla="*/ 683629 h 839878"/>
                <a:gd name="connsiteX111" fmla="*/ 421005 w 1034415"/>
                <a:gd name="connsiteY111" fmla="*/ 672199 h 839878"/>
                <a:gd name="connsiteX112" fmla="*/ 426720 w 1034415"/>
                <a:gd name="connsiteY112" fmla="*/ 658864 h 839878"/>
                <a:gd name="connsiteX113" fmla="*/ 436245 w 1034415"/>
                <a:gd name="connsiteY113" fmla="*/ 647434 h 839878"/>
                <a:gd name="connsiteX114" fmla="*/ 449580 w 1034415"/>
                <a:gd name="connsiteY114" fmla="*/ 632194 h 839878"/>
                <a:gd name="connsiteX115" fmla="*/ 457200 w 1034415"/>
                <a:gd name="connsiteY115" fmla="*/ 620764 h 839878"/>
                <a:gd name="connsiteX116" fmla="*/ 461010 w 1034415"/>
                <a:gd name="connsiteY116" fmla="*/ 609334 h 839878"/>
                <a:gd name="connsiteX117" fmla="*/ 464820 w 1034415"/>
                <a:gd name="connsiteY117" fmla="*/ 594094 h 839878"/>
                <a:gd name="connsiteX118" fmla="*/ 466725 w 1034415"/>
                <a:gd name="connsiteY118" fmla="*/ 588379 h 839878"/>
                <a:gd name="connsiteX119" fmla="*/ 506730 w 1034415"/>
                <a:gd name="connsiteY119" fmla="*/ 582664 h 839878"/>
                <a:gd name="connsiteX120" fmla="*/ 535305 w 1034415"/>
                <a:gd name="connsiteY120" fmla="*/ 573139 h 839878"/>
                <a:gd name="connsiteX121" fmla="*/ 541020 w 1034415"/>
                <a:gd name="connsiteY121" fmla="*/ 571234 h 839878"/>
                <a:gd name="connsiteX122" fmla="*/ 546735 w 1034415"/>
                <a:gd name="connsiteY122" fmla="*/ 569329 h 839878"/>
                <a:gd name="connsiteX123" fmla="*/ 554355 w 1034415"/>
                <a:gd name="connsiteY123" fmla="*/ 567424 h 839878"/>
                <a:gd name="connsiteX124" fmla="*/ 573405 w 1034415"/>
                <a:gd name="connsiteY124" fmla="*/ 559804 h 839878"/>
                <a:gd name="connsiteX125" fmla="*/ 584835 w 1034415"/>
                <a:gd name="connsiteY125" fmla="*/ 555994 h 839878"/>
                <a:gd name="connsiteX126" fmla="*/ 720090 w 1034415"/>
                <a:gd name="connsiteY126" fmla="*/ 639814 h 839878"/>
                <a:gd name="connsiteX127" fmla="*/ 733425 w 1034415"/>
                <a:gd name="connsiteY127" fmla="*/ 649339 h 839878"/>
                <a:gd name="connsiteX128" fmla="*/ 742950 w 1034415"/>
                <a:gd name="connsiteY128" fmla="*/ 651244 h 839878"/>
                <a:gd name="connsiteX129" fmla="*/ 748665 w 1034415"/>
                <a:gd name="connsiteY129" fmla="*/ 653149 h 839878"/>
                <a:gd name="connsiteX130" fmla="*/ 762000 w 1034415"/>
                <a:gd name="connsiteY130" fmla="*/ 658864 h 839878"/>
                <a:gd name="connsiteX131" fmla="*/ 777240 w 1034415"/>
                <a:gd name="connsiteY131" fmla="*/ 656959 h 839878"/>
                <a:gd name="connsiteX132" fmla="*/ 788670 w 1034415"/>
                <a:gd name="connsiteY132" fmla="*/ 651244 h 839878"/>
                <a:gd name="connsiteX133" fmla="*/ 794385 w 1034415"/>
                <a:gd name="connsiteY133" fmla="*/ 649339 h 839878"/>
                <a:gd name="connsiteX134" fmla="*/ 802005 w 1034415"/>
                <a:gd name="connsiteY134" fmla="*/ 632194 h 839878"/>
                <a:gd name="connsiteX135" fmla="*/ 800100 w 1034415"/>
                <a:gd name="connsiteY135" fmla="*/ 607429 h 839878"/>
                <a:gd name="connsiteX136" fmla="*/ 798195 w 1034415"/>
                <a:gd name="connsiteY136" fmla="*/ 601714 h 839878"/>
                <a:gd name="connsiteX137" fmla="*/ 796290 w 1034415"/>
                <a:gd name="connsiteY137" fmla="*/ 594094 h 839878"/>
                <a:gd name="connsiteX138" fmla="*/ 782955 w 1034415"/>
                <a:gd name="connsiteY138" fmla="*/ 576949 h 839878"/>
                <a:gd name="connsiteX139" fmla="*/ 773430 w 1034415"/>
                <a:gd name="connsiteY139" fmla="*/ 571234 h 839878"/>
                <a:gd name="connsiteX140" fmla="*/ 647700 w 1034415"/>
                <a:gd name="connsiteY140" fmla="*/ 479794 h 839878"/>
                <a:gd name="connsiteX141" fmla="*/ 643890 w 1034415"/>
                <a:gd name="connsiteY141" fmla="*/ 462649 h 839878"/>
                <a:gd name="connsiteX142" fmla="*/ 645795 w 1034415"/>
                <a:gd name="connsiteY142" fmla="*/ 455029 h 839878"/>
                <a:gd name="connsiteX143" fmla="*/ 649605 w 1034415"/>
                <a:gd name="connsiteY143" fmla="*/ 437884 h 839878"/>
                <a:gd name="connsiteX144" fmla="*/ 653415 w 1034415"/>
                <a:gd name="connsiteY144" fmla="*/ 432169 h 839878"/>
                <a:gd name="connsiteX145" fmla="*/ 655320 w 1034415"/>
                <a:gd name="connsiteY145" fmla="*/ 426454 h 839878"/>
                <a:gd name="connsiteX146" fmla="*/ 661035 w 1034415"/>
                <a:gd name="connsiteY146" fmla="*/ 424549 h 839878"/>
                <a:gd name="connsiteX147" fmla="*/ 670560 w 1034415"/>
                <a:gd name="connsiteY147" fmla="*/ 413119 h 839878"/>
                <a:gd name="connsiteX148" fmla="*/ 723900 w 1034415"/>
                <a:gd name="connsiteY148" fmla="*/ 405499 h 839878"/>
                <a:gd name="connsiteX149" fmla="*/ 842010 w 1034415"/>
                <a:gd name="connsiteY149" fmla="*/ 407404 h 839878"/>
                <a:gd name="connsiteX150" fmla="*/ 870585 w 1034415"/>
                <a:gd name="connsiteY150" fmla="*/ 409309 h 839878"/>
                <a:gd name="connsiteX151" fmla="*/ 899160 w 1034415"/>
                <a:gd name="connsiteY151" fmla="*/ 415024 h 839878"/>
                <a:gd name="connsiteX152" fmla="*/ 922020 w 1034415"/>
                <a:gd name="connsiteY152" fmla="*/ 418834 h 839878"/>
                <a:gd name="connsiteX153" fmla="*/ 950595 w 1034415"/>
                <a:gd name="connsiteY153" fmla="*/ 424549 h 839878"/>
                <a:gd name="connsiteX154" fmla="*/ 956310 w 1034415"/>
                <a:gd name="connsiteY154" fmla="*/ 424549 h 839878"/>
                <a:gd name="connsiteX155" fmla="*/ 1002030 w 1034415"/>
                <a:gd name="connsiteY155" fmla="*/ 422644 h 839878"/>
                <a:gd name="connsiteX156" fmla="*/ 1030605 w 1034415"/>
                <a:gd name="connsiteY156" fmla="*/ 415024 h 839878"/>
                <a:gd name="connsiteX157" fmla="*/ 1034415 w 1034415"/>
                <a:gd name="connsiteY157" fmla="*/ 409309 h 839878"/>
                <a:gd name="connsiteX158" fmla="*/ 1032510 w 1034415"/>
                <a:gd name="connsiteY158" fmla="*/ 390259 h 839878"/>
                <a:gd name="connsiteX159" fmla="*/ 1026795 w 1034415"/>
                <a:gd name="connsiteY159" fmla="*/ 386449 h 839878"/>
                <a:gd name="connsiteX160" fmla="*/ 1011555 w 1034415"/>
                <a:gd name="connsiteY160" fmla="*/ 384544 h 839878"/>
                <a:gd name="connsiteX161" fmla="*/ 1005840 w 1034415"/>
                <a:gd name="connsiteY161" fmla="*/ 382639 h 839878"/>
                <a:gd name="connsiteX162" fmla="*/ 998220 w 1034415"/>
                <a:gd name="connsiteY162" fmla="*/ 380734 h 839878"/>
                <a:gd name="connsiteX163" fmla="*/ 986790 w 1034415"/>
                <a:gd name="connsiteY163" fmla="*/ 373114 h 839878"/>
                <a:gd name="connsiteX164" fmla="*/ 975360 w 1034415"/>
                <a:gd name="connsiteY164" fmla="*/ 369304 h 839878"/>
                <a:gd name="connsiteX165" fmla="*/ 969645 w 1034415"/>
                <a:gd name="connsiteY165" fmla="*/ 367399 h 839878"/>
                <a:gd name="connsiteX166" fmla="*/ 962025 w 1034415"/>
                <a:gd name="connsiteY166" fmla="*/ 365494 h 839878"/>
                <a:gd name="connsiteX167" fmla="*/ 956310 w 1034415"/>
                <a:gd name="connsiteY167" fmla="*/ 363589 h 839878"/>
                <a:gd name="connsiteX168" fmla="*/ 935355 w 1034415"/>
                <a:gd name="connsiteY168" fmla="*/ 357874 h 839878"/>
                <a:gd name="connsiteX169" fmla="*/ 929640 w 1034415"/>
                <a:gd name="connsiteY169" fmla="*/ 355969 h 839878"/>
                <a:gd name="connsiteX170" fmla="*/ 824865 w 1034415"/>
                <a:gd name="connsiteY170" fmla="*/ 357874 h 839878"/>
                <a:gd name="connsiteX171" fmla="*/ 819150 w 1034415"/>
                <a:gd name="connsiteY171" fmla="*/ 359779 h 839878"/>
                <a:gd name="connsiteX172" fmla="*/ 729615 w 1034415"/>
                <a:gd name="connsiteY172" fmla="*/ 361684 h 839878"/>
                <a:gd name="connsiteX173" fmla="*/ 716280 w 1034415"/>
                <a:gd name="connsiteY173" fmla="*/ 365494 h 839878"/>
                <a:gd name="connsiteX174" fmla="*/ 695325 w 1034415"/>
                <a:gd name="connsiteY174" fmla="*/ 367399 h 839878"/>
                <a:gd name="connsiteX175" fmla="*/ 668655 w 1034415"/>
                <a:gd name="connsiteY175" fmla="*/ 369304 h 839878"/>
                <a:gd name="connsiteX176" fmla="*/ 668655 w 1034415"/>
                <a:gd name="connsiteY176" fmla="*/ 369304 h 839878"/>
                <a:gd name="connsiteX177" fmla="*/ 645795 w 1034415"/>
                <a:gd name="connsiteY177" fmla="*/ 373114 h 839878"/>
                <a:gd name="connsiteX178" fmla="*/ 641985 w 1034415"/>
                <a:gd name="connsiteY178" fmla="*/ 361684 h 839878"/>
                <a:gd name="connsiteX179" fmla="*/ 640080 w 1034415"/>
                <a:gd name="connsiteY179" fmla="*/ 355969 h 839878"/>
                <a:gd name="connsiteX180" fmla="*/ 641985 w 1034415"/>
                <a:gd name="connsiteY180" fmla="*/ 338824 h 839878"/>
                <a:gd name="connsiteX181" fmla="*/ 643890 w 1034415"/>
                <a:gd name="connsiteY181" fmla="*/ 333109 h 839878"/>
                <a:gd name="connsiteX182" fmla="*/ 661035 w 1034415"/>
                <a:gd name="connsiteY182" fmla="*/ 323584 h 839878"/>
                <a:gd name="connsiteX183" fmla="*/ 672465 w 1034415"/>
                <a:gd name="connsiteY183" fmla="*/ 315964 h 839878"/>
                <a:gd name="connsiteX184" fmla="*/ 674370 w 1034415"/>
                <a:gd name="connsiteY184" fmla="*/ 310249 h 839878"/>
                <a:gd name="connsiteX185" fmla="*/ 680085 w 1034415"/>
                <a:gd name="connsiteY185" fmla="*/ 308344 h 839878"/>
                <a:gd name="connsiteX186" fmla="*/ 685800 w 1034415"/>
                <a:gd name="connsiteY186" fmla="*/ 304534 h 839878"/>
                <a:gd name="connsiteX187" fmla="*/ 695325 w 1034415"/>
                <a:gd name="connsiteY187" fmla="*/ 295009 h 839878"/>
                <a:gd name="connsiteX188" fmla="*/ 704850 w 1034415"/>
                <a:gd name="connsiteY188" fmla="*/ 283579 h 839878"/>
                <a:gd name="connsiteX189" fmla="*/ 716280 w 1034415"/>
                <a:gd name="connsiteY189" fmla="*/ 275959 h 839878"/>
                <a:gd name="connsiteX190" fmla="*/ 731520 w 1034415"/>
                <a:gd name="connsiteY190" fmla="*/ 262624 h 839878"/>
                <a:gd name="connsiteX191" fmla="*/ 741045 w 1034415"/>
                <a:gd name="connsiteY191" fmla="*/ 251194 h 839878"/>
                <a:gd name="connsiteX192" fmla="*/ 752475 w 1034415"/>
                <a:gd name="connsiteY192" fmla="*/ 241669 h 839878"/>
                <a:gd name="connsiteX193" fmla="*/ 758190 w 1034415"/>
                <a:gd name="connsiteY193" fmla="*/ 230239 h 839878"/>
                <a:gd name="connsiteX194" fmla="*/ 760095 w 1034415"/>
                <a:gd name="connsiteY194" fmla="*/ 224524 h 839878"/>
                <a:gd name="connsiteX195" fmla="*/ 765810 w 1034415"/>
                <a:gd name="connsiteY195" fmla="*/ 213094 h 839878"/>
                <a:gd name="connsiteX196" fmla="*/ 763905 w 1034415"/>
                <a:gd name="connsiteY196" fmla="*/ 197854 h 839878"/>
                <a:gd name="connsiteX197" fmla="*/ 758190 w 1034415"/>
                <a:gd name="connsiteY197" fmla="*/ 195949 h 839878"/>
                <a:gd name="connsiteX198" fmla="*/ 737235 w 1034415"/>
                <a:gd name="connsiteY198" fmla="*/ 197854 h 839878"/>
                <a:gd name="connsiteX199" fmla="*/ 731520 w 1034415"/>
                <a:gd name="connsiteY199" fmla="*/ 201664 h 839878"/>
                <a:gd name="connsiteX200" fmla="*/ 720090 w 1034415"/>
                <a:gd name="connsiteY200" fmla="*/ 205474 h 839878"/>
                <a:gd name="connsiteX201" fmla="*/ 716280 w 1034415"/>
                <a:gd name="connsiteY201" fmla="*/ 211189 h 839878"/>
                <a:gd name="connsiteX202" fmla="*/ 710565 w 1034415"/>
                <a:gd name="connsiteY202" fmla="*/ 213094 h 839878"/>
                <a:gd name="connsiteX203" fmla="*/ 704850 w 1034415"/>
                <a:gd name="connsiteY203" fmla="*/ 216904 h 839878"/>
                <a:gd name="connsiteX204" fmla="*/ 699135 w 1034415"/>
                <a:gd name="connsiteY204" fmla="*/ 222619 h 839878"/>
                <a:gd name="connsiteX205" fmla="*/ 691515 w 1034415"/>
                <a:gd name="connsiteY205" fmla="*/ 226429 h 839878"/>
                <a:gd name="connsiteX206" fmla="*/ 649605 w 1034415"/>
                <a:gd name="connsiteY206" fmla="*/ 255004 h 839878"/>
                <a:gd name="connsiteX207" fmla="*/ 636270 w 1034415"/>
                <a:gd name="connsiteY207" fmla="*/ 266434 h 839878"/>
                <a:gd name="connsiteX208" fmla="*/ 626745 w 1034415"/>
                <a:gd name="connsiteY208" fmla="*/ 283579 h 839878"/>
                <a:gd name="connsiteX209" fmla="*/ 601980 w 1034415"/>
                <a:gd name="connsiteY209" fmla="*/ 289294 h 839878"/>
                <a:gd name="connsiteX210" fmla="*/ 588645 w 1034415"/>
                <a:gd name="connsiteY210" fmla="*/ 293104 h 839878"/>
                <a:gd name="connsiteX211" fmla="*/ 573405 w 1034415"/>
                <a:gd name="connsiteY211" fmla="*/ 291199 h 839878"/>
                <a:gd name="connsiteX212" fmla="*/ 561975 w 1034415"/>
                <a:gd name="connsiteY212" fmla="*/ 287389 h 839878"/>
                <a:gd name="connsiteX213" fmla="*/ 550545 w 1034415"/>
                <a:gd name="connsiteY213" fmla="*/ 283579 h 839878"/>
                <a:gd name="connsiteX214" fmla="*/ 539115 w 1034415"/>
                <a:gd name="connsiteY214" fmla="*/ 279769 h 839878"/>
                <a:gd name="connsiteX215" fmla="*/ 533400 w 1034415"/>
                <a:gd name="connsiteY215" fmla="*/ 277864 h 839878"/>
                <a:gd name="connsiteX216" fmla="*/ 527685 w 1034415"/>
                <a:gd name="connsiteY216" fmla="*/ 274054 h 839878"/>
                <a:gd name="connsiteX217" fmla="*/ 516255 w 1034415"/>
                <a:gd name="connsiteY217" fmla="*/ 268339 h 839878"/>
                <a:gd name="connsiteX218" fmla="*/ 508635 w 1034415"/>
                <a:gd name="connsiteY218" fmla="*/ 256909 h 839878"/>
                <a:gd name="connsiteX219" fmla="*/ 504825 w 1034415"/>
                <a:gd name="connsiteY219" fmla="*/ 235954 h 839878"/>
                <a:gd name="connsiteX220" fmla="*/ 506730 w 1034415"/>
                <a:gd name="connsiteY220" fmla="*/ 171184 h 839878"/>
                <a:gd name="connsiteX221" fmla="*/ 512445 w 1034415"/>
                <a:gd name="connsiteY221" fmla="*/ 157849 h 839878"/>
                <a:gd name="connsiteX222" fmla="*/ 505432 w 1034415"/>
                <a:gd name="connsiteY222" fmla="*/ 73485 h 839878"/>
                <a:gd name="connsiteX223" fmla="*/ 451234 w 1034415"/>
                <a:gd name="connsiteY223" fmla="*/ 11248 h 839878"/>
                <a:gd name="connsiteX224" fmla="*/ 432519 w 1034415"/>
                <a:gd name="connsiteY224" fmla="*/ 68523 h 839878"/>
                <a:gd name="connsiteX225" fmla="*/ 424815 w 1034415"/>
                <a:gd name="connsiteY225" fmla="*/ 137103 h 839878"/>
                <a:gd name="connsiteX226" fmla="*/ 417195 w 1034415"/>
                <a:gd name="connsiteY226" fmla="*/ 169279 h 839878"/>
                <a:gd name="connsiteX227" fmla="*/ 413385 w 1034415"/>
                <a:gd name="connsiteY227" fmla="*/ 186424 h 839878"/>
                <a:gd name="connsiteX228" fmla="*/ 417195 w 1034415"/>
                <a:gd name="connsiteY228" fmla="*/ 207379 h 839878"/>
                <a:gd name="connsiteX229" fmla="*/ 421005 w 1034415"/>
                <a:gd name="connsiteY229" fmla="*/ 213094 h 839878"/>
                <a:gd name="connsiteX230" fmla="*/ 424815 w 1034415"/>
                <a:gd name="connsiteY230" fmla="*/ 224524 h 839878"/>
                <a:gd name="connsiteX231" fmla="*/ 422910 w 1034415"/>
                <a:gd name="connsiteY231" fmla="*/ 251194 h 839878"/>
                <a:gd name="connsiteX232" fmla="*/ 417195 w 1034415"/>
                <a:gd name="connsiteY232" fmla="*/ 253099 h 839878"/>
                <a:gd name="connsiteX233" fmla="*/ 411480 w 1034415"/>
                <a:gd name="connsiteY233" fmla="*/ 256909 h 839878"/>
                <a:gd name="connsiteX234" fmla="*/ 421005 w 1034415"/>
                <a:gd name="connsiteY234" fmla="*/ 253099 h 839878"/>
                <a:gd name="connsiteX0" fmla="*/ 423886 w 1037296"/>
                <a:gd name="connsiteY0" fmla="*/ 253099 h 839878"/>
                <a:gd name="connsiteX1" fmla="*/ 423886 w 1037296"/>
                <a:gd name="connsiteY1" fmla="*/ 253099 h 839878"/>
                <a:gd name="connsiteX2" fmla="*/ 397216 w 1037296"/>
                <a:gd name="connsiteY2" fmla="*/ 262624 h 839878"/>
                <a:gd name="connsiteX3" fmla="*/ 389596 w 1037296"/>
                <a:gd name="connsiteY3" fmla="*/ 264529 h 839878"/>
                <a:gd name="connsiteX4" fmla="*/ 359116 w 1037296"/>
                <a:gd name="connsiteY4" fmla="*/ 266434 h 839878"/>
                <a:gd name="connsiteX5" fmla="*/ 353401 w 1037296"/>
                <a:gd name="connsiteY5" fmla="*/ 270244 h 839878"/>
                <a:gd name="connsiteX6" fmla="*/ 341971 w 1037296"/>
                <a:gd name="connsiteY6" fmla="*/ 279769 h 839878"/>
                <a:gd name="connsiteX7" fmla="*/ 330541 w 1037296"/>
                <a:gd name="connsiteY7" fmla="*/ 283579 h 839878"/>
                <a:gd name="connsiteX8" fmla="*/ 315301 w 1037296"/>
                <a:gd name="connsiteY8" fmla="*/ 289294 h 839878"/>
                <a:gd name="connsiteX9" fmla="*/ 267676 w 1037296"/>
                <a:gd name="connsiteY9" fmla="*/ 285484 h 839878"/>
                <a:gd name="connsiteX10" fmla="*/ 256246 w 1037296"/>
                <a:gd name="connsiteY10" fmla="*/ 281674 h 839878"/>
                <a:gd name="connsiteX11" fmla="*/ 244816 w 1037296"/>
                <a:gd name="connsiteY11" fmla="*/ 277864 h 839878"/>
                <a:gd name="connsiteX12" fmla="*/ 239101 w 1037296"/>
                <a:gd name="connsiteY12" fmla="*/ 275959 h 839878"/>
                <a:gd name="connsiteX13" fmla="*/ 233386 w 1037296"/>
                <a:gd name="connsiteY13" fmla="*/ 274054 h 839878"/>
                <a:gd name="connsiteX14" fmla="*/ 221956 w 1037296"/>
                <a:gd name="connsiteY14" fmla="*/ 272149 h 839878"/>
                <a:gd name="connsiteX15" fmla="*/ 216241 w 1037296"/>
                <a:gd name="connsiteY15" fmla="*/ 270244 h 839878"/>
                <a:gd name="connsiteX16" fmla="*/ 208621 w 1037296"/>
                <a:gd name="connsiteY16" fmla="*/ 268339 h 839878"/>
                <a:gd name="connsiteX17" fmla="*/ 197191 w 1037296"/>
                <a:gd name="connsiteY17" fmla="*/ 264529 h 839878"/>
                <a:gd name="connsiteX18" fmla="*/ 191476 w 1037296"/>
                <a:gd name="connsiteY18" fmla="*/ 262624 h 839878"/>
                <a:gd name="connsiteX19" fmla="*/ 183856 w 1037296"/>
                <a:gd name="connsiteY19" fmla="*/ 260719 h 839878"/>
                <a:gd name="connsiteX20" fmla="*/ 172426 w 1037296"/>
                <a:gd name="connsiteY20" fmla="*/ 255004 h 839878"/>
                <a:gd name="connsiteX21" fmla="*/ 166711 w 1037296"/>
                <a:gd name="connsiteY21" fmla="*/ 251194 h 839878"/>
                <a:gd name="connsiteX22" fmla="*/ 159091 w 1037296"/>
                <a:gd name="connsiteY22" fmla="*/ 239764 h 839878"/>
                <a:gd name="connsiteX23" fmla="*/ 147661 w 1037296"/>
                <a:gd name="connsiteY23" fmla="*/ 235954 h 839878"/>
                <a:gd name="connsiteX24" fmla="*/ 141946 w 1037296"/>
                <a:gd name="connsiteY24" fmla="*/ 232144 h 839878"/>
                <a:gd name="connsiteX25" fmla="*/ 136231 w 1037296"/>
                <a:gd name="connsiteY25" fmla="*/ 230239 h 839878"/>
                <a:gd name="connsiteX26" fmla="*/ 119086 w 1037296"/>
                <a:gd name="connsiteY26" fmla="*/ 226429 h 839878"/>
                <a:gd name="connsiteX27" fmla="*/ 113371 w 1037296"/>
                <a:gd name="connsiteY27" fmla="*/ 220714 h 839878"/>
                <a:gd name="connsiteX28" fmla="*/ 103846 w 1037296"/>
                <a:gd name="connsiteY28" fmla="*/ 203569 h 839878"/>
                <a:gd name="connsiteX29" fmla="*/ 86701 w 1037296"/>
                <a:gd name="connsiteY29" fmla="*/ 195949 h 839878"/>
                <a:gd name="connsiteX30" fmla="*/ 80986 w 1037296"/>
                <a:gd name="connsiteY30" fmla="*/ 194044 h 839878"/>
                <a:gd name="connsiteX31" fmla="*/ 61936 w 1037296"/>
                <a:gd name="connsiteY31" fmla="*/ 197854 h 839878"/>
                <a:gd name="connsiteX32" fmla="*/ 56221 w 1037296"/>
                <a:gd name="connsiteY32" fmla="*/ 201664 h 839878"/>
                <a:gd name="connsiteX33" fmla="*/ 52411 w 1037296"/>
                <a:gd name="connsiteY33" fmla="*/ 207379 h 839878"/>
                <a:gd name="connsiteX34" fmla="*/ 48601 w 1037296"/>
                <a:gd name="connsiteY34" fmla="*/ 218809 h 839878"/>
                <a:gd name="connsiteX35" fmla="*/ 52411 w 1037296"/>
                <a:gd name="connsiteY35" fmla="*/ 256909 h 839878"/>
                <a:gd name="connsiteX36" fmla="*/ 56221 w 1037296"/>
                <a:gd name="connsiteY36" fmla="*/ 262624 h 839878"/>
                <a:gd name="connsiteX37" fmla="*/ 61936 w 1037296"/>
                <a:gd name="connsiteY37" fmla="*/ 266434 h 839878"/>
                <a:gd name="connsiteX38" fmla="*/ 65746 w 1037296"/>
                <a:gd name="connsiteY38" fmla="*/ 272149 h 839878"/>
                <a:gd name="connsiteX39" fmla="*/ 82891 w 1037296"/>
                <a:gd name="connsiteY39" fmla="*/ 281674 h 839878"/>
                <a:gd name="connsiteX40" fmla="*/ 105751 w 1037296"/>
                <a:gd name="connsiteY40" fmla="*/ 283579 h 839878"/>
                <a:gd name="connsiteX41" fmla="*/ 126706 w 1037296"/>
                <a:gd name="connsiteY41" fmla="*/ 289294 h 839878"/>
                <a:gd name="connsiteX42" fmla="*/ 132421 w 1037296"/>
                <a:gd name="connsiteY42" fmla="*/ 291199 h 839878"/>
                <a:gd name="connsiteX43" fmla="*/ 138136 w 1037296"/>
                <a:gd name="connsiteY43" fmla="*/ 296914 h 839878"/>
                <a:gd name="connsiteX44" fmla="*/ 145756 w 1037296"/>
                <a:gd name="connsiteY44" fmla="*/ 298819 h 839878"/>
                <a:gd name="connsiteX45" fmla="*/ 168616 w 1037296"/>
                <a:gd name="connsiteY45" fmla="*/ 302629 h 839878"/>
                <a:gd name="connsiteX46" fmla="*/ 193381 w 1037296"/>
                <a:gd name="connsiteY46" fmla="*/ 308344 h 839878"/>
                <a:gd name="connsiteX47" fmla="*/ 210526 w 1037296"/>
                <a:gd name="connsiteY47" fmla="*/ 314059 h 839878"/>
                <a:gd name="connsiteX48" fmla="*/ 216241 w 1037296"/>
                <a:gd name="connsiteY48" fmla="*/ 315964 h 839878"/>
                <a:gd name="connsiteX49" fmla="*/ 231481 w 1037296"/>
                <a:gd name="connsiteY49" fmla="*/ 319774 h 839878"/>
                <a:gd name="connsiteX50" fmla="*/ 250531 w 1037296"/>
                <a:gd name="connsiteY50" fmla="*/ 325489 h 839878"/>
                <a:gd name="connsiteX51" fmla="*/ 256246 w 1037296"/>
                <a:gd name="connsiteY51" fmla="*/ 329299 h 839878"/>
                <a:gd name="connsiteX52" fmla="*/ 269581 w 1037296"/>
                <a:gd name="connsiteY52" fmla="*/ 344539 h 839878"/>
                <a:gd name="connsiteX53" fmla="*/ 275296 w 1037296"/>
                <a:gd name="connsiteY53" fmla="*/ 363589 h 839878"/>
                <a:gd name="connsiteX54" fmla="*/ 277201 w 1037296"/>
                <a:gd name="connsiteY54" fmla="*/ 369304 h 839878"/>
                <a:gd name="connsiteX55" fmla="*/ 279106 w 1037296"/>
                <a:gd name="connsiteY55" fmla="*/ 375019 h 839878"/>
                <a:gd name="connsiteX56" fmla="*/ 281011 w 1037296"/>
                <a:gd name="connsiteY56" fmla="*/ 399784 h 839878"/>
                <a:gd name="connsiteX57" fmla="*/ 282916 w 1037296"/>
                <a:gd name="connsiteY57" fmla="*/ 405499 h 839878"/>
                <a:gd name="connsiteX58" fmla="*/ 281011 w 1037296"/>
                <a:gd name="connsiteY58" fmla="*/ 424549 h 839878"/>
                <a:gd name="connsiteX59" fmla="*/ 279106 w 1037296"/>
                <a:gd name="connsiteY59" fmla="*/ 434074 h 839878"/>
                <a:gd name="connsiteX60" fmla="*/ 265771 w 1037296"/>
                <a:gd name="connsiteY60" fmla="*/ 447409 h 839878"/>
                <a:gd name="connsiteX61" fmla="*/ 254341 w 1037296"/>
                <a:gd name="connsiteY61" fmla="*/ 455029 h 839878"/>
                <a:gd name="connsiteX62" fmla="*/ 242911 w 1037296"/>
                <a:gd name="connsiteY62" fmla="*/ 458839 h 839878"/>
                <a:gd name="connsiteX63" fmla="*/ 128611 w 1037296"/>
                <a:gd name="connsiteY63" fmla="*/ 458839 h 839878"/>
                <a:gd name="connsiteX64" fmla="*/ 122896 w 1037296"/>
                <a:gd name="connsiteY64" fmla="*/ 460744 h 839878"/>
                <a:gd name="connsiteX65" fmla="*/ 107656 w 1037296"/>
                <a:gd name="connsiteY65" fmla="*/ 462649 h 839878"/>
                <a:gd name="connsiteX66" fmla="*/ 90511 w 1037296"/>
                <a:gd name="connsiteY66" fmla="*/ 468364 h 839878"/>
                <a:gd name="connsiteX67" fmla="*/ 84796 w 1037296"/>
                <a:gd name="connsiteY67" fmla="*/ 470269 h 839878"/>
                <a:gd name="connsiteX68" fmla="*/ 79081 w 1037296"/>
                <a:gd name="connsiteY68" fmla="*/ 474079 h 839878"/>
                <a:gd name="connsiteX69" fmla="*/ 67651 w 1037296"/>
                <a:gd name="connsiteY69" fmla="*/ 475984 h 839878"/>
                <a:gd name="connsiteX70" fmla="*/ 29551 w 1037296"/>
                <a:gd name="connsiteY70" fmla="*/ 477889 h 839878"/>
                <a:gd name="connsiteX71" fmla="*/ 18121 w 1037296"/>
                <a:gd name="connsiteY71" fmla="*/ 483604 h 839878"/>
                <a:gd name="connsiteX72" fmla="*/ 8596 w 1037296"/>
                <a:gd name="connsiteY72" fmla="*/ 493129 h 839878"/>
                <a:gd name="connsiteX73" fmla="*/ 6691 w 1037296"/>
                <a:gd name="connsiteY73" fmla="*/ 498844 h 839878"/>
                <a:gd name="connsiteX74" fmla="*/ 2881 w 1037296"/>
                <a:gd name="connsiteY74" fmla="*/ 504559 h 839878"/>
                <a:gd name="connsiteX75" fmla="*/ 14311 w 1037296"/>
                <a:gd name="connsiteY75" fmla="*/ 540754 h 839878"/>
                <a:gd name="connsiteX76" fmla="*/ 147661 w 1037296"/>
                <a:gd name="connsiteY76" fmla="*/ 540754 h 839878"/>
                <a:gd name="connsiteX77" fmla="*/ 155281 w 1037296"/>
                <a:gd name="connsiteY77" fmla="*/ 538849 h 839878"/>
                <a:gd name="connsiteX78" fmla="*/ 305776 w 1037296"/>
                <a:gd name="connsiteY78" fmla="*/ 533134 h 839878"/>
                <a:gd name="connsiteX79" fmla="*/ 321016 w 1037296"/>
                <a:gd name="connsiteY79" fmla="*/ 540754 h 839878"/>
                <a:gd name="connsiteX80" fmla="*/ 332446 w 1037296"/>
                <a:gd name="connsiteY80" fmla="*/ 546469 h 839878"/>
                <a:gd name="connsiteX81" fmla="*/ 336256 w 1037296"/>
                <a:gd name="connsiteY81" fmla="*/ 552184 h 839878"/>
                <a:gd name="connsiteX82" fmla="*/ 341971 w 1037296"/>
                <a:gd name="connsiteY82" fmla="*/ 554089 h 839878"/>
                <a:gd name="connsiteX83" fmla="*/ 353401 w 1037296"/>
                <a:gd name="connsiteY83" fmla="*/ 561709 h 839878"/>
                <a:gd name="connsiteX84" fmla="*/ 359116 w 1037296"/>
                <a:gd name="connsiteY84" fmla="*/ 565519 h 839878"/>
                <a:gd name="connsiteX85" fmla="*/ 362926 w 1037296"/>
                <a:gd name="connsiteY85" fmla="*/ 571234 h 839878"/>
                <a:gd name="connsiteX86" fmla="*/ 368641 w 1037296"/>
                <a:gd name="connsiteY86" fmla="*/ 582664 h 839878"/>
                <a:gd name="connsiteX87" fmla="*/ 364831 w 1037296"/>
                <a:gd name="connsiteY87" fmla="*/ 609334 h 839878"/>
                <a:gd name="connsiteX88" fmla="*/ 361021 w 1037296"/>
                <a:gd name="connsiteY88" fmla="*/ 615049 h 839878"/>
                <a:gd name="connsiteX89" fmla="*/ 359116 w 1037296"/>
                <a:gd name="connsiteY89" fmla="*/ 620764 h 839878"/>
                <a:gd name="connsiteX90" fmla="*/ 355306 w 1037296"/>
                <a:gd name="connsiteY90" fmla="*/ 626479 h 839878"/>
                <a:gd name="connsiteX91" fmla="*/ 353401 w 1037296"/>
                <a:gd name="connsiteY91" fmla="*/ 632194 h 839878"/>
                <a:gd name="connsiteX92" fmla="*/ 349591 w 1037296"/>
                <a:gd name="connsiteY92" fmla="*/ 637909 h 839878"/>
                <a:gd name="connsiteX93" fmla="*/ 332446 w 1037296"/>
                <a:gd name="connsiteY93" fmla="*/ 704584 h 839878"/>
                <a:gd name="connsiteX94" fmla="*/ 330541 w 1037296"/>
                <a:gd name="connsiteY94" fmla="*/ 756019 h 839878"/>
                <a:gd name="connsiteX95" fmla="*/ 332446 w 1037296"/>
                <a:gd name="connsiteY95" fmla="*/ 780784 h 839878"/>
                <a:gd name="connsiteX96" fmla="*/ 334351 w 1037296"/>
                <a:gd name="connsiteY96" fmla="*/ 786499 h 839878"/>
                <a:gd name="connsiteX97" fmla="*/ 338161 w 1037296"/>
                <a:gd name="connsiteY97" fmla="*/ 790309 h 839878"/>
                <a:gd name="connsiteX98" fmla="*/ 366736 w 1037296"/>
                <a:gd name="connsiteY98" fmla="*/ 836029 h 839878"/>
                <a:gd name="connsiteX99" fmla="*/ 389596 w 1037296"/>
                <a:gd name="connsiteY99" fmla="*/ 837934 h 839878"/>
                <a:gd name="connsiteX100" fmla="*/ 395311 w 1037296"/>
                <a:gd name="connsiteY100" fmla="*/ 832219 h 839878"/>
                <a:gd name="connsiteX101" fmla="*/ 397216 w 1037296"/>
                <a:gd name="connsiteY101" fmla="*/ 820789 h 839878"/>
                <a:gd name="connsiteX102" fmla="*/ 399121 w 1037296"/>
                <a:gd name="connsiteY102" fmla="*/ 815074 h 839878"/>
                <a:gd name="connsiteX103" fmla="*/ 401026 w 1037296"/>
                <a:gd name="connsiteY103" fmla="*/ 797929 h 839878"/>
                <a:gd name="connsiteX104" fmla="*/ 402931 w 1037296"/>
                <a:gd name="connsiteY104" fmla="*/ 784594 h 839878"/>
                <a:gd name="connsiteX105" fmla="*/ 406741 w 1037296"/>
                <a:gd name="connsiteY105" fmla="*/ 727444 h 839878"/>
                <a:gd name="connsiteX106" fmla="*/ 412456 w 1037296"/>
                <a:gd name="connsiteY106" fmla="*/ 716014 h 839878"/>
                <a:gd name="connsiteX107" fmla="*/ 416266 w 1037296"/>
                <a:gd name="connsiteY107" fmla="*/ 702679 h 839878"/>
                <a:gd name="connsiteX108" fmla="*/ 418171 w 1037296"/>
                <a:gd name="connsiteY108" fmla="*/ 696964 h 839878"/>
                <a:gd name="connsiteX109" fmla="*/ 420076 w 1037296"/>
                <a:gd name="connsiteY109" fmla="*/ 683629 h 839878"/>
                <a:gd name="connsiteX110" fmla="*/ 423886 w 1037296"/>
                <a:gd name="connsiteY110" fmla="*/ 672199 h 839878"/>
                <a:gd name="connsiteX111" fmla="*/ 429601 w 1037296"/>
                <a:gd name="connsiteY111" fmla="*/ 658864 h 839878"/>
                <a:gd name="connsiteX112" fmla="*/ 439126 w 1037296"/>
                <a:gd name="connsiteY112" fmla="*/ 647434 h 839878"/>
                <a:gd name="connsiteX113" fmla="*/ 452461 w 1037296"/>
                <a:gd name="connsiteY113" fmla="*/ 632194 h 839878"/>
                <a:gd name="connsiteX114" fmla="*/ 460081 w 1037296"/>
                <a:gd name="connsiteY114" fmla="*/ 620764 h 839878"/>
                <a:gd name="connsiteX115" fmla="*/ 463891 w 1037296"/>
                <a:gd name="connsiteY115" fmla="*/ 609334 h 839878"/>
                <a:gd name="connsiteX116" fmla="*/ 467701 w 1037296"/>
                <a:gd name="connsiteY116" fmla="*/ 594094 h 839878"/>
                <a:gd name="connsiteX117" fmla="*/ 469606 w 1037296"/>
                <a:gd name="connsiteY117" fmla="*/ 588379 h 839878"/>
                <a:gd name="connsiteX118" fmla="*/ 509611 w 1037296"/>
                <a:gd name="connsiteY118" fmla="*/ 582664 h 839878"/>
                <a:gd name="connsiteX119" fmla="*/ 538186 w 1037296"/>
                <a:gd name="connsiteY119" fmla="*/ 573139 h 839878"/>
                <a:gd name="connsiteX120" fmla="*/ 543901 w 1037296"/>
                <a:gd name="connsiteY120" fmla="*/ 571234 h 839878"/>
                <a:gd name="connsiteX121" fmla="*/ 549616 w 1037296"/>
                <a:gd name="connsiteY121" fmla="*/ 569329 h 839878"/>
                <a:gd name="connsiteX122" fmla="*/ 557236 w 1037296"/>
                <a:gd name="connsiteY122" fmla="*/ 567424 h 839878"/>
                <a:gd name="connsiteX123" fmla="*/ 576286 w 1037296"/>
                <a:gd name="connsiteY123" fmla="*/ 559804 h 839878"/>
                <a:gd name="connsiteX124" fmla="*/ 587716 w 1037296"/>
                <a:gd name="connsiteY124" fmla="*/ 555994 h 839878"/>
                <a:gd name="connsiteX125" fmla="*/ 722971 w 1037296"/>
                <a:gd name="connsiteY125" fmla="*/ 639814 h 839878"/>
                <a:gd name="connsiteX126" fmla="*/ 736306 w 1037296"/>
                <a:gd name="connsiteY126" fmla="*/ 649339 h 839878"/>
                <a:gd name="connsiteX127" fmla="*/ 745831 w 1037296"/>
                <a:gd name="connsiteY127" fmla="*/ 651244 h 839878"/>
                <a:gd name="connsiteX128" fmla="*/ 751546 w 1037296"/>
                <a:gd name="connsiteY128" fmla="*/ 653149 h 839878"/>
                <a:gd name="connsiteX129" fmla="*/ 764881 w 1037296"/>
                <a:gd name="connsiteY129" fmla="*/ 658864 h 839878"/>
                <a:gd name="connsiteX130" fmla="*/ 780121 w 1037296"/>
                <a:gd name="connsiteY130" fmla="*/ 656959 h 839878"/>
                <a:gd name="connsiteX131" fmla="*/ 791551 w 1037296"/>
                <a:gd name="connsiteY131" fmla="*/ 651244 h 839878"/>
                <a:gd name="connsiteX132" fmla="*/ 797266 w 1037296"/>
                <a:gd name="connsiteY132" fmla="*/ 649339 h 839878"/>
                <a:gd name="connsiteX133" fmla="*/ 804886 w 1037296"/>
                <a:gd name="connsiteY133" fmla="*/ 632194 h 839878"/>
                <a:gd name="connsiteX134" fmla="*/ 802981 w 1037296"/>
                <a:gd name="connsiteY134" fmla="*/ 607429 h 839878"/>
                <a:gd name="connsiteX135" fmla="*/ 801076 w 1037296"/>
                <a:gd name="connsiteY135" fmla="*/ 601714 h 839878"/>
                <a:gd name="connsiteX136" fmla="*/ 799171 w 1037296"/>
                <a:gd name="connsiteY136" fmla="*/ 594094 h 839878"/>
                <a:gd name="connsiteX137" fmla="*/ 785836 w 1037296"/>
                <a:gd name="connsiteY137" fmla="*/ 576949 h 839878"/>
                <a:gd name="connsiteX138" fmla="*/ 776311 w 1037296"/>
                <a:gd name="connsiteY138" fmla="*/ 571234 h 839878"/>
                <a:gd name="connsiteX139" fmla="*/ 650581 w 1037296"/>
                <a:gd name="connsiteY139" fmla="*/ 479794 h 839878"/>
                <a:gd name="connsiteX140" fmla="*/ 646771 w 1037296"/>
                <a:gd name="connsiteY140" fmla="*/ 462649 h 839878"/>
                <a:gd name="connsiteX141" fmla="*/ 648676 w 1037296"/>
                <a:gd name="connsiteY141" fmla="*/ 455029 h 839878"/>
                <a:gd name="connsiteX142" fmla="*/ 652486 w 1037296"/>
                <a:gd name="connsiteY142" fmla="*/ 437884 h 839878"/>
                <a:gd name="connsiteX143" fmla="*/ 656296 w 1037296"/>
                <a:gd name="connsiteY143" fmla="*/ 432169 h 839878"/>
                <a:gd name="connsiteX144" fmla="*/ 658201 w 1037296"/>
                <a:gd name="connsiteY144" fmla="*/ 426454 h 839878"/>
                <a:gd name="connsiteX145" fmla="*/ 663916 w 1037296"/>
                <a:gd name="connsiteY145" fmla="*/ 424549 h 839878"/>
                <a:gd name="connsiteX146" fmla="*/ 673441 w 1037296"/>
                <a:gd name="connsiteY146" fmla="*/ 413119 h 839878"/>
                <a:gd name="connsiteX147" fmla="*/ 726781 w 1037296"/>
                <a:gd name="connsiteY147" fmla="*/ 405499 h 839878"/>
                <a:gd name="connsiteX148" fmla="*/ 844891 w 1037296"/>
                <a:gd name="connsiteY148" fmla="*/ 407404 h 839878"/>
                <a:gd name="connsiteX149" fmla="*/ 873466 w 1037296"/>
                <a:gd name="connsiteY149" fmla="*/ 409309 h 839878"/>
                <a:gd name="connsiteX150" fmla="*/ 902041 w 1037296"/>
                <a:gd name="connsiteY150" fmla="*/ 415024 h 839878"/>
                <a:gd name="connsiteX151" fmla="*/ 924901 w 1037296"/>
                <a:gd name="connsiteY151" fmla="*/ 418834 h 839878"/>
                <a:gd name="connsiteX152" fmla="*/ 953476 w 1037296"/>
                <a:gd name="connsiteY152" fmla="*/ 424549 h 839878"/>
                <a:gd name="connsiteX153" fmla="*/ 959191 w 1037296"/>
                <a:gd name="connsiteY153" fmla="*/ 424549 h 839878"/>
                <a:gd name="connsiteX154" fmla="*/ 1004911 w 1037296"/>
                <a:gd name="connsiteY154" fmla="*/ 422644 h 839878"/>
                <a:gd name="connsiteX155" fmla="*/ 1033486 w 1037296"/>
                <a:gd name="connsiteY155" fmla="*/ 415024 h 839878"/>
                <a:gd name="connsiteX156" fmla="*/ 1037296 w 1037296"/>
                <a:gd name="connsiteY156" fmla="*/ 409309 h 839878"/>
                <a:gd name="connsiteX157" fmla="*/ 1035391 w 1037296"/>
                <a:gd name="connsiteY157" fmla="*/ 390259 h 839878"/>
                <a:gd name="connsiteX158" fmla="*/ 1029676 w 1037296"/>
                <a:gd name="connsiteY158" fmla="*/ 386449 h 839878"/>
                <a:gd name="connsiteX159" fmla="*/ 1014436 w 1037296"/>
                <a:gd name="connsiteY159" fmla="*/ 384544 h 839878"/>
                <a:gd name="connsiteX160" fmla="*/ 1008721 w 1037296"/>
                <a:gd name="connsiteY160" fmla="*/ 382639 h 839878"/>
                <a:gd name="connsiteX161" fmla="*/ 1001101 w 1037296"/>
                <a:gd name="connsiteY161" fmla="*/ 380734 h 839878"/>
                <a:gd name="connsiteX162" fmla="*/ 989671 w 1037296"/>
                <a:gd name="connsiteY162" fmla="*/ 373114 h 839878"/>
                <a:gd name="connsiteX163" fmla="*/ 978241 w 1037296"/>
                <a:gd name="connsiteY163" fmla="*/ 369304 h 839878"/>
                <a:gd name="connsiteX164" fmla="*/ 972526 w 1037296"/>
                <a:gd name="connsiteY164" fmla="*/ 367399 h 839878"/>
                <a:gd name="connsiteX165" fmla="*/ 964906 w 1037296"/>
                <a:gd name="connsiteY165" fmla="*/ 365494 h 839878"/>
                <a:gd name="connsiteX166" fmla="*/ 959191 w 1037296"/>
                <a:gd name="connsiteY166" fmla="*/ 363589 h 839878"/>
                <a:gd name="connsiteX167" fmla="*/ 938236 w 1037296"/>
                <a:gd name="connsiteY167" fmla="*/ 357874 h 839878"/>
                <a:gd name="connsiteX168" fmla="*/ 932521 w 1037296"/>
                <a:gd name="connsiteY168" fmla="*/ 355969 h 839878"/>
                <a:gd name="connsiteX169" fmla="*/ 827746 w 1037296"/>
                <a:gd name="connsiteY169" fmla="*/ 357874 h 839878"/>
                <a:gd name="connsiteX170" fmla="*/ 822031 w 1037296"/>
                <a:gd name="connsiteY170" fmla="*/ 359779 h 839878"/>
                <a:gd name="connsiteX171" fmla="*/ 732496 w 1037296"/>
                <a:gd name="connsiteY171" fmla="*/ 361684 h 839878"/>
                <a:gd name="connsiteX172" fmla="*/ 719161 w 1037296"/>
                <a:gd name="connsiteY172" fmla="*/ 365494 h 839878"/>
                <a:gd name="connsiteX173" fmla="*/ 698206 w 1037296"/>
                <a:gd name="connsiteY173" fmla="*/ 367399 h 839878"/>
                <a:gd name="connsiteX174" fmla="*/ 671536 w 1037296"/>
                <a:gd name="connsiteY174" fmla="*/ 369304 h 839878"/>
                <a:gd name="connsiteX175" fmla="*/ 671536 w 1037296"/>
                <a:gd name="connsiteY175" fmla="*/ 369304 h 839878"/>
                <a:gd name="connsiteX176" fmla="*/ 648676 w 1037296"/>
                <a:gd name="connsiteY176" fmla="*/ 373114 h 839878"/>
                <a:gd name="connsiteX177" fmla="*/ 644866 w 1037296"/>
                <a:gd name="connsiteY177" fmla="*/ 361684 h 839878"/>
                <a:gd name="connsiteX178" fmla="*/ 642961 w 1037296"/>
                <a:gd name="connsiteY178" fmla="*/ 355969 h 839878"/>
                <a:gd name="connsiteX179" fmla="*/ 644866 w 1037296"/>
                <a:gd name="connsiteY179" fmla="*/ 338824 h 839878"/>
                <a:gd name="connsiteX180" fmla="*/ 646771 w 1037296"/>
                <a:gd name="connsiteY180" fmla="*/ 333109 h 839878"/>
                <a:gd name="connsiteX181" fmla="*/ 663916 w 1037296"/>
                <a:gd name="connsiteY181" fmla="*/ 323584 h 839878"/>
                <a:gd name="connsiteX182" fmla="*/ 675346 w 1037296"/>
                <a:gd name="connsiteY182" fmla="*/ 315964 h 839878"/>
                <a:gd name="connsiteX183" fmla="*/ 677251 w 1037296"/>
                <a:gd name="connsiteY183" fmla="*/ 310249 h 839878"/>
                <a:gd name="connsiteX184" fmla="*/ 682966 w 1037296"/>
                <a:gd name="connsiteY184" fmla="*/ 308344 h 839878"/>
                <a:gd name="connsiteX185" fmla="*/ 688681 w 1037296"/>
                <a:gd name="connsiteY185" fmla="*/ 304534 h 839878"/>
                <a:gd name="connsiteX186" fmla="*/ 698206 w 1037296"/>
                <a:gd name="connsiteY186" fmla="*/ 295009 h 839878"/>
                <a:gd name="connsiteX187" fmla="*/ 707731 w 1037296"/>
                <a:gd name="connsiteY187" fmla="*/ 283579 h 839878"/>
                <a:gd name="connsiteX188" fmla="*/ 719161 w 1037296"/>
                <a:gd name="connsiteY188" fmla="*/ 275959 h 839878"/>
                <a:gd name="connsiteX189" fmla="*/ 734401 w 1037296"/>
                <a:gd name="connsiteY189" fmla="*/ 262624 h 839878"/>
                <a:gd name="connsiteX190" fmla="*/ 743926 w 1037296"/>
                <a:gd name="connsiteY190" fmla="*/ 251194 h 839878"/>
                <a:gd name="connsiteX191" fmla="*/ 755356 w 1037296"/>
                <a:gd name="connsiteY191" fmla="*/ 241669 h 839878"/>
                <a:gd name="connsiteX192" fmla="*/ 761071 w 1037296"/>
                <a:gd name="connsiteY192" fmla="*/ 230239 h 839878"/>
                <a:gd name="connsiteX193" fmla="*/ 762976 w 1037296"/>
                <a:gd name="connsiteY193" fmla="*/ 224524 h 839878"/>
                <a:gd name="connsiteX194" fmla="*/ 768691 w 1037296"/>
                <a:gd name="connsiteY194" fmla="*/ 213094 h 839878"/>
                <a:gd name="connsiteX195" fmla="*/ 766786 w 1037296"/>
                <a:gd name="connsiteY195" fmla="*/ 197854 h 839878"/>
                <a:gd name="connsiteX196" fmla="*/ 761071 w 1037296"/>
                <a:gd name="connsiteY196" fmla="*/ 195949 h 839878"/>
                <a:gd name="connsiteX197" fmla="*/ 740116 w 1037296"/>
                <a:gd name="connsiteY197" fmla="*/ 197854 h 839878"/>
                <a:gd name="connsiteX198" fmla="*/ 734401 w 1037296"/>
                <a:gd name="connsiteY198" fmla="*/ 201664 h 839878"/>
                <a:gd name="connsiteX199" fmla="*/ 722971 w 1037296"/>
                <a:gd name="connsiteY199" fmla="*/ 205474 h 839878"/>
                <a:gd name="connsiteX200" fmla="*/ 719161 w 1037296"/>
                <a:gd name="connsiteY200" fmla="*/ 211189 h 839878"/>
                <a:gd name="connsiteX201" fmla="*/ 713446 w 1037296"/>
                <a:gd name="connsiteY201" fmla="*/ 213094 h 839878"/>
                <a:gd name="connsiteX202" fmla="*/ 707731 w 1037296"/>
                <a:gd name="connsiteY202" fmla="*/ 216904 h 839878"/>
                <a:gd name="connsiteX203" fmla="*/ 702016 w 1037296"/>
                <a:gd name="connsiteY203" fmla="*/ 222619 h 839878"/>
                <a:gd name="connsiteX204" fmla="*/ 694396 w 1037296"/>
                <a:gd name="connsiteY204" fmla="*/ 226429 h 839878"/>
                <a:gd name="connsiteX205" fmla="*/ 652486 w 1037296"/>
                <a:gd name="connsiteY205" fmla="*/ 255004 h 839878"/>
                <a:gd name="connsiteX206" fmla="*/ 639151 w 1037296"/>
                <a:gd name="connsiteY206" fmla="*/ 266434 h 839878"/>
                <a:gd name="connsiteX207" fmla="*/ 629626 w 1037296"/>
                <a:gd name="connsiteY207" fmla="*/ 283579 h 839878"/>
                <a:gd name="connsiteX208" fmla="*/ 604861 w 1037296"/>
                <a:gd name="connsiteY208" fmla="*/ 289294 h 839878"/>
                <a:gd name="connsiteX209" fmla="*/ 591526 w 1037296"/>
                <a:gd name="connsiteY209" fmla="*/ 293104 h 839878"/>
                <a:gd name="connsiteX210" fmla="*/ 576286 w 1037296"/>
                <a:gd name="connsiteY210" fmla="*/ 291199 h 839878"/>
                <a:gd name="connsiteX211" fmla="*/ 564856 w 1037296"/>
                <a:gd name="connsiteY211" fmla="*/ 287389 h 839878"/>
                <a:gd name="connsiteX212" fmla="*/ 553426 w 1037296"/>
                <a:gd name="connsiteY212" fmla="*/ 283579 h 839878"/>
                <a:gd name="connsiteX213" fmla="*/ 541996 w 1037296"/>
                <a:gd name="connsiteY213" fmla="*/ 279769 h 839878"/>
                <a:gd name="connsiteX214" fmla="*/ 536281 w 1037296"/>
                <a:gd name="connsiteY214" fmla="*/ 277864 h 839878"/>
                <a:gd name="connsiteX215" fmla="*/ 530566 w 1037296"/>
                <a:gd name="connsiteY215" fmla="*/ 274054 h 839878"/>
                <a:gd name="connsiteX216" fmla="*/ 519136 w 1037296"/>
                <a:gd name="connsiteY216" fmla="*/ 268339 h 839878"/>
                <a:gd name="connsiteX217" fmla="*/ 511516 w 1037296"/>
                <a:gd name="connsiteY217" fmla="*/ 256909 h 839878"/>
                <a:gd name="connsiteX218" fmla="*/ 507706 w 1037296"/>
                <a:gd name="connsiteY218" fmla="*/ 235954 h 839878"/>
                <a:gd name="connsiteX219" fmla="*/ 509611 w 1037296"/>
                <a:gd name="connsiteY219" fmla="*/ 171184 h 839878"/>
                <a:gd name="connsiteX220" fmla="*/ 515326 w 1037296"/>
                <a:gd name="connsiteY220" fmla="*/ 157849 h 839878"/>
                <a:gd name="connsiteX221" fmla="*/ 508313 w 1037296"/>
                <a:gd name="connsiteY221" fmla="*/ 73485 h 839878"/>
                <a:gd name="connsiteX222" fmla="*/ 454115 w 1037296"/>
                <a:gd name="connsiteY222" fmla="*/ 11248 h 839878"/>
                <a:gd name="connsiteX223" fmla="*/ 435400 w 1037296"/>
                <a:gd name="connsiteY223" fmla="*/ 68523 h 839878"/>
                <a:gd name="connsiteX224" fmla="*/ 427696 w 1037296"/>
                <a:gd name="connsiteY224" fmla="*/ 137103 h 839878"/>
                <a:gd name="connsiteX225" fmla="*/ 420076 w 1037296"/>
                <a:gd name="connsiteY225" fmla="*/ 169279 h 839878"/>
                <a:gd name="connsiteX226" fmla="*/ 416266 w 1037296"/>
                <a:gd name="connsiteY226" fmla="*/ 186424 h 839878"/>
                <a:gd name="connsiteX227" fmla="*/ 420076 w 1037296"/>
                <a:gd name="connsiteY227" fmla="*/ 207379 h 839878"/>
                <a:gd name="connsiteX228" fmla="*/ 423886 w 1037296"/>
                <a:gd name="connsiteY228" fmla="*/ 213094 h 839878"/>
                <a:gd name="connsiteX229" fmla="*/ 427696 w 1037296"/>
                <a:gd name="connsiteY229" fmla="*/ 224524 h 839878"/>
                <a:gd name="connsiteX230" fmla="*/ 425791 w 1037296"/>
                <a:gd name="connsiteY230" fmla="*/ 251194 h 839878"/>
                <a:gd name="connsiteX231" fmla="*/ 420076 w 1037296"/>
                <a:gd name="connsiteY231" fmla="*/ 253099 h 839878"/>
                <a:gd name="connsiteX232" fmla="*/ 414361 w 1037296"/>
                <a:gd name="connsiteY232" fmla="*/ 256909 h 839878"/>
                <a:gd name="connsiteX233" fmla="*/ 423886 w 1037296"/>
                <a:gd name="connsiteY233"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45832 w 1037297"/>
                <a:gd name="connsiteY127" fmla="*/ 651244 h 839878"/>
                <a:gd name="connsiteX128" fmla="*/ 751547 w 1037297"/>
                <a:gd name="connsiteY128" fmla="*/ 653149 h 839878"/>
                <a:gd name="connsiteX129" fmla="*/ 764882 w 1037297"/>
                <a:gd name="connsiteY129" fmla="*/ 658864 h 839878"/>
                <a:gd name="connsiteX130" fmla="*/ 780122 w 1037297"/>
                <a:gd name="connsiteY130" fmla="*/ 656959 h 839878"/>
                <a:gd name="connsiteX131" fmla="*/ 791552 w 1037297"/>
                <a:gd name="connsiteY131" fmla="*/ 651244 h 839878"/>
                <a:gd name="connsiteX132" fmla="*/ 797267 w 1037297"/>
                <a:gd name="connsiteY132" fmla="*/ 649339 h 839878"/>
                <a:gd name="connsiteX133" fmla="*/ 804887 w 1037297"/>
                <a:gd name="connsiteY133" fmla="*/ 632194 h 839878"/>
                <a:gd name="connsiteX134" fmla="*/ 802982 w 1037297"/>
                <a:gd name="connsiteY134" fmla="*/ 607429 h 839878"/>
                <a:gd name="connsiteX135" fmla="*/ 801077 w 1037297"/>
                <a:gd name="connsiteY135" fmla="*/ 601714 h 839878"/>
                <a:gd name="connsiteX136" fmla="*/ 799172 w 1037297"/>
                <a:gd name="connsiteY136" fmla="*/ 594094 h 839878"/>
                <a:gd name="connsiteX137" fmla="*/ 785837 w 1037297"/>
                <a:gd name="connsiteY137" fmla="*/ 576949 h 839878"/>
                <a:gd name="connsiteX138" fmla="*/ 776312 w 1037297"/>
                <a:gd name="connsiteY138" fmla="*/ 571234 h 839878"/>
                <a:gd name="connsiteX139" fmla="*/ 650582 w 1037297"/>
                <a:gd name="connsiteY139" fmla="*/ 479794 h 839878"/>
                <a:gd name="connsiteX140" fmla="*/ 646772 w 1037297"/>
                <a:gd name="connsiteY140" fmla="*/ 462649 h 839878"/>
                <a:gd name="connsiteX141" fmla="*/ 648677 w 1037297"/>
                <a:gd name="connsiteY141" fmla="*/ 455029 h 839878"/>
                <a:gd name="connsiteX142" fmla="*/ 652487 w 1037297"/>
                <a:gd name="connsiteY142" fmla="*/ 437884 h 839878"/>
                <a:gd name="connsiteX143" fmla="*/ 656297 w 1037297"/>
                <a:gd name="connsiteY143" fmla="*/ 432169 h 839878"/>
                <a:gd name="connsiteX144" fmla="*/ 658202 w 1037297"/>
                <a:gd name="connsiteY144" fmla="*/ 426454 h 839878"/>
                <a:gd name="connsiteX145" fmla="*/ 663917 w 1037297"/>
                <a:gd name="connsiteY145" fmla="*/ 424549 h 839878"/>
                <a:gd name="connsiteX146" fmla="*/ 673442 w 1037297"/>
                <a:gd name="connsiteY146" fmla="*/ 413119 h 839878"/>
                <a:gd name="connsiteX147" fmla="*/ 726782 w 1037297"/>
                <a:gd name="connsiteY147" fmla="*/ 405499 h 839878"/>
                <a:gd name="connsiteX148" fmla="*/ 844892 w 1037297"/>
                <a:gd name="connsiteY148" fmla="*/ 407404 h 839878"/>
                <a:gd name="connsiteX149" fmla="*/ 873467 w 1037297"/>
                <a:gd name="connsiteY149" fmla="*/ 409309 h 839878"/>
                <a:gd name="connsiteX150" fmla="*/ 902042 w 1037297"/>
                <a:gd name="connsiteY150" fmla="*/ 415024 h 839878"/>
                <a:gd name="connsiteX151" fmla="*/ 924902 w 1037297"/>
                <a:gd name="connsiteY151" fmla="*/ 418834 h 839878"/>
                <a:gd name="connsiteX152" fmla="*/ 953477 w 1037297"/>
                <a:gd name="connsiteY152" fmla="*/ 424549 h 839878"/>
                <a:gd name="connsiteX153" fmla="*/ 959192 w 1037297"/>
                <a:gd name="connsiteY153" fmla="*/ 424549 h 839878"/>
                <a:gd name="connsiteX154" fmla="*/ 1004912 w 1037297"/>
                <a:gd name="connsiteY154" fmla="*/ 422644 h 839878"/>
                <a:gd name="connsiteX155" fmla="*/ 1033487 w 1037297"/>
                <a:gd name="connsiteY155" fmla="*/ 415024 h 839878"/>
                <a:gd name="connsiteX156" fmla="*/ 1037297 w 1037297"/>
                <a:gd name="connsiteY156" fmla="*/ 409309 h 839878"/>
                <a:gd name="connsiteX157" fmla="*/ 1035392 w 1037297"/>
                <a:gd name="connsiteY157" fmla="*/ 390259 h 839878"/>
                <a:gd name="connsiteX158" fmla="*/ 1029677 w 1037297"/>
                <a:gd name="connsiteY158" fmla="*/ 386449 h 839878"/>
                <a:gd name="connsiteX159" fmla="*/ 1014437 w 1037297"/>
                <a:gd name="connsiteY159" fmla="*/ 384544 h 839878"/>
                <a:gd name="connsiteX160" fmla="*/ 1008722 w 1037297"/>
                <a:gd name="connsiteY160" fmla="*/ 382639 h 839878"/>
                <a:gd name="connsiteX161" fmla="*/ 1001102 w 1037297"/>
                <a:gd name="connsiteY161" fmla="*/ 380734 h 839878"/>
                <a:gd name="connsiteX162" fmla="*/ 989672 w 1037297"/>
                <a:gd name="connsiteY162" fmla="*/ 373114 h 839878"/>
                <a:gd name="connsiteX163" fmla="*/ 978242 w 1037297"/>
                <a:gd name="connsiteY163" fmla="*/ 369304 h 839878"/>
                <a:gd name="connsiteX164" fmla="*/ 972527 w 1037297"/>
                <a:gd name="connsiteY164" fmla="*/ 367399 h 839878"/>
                <a:gd name="connsiteX165" fmla="*/ 964907 w 1037297"/>
                <a:gd name="connsiteY165" fmla="*/ 365494 h 839878"/>
                <a:gd name="connsiteX166" fmla="*/ 959192 w 1037297"/>
                <a:gd name="connsiteY166" fmla="*/ 363589 h 839878"/>
                <a:gd name="connsiteX167" fmla="*/ 938237 w 1037297"/>
                <a:gd name="connsiteY167" fmla="*/ 357874 h 839878"/>
                <a:gd name="connsiteX168" fmla="*/ 932522 w 1037297"/>
                <a:gd name="connsiteY168" fmla="*/ 355969 h 839878"/>
                <a:gd name="connsiteX169" fmla="*/ 827747 w 1037297"/>
                <a:gd name="connsiteY169" fmla="*/ 357874 h 839878"/>
                <a:gd name="connsiteX170" fmla="*/ 822032 w 1037297"/>
                <a:gd name="connsiteY170" fmla="*/ 359779 h 839878"/>
                <a:gd name="connsiteX171" fmla="*/ 732497 w 1037297"/>
                <a:gd name="connsiteY171" fmla="*/ 361684 h 839878"/>
                <a:gd name="connsiteX172" fmla="*/ 719162 w 1037297"/>
                <a:gd name="connsiteY172" fmla="*/ 365494 h 839878"/>
                <a:gd name="connsiteX173" fmla="*/ 698207 w 1037297"/>
                <a:gd name="connsiteY173" fmla="*/ 367399 h 839878"/>
                <a:gd name="connsiteX174" fmla="*/ 671537 w 1037297"/>
                <a:gd name="connsiteY174" fmla="*/ 369304 h 839878"/>
                <a:gd name="connsiteX175" fmla="*/ 671537 w 1037297"/>
                <a:gd name="connsiteY175" fmla="*/ 369304 h 839878"/>
                <a:gd name="connsiteX176" fmla="*/ 648677 w 1037297"/>
                <a:gd name="connsiteY176" fmla="*/ 373114 h 839878"/>
                <a:gd name="connsiteX177" fmla="*/ 644867 w 1037297"/>
                <a:gd name="connsiteY177" fmla="*/ 361684 h 839878"/>
                <a:gd name="connsiteX178" fmla="*/ 642962 w 1037297"/>
                <a:gd name="connsiteY178" fmla="*/ 355969 h 839878"/>
                <a:gd name="connsiteX179" fmla="*/ 644867 w 1037297"/>
                <a:gd name="connsiteY179" fmla="*/ 338824 h 839878"/>
                <a:gd name="connsiteX180" fmla="*/ 646772 w 1037297"/>
                <a:gd name="connsiteY180" fmla="*/ 333109 h 839878"/>
                <a:gd name="connsiteX181" fmla="*/ 663917 w 1037297"/>
                <a:gd name="connsiteY181" fmla="*/ 323584 h 839878"/>
                <a:gd name="connsiteX182" fmla="*/ 675347 w 1037297"/>
                <a:gd name="connsiteY182" fmla="*/ 315964 h 839878"/>
                <a:gd name="connsiteX183" fmla="*/ 677252 w 1037297"/>
                <a:gd name="connsiteY183" fmla="*/ 310249 h 839878"/>
                <a:gd name="connsiteX184" fmla="*/ 682967 w 1037297"/>
                <a:gd name="connsiteY184" fmla="*/ 308344 h 839878"/>
                <a:gd name="connsiteX185" fmla="*/ 688682 w 1037297"/>
                <a:gd name="connsiteY185" fmla="*/ 304534 h 839878"/>
                <a:gd name="connsiteX186" fmla="*/ 698207 w 1037297"/>
                <a:gd name="connsiteY186" fmla="*/ 295009 h 839878"/>
                <a:gd name="connsiteX187" fmla="*/ 707732 w 1037297"/>
                <a:gd name="connsiteY187" fmla="*/ 283579 h 839878"/>
                <a:gd name="connsiteX188" fmla="*/ 719162 w 1037297"/>
                <a:gd name="connsiteY188" fmla="*/ 275959 h 839878"/>
                <a:gd name="connsiteX189" fmla="*/ 734402 w 1037297"/>
                <a:gd name="connsiteY189" fmla="*/ 262624 h 839878"/>
                <a:gd name="connsiteX190" fmla="*/ 743927 w 1037297"/>
                <a:gd name="connsiteY190" fmla="*/ 251194 h 839878"/>
                <a:gd name="connsiteX191" fmla="*/ 755357 w 1037297"/>
                <a:gd name="connsiteY191" fmla="*/ 241669 h 839878"/>
                <a:gd name="connsiteX192" fmla="*/ 761072 w 1037297"/>
                <a:gd name="connsiteY192" fmla="*/ 230239 h 839878"/>
                <a:gd name="connsiteX193" fmla="*/ 762977 w 1037297"/>
                <a:gd name="connsiteY193" fmla="*/ 224524 h 839878"/>
                <a:gd name="connsiteX194" fmla="*/ 768692 w 1037297"/>
                <a:gd name="connsiteY194" fmla="*/ 213094 h 839878"/>
                <a:gd name="connsiteX195" fmla="*/ 766787 w 1037297"/>
                <a:gd name="connsiteY195" fmla="*/ 197854 h 839878"/>
                <a:gd name="connsiteX196" fmla="*/ 761072 w 1037297"/>
                <a:gd name="connsiteY196" fmla="*/ 195949 h 839878"/>
                <a:gd name="connsiteX197" fmla="*/ 740117 w 1037297"/>
                <a:gd name="connsiteY197" fmla="*/ 197854 h 839878"/>
                <a:gd name="connsiteX198" fmla="*/ 734402 w 1037297"/>
                <a:gd name="connsiteY198" fmla="*/ 201664 h 839878"/>
                <a:gd name="connsiteX199" fmla="*/ 722972 w 1037297"/>
                <a:gd name="connsiteY199" fmla="*/ 205474 h 839878"/>
                <a:gd name="connsiteX200" fmla="*/ 719162 w 1037297"/>
                <a:gd name="connsiteY200" fmla="*/ 211189 h 839878"/>
                <a:gd name="connsiteX201" fmla="*/ 713447 w 1037297"/>
                <a:gd name="connsiteY201" fmla="*/ 213094 h 839878"/>
                <a:gd name="connsiteX202" fmla="*/ 707732 w 1037297"/>
                <a:gd name="connsiteY202" fmla="*/ 216904 h 839878"/>
                <a:gd name="connsiteX203" fmla="*/ 702017 w 1037297"/>
                <a:gd name="connsiteY203" fmla="*/ 222619 h 839878"/>
                <a:gd name="connsiteX204" fmla="*/ 694397 w 1037297"/>
                <a:gd name="connsiteY204" fmla="*/ 226429 h 839878"/>
                <a:gd name="connsiteX205" fmla="*/ 652487 w 1037297"/>
                <a:gd name="connsiteY205" fmla="*/ 255004 h 839878"/>
                <a:gd name="connsiteX206" fmla="*/ 639152 w 1037297"/>
                <a:gd name="connsiteY206" fmla="*/ 266434 h 839878"/>
                <a:gd name="connsiteX207" fmla="*/ 629627 w 1037297"/>
                <a:gd name="connsiteY207" fmla="*/ 283579 h 839878"/>
                <a:gd name="connsiteX208" fmla="*/ 604862 w 1037297"/>
                <a:gd name="connsiteY208" fmla="*/ 289294 h 839878"/>
                <a:gd name="connsiteX209" fmla="*/ 591527 w 1037297"/>
                <a:gd name="connsiteY209" fmla="*/ 293104 h 839878"/>
                <a:gd name="connsiteX210" fmla="*/ 576287 w 1037297"/>
                <a:gd name="connsiteY210" fmla="*/ 291199 h 839878"/>
                <a:gd name="connsiteX211" fmla="*/ 564857 w 1037297"/>
                <a:gd name="connsiteY211" fmla="*/ 287389 h 839878"/>
                <a:gd name="connsiteX212" fmla="*/ 553427 w 1037297"/>
                <a:gd name="connsiteY212" fmla="*/ 283579 h 839878"/>
                <a:gd name="connsiteX213" fmla="*/ 541997 w 1037297"/>
                <a:gd name="connsiteY213" fmla="*/ 279769 h 839878"/>
                <a:gd name="connsiteX214" fmla="*/ 536282 w 1037297"/>
                <a:gd name="connsiteY214" fmla="*/ 277864 h 839878"/>
                <a:gd name="connsiteX215" fmla="*/ 530567 w 1037297"/>
                <a:gd name="connsiteY215" fmla="*/ 274054 h 839878"/>
                <a:gd name="connsiteX216" fmla="*/ 519137 w 1037297"/>
                <a:gd name="connsiteY216" fmla="*/ 268339 h 839878"/>
                <a:gd name="connsiteX217" fmla="*/ 511517 w 1037297"/>
                <a:gd name="connsiteY217" fmla="*/ 256909 h 839878"/>
                <a:gd name="connsiteX218" fmla="*/ 507707 w 1037297"/>
                <a:gd name="connsiteY218" fmla="*/ 235954 h 839878"/>
                <a:gd name="connsiteX219" fmla="*/ 509612 w 1037297"/>
                <a:gd name="connsiteY219" fmla="*/ 171184 h 839878"/>
                <a:gd name="connsiteX220" fmla="*/ 508314 w 1037297"/>
                <a:gd name="connsiteY220" fmla="*/ 73485 h 839878"/>
                <a:gd name="connsiteX221" fmla="*/ 454116 w 1037297"/>
                <a:gd name="connsiteY221" fmla="*/ 11248 h 839878"/>
                <a:gd name="connsiteX222" fmla="*/ 435401 w 1037297"/>
                <a:gd name="connsiteY222" fmla="*/ 68523 h 839878"/>
                <a:gd name="connsiteX223" fmla="*/ 427697 w 1037297"/>
                <a:gd name="connsiteY223" fmla="*/ 137103 h 839878"/>
                <a:gd name="connsiteX224" fmla="*/ 420077 w 1037297"/>
                <a:gd name="connsiteY224" fmla="*/ 169279 h 839878"/>
                <a:gd name="connsiteX225" fmla="*/ 416267 w 1037297"/>
                <a:gd name="connsiteY225" fmla="*/ 186424 h 839878"/>
                <a:gd name="connsiteX226" fmla="*/ 420077 w 1037297"/>
                <a:gd name="connsiteY226" fmla="*/ 207379 h 839878"/>
                <a:gd name="connsiteX227" fmla="*/ 423887 w 1037297"/>
                <a:gd name="connsiteY227" fmla="*/ 213094 h 839878"/>
                <a:gd name="connsiteX228" fmla="*/ 427697 w 1037297"/>
                <a:gd name="connsiteY228" fmla="*/ 224524 h 839878"/>
                <a:gd name="connsiteX229" fmla="*/ 425792 w 1037297"/>
                <a:gd name="connsiteY229" fmla="*/ 251194 h 839878"/>
                <a:gd name="connsiteX230" fmla="*/ 420077 w 1037297"/>
                <a:gd name="connsiteY230" fmla="*/ 253099 h 839878"/>
                <a:gd name="connsiteX231" fmla="*/ 414362 w 1037297"/>
                <a:gd name="connsiteY231" fmla="*/ 256909 h 839878"/>
                <a:gd name="connsiteX232" fmla="*/ 423887 w 1037297"/>
                <a:gd name="connsiteY232"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45832 w 1037297"/>
                <a:gd name="connsiteY127" fmla="*/ 651244 h 839878"/>
                <a:gd name="connsiteX128" fmla="*/ 751547 w 1037297"/>
                <a:gd name="connsiteY128" fmla="*/ 653149 h 839878"/>
                <a:gd name="connsiteX129" fmla="*/ 780122 w 1037297"/>
                <a:gd name="connsiteY129" fmla="*/ 656959 h 839878"/>
                <a:gd name="connsiteX130" fmla="*/ 791552 w 1037297"/>
                <a:gd name="connsiteY130" fmla="*/ 651244 h 839878"/>
                <a:gd name="connsiteX131" fmla="*/ 797267 w 1037297"/>
                <a:gd name="connsiteY131" fmla="*/ 649339 h 839878"/>
                <a:gd name="connsiteX132" fmla="*/ 804887 w 1037297"/>
                <a:gd name="connsiteY132" fmla="*/ 632194 h 839878"/>
                <a:gd name="connsiteX133" fmla="*/ 802982 w 1037297"/>
                <a:gd name="connsiteY133" fmla="*/ 607429 h 839878"/>
                <a:gd name="connsiteX134" fmla="*/ 801077 w 1037297"/>
                <a:gd name="connsiteY134" fmla="*/ 601714 h 839878"/>
                <a:gd name="connsiteX135" fmla="*/ 799172 w 1037297"/>
                <a:gd name="connsiteY135" fmla="*/ 594094 h 839878"/>
                <a:gd name="connsiteX136" fmla="*/ 785837 w 1037297"/>
                <a:gd name="connsiteY136" fmla="*/ 576949 h 839878"/>
                <a:gd name="connsiteX137" fmla="*/ 776312 w 1037297"/>
                <a:gd name="connsiteY137" fmla="*/ 571234 h 839878"/>
                <a:gd name="connsiteX138" fmla="*/ 650582 w 1037297"/>
                <a:gd name="connsiteY138" fmla="*/ 479794 h 839878"/>
                <a:gd name="connsiteX139" fmla="*/ 646772 w 1037297"/>
                <a:gd name="connsiteY139" fmla="*/ 462649 h 839878"/>
                <a:gd name="connsiteX140" fmla="*/ 648677 w 1037297"/>
                <a:gd name="connsiteY140" fmla="*/ 455029 h 839878"/>
                <a:gd name="connsiteX141" fmla="*/ 652487 w 1037297"/>
                <a:gd name="connsiteY141" fmla="*/ 437884 h 839878"/>
                <a:gd name="connsiteX142" fmla="*/ 656297 w 1037297"/>
                <a:gd name="connsiteY142" fmla="*/ 432169 h 839878"/>
                <a:gd name="connsiteX143" fmla="*/ 658202 w 1037297"/>
                <a:gd name="connsiteY143" fmla="*/ 426454 h 839878"/>
                <a:gd name="connsiteX144" fmla="*/ 663917 w 1037297"/>
                <a:gd name="connsiteY144" fmla="*/ 424549 h 839878"/>
                <a:gd name="connsiteX145" fmla="*/ 673442 w 1037297"/>
                <a:gd name="connsiteY145" fmla="*/ 413119 h 839878"/>
                <a:gd name="connsiteX146" fmla="*/ 726782 w 1037297"/>
                <a:gd name="connsiteY146" fmla="*/ 405499 h 839878"/>
                <a:gd name="connsiteX147" fmla="*/ 844892 w 1037297"/>
                <a:gd name="connsiteY147" fmla="*/ 407404 h 839878"/>
                <a:gd name="connsiteX148" fmla="*/ 873467 w 1037297"/>
                <a:gd name="connsiteY148" fmla="*/ 409309 h 839878"/>
                <a:gd name="connsiteX149" fmla="*/ 902042 w 1037297"/>
                <a:gd name="connsiteY149" fmla="*/ 415024 h 839878"/>
                <a:gd name="connsiteX150" fmla="*/ 924902 w 1037297"/>
                <a:gd name="connsiteY150" fmla="*/ 418834 h 839878"/>
                <a:gd name="connsiteX151" fmla="*/ 953477 w 1037297"/>
                <a:gd name="connsiteY151" fmla="*/ 424549 h 839878"/>
                <a:gd name="connsiteX152" fmla="*/ 959192 w 1037297"/>
                <a:gd name="connsiteY152" fmla="*/ 424549 h 839878"/>
                <a:gd name="connsiteX153" fmla="*/ 1004912 w 1037297"/>
                <a:gd name="connsiteY153" fmla="*/ 422644 h 839878"/>
                <a:gd name="connsiteX154" fmla="*/ 1033487 w 1037297"/>
                <a:gd name="connsiteY154" fmla="*/ 415024 h 839878"/>
                <a:gd name="connsiteX155" fmla="*/ 1037297 w 1037297"/>
                <a:gd name="connsiteY155" fmla="*/ 409309 h 839878"/>
                <a:gd name="connsiteX156" fmla="*/ 1035392 w 1037297"/>
                <a:gd name="connsiteY156" fmla="*/ 390259 h 839878"/>
                <a:gd name="connsiteX157" fmla="*/ 1029677 w 1037297"/>
                <a:gd name="connsiteY157" fmla="*/ 386449 h 839878"/>
                <a:gd name="connsiteX158" fmla="*/ 1014437 w 1037297"/>
                <a:gd name="connsiteY158" fmla="*/ 384544 h 839878"/>
                <a:gd name="connsiteX159" fmla="*/ 1008722 w 1037297"/>
                <a:gd name="connsiteY159" fmla="*/ 382639 h 839878"/>
                <a:gd name="connsiteX160" fmla="*/ 1001102 w 1037297"/>
                <a:gd name="connsiteY160" fmla="*/ 380734 h 839878"/>
                <a:gd name="connsiteX161" fmla="*/ 989672 w 1037297"/>
                <a:gd name="connsiteY161" fmla="*/ 373114 h 839878"/>
                <a:gd name="connsiteX162" fmla="*/ 978242 w 1037297"/>
                <a:gd name="connsiteY162" fmla="*/ 369304 h 839878"/>
                <a:gd name="connsiteX163" fmla="*/ 972527 w 1037297"/>
                <a:gd name="connsiteY163" fmla="*/ 367399 h 839878"/>
                <a:gd name="connsiteX164" fmla="*/ 964907 w 1037297"/>
                <a:gd name="connsiteY164" fmla="*/ 365494 h 839878"/>
                <a:gd name="connsiteX165" fmla="*/ 959192 w 1037297"/>
                <a:gd name="connsiteY165" fmla="*/ 363589 h 839878"/>
                <a:gd name="connsiteX166" fmla="*/ 938237 w 1037297"/>
                <a:gd name="connsiteY166" fmla="*/ 357874 h 839878"/>
                <a:gd name="connsiteX167" fmla="*/ 932522 w 1037297"/>
                <a:gd name="connsiteY167" fmla="*/ 355969 h 839878"/>
                <a:gd name="connsiteX168" fmla="*/ 827747 w 1037297"/>
                <a:gd name="connsiteY168" fmla="*/ 357874 h 839878"/>
                <a:gd name="connsiteX169" fmla="*/ 822032 w 1037297"/>
                <a:gd name="connsiteY169" fmla="*/ 359779 h 839878"/>
                <a:gd name="connsiteX170" fmla="*/ 732497 w 1037297"/>
                <a:gd name="connsiteY170" fmla="*/ 361684 h 839878"/>
                <a:gd name="connsiteX171" fmla="*/ 719162 w 1037297"/>
                <a:gd name="connsiteY171" fmla="*/ 365494 h 839878"/>
                <a:gd name="connsiteX172" fmla="*/ 698207 w 1037297"/>
                <a:gd name="connsiteY172" fmla="*/ 367399 h 839878"/>
                <a:gd name="connsiteX173" fmla="*/ 671537 w 1037297"/>
                <a:gd name="connsiteY173" fmla="*/ 369304 h 839878"/>
                <a:gd name="connsiteX174" fmla="*/ 671537 w 1037297"/>
                <a:gd name="connsiteY174" fmla="*/ 369304 h 839878"/>
                <a:gd name="connsiteX175" fmla="*/ 648677 w 1037297"/>
                <a:gd name="connsiteY175" fmla="*/ 373114 h 839878"/>
                <a:gd name="connsiteX176" fmla="*/ 644867 w 1037297"/>
                <a:gd name="connsiteY176" fmla="*/ 361684 h 839878"/>
                <a:gd name="connsiteX177" fmla="*/ 642962 w 1037297"/>
                <a:gd name="connsiteY177" fmla="*/ 355969 h 839878"/>
                <a:gd name="connsiteX178" fmla="*/ 644867 w 1037297"/>
                <a:gd name="connsiteY178" fmla="*/ 338824 h 839878"/>
                <a:gd name="connsiteX179" fmla="*/ 646772 w 1037297"/>
                <a:gd name="connsiteY179" fmla="*/ 333109 h 839878"/>
                <a:gd name="connsiteX180" fmla="*/ 663917 w 1037297"/>
                <a:gd name="connsiteY180" fmla="*/ 323584 h 839878"/>
                <a:gd name="connsiteX181" fmla="*/ 675347 w 1037297"/>
                <a:gd name="connsiteY181" fmla="*/ 315964 h 839878"/>
                <a:gd name="connsiteX182" fmla="*/ 677252 w 1037297"/>
                <a:gd name="connsiteY182" fmla="*/ 310249 h 839878"/>
                <a:gd name="connsiteX183" fmla="*/ 682967 w 1037297"/>
                <a:gd name="connsiteY183" fmla="*/ 308344 h 839878"/>
                <a:gd name="connsiteX184" fmla="*/ 688682 w 1037297"/>
                <a:gd name="connsiteY184" fmla="*/ 304534 h 839878"/>
                <a:gd name="connsiteX185" fmla="*/ 698207 w 1037297"/>
                <a:gd name="connsiteY185" fmla="*/ 295009 h 839878"/>
                <a:gd name="connsiteX186" fmla="*/ 707732 w 1037297"/>
                <a:gd name="connsiteY186" fmla="*/ 283579 h 839878"/>
                <a:gd name="connsiteX187" fmla="*/ 719162 w 1037297"/>
                <a:gd name="connsiteY187" fmla="*/ 275959 h 839878"/>
                <a:gd name="connsiteX188" fmla="*/ 734402 w 1037297"/>
                <a:gd name="connsiteY188" fmla="*/ 262624 h 839878"/>
                <a:gd name="connsiteX189" fmla="*/ 743927 w 1037297"/>
                <a:gd name="connsiteY189" fmla="*/ 251194 h 839878"/>
                <a:gd name="connsiteX190" fmla="*/ 755357 w 1037297"/>
                <a:gd name="connsiteY190" fmla="*/ 241669 h 839878"/>
                <a:gd name="connsiteX191" fmla="*/ 761072 w 1037297"/>
                <a:gd name="connsiteY191" fmla="*/ 230239 h 839878"/>
                <a:gd name="connsiteX192" fmla="*/ 762977 w 1037297"/>
                <a:gd name="connsiteY192" fmla="*/ 224524 h 839878"/>
                <a:gd name="connsiteX193" fmla="*/ 768692 w 1037297"/>
                <a:gd name="connsiteY193" fmla="*/ 213094 h 839878"/>
                <a:gd name="connsiteX194" fmla="*/ 766787 w 1037297"/>
                <a:gd name="connsiteY194" fmla="*/ 197854 h 839878"/>
                <a:gd name="connsiteX195" fmla="*/ 761072 w 1037297"/>
                <a:gd name="connsiteY195" fmla="*/ 195949 h 839878"/>
                <a:gd name="connsiteX196" fmla="*/ 740117 w 1037297"/>
                <a:gd name="connsiteY196" fmla="*/ 197854 h 839878"/>
                <a:gd name="connsiteX197" fmla="*/ 734402 w 1037297"/>
                <a:gd name="connsiteY197" fmla="*/ 201664 h 839878"/>
                <a:gd name="connsiteX198" fmla="*/ 722972 w 1037297"/>
                <a:gd name="connsiteY198" fmla="*/ 205474 h 839878"/>
                <a:gd name="connsiteX199" fmla="*/ 719162 w 1037297"/>
                <a:gd name="connsiteY199" fmla="*/ 211189 h 839878"/>
                <a:gd name="connsiteX200" fmla="*/ 713447 w 1037297"/>
                <a:gd name="connsiteY200" fmla="*/ 213094 h 839878"/>
                <a:gd name="connsiteX201" fmla="*/ 707732 w 1037297"/>
                <a:gd name="connsiteY201" fmla="*/ 216904 h 839878"/>
                <a:gd name="connsiteX202" fmla="*/ 702017 w 1037297"/>
                <a:gd name="connsiteY202" fmla="*/ 222619 h 839878"/>
                <a:gd name="connsiteX203" fmla="*/ 694397 w 1037297"/>
                <a:gd name="connsiteY203" fmla="*/ 226429 h 839878"/>
                <a:gd name="connsiteX204" fmla="*/ 652487 w 1037297"/>
                <a:gd name="connsiteY204" fmla="*/ 255004 h 839878"/>
                <a:gd name="connsiteX205" fmla="*/ 639152 w 1037297"/>
                <a:gd name="connsiteY205" fmla="*/ 266434 h 839878"/>
                <a:gd name="connsiteX206" fmla="*/ 629627 w 1037297"/>
                <a:gd name="connsiteY206" fmla="*/ 283579 h 839878"/>
                <a:gd name="connsiteX207" fmla="*/ 604862 w 1037297"/>
                <a:gd name="connsiteY207" fmla="*/ 289294 h 839878"/>
                <a:gd name="connsiteX208" fmla="*/ 591527 w 1037297"/>
                <a:gd name="connsiteY208" fmla="*/ 293104 h 839878"/>
                <a:gd name="connsiteX209" fmla="*/ 576287 w 1037297"/>
                <a:gd name="connsiteY209" fmla="*/ 291199 h 839878"/>
                <a:gd name="connsiteX210" fmla="*/ 564857 w 1037297"/>
                <a:gd name="connsiteY210" fmla="*/ 287389 h 839878"/>
                <a:gd name="connsiteX211" fmla="*/ 553427 w 1037297"/>
                <a:gd name="connsiteY211" fmla="*/ 283579 h 839878"/>
                <a:gd name="connsiteX212" fmla="*/ 541997 w 1037297"/>
                <a:gd name="connsiteY212" fmla="*/ 279769 h 839878"/>
                <a:gd name="connsiteX213" fmla="*/ 536282 w 1037297"/>
                <a:gd name="connsiteY213" fmla="*/ 277864 h 839878"/>
                <a:gd name="connsiteX214" fmla="*/ 530567 w 1037297"/>
                <a:gd name="connsiteY214" fmla="*/ 274054 h 839878"/>
                <a:gd name="connsiteX215" fmla="*/ 519137 w 1037297"/>
                <a:gd name="connsiteY215" fmla="*/ 268339 h 839878"/>
                <a:gd name="connsiteX216" fmla="*/ 511517 w 1037297"/>
                <a:gd name="connsiteY216" fmla="*/ 256909 h 839878"/>
                <a:gd name="connsiteX217" fmla="*/ 507707 w 1037297"/>
                <a:gd name="connsiteY217" fmla="*/ 235954 h 839878"/>
                <a:gd name="connsiteX218" fmla="*/ 509612 w 1037297"/>
                <a:gd name="connsiteY218" fmla="*/ 171184 h 839878"/>
                <a:gd name="connsiteX219" fmla="*/ 508314 w 1037297"/>
                <a:gd name="connsiteY219" fmla="*/ 73485 h 839878"/>
                <a:gd name="connsiteX220" fmla="*/ 454116 w 1037297"/>
                <a:gd name="connsiteY220" fmla="*/ 11248 h 839878"/>
                <a:gd name="connsiteX221" fmla="*/ 435401 w 1037297"/>
                <a:gd name="connsiteY221" fmla="*/ 68523 h 839878"/>
                <a:gd name="connsiteX222" fmla="*/ 427697 w 1037297"/>
                <a:gd name="connsiteY222" fmla="*/ 137103 h 839878"/>
                <a:gd name="connsiteX223" fmla="*/ 420077 w 1037297"/>
                <a:gd name="connsiteY223" fmla="*/ 169279 h 839878"/>
                <a:gd name="connsiteX224" fmla="*/ 416267 w 1037297"/>
                <a:gd name="connsiteY224" fmla="*/ 186424 h 839878"/>
                <a:gd name="connsiteX225" fmla="*/ 420077 w 1037297"/>
                <a:gd name="connsiteY225" fmla="*/ 207379 h 839878"/>
                <a:gd name="connsiteX226" fmla="*/ 423887 w 1037297"/>
                <a:gd name="connsiteY226" fmla="*/ 213094 h 839878"/>
                <a:gd name="connsiteX227" fmla="*/ 427697 w 1037297"/>
                <a:gd name="connsiteY227" fmla="*/ 224524 h 839878"/>
                <a:gd name="connsiteX228" fmla="*/ 425792 w 1037297"/>
                <a:gd name="connsiteY228" fmla="*/ 251194 h 839878"/>
                <a:gd name="connsiteX229" fmla="*/ 420077 w 1037297"/>
                <a:gd name="connsiteY229" fmla="*/ 253099 h 839878"/>
                <a:gd name="connsiteX230" fmla="*/ 414362 w 1037297"/>
                <a:gd name="connsiteY230" fmla="*/ 256909 h 839878"/>
                <a:gd name="connsiteX231" fmla="*/ 423887 w 1037297"/>
                <a:gd name="connsiteY231"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45832 w 1037297"/>
                <a:gd name="connsiteY127" fmla="*/ 651244 h 839878"/>
                <a:gd name="connsiteX128" fmla="*/ 780122 w 1037297"/>
                <a:gd name="connsiteY128" fmla="*/ 656959 h 839878"/>
                <a:gd name="connsiteX129" fmla="*/ 791552 w 1037297"/>
                <a:gd name="connsiteY129" fmla="*/ 651244 h 839878"/>
                <a:gd name="connsiteX130" fmla="*/ 797267 w 1037297"/>
                <a:gd name="connsiteY130" fmla="*/ 649339 h 839878"/>
                <a:gd name="connsiteX131" fmla="*/ 804887 w 1037297"/>
                <a:gd name="connsiteY131" fmla="*/ 632194 h 839878"/>
                <a:gd name="connsiteX132" fmla="*/ 802982 w 1037297"/>
                <a:gd name="connsiteY132" fmla="*/ 607429 h 839878"/>
                <a:gd name="connsiteX133" fmla="*/ 801077 w 1037297"/>
                <a:gd name="connsiteY133" fmla="*/ 601714 h 839878"/>
                <a:gd name="connsiteX134" fmla="*/ 799172 w 1037297"/>
                <a:gd name="connsiteY134" fmla="*/ 594094 h 839878"/>
                <a:gd name="connsiteX135" fmla="*/ 785837 w 1037297"/>
                <a:gd name="connsiteY135" fmla="*/ 576949 h 839878"/>
                <a:gd name="connsiteX136" fmla="*/ 776312 w 1037297"/>
                <a:gd name="connsiteY136" fmla="*/ 571234 h 839878"/>
                <a:gd name="connsiteX137" fmla="*/ 650582 w 1037297"/>
                <a:gd name="connsiteY137" fmla="*/ 479794 h 839878"/>
                <a:gd name="connsiteX138" fmla="*/ 646772 w 1037297"/>
                <a:gd name="connsiteY138" fmla="*/ 462649 h 839878"/>
                <a:gd name="connsiteX139" fmla="*/ 648677 w 1037297"/>
                <a:gd name="connsiteY139" fmla="*/ 455029 h 839878"/>
                <a:gd name="connsiteX140" fmla="*/ 652487 w 1037297"/>
                <a:gd name="connsiteY140" fmla="*/ 437884 h 839878"/>
                <a:gd name="connsiteX141" fmla="*/ 656297 w 1037297"/>
                <a:gd name="connsiteY141" fmla="*/ 432169 h 839878"/>
                <a:gd name="connsiteX142" fmla="*/ 658202 w 1037297"/>
                <a:gd name="connsiteY142" fmla="*/ 426454 h 839878"/>
                <a:gd name="connsiteX143" fmla="*/ 663917 w 1037297"/>
                <a:gd name="connsiteY143" fmla="*/ 424549 h 839878"/>
                <a:gd name="connsiteX144" fmla="*/ 673442 w 1037297"/>
                <a:gd name="connsiteY144" fmla="*/ 413119 h 839878"/>
                <a:gd name="connsiteX145" fmla="*/ 726782 w 1037297"/>
                <a:gd name="connsiteY145" fmla="*/ 405499 h 839878"/>
                <a:gd name="connsiteX146" fmla="*/ 844892 w 1037297"/>
                <a:gd name="connsiteY146" fmla="*/ 407404 h 839878"/>
                <a:gd name="connsiteX147" fmla="*/ 873467 w 1037297"/>
                <a:gd name="connsiteY147" fmla="*/ 409309 h 839878"/>
                <a:gd name="connsiteX148" fmla="*/ 902042 w 1037297"/>
                <a:gd name="connsiteY148" fmla="*/ 415024 h 839878"/>
                <a:gd name="connsiteX149" fmla="*/ 924902 w 1037297"/>
                <a:gd name="connsiteY149" fmla="*/ 418834 h 839878"/>
                <a:gd name="connsiteX150" fmla="*/ 953477 w 1037297"/>
                <a:gd name="connsiteY150" fmla="*/ 424549 h 839878"/>
                <a:gd name="connsiteX151" fmla="*/ 959192 w 1037297"/>
                <a:gd name="connsiteY151" fmla="*/ 424549 h 839878"/>
                <a:gd name="connsiteX152" fmla="*/ 1004912 w 1037297"/>
                <a:gd name="connsiteY152" fmla="*/ 422644 h 839878"/>
                <a:gd name="connsiteX153" fmla="*/ 1033487 w 1037297"/>
                <a:gd name="connsiteY153" fmla="*/ 415024 h 839878"/>
                <a:gd name="connsiteX154" fmla="*/ 1037297 w 1037297"/>
                <a:gd name="connsiteY154" fmla="*/ 409309 h 839878"/>
                <a:gd name="connsiteX155" fmla="*/ 1035392 w 1037297"/>
                <a:gd name="connsiteY155" fmla="*/ 390259 h 839878"/>
                <a:gd name="connsiteX156" fmla="*/ 1029677 w 1037297"/>
                <a:gd name="connsiteY156" fmla="*/ 386449 h 839878"/>
                <a:gd name="connsiteX157" fmla="*/ 1014437 w 1037297"/>
                <a:gd name="connsiteY157" fmla="*/ 384544 h 839878"/>
                <a:gd name="connsiteX158" fmla="*/ 1008722 w 1037297"/>
                <a:gd name="connsiteY158" fmla="*/ 382639 h 839878"/>
                <a:gd name="connsiteX159" fmla="*/ 1001102 w 1037297"/>
                <a:gd name="connsiteY159" fmla="*/ 380734 h 839878"/>
                <a:gd name="connsiteX160" fmla="*/ 989672 w 1037297"/>
                <a:gd name="connsiteY160" fmla="*/ 373114 h 839878"/>
                <a:gd name="connsiteX161" fmla="*/ 978242 w 1037297"/>
                <a:gd name="connsiteY161" fmla="*/ 369304 h 839878"/>
                <a:gd name="connsiteX162" fmla="*/ 972527 w 1037297"/>
                <a:gd name="connsiteY162" fmla="*/ 367399 h 839878"/>
                <a:gd name="connsiteX163" fmla="*/ 964907 w 1037297"/>
                <a:gd name="connsiteY163" fmla="*/ 365494 h 839878"/>
                <a:gd name="connsiteX164" fmla="*/ 959192 w 1037297"/>
                <a:gd name="connsiteY164" fmla="*/ 363589 h 839878"/>
                <a:gd name="connsiteX165" fmla="*/ 938237 w 1037297"/>
                <a:gd name="connsiteY165" fmla="*/ 357874 h 839878"/>
                <a:gd name="connsiteX166" fmla="*/ 932522 w 1037297"/>
                <a:gd name="connsiteY166" fmla="*/ 355969 h 839878"/>
                <a:gd name="connsiteX167" fmla="*/ 827747 w 1037297"/>
                <a:gd name="connsiteY167" fmla="*/ 357874 h 839878"/>
                <a:gd name="connsiteX168" fmla="*/ 822032 w 1037297"/>
                <a:gd name="connsiteY168" fmla="*/ 359779 h 839878"/>
                <a:gd name="connsiteX169" fmla="*/ 732497 w 1037297"/>
                <a:gd name="connsiteY169" fmla="*/ 361684 h 839878"/>
                <a:gd name="connsiteX170" fmla="*/ 719162 w 1037297"/>
                <a:gd name="connsiteY170" fmla="*/ 365494 h 839878"/>
                <a:gd name="connsiteX171" fmla="*/ 698207 w 1037297"/>
                <a:gd name="connsiteY171" fmla="*/ 367399 h 839878"/>
                <a:gd name="connsiteX172" fmla="*/ 671537 w 1037297"/>
                <a:gd name="connsiteY172" fmla="*/ 369304 h 839878"/>
                <a:gd name="connsiteX173" fmla="*/ 671537 w 1037297"/>
                <a:gd name="connsiteY173" fmla="*/ 369304 h 839878"/>
                <a:gd name="connsiteX174" fmla="*/ 648677 w 1037297"/>
                <a:gd name="connsiteY174" fmla="*/ 373114 h 839878"/>
                <a:gd name="connsiteX175" fmla="*/ 644867 w 1037297"/>
                <a:gd name="connsiteY175" fmla="*/ 361684 h 839878"/>
                <a:gd name="connsiteX176" fmla="*/ 642962 w 1037297"/>
                <a:gd name="connsiteY176" fmla="*/ 355969 h 839878"/>
                <a:gd name="connsiteX177" fmla="*/ 644867 w 1037297"/>
                <a:gd name="connsiteY177" fmla="*/ 338824 h 839878"/>
                <a:gd name="connsiteX178" fmla="*/ 646772 w 1037297"/>
                <a:gd name="connsiteY178" fmla="*/ 333109 h 839878"/>
                <a:gd name="connsiteX179" fmla="*/ 663917 w 1037297"/>
                <a:gd name="connsiteY179" fmla="*/ 323584 h 839878"/>
                <a:gd name="connsiteX180" fmla="*/ 675347 w 1037297"/>
                <a:gd name="connsiteY180" fmla="*/ 315964 h 839878"/>
                <a:gd name="connsiteX181" fmla="*/ 677252 w 1037297"/>
                <a:gd name="connsiteY181" fmla="*/ 310249 h 839878"/>
                <a:gd name="connsiteX182" fmla="*/ 682967 w 1037297"/>
                <a:gd name="connsiteY182" fmla="*/ 308344 h 839878"/>
                <a:gd name="connsiteX183" fmla="*/ 688682 w 1037297"/>
                <a:gd name="connsiteY183" fmla="*/ 304534 h 839878"/>
                <a:gd name="connsiteX184" fmla="*/ 698207 w 1037297"/>
                <a:gd name="connsiteY184" fmla="*/ 295009 h 839878"/>
                <a:gd name="connsiteX185" fmla="*/ 707732 w 1037297"/>
                <a:gd name="connsiteY185" fmla="*/ 283579 h 839878"/>
                <a:gd name="connsiteX186" fmla="*/ 719162 w 1037297"/>
                <a:gd name="connsiteY186" fmla="*/ 275959 h 839878"/>
                <a:gd name="connsiteX187" fmla="*/ 734402 w 1037297"/>
                <a:gd name="connsiteY187" fmla="*/ 262624 h 839878"/>
                <a:gd name="connsiteX188" fmla="*/ 743927 w 1037297"/>
                <a:gd name="connsiteY188" fmla="*/ 251194 h 839878"/>
                <a:gd name="connsiteX189" fmla="*/ 755357 w 1037297"/>
                <a:gd name="connsiteY189" fmla="*/ 241669 h 839878"/>
                <a:gd name="connsiteX190" fmla="*/ 761072 w 1037297"/>
                <a:gd name="connsiteY190" fmla="*/ 230239 h 839878"/>
                <a:gd name="connsiteX191" fmla="*/ 762977 w 1037297"/>
                <a:gd name="connsiteY191" fmla="*/ 224524 h 839878"/>
                <a:gd name="connsiteX192" fmla="*/ 768692 w 1037297"/>
                <a:gd name="connsiteY192" fmla="*/ 213094 h 839878"/>
                <a:gd name="connsiteX193" fmla="*/ 766787 w 1037297"/>
                <a:gd name="connsiteY193" fmla="*/ 197854 h 839878"/>
                <a:gd name="connsiteX194" fmla="*/ 761072 w 1037297"/>
                <a:gd name="connsiteY194" fmla="*/ 195949 h 839878"/>
                <a:gd name="connsiteX195" fmla="*/ 740117 w 1037297"/>
                <a:gd name="connsiteY195" fmla="*/ 197854 h 839878"/>
                <a:gd name="connsiteX196" fmla="*/ 734402 w 1037297"/>
                <a:gd name="connsiteY196" fmla="*/ 201664 h 839878"/>
                <a:gd name="connsiteX197" fmla="*/ 722972 w 1037297"/>
                <a:gd name="connsiteY197" fmla="*/ 205474 h 839878"/>
                <a:gd name="connsiteX198" fmla="*/ 719162 w 1037297"/>
                <a:gd name="connsiteY198" fmla="*/ 211189 h 839878"/>
                <a:gd name="connsiteX199" fmla="*/ 713447 w 1037297"/>
                <a:gd name="connsiteY199" fmla="*/ 213094 h 839878"/>
                <a:gd name="connsiteX200" fmla="*/ 707732 w 1037297"/>
                <a:gd name="connsiteY200" fmla="*/ 216904 h 839878"/>
                <a:gd name="connsiteX201" fmla="*/ 702017 w 1037297"/>
                <a:gd name="connsiteY201" fmla="*/ 222619 h 839878"/>
                <a:gd name="connsiteX202" fmla="*/ 694397 w 1037297"/>
                <a:gd name="connsiteY202" fmla="*/ 226429 h 839878"/>
                <a:gd name="connsiteX203" fmla="*/ 652487 w 1037297"/>
                <a:gd name="connsiteY203" fmla="*/ 255004 h 839878"/>
                <a:gd name="connsiteX204" fmla="*/ 639152 w 1037297"/>
                <a:gd name="connsiteY204" fmla="*/ 266434 h 839878"/>
                <a:gd name="connsiteX205" fmla="*/ 629627 w 1037297"/>
                <a:gd name="connsiteY205" fmla="*/ 283579 h 839878"/>
                <a:gd name="connsiteX206" fmla="*/ 604862 w 1037297"/>
                <a:gd name="connsiteY206" fmla="*/ 289294 h 839878"/>
                <a:gd name="connsiteX207" fmla="*/ 591527 w 1037297"/>
                <a:gd name="connsiteY207" fmla="*/ 293104 h 839878"/>
                <a:gd name="connsiteX208" fmla="*/ 576287 w 1037297"/>
                <a:gd name="connsiteY208" fmla="*/ 291199 h 839878"/>
                <a:gd name="connsiteX209" fmla="*/ 564857 w 1037297"/>
                <a:gd name="connsiteY209" fmla="*/ 287389 h 839878"/>
                <a:gd name="connsiteX210" fmla="*/ 553427 w 1037297"/>
                <a:gd name="connsiteY210" fmla="*/ 283579 h 839878"/>
                <a:gd name="connsiteX211" fmla="*/ 541997 w 1037297"/>
                <a:gd name="connsiteY211" fmla="*/ 279769 h 839878"/>
                <a:gd name="connsiteX212" fmla="*/ 536282 w 1037297"/>
                <a:gd name="connsiteY212" fmla="*/ 277864 h 839878"/>
                <a:gd name="connsiteX213" fmla="*/ 530567 w 1037297"/>
                <a:gd name="connsiteY213" fmla="*/ 274054 h 839878"/>
                <a:gd name="connsiteX214" fmla="*/ 519137 w 1037297"/>
                <a:gd name="connsiteY214" fmla="*/ 268339 h 839878"/>
                <a:gd name="connsiteX215" fmla="*/ 511517 w 1037297"/>
                <a:gd name="connsiteY215" fmla="*/ 256909 h 839878"/>
                <a:gd name="connsiteX216" fmla="*/ 507707 w 1037297"/>
                <a:gd name="connsiteY216" fmla="*/ 235954 h 839878"/>
                <a:gd name="connsiteX217" fmla="*/ 509612 w 1037297"/>
                <a:gd name="connsiteY217" fmla="*/ 171184 h 839878"/>
                <a:gd name="connsiteX218" fmla="*/ 508314 w 1037297"/>
                <a:gd name="connsiteY218" fmla="*/ 73485 h 839878"/>
                <a:gd name="connsiteX219" fmla="*/ 454116 w 1037297"/>
                <a:gd name="connsiteY219" fmla="*/ 11248 h 839878"/>
                <a:gd name="connsiteX220" fmla="*/ 435401 w 1037297"/>
                <a:gd name="connsiteY220" fmla="*/ 68523 h 839878"/>
                <a:gd name="connsiteX221" fmla="*/ 427697 w 1037297"/>
                <a:gd name="connsiteY221" fmla="*/ 137103 h 839878"/>
                <a:gd name="connsiteX222" fmla="*/ 420077 w 1037297"/>
                <a:gd name="connsiteY222" fmla="*/ 169279 h 839878"/>
                <a:gd name="connsiteX223" fmla="*/ 416267 w 1037297"/>
                <a:gd name="connsiteY223" fmla="*/ 186424 h 839878"/>
                <a:gd name="connsiteX224" fmla="*/ 420077 w 1037297"/>
                <a:gd name="connsiteY224" fmla="*/ 207379 h 839878"/>
                <a:gd name="connsiteX225" fmla="*/ 423887 w 1037297"/>
                <a:gd name="connsiteY225" fmla="*/ 213094 h 839878"/>
                <a:gd name="connsiteX226" fmla="*/ 427697 w 1037297"/>
                <a:gd name="connsiteY226" fmla="*/ 224524 h 839878"/>
                <a:gd name="connsiteX227" fmla="*/ 425792 w 1037297"/>
                <a:gd name="connsiteY227" fmla="*/ 251194 h 839878"/>
                <a:gd name="connsiteX228" fmla="*/ 420077 w 1037297"/>
                <a:gd name="connsiteY228" fmla="*/ 253099 h 839878"/>
                <a:gd name="connsiteX229" fmla="*/ 414362 w 1037297"/>
                <a:gd name="connsiteY229" fmla="*/ 256909 h 839878"/>
                <a:gd name="connsiteX230" fmla="*/ 423887 w 1037297"/>
                <a:gd name="connsiteY230"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80122 w 1037297"/>
                <a:gd name="connsiteY127" fmla="*/ 656959 h 839878"/>
                <a:gd name="connsiteX128" fmla="*/ 791552 w 1037297"/>
                <a:gd name="connsiteY128" fmla="*/ 651244 h 839878"/>
                <a:gd name="connsiteX129" fmla="*/ 797267 w 1037297"/>
                <a:gd name="connsiteY129" fmla="*/ 649339 h 839878"/>
                <a:gd name="connsiteX130" fmla="*/ 804887 w 1037297"/>
                <a:gd name="connsiteY130" fmla="*/ 632194 h 839878"/>
                <a:gd name="connsiteX131" fmla="*/ 802982 w 1037297"/>
                <a:gd name="connsiteY131" fmla="*/ 607429 h 839878"/>
                <a:gd name="connsiteX132" fmla="*/ 801077 w 1037297"/>
                <a:gd name="connsiteY132" fmla="*/ 601714 h 839878"/>
                <a:gd name="connsiteX133" fmla="*/ 799172 w 1037297"/>
                <a:gd name="connsiteY133" fmla="*/ 594094 h 839878"/>
                <a:gd name="connsiteX134" fmla="*/ 785837 w 1037297"/>
                <a:gd name="connsiteY134" fmla="*/ 576949 h 839878"/>
                <a:gd name="connsiteX135" fmla="*/ 776312 w 1037297"/>
                <a:gd name="connsiteY135" fmla="*/ 571234 h 839878"/>
                <a:gd name="connsiteX136" fmla="*/ 650582 w 1037297"/>
                <a:gd name="connsiteY136" fmla="*/ 479794 h 839878"/>
                <a:gd name="connsiteX137" fmla="*/ 646772 w 1037297"/>
                <a:gd name="connsiteY137" fmla="*/ 462649 h 839878"/>
                <a:gd name="connsiteX138" fmla="*/ 648677 w 1037297"/>
                <a:gd name="connsiteY138" fmla="*/ 455029 h 839878"/>
                <a:gd name="connsiteX139" fmla="*/ 652487 w 1037297"/>
                <a:gd name="connsiteY139" fmla="*/ 437884 h 839878"/>
                <a:gd name="connsiteX140" fmla="*/ 656297 w 1037297"/>
                <a:gd name="connsiteY140" fmla="*/ 432169 h 839878"/>
                <a:gd name="connsiteX141" fmla="*/ 658202 w 1037297"/>
                <a:gd name="connsiteY141" fmla="*/ 426454 h 839878"/>
                <a:gd name="connsiteX142" fmla="*/ 663917 w 1037297"/>
                <a:gd name="connsiteY142" fmla="*/ 424549 h 839878"/>
                <a:gd name="connsiteX143" fmla="*/ 673442 w 1037297"/>
                <a:gd name="connsiteY143" fmla="*/ 413119 h 839878"/>
                <a:gd name="connsiteX144" fmla="*/ 726782 w 1037297"/>
                <a:gd name="connsiteY144" fmla="*/ 405499 h 839878"/>
                <a:gd name="connsiteX145" fmla="*/ 844892 w 1037297"/>
                <a:gd name="connsiteY145" fmla="*/ 407404 h 839878"/>
                <a:gd name="connsiteX146" fmla="*/ 873467 w 1037297"/>
                <a:gd name="connsiteY146" fmla="*/ 409309 h 839878"/>
                <a:gd name="connsiteX147" fmla="*/ 902042 w 1037297"/>
                <a:gd name="connsiteY147" fmla="*/ 415024 h 839878"/>
                <a:gd name="connsiteX148" fmla="*/ 924902 w 1037297"/>
                <a:gd name="connsiteY148" fmla="*/ 418834 h 839878"/>
                <a:gd name="connsiteX149" fmla="*/ 953477 w 1037297"/>
                <a:gd name="connsiteY149" fmla="*/ 424549 h 839878"/>
                <a:gd name="connsiteX150" fmla="*/ 959192 w 1037297"/>
                <a:gd name="connsiteY150" fmla="*/ 424549 h 839878"/>
                <a:gd name="connsiteX151" fmla="*/ 1004912 w 1037297"/>
                <a:gd name="connsiteY151" fmla="*/ 422644 h 839878"/>
                <a:gd name="connsiteX152" fmla="*/ 1033487 w 1037297"/>
                <a:gd name="connsiteY152" fmla="*/ 415024 h 839878"/>
                <a:gd name="connsiteX153" fmla="*/ 1037297 w 1037297"/>
                <a:gd name="connsiteY153" fmla="*/ 409309 h 839878"/>
                <a:gd name="connsiteX154" fmla="*/ 1035392 w 1037297"/>
                <a:gd name="connsiteY154" fmla="*/ 390259 h 839878"/>
                <a:gd name="connsiteX155" fmla="*/ 1029677 w 1037297"/>
                <a:gd name="connsiteY155" fmla="*/ 386449 h 839878"/>
                <a:gd name="connsiteX156" fmla="*/ 1014437 w 1037297"/>
                <a:gd name="connsiteY156" fmla="*/ 384544 h 839878"/>
                <a:gd name="connsiteX157" fmla="*/ 1008722 w 1037297"/>
                <a:gd name="connsiteY157" fmla="*/ 382639 h 839878"/>
                <a:gd name="connsiteX158" fmla="*/ 1001102 w 1037297"/>
                <a:gd name="connsiteY158" fmla="*/ 380734 h 839878"/>
                <a:gd name="connsiteX159" fmla="*/ 989672 w 1037297"/>
                <a:gd name="connsiteY159" fmla="*/ 373114 h 839878"/>
                <a:gd name="connsiteX160" fmla="*/ 978242 w 1037297"/>
                <a:gd name="connsiteY160" fmla="*/ 369304 h 839878"/>
                <a:gd name="connsiteX161" fmla="*/ 972527 w 1037297"/>
                <a:gd name="connsiteY161" fmla="*/ 367399 h 839878"/>
                <a:gd name="connsiteX162" fmla="*/ 964907 w 1037297"/>
                <a:gd name="connsiteY162" fmla="*/ 365494 h 839878"/>
                <a:gd name="connsiteX163" fmla="*/ 959192 w 1037297"/>
                <a:gd name="connsiteY163" fmla="*/ 363589 h 839878"/>
                <a:gd name="connsiteX164" fmla="*/ 938237 w 1037297"/>
                <a:gd name="connsiteY164" fmla="*/ 357874 h 839878"/>
                <a:gd name="connsiteX165" fmla="*/ 932522 w 1037297"/>
                <a:gd name="connsiteY165" fmla="*/ 355969 h 839878"/>
                <a:gd name="connsiteX166" fmla="*/ 827747 w 1037297"/>
                <a:gd name="connsiteY166" fmla="*/ 357874 h 839878"/>
                <a:gd name="connsiteX167" fmla="*/ 822032 w 1037297"/>
                <a:gd name="connsiteY167" fmla="*/ 359779 h 839878"/>
                <a:gd name="connsiteX168" fmla="*/ 732497 w 1037297"/>
                <a:gd name="connsiteY168" fmla="*/ 361684 h 839878"/>
                <a:gd name="connsiteX169" fmla="*/ 719162 w 1037297"/>
                <a:gd name="connsiteY169" fmla="*/ 365494 h 839878"/>
                <a:gd name="connsiteX170" fmla="*/ 698207 w 1037297"/>
                <a:gd name="connsiteY170" fmla="*/ 367399 h 839878"/>
                <a:gd name="connsiteX171" fmla="*/ 671537 w 1037297"/>
                <a:gd name="connsiteY171" fmla="*/ 369304 h 839878"/>
                <a:gd name="connsiteX172" fmla="*/ 671537 w 1037297"/>
                <a:gd name="connsiteY172" fmla="*/ 369304 h 839878"/>
                <a:gd name="connsiteX173" fmla="*/ 648677 w 1037297"/>
                <a:gd name="connsiteY173" fmla="*/ 373114 h 839878"/>
                <a:gd name="connsiteX174" fmla="*/ 644867 w 1037297"/>
                <a:gd name="connsiteY174" fmla="*/ 361684 h 839878"/>
                <a:gd name="connsiteX175" fmla="*/ 642962 w 1037297"/>
                <a:gd name="connsiteY175" fmla="*/ 355969 h 839878"/>
                <a:gd name="connsiteX176" fmla="*/ 644867 w 1037297"/>
                <a:gd name="connsiteY176" fmla="*/ 338824 h 839878"/>
                <a:gd name="connsiteX177" fmla="*/ 646772 w 1037297"/>
                <a:gd name="connsiteY177" fmla="*/ 333109 h 839878"/>
                <a:gd name="connsiteX178" fmla="*/ 663917 w 1037297"/>
                <a:gd name="connsiteY178" fmla="*/ 323584 h 839878"/>
                <a:gd name="connsiteX179" fmla="*/ 675347 w 1037297"/>
                <a:gd name="connsiteY179" fmla="*/ 315964 h 839878"/>
                <a:gd name="connsiteX180" fmla="*/ 677252 w 1037297"/>
                <a:gd name="connsiteY180" fmla="*/ 310249 h 839878"/>
                <a:gd name="connsiteX181" fmla="*/ 682967 w 1037297"/>
                <a:gd name="connsiteY181" fmla="*/ 308344 h 839878"/>
                <a:gd name="connsiteX182" fmla="*/ 688682 w 1037297"/>
                <a:gd name="connsiteY182" fmla="*/ 304534 h 839878"/>
                <a:gd name="connsiteX183" fmla="*/ 698207 w 1037297"/>
                <a:gd name="connsiteY183" fmla="*/ 295009 h 839878"/>
                <a:gd name="connsiteX184" fmla="*/ 707732 w 1037297"/>
                <a:gd name="connsiteY184" fmla="*/ 283579 h 839878"/>
                <a:gd name="connsiteX185" fmla="*/ 719162 w 1037297"/>
                <a:gd name="connsiteY185" fmla="*/ 275959 h 839878"/>
                <a:gd name="connsiteX186" fmla="*/ 734402 w 1037297"/>
                <a:gd name="connsiteY186" fmla="*/ 262624 h 839878"/>
                <a:gd name="connsiteX187" fmla="*/ 743927 w 1037297"/>
                <a:gd name="connsiteY187" fmla="*/ 251194 h 839878"/>
                <a:gd name="connsiteX188" fmla="*/ 755357 w 1037297"/>
                <a:gd name="connsiteY188" fmla="*/ 241669 h 839878"/>
                <a:gd name="connsiteX189" fmla="*/ 761072 w 1037297"/>
                <a:gd name="connsiteY189" fmla="*/ 230239 h 839878"/>
                <a:gd name="connsiteX190" fmla="*/ 762977 w 1037297"/>
                <a:gd name="connsiteY190" fmla="*/ 224524 h 839878"/>
                <a:gd name="connsiteX191" fmla="*/ 768692 w 1037297"/>
                <a:gd name="connsiteY191" fmla="*/ 213094 h 839878"/>
                <a:gd name="connsiteX192" fmla="*/ 766787 w 1037297"/>
                <a:gd name="connsiteY192" fmla="*/ 197854 h 839878"/>
                <a:gd name="connsiteX193" fmla="*/ 761072 w 1037297"/>
                <a:gd name="connsiteY193" fmla="*/ 195949 h 839878"/>
                <a:gd name="connsiteX194" fmla="*/ 740117 w 1037297"/>
                <a:gd name="connsiteY194" fmla="*/ 197854 h 839878"/>
                <a:gd name="connsiteX195" fmla="*/ 734402 w 1037297"/>
                <a:gd name="connsiteY195" fmla="*/ 201664 h 839878"/>
                <a:gd name="connsiteX196" fmla="*/ 722972 w 1037297"/>
                <a:gd name="connsiteY196" fmla="*/ 205474 h 839878"/>
                <a:gd name="connsiteX197" fmla="*/ 719162 w 1037297"/>
                <a:gd name="connsiteY197" fmla="*/ 211189 h 839878"/>
                <a:gd name="connsiteX198" fmla="*/ 713447 w 1037297"/>
                <a:gd name="connsiteY198" fmla="*/ 213094 h 839878"/>
                <a:gd name="connsiteX199" fmla="*/ 707732 w 1037297"/>
                <a:gd name="connsiteY199" fmla="*/ 216904 h 839878"/>
                <a:gd name="connsiteX200" fmla="*/ 702017 w 1037297"/>
                <a:gd name="connsiteY200" fmla="*/ 222619 h 839878"/>
                <a:gd name="connsiteX201" fmla="*/ 694397 w 1037297"/>
                <a:gd name="connsiteY201" fmla="*/ 226429 h 839878"/>
                <a:gd name="connsiteX202" fmla="*/ 652487 w 1037297"/>
                <a:gd name="connsiteY202" fmla="*/ 255004 h 839878"/>
                <a:gd name="connsiteX203" fmla="*/ 639152 w 1037297"/>
                <a:gd name="connsiteY203" fmla="*/ 266434 h 839878"/>
                <a:gd name="connsiteX204" fmla="*/ 629627 w 1037297"/>
                <a:gd name="connsiteY204" fmla="*/ 283579 h 839878"/>
                <a:gd name="connsiteX205" fmla="*/ 604862 w 1037297"/>
                <a:gd name="connsiteY205" fmla="*/ 289294 h 839878"/>
                <a:gd name="connsiteX206" fmla="*/ 591527 w 1037297"/>
                <a:gd name="connsiteY206" fmla="*/ 293104 h 839878"/>
                <a:gd name="connsiteX207" fmla="*/ 576287 w 1037297"/>
                <a:gd name="connsiteY207" fmla="*/ 291199 h 839878"/>
                <a:gd name="connsiteX208" fmla="*/ 564857 w 1037297"/>
                <a:gd name="connsiteY208" fmla="*/ 287389 h 839878"/>
                <a:gd name="connsiteX209" fmla="*/ 553427 w 1037297"/>
                <a:gd name="connsiteY209" fmla="*/ 283579 h 839878"/>
                <a:gd name="connsiteX210" fmla="*/ 541997 w 1037297"/>
                <a:gd name="connsiteY210" fmla="*/ 279769 h 839878"/>
                <a:gd name="connsiteX211" fmla="*/ 536282 w 1037297"/>
                <a:gd name="connsiteY211" fmla="*/ 277864 h 839878"/>
                <a:gd name="connsiteX212" fmla="*/ 530567 w 1037297"/>
                <a:gd name="connsiteY212" fmla="*/ 274054 h 839878"/>
                <a:gd name="connsiteX213" fmla="*/ 519137 w 1037297"/>
                <a:gd name="connsiteY213" fmla="*/ 268339 h 839878"/>
                <a:gd name="connsiteX214" fmla="*/ 511517 w 1037297"/>
                <a:gd name="connsiteY214" fmla="*/ 256909 h 839878"/>
                <a:gd name="connsiteX215" fmla="*/ 507707 w 1037297"/>
                <a:gd name="connsiteY215" fmla="*/ 235954 h 839878"/>
                <a:gd name="connsiteX216" fmla="*/ 509612 w 1037297"/>
                <a:gd name="connsiteY216" fmla="*/ 171184 h 839878"/>
                <a:gd name="connsiteX217" fmla="*/ 508314 w 1037297"/>
                <a:gd name="connsiteY217" fmla="*/ 73485 h 839878"/>
                <a:gd name="connsiteX218" fmla="*/ 454116 w 1037297"/>
                <a:gd name="connsiteY218" fmla="*/ 11248 h 839878"/>
                <a:gd name="connsiteX219" fmla="*/ 435401 w 1037297"/>
                <a:gd name="connsiteY219" fmla="*/ 68523 h 839878"/>
                <a:gd name="connsiteX220" fmla="*/ 427697 w 1037297"/>
                <a:gd name="connsiteY220" fmla="*/ 137103 h 839878"/>
                <a:gd name="connsiteX221" fmla="*/ 420077 w 1037297"/>
                <a:gd name="connsiteY221" fmla="*/ 169279 h 839878"/>
                <a:gd name="connsiteX222" fmla="*/ 416267 w 1037297"/>
                <a:gd name="connsiteY222" fmla="*/ 186424 h 839878"/>
                <a:gd name="connsiteX223" fmla="*/ 420077 w 1037297"/>
                <a:gd name="connsiteY223" fmla="*/ 207379 h 839878"/>
                <a:gd name="connsiteX224" fmla="*/ 423887 w 1037297"/>
                <a:gd name="connsiteY224" fmla="*/ 213094 h 839878"/>
                <a:gd name="connsiteX225" fmla="*/ 427697 w 1037297"/>
                <a:gd name="connsiteY225" fmla="*/ 224524 h 839878"/>
                <a:gd name="connsiteX226" fmla="*/ 425792 w 1037297"/>
                <a:gd name="connsiteY226" fmla="*/ 251194 h 839878"/>
                <a:gd name="connsiteX227" fmla="*/ 420077 w 1037297"/>
                <a:gd name="connsiteY227" fmla="*/ 253099 h 839878"/>
                <a:gd name="connsiteX228" fmla="*/ 414362 w 1037297"/>
                <a:gd name="connsiteY228" fmla="*/ 256909 h 839878"/>
                <a:gd name="connsiteX229" fmla="*/ 423887 w 1037297"/>
                <a:gd name="connsiteY229"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80122 w 1037297"/>
                <a:gd name="connsiteY126" fmla="*/ 656959 h 839878"/>
                <a:gd name="connsiteX127" fmla="*/ 791552 w 1037297"/>
                <a:gd name="connsiteY127" fmla="*/ 651244 h 839878"/>
                <a:gd name="connsiteX128" fmla="*/ 797267 w 1037297"/>
                <a:gd name="connsiteY128" fmla="*/ 649339 h 839878"/>
                <a:gd name="connsiteX129" fmla="*/ 804887 w 1037297"/>
                <a:gd name="connsiteY129" fmla="*/ 632194 h 839878"/>
                <a:gd name="connsiteX130" fmla="*/ 802982 w 1037297"/>
                <a:gd name="connsiteY130" fmla="*/ 607429 h 839878"/>
                <a:gd name="connsiteX131" fmla="*/ 801077 w 1037297"/>
                <a:gd name="connsiteY131" fmla="*/ 601714 h 839878"/>
                <a:gd name="connsiteX132" fmla="*/ 799172 w 1037297"/>
                <a:gd name="connsiteY132" fmla="*/ 594094 h 839878"/>
                <a:gd name="connsiteX133" fmla="*/ 785837 w 1037297"/>
                <a:gd name="connsiteY133" fmla="*/ 576949 h 839878"/>
                <a:gd name="connsiteX134" fmla="*/ 776312 w 1037297"/>
                <a:gd name="connsiteY134" fmla="*/ 571234 h 839878"/>
                <a:gd name="connsiteX135" fmla="*/ 650582 w 1037297"/>
                <a:gd name="connsiteY135" fmla="*/ 479794 h 839878"/>
                <a:gd name="connsiteX136" fmla="*/ 646772 w 1037297"/>
                <a:gd name="connsiteY136" fmla="*/ 462649 h 839878"/>
                <a:gd name="connsiteX137" fmla="*/ 648677 w 1037297"/>
                <a:gd name="connsiteY137" fmla="*/ 455029 h 839878"/>
                <a:gd name="connsiteX138" fmla="*/ 652487 w 1037297"/>
                <a:gd name="connsiteY138" fmla="*/ 437884 h 839878"/>
                <a:gd name="connsiteX139" fmla="*/ 656297 w 1037297"/>
                <a:gd name="connsiteY139" fmla="*/ 432169 h 839878"/>
                <a:gd name="connsiteX140" fmla="*/ 658202 w 1037297"/>
                <a:gd name="connsiteY140" fmla="*/ 426454 h 839878"/>
                <a:gd name="connsiteX141" fmla="*/ 663917 w 1037297"/>
                <a:gd name="connsiteY141" fmla="*/ 424549 h 839878"/>
                <a:gd name="connsiteX142" fmla="*/ 673442 w 1037297"/>
                <a:gd name="connsiteY142" fmla="*/ 413119 h 839878"/>
                <a:gd name="connsiteX143" fmla="*/ 726782 w 1037297"/>
                <a:gd name="connsiteY143" fmla="*/ 405499 h 839878"/>
                <a:gd name="connsiteX144" fmla="*/ 844892 w 1037297"/>
                <a:gd name="connsiteY144" fmla="*/ 407404 h 839878"/>
                <a:gd name="connsiteX145" fmla="*/ 873467 w 1037297"/>
                <a:gd name="connsiteY145" fmla="*/ 409309 h 839878"/>
                <a:gd name="connsiteX146" fmla="*/ 902042 w 1037297"/>
                <a:gd name="connsiteY146" fmla="*/ 415024 h 839878"/>
                <a:gd name="connsiteX147" fmla="*/ 924902 w 1037297"/>
                <a:gd name="connsiteY147" fmla="*/ 418834 h 839878"/>
                <a:gd name="connsiteX148" fmla="*/ 953477 w 1037297"/>
                <a:gd name="connsiteY148" fmla="*/ 424549 h 839878"/>
                <a:gd name="connsiteX149" fmla="*/ 959192 w 1037297"/>
                <a:gd name="connsiteY149" fmla="*/ 424549 h 839878"/>
                <a:gd name="connsiteX150" fmla="*/ 1004912 w 1037297"/>
                <a:gd name="connsiteY150" fmla="*/ 422644 h 839878"/>
                <a:gd name="connsiteX151" fmla="*/ 1033487 w 1037297"/>
                <a:gd name="connsiteY151" fmla="*/ 415024 h 839878"/>
                <a:gd name="connsiteX152" fmla="*/ 1037297 w 1037297"/>
                <a:gd name="connsiteY152" fmla="*/ 409309 h 839878"/>
                <a:gd name="connsiteX153" fmla="*/ 1035392 w 1037297"/>
                <a:gd name="connsiteY153" fmla="*/ 390259 h 839878"/>
                <a:gd name="connsiteX154" fmla="*/ 1029677 w 1037297"/>
                <a:gd name="connsiteY154" fmla="*/ 386449 h 839878"/>
                <a:gd name="connsiteX155" fmla="*/ 1014437 w 1037297"/>
                <a:gd name="connsiteY155" fmla="*/ 384544 h 839878"/>
                <a:gd name="connsiteX156" fmla="*/ 1008722 w 1037297"/>
                <a:gd name="connsiteY156" fmla="*/ 382639 h 839878"/>
                <a:gd name="connsiteX157" fmla="*/ 1001102 w 1037297"/>
                <a:gd name="connsiteY157" fmla="*/ 380734 h 839878"/>
                <a:gd name="connsiteX158" fmla="*/ 989672 w 1037297"/>
                <a:gd name="connsiteY158" fmla="*/ 373114 h 839878"/>
                <a:gd name="connsiteX159" fmla="*/ 978242 w 1037297"/>
                <a:gd name="connsiteY159" fmla="*/ 369304 h 839878"/>
                <a:gd name="connsiteX160" fmla="*/ 972527 w 1037297"/>
                <a:gd name="connsiteY160" fmla="*/ 367399 h 839878"/>
                <a:gd name="connsiteX161" fmla="*/ 964907 w 1037297"/>
                <a:gd name="connsiteY161" fmla="*/ 365494 h 839878"/>
                <a:gd name="connsiteX162" fmla="*/ 959192 w 1037297"/>
                <a:gd name="connsiteY162" fmla="*/ 363589 h 839878"/>
                <a:gd name="connsiteX163" fmla="*/ 938237 w 1037297"/>
                <a:gd name="connsiteY163" fmla="*/ 357874 h 839878"/>
                <a:gd name="connsiteX164" fmla="*/ 932522 w 1037297"/>
                <a:gd name="connsiteY164" fmla="*/ 355969 h 839878"/>
                <a:gd name="connsiteX165" fmla="*/ 827747 w 1037297"/>
                <a:gd name="connsiteY165" fmla="*/ 357874 h 839878"/>
                <a:gd name="connsiteX166" fmla="*/ 822032 w 1037297"/>
                <a:gd name="connsiteY166" fmla="*/ 359779 h 839878"/>
                <a:gd name="connsiteX167" fmla="*/ 732497 w 1037297"/>
                <a:gd name="connsiteY167" fmla="*/ 361684 h 839878"/>
                <a:gd name="connsiteX168" fmla="*/ 719162 w 1037297"/>
                <a:gd name="connsiteY168" fmla="*/ 365494 h 839878"/>
                <a:gd name="connsiteX169" fmla="*/ 698207 w 1037297"/>
                <a:gd name="connsiteY169" fmla="*/ 367399 h 839878"/>
                <a:gd name="connsiteX170" fmla="*/ 671537 w 1037297"/>
                <a:gd name="connsiteY170" fmla="*/ 369304 h 839878"/>
                <a:gd name="connsiteX171" fmla="*/ 671537 w 1037297"/>
                <a:gd name="connsiteY171" fmla="*/ 369304 h 839878"/>
                <a:gd name="connsiteX172" fmla="*/ 648677 w 1037297"/>
                <a:gd name="connsiteY172" fmla="*/ 373114 h 839878"/>
                <a:gd name="connsiteX173" fmla="*/ 644867 w 1037297"/>
                <a:gd name="connsiteY173" fmla="*/ 361684 h 839878"/>
                <a:gd name="connsiteX174" fmla="*/ 642962 w 1037297"/>
                <a:gd name="connsiteY174" fmla="*/ 355969 h 839878"/>
                <a:gd name="connsiteX175" fmla="*/ 644867 w 1037297"/>
                <a:gd name="connsiteY175" fmla="*/ 338824 h 839878"/>
                <a:gd name="connsiteX176" fmla="*/ 646772 w 1037297"/>
                <a:gd name="connsiteY176" fmla="*/ 333109 h 839878"/>
                <a:gd name="connsiteX177" fmla="*/ 663917 w 1037297"/>
                <a:gd name="connsiteY177" fmla="*/ 323584 h 839878"/>
                <a:gd name="connsiteX178" fmla="*/ 675347 w 1037297"/>
                <a:gd name="connsiteY178" fmla="*/ 315964 h 839878"/>
                <a:gd name="connsiteX179" fmla="*/ 677252 w 1037297"/>
                <a:gd name="connsiteY179" fmla="*/ 310249 h 839878"/>
                <a:gd name="connsiteX180" fmla="*/ 682967 w 1037297"/>
                <a:gd name="connsiteY180" fmla="*/ 308344 h 839878"/>
                <a:gd name="connsiteX181" fmla="*/ 688682 w 1037297"/>
                <a:gd name="connsiteY181" fmla="*/ 304534 h 839878"/>
                <a:gd name="connsiteX182" fmla="*/ 698207 w 1037297"/>
                <a:gd name="connsiteY182" fmla="*/ 295009 h 839878"/>
                <a:gd name="connsiteX183" fmla="*/ 707732 w 1037297"/>
                <a:gd name="connsiteY183" fmla="*/ 283579 h 839878"/>
                <a:gd name="connsiteX184" fmla="*/ 719162 w 1037297"/>
                <a:gd name="connsiteY184" fmla="*/ 275959 h 839878"/>
                <a:gd name="connsiteX185" fmla="*/ 734402 w 1037297"/>
                <a:gd name="connsiteY185" fmla="*/ 262624 h 839878"/>
                <a:gd name="connsiteX186" fmla="*/ 743927 w 1037297"/>
                <a:gd name="connsiteY186" fmla="*/ 251194 h 839878"/>
                <a:gd name="connsiteX187" fmla="*/ 755357 w 1037297"/>
                <a:gd name="connsiteY187" fmla="*/ 241669 h 839878"/>
                <a:gd name="connsiteX188" fmla="*/ 761072 w 1037297"/>
                <a:gd name="connsiteY188" fmla="*/ 230239 h 839878"/>
                <a:gd name="connsiteX189" fmla="*/ 762977 w 1037297"/>
                <a:gd name="connsiteY189" fmla="*/ 224524 h 839878"/>
                <a:gd name="connsiteX190" fmla="*/ 768692 w 1037297"/>
                <a:gd name="connsiteY190" fmla="*/ 213094 h 839878"/>
                <a:gd name="connsiteX191" fmla="*/ 766787 w 1037297"/>
                <a:gd name="connsiteY191" fmla="*/ 197854 h 839878"/>
                <a:gd name="connsiteX192" fmla="*/ 761072 w 1037297"/>
                <a:gd name="connsiteY192" fmla="*/ 195949 h 839878"/>
                <a:gd name="connsiteX193" fmla="*/ 740117 w 1037297"/>
                <a:gd name="connsiteY193" fmla="*/ 197854 h 839878"/>
                <a:gd name="connsiteX194" fmla="*/ 734402 w 1037297"/>
                <a:gd name="connsiteY194" fmla="*/ 201664 h 839878"/>
                <a:gd name="connsiteX195" fmla="*/ 722972 w 1037297"/>
                <a:gd name="connsiteY195" fmla="*/ 205474 h 839878"/>
                <a:gd name="connsiteX196" fmla="*/ 719162 w 1037297"/>
                <a:gd name="connsiteY196" fmla="*/ 211189 h 839878"/>
                <a:gd name="connsiteX197" fmla="*/ 713447 w 1037297"/>
                <a:gd name="connsiteY197" fmla="*/ 213094 h 839878"/>
                <a:gd name="connsiteX198" fmla="*/ 707732 w 1037297"/>
                <a:gd name="connsiteY198" fmla="*/ 216904 h 839878"/>
                <a:gd name="connsiteX199" fmla="*/ 702017 w 1037297"/>
                <a:gd name="connsiteY199" fmla="*/ 222619 h 839878"/>
                <a:gd name="connsiteX200" fmla="*/ 694397 w 1037297"/>
                <a:gd name="connsiteY200" fmla="*/ 226429 h 839878"/>
                <a:gd name="connsiteX201" fmla="*/ 652487 w 1037297"/>
                <a:gd name="connsiteY201" fmla="*/ 255004 h 839878"/>
                <a:gd name="connsiteX202" fmla="*/ 639152 w 1037297"/>
                <a:gd name="connsiteY202" fmla="*/ 266434 h 839878"/>
                <a:gd name="connsiteX203" fmla="*/ 629627 w 1037297"/>
                <a:gd name="connsiteY203" fmla="*/ 283579 h 839878"/>
                <a:gd name="connsiteX204" fmla="*/ 604862 w 1037297"/>
                <a:gd name="connsiteY204" fmla="*/ 289294 h 839878"/>
                <a:gd name="connsiteX205" fmla="*/ 591527 w 1037297"/>
                <a:gd name="connsiteY205" fmla="*/ 293104 h 839878"/>
                <a:gd name="connsiteX206" fmla="*/ 576287 w 1037297"/>
                <a:gd name="connsiteY206" fmla="*/ 291199 h 839878"/>
                <a:gd name="connsiteX207" fmla="*/ 564857 w 1037297"/>
                <a:gd name="connsiteY207" fmla="*/ 287389 h 839878"/>
                <a:gd name="connsiteX208" fmla="*/ 553427 w 1037297"/>
                <a:gd name="connsiteY208" fmla="*/ 283579 h 839878"/>
                <a:gd name="connsiteX209" fmla="*/ 541997 w 1037297"/>
                <a:gd name="connsiteY209" fmla="*/ 279769 h 839878"/>
                <a:gd name="connsiteX210" fmla="*/ 536282 w 1037297"/>
                <a:gd name="connsiteY210" fmla="*/ 277864 h 839878"/>
                <a:gd name="connsiteX211" fmla="*/ 530567 w 1037297"/>
                <a:gd name="connsiteY211" fmla="*/ 274054 h 839878"/>
                <a:gd name="connsiteX212" fmla="*/ 519137 w 1037297"/>
                <a:gd name="connsiteY212" fmla="*/ 268339 h 839878"/>
                <a:gd name="connsiteX213" fmla="*/ 511517 w 1037297"/>
                <a:gd name="connsiteY213" fmla="*/ 256909 h 839878"/>
                <a:gd name="connsiteX214" fmla="*/ 507707 w 1037297"/>
                <a:gd name="connsiteY214" fmla="*/ 235954 h 839878"/>
                <a:gd name="connsiteX215" fmla="*/ 509612 w 1037297"/>
                <a:gd name="connsiteY215" fmla="*/ 171184 h 839878"/>
                <a:gd name="connsiteX216" fmla="*/ 508314 w 1037297"/>
                <a:gd name="connsiteY216" fmla="*/ 73485 h 839878"/>
                <a:gd name="connsiteX217" fmla="*/ 454116 w 1037297"/>
                <a:gd name="connsiteY217" fmla="*/ 11248 h 839878"/>
                <a:gd name="connsiteX218" fmla="*/ 435401 w 1037297"/>
                <a:gd name="connsiteY218" fmla="*/ 68523 h 839878"/>
                <a:gd name="connsiteX219" fmla="*/ 427697 w 1037297"/>
                <a:gd name="connsiteY219" fmla="*/ 137103 h 839878"/>
                <a:gd name="connsiteX220" fmla="*/ 420077 w 1037297"/>
                <a:gd name="connsiteY220" fmla="*/ 169279 h 839878"/>
                <a:gd name="connsiteX221" fmla="*/ 416267 w 1037297"/>
                <a:gd name="connsiteY221" fmla="*/ 186424 h 839878"/>
                <a:gd name="connsiteX222" fmla="*/ 420077 w 1037297"/>
                <a:gd name="connsiteY222" fmla="*/ 207379 h 839878"/>
                <a:gd name="connsiteX223" fmla="*/ 423887 w 1037297"/>
                <a:gd name="connsiteY223" fmla="*/ 213094 h 839878"/>
                <a:gd name="connsiteX224" fmla="*/ 427697 w 1037297"/>
                <a:gd name="connsiteY224" fmla="*/ 224524 h 839878"/>
                <a:gd name="connsiteX225" fmla="*/ 425792 w 1037297"/>
                <a:gd name="connsiteY225" fmla="*/ 251194 h 839878"/>
                <a:gd name="connsiteX226" fmla="*/ 420077 w 1037297"/>
                <a:gd name="connsiteY226" fmla="*/ 253099 h 839878"/>
                <a:gd name="connsiteX227" fmla="*/ 414362 w 1037297"/>
                <a:gd name="connsiteY227" fmla="*/ 256909 h 839878"/>
                <a:gd name="connsiteX228" fmla="*/ 423887 w 1037297"/>
                <a:gd name="connsiteY228"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2932 w 1037297"/>
                <a:gd name="connsiteY103" fmla="*/ 784594 h 839878"/>
                <a:gd name="connsiteX104" fmla="*/ 406742 w 1037297"/>
                <a:gd name="connsiteY104" fmla="*/ 727444 h 839878"/>
                <a:gd name="connsiteX105" fmla="*/ 412457 w 1037297"/>
                <a:gd name="connsiteY105" fmla="*/ 716014 h 839878"/>
                <a:gd name="connsiteX106" fmla="*/ 416267 w 1037297"/>
                <a:gd name="connsiteY106" fmla="*/ 702679 h 839878"/>
                <a:gd name="connsiteX107" fmla="*/ 418172 w 1037297"/>
                <a:gd name="connsiteY107" fmla="*/ 696964 h 839878"/>
                <a:gd name="connsiteX108" fmla="*/ 420077 w 1037297"/>
                <a:gd name="connsiteY108" fmla="*/ 683629 h 839878"/>
                <a:gd name="connsiteX109" fmla="*/ 423887 w 1037297"/>
                <a:gd name="connsiteY109" fmla="*/ 672199 h 839878"/>
                <a:gd name="connsiteX110" fmla="*/ 429602 w 1037297"/>
                <a:gd name="connsiteY110" fmla="*/ 658864 h 839878"/>
                <a:gd name="connsiteX111" fmla="*/ 439127 w 1037297"/>
                <a:gd name="connsiteY111" fmla="*/ 647434 h 839878"/>
                <a:gd name="connsiteX112" fmla="*/ 452462 w 1037297"/>
                <a:gd name="connsiteY112" fmla="*/ 632194 h 839878"/>
                <a:gd name="connsiteX113" fmla="*/ 460082 w 1037297"/>
                <a:gd name="connsiteY113" fmla="*/ 620764 h 839878"/>
                <a:gd name="connsiteX114" fmla="*/ 463892 w 1037297"/>
                <a:gd name="connsiteY114" fmla="*/ 609334 h 839878"/>
                <a:gd name="connsiteX115" fmla="*/ 467702 w 1037297"/>
                <a:gd name="connsiteY115" fmla="*/ 594094 h 839878"/>
                <a:gd name="connsiteX116" fmla="*/ 469607 w 1037297"/>
                <a:gd name="connsiteY116" fmla="*/ 588379 h 839878"/>
                <a:gd name="connsiteX117" fmla="*/ 509612 w 1037297"/>
                <a:gd name="connsiteY117" fmla="*/ 582664 h 839878"/>
                <a:gd name="connsiteX118" fmla="*/ 538187 w 1037297"/>
                <a:gd name="connsiteY118" fmla="*/ 573139 h 839878"/>
                <a:gd name="connsiteX119" fmla="*/ 543902 w 1037297"/>
                <a:gd name="connsiteY119" fmla="*/ 571234 h 839878"/>
                <a:gd name="connsiteX120" fmla="*/ 549617 w 1037297"/>
                <a:gd name="connsiteY120" fmla="*/ 569329 h 839878"/>
                <a:gd name="connsiteX121" fmla="*/ 557237 w 1037297"/>
                <a:gd name="connsiteY121" fmla="*/ 567424 h 839878"/>
                <a:gd name="connsiteX122" fmla="*/ 576287 w 1037297"/>
                <a:gd name="connsiteY122" fmla="*/ 559804 h 839878"/>
                <a:gd name="connsiteX123" fmla="*/ 587717 w 1037297"/>
                <a:gd name="connsiteY123" fmla="*/ 555994 h 839878"/>
                <a:gd name="connsiteX124" fmla="*/ 722972 w 1037297"/>
                <a:gd name="connsiteY124" fmla="*/ 639814 h 839878"/>
                <a:gd name="connsiteX125" fmla="*/ 780122 w 1037297"/>
                <a:gd name="connsiteY125" fmla="*/ 656959 h 839878"/>
                <a:gd name="connsiteX126" fmla="*/ 791552 w 1037297"/>
                <a:gd name="connsiteY126" fmla="*/ 651244 h 839878"/>
                <a:gd name="connsiteX127" fmla="*/ 797267 w 1037297"/>
                <a:gd name="connsiteY127" fmla="*/ 649339 h 839878"/>
                <a:gd name="connsiteX128" fmla="*/ 804887 w 1037297"/>
                <a:gd name="connsiteY128" fmla="*/ 632194 h 839878"/>
                <a:gd name="connsiteX129" fmla="*/ 802982 w 1037297"/>
                <a:gd name="connsiteY129" fmla="*/ 607429 h 839878"/>
                <a:gd name="connsiteX130" fmla="*/ 801077 w 1037297"/>
                <a:gd name="connsiteY130" fmla="*/ 601714 h 839878"/>
                <a:gd name="connsiteX131" fmla="*/ 799172 w 1037297"/>
                <a:gd name="connsiteY131" fmla="*/ 594094 h 839878"/>
                <a:gd name="connsiteX132" fmla="*/ 785837 w 1037297"/>
                <a:gd name="connsiteY132" fmla="*/ 576949 h 839878"/>
                <a:gd name="connsiteX133" fmla="*/ 776312 w 1037297"/>
                <a:gd name="connsiteY133" fmla="*/ 571234 h 839878"/>
                <a:gd name="connsiteX134" fmla="*/ 650582 w 1037297"/>
                <a:gd name="connsiteY134" fmla="*/ 479794 h 839878"/>
                <a:gd name="connsiteX135" fmla="*/ 646772 w 1037297"/>
                <a:gd name="connsiteY135" fmla="*/ 462649 h 839878"/>
                <a:gd name="connsiteX136" fmla="*/ 648677 w 1037297"/>
                <a:gd name="connsiteY136" fmla="*/ 455029 h 839878"/>
                <a:gd name="connsiteX137" fmla="*/ 652487 w 1037297"/>
                <a:gd name="connsiteY137" fmla="*/ 437884 h 839878"/>
                <a:gd name="connsiteX138" fmla="*/ 656297 w 1037297"/>
                <a:gd name="connsiteY138" fmla="*/ 432169 h 839878"/>
                <a:gd name="connsiteX139" fmla="*/ 658202 w 1037297"/>
                <a:gd name="connsiteY139" fmla="*/ 426454 h 839878"/>
                <a:gd name="connsiteX140" fmla="*/ 663917 w 1037297"/>
                <a:gd name="connsiteY140" fmla="*/ 424549 h 839878"/>
                <a:gd name="connsiteX141" fmla="*/ 673442 w 1037297"/>
                <a:gd name="connsiteY141" fmla="*/ 413119 h 839878"/>
                <a:gd name="connsiteX142" fmla="*/ 726782 w 1037297"/>
                <a:gd name="connsiteY142" fmla="*/ 405499 h 839878"/>
                <a:gd name="connsiteX143" fmla="*/ 844892 w 1037297"/>
                <a:gd name="connsiteY143" fmla="*/ 407404 h 839878"/>
                <a:gd name="connsiteX144" fmla="*/ 873467 w 1037297"/>
                <a:gd name="connsiteY144" fmla="*/ 409309 h 839878"/>
                <a:gd name="connsiteX145" fmla="*/ 902042 w 1037297"/>
                <a:gd name="connsiteY145" fmla="*/ 415024 h 839878"/>
                <a:gd name="connsiteX146" fmla="*/ 924902 w 1037297"/>
                <a:gd name="connsiteY146" fmla="*/ 418834 h 839878"/>
                <a:gd name="connsiteX147" fmla="*/ 953477 w 1037297"/>
                <a:gd name="connsiteY147" fmla="*/ 424549 h 839878"/>
                <a:gd name="connsiteX148" fmla="*/ 959192 w 1037297"/>
                <a:gd name="connsiteY148" fmla="*/ 424549 h 839878"/>
                <a:gd name="connsiteX149" fmla="*/ 1004912 w 1037297"/>
                <a:gd name="connsiteY149" fmla="*/ 422644 h 839878"/>
                <a:gd name="connsiteX150" fmla="*/ 1033487 w 1037297"/>
                <a:gd name="connsiteY150" fmla="*/ 415024 h 839878"/>
                <a:gd name="connsiteX151" fmla="*/ 1037297 w 1037297"/>
                <a:gd name="connsiteY151" fmla="*/ 409309 h 839878"/>
                <a:gd name="connsiteX152" fmla="*/ 1035392 w 1037297"/>
                <a:gd name="connsiteY152" fmla="*/ 390259 h 839878"/>
                <a:gd name="connsiteX153" fmla="*/ 1029677 w 1037297"/>
                <a:gd name="connsiteY153" fmla="*/ 386449 h 839878"/>
                <a:gd name="connsiteX154" fmla="*/ 1014437 w 1037297"/>
                <a:gd name="connsiteY154" fmla="*/ 384544 h 839878"/>
                <a:gd name="connsiteX155" fmla="*/ 1008722 w 1037297"/>
                <a:gd name="connsiteY155" fmla="*/ 382639 h 839878"/>
                <a:gd name="connsiteX156" fmla="*/ 1001102 w 1037297"/>
                <a:gd name="connsiteY156" fmla="*/ 380734 h 839878"/>
                <a:gd name="connsiteX157" fmla="*/ 989672 w 1037297"/>
                <a:gd name="connsiteY157" fmla="*/ 373114 h 839878"/>
                <a:gd name="connsiteX158" fmla="*/ 978242 w 1037297"/>
                <a:gd name="connsiteY158" fmla="*/ 369304 h 839878"/>
                <a:gd name="connsiteX159" fmla="*/ 972527 w 1037297"/>
                <a:gd name="connsiteY159" fmla="*/ 367399 h 839878"/>
                <a:gd name="connsiteX160" fmla="*/ 964907 w 1037297"/>
                <a:gd name="connsiteY160" fmla="*/ 365494 h 839878"/>
                <a:gd name="connsiteX161" fmla="*/ 959192 w 1037297"/>
                <a:gd name="connsiteY161" fmla="*/ 363589 h 839878"/>
                <a:gd name="connsiteX162" fmla="*/ 938237 w 1037297"/>
                <a:gd name="connsiteY162" fmla="*/ 357874 h 839878"/>
                <a:gd name="connsiteX163" fmla="*/ 932522 w 1037297"/>
                <a:gd name="connsiteY163" fmla="*/ 355969 h 839878"/>
                <a:gd name="connsiteX164" fmla="*/ 827747 w 1037297"/>
                <a:gd name="connsiteY164" fmla="*/ 357874 h 839878"/>
                <a:gd name="connsiteX165" fmla="*/ 822032 w 1037297"/>
                <a:gd name="connsiteY165" fmla="*/ 359779 h 839878"/>
                <a:gd name="connsiteX166" fmla="*/ 732497 w 1037297"/>
                <a:gd name="connsiteY166" fmla="*/ 361684 h 839878"/>
                <a:gd name="connsiteX167" fmla="*/ 719162 w 1037297"/>
                <a:gd name="connsiteY167" fmla="*/ 365494 h 839878"/>
                <a:gd name="connsiteX168" fmla="*/ 698207 w 1037297"/>
                <a:gd name="connsiteY168" fmla="*/ 367399 h 839878"/>
                <a:gd name="connsiteX169" fmla="*/ 671537 w 1037297"/>
                <a:gd name="connsiteY169" fmla="*/ 369304 h 839878"/>
                <a:gd name="connsiteX170" fmla="*/ 671537 w 1037297"/>
                <a:gd name="connsiteY170" fmla="*/ 369304 h 839878"/>
                <a:gd name="connsiteX171" fmla="*/ 648677 w 1037297"/>
                <a:gd name="connsiteY171" fmla="*/ 373114 h 839878"/>
                <a:gd name="connsiteX172" fmla="*/ 644867 w 1037297"/>
                <a:gd name="connsiteY172" fmla="*/ 361684 h 839878"/>
                <a:gd name="connsiteX173" fmla="*/ 642962 w 1037297"/>
                <a:gd name="connsiteY173" fmla="*/ 355969 h 839878"/>
                <a:gd name="connsiteX174" fmla="*/ 644867 w 1037297"/>
                <a:gd name="connsiteY174" fmla="*/ 338824 h 839878"/>
                <a:gd name="connsiteX175" fmla="*/ 646772 w 1037297"/>
                <a:gd name="connsiteY175" fmla="*/ 333109 h 839878"/>
                <a:gd name="connsiteX176" fmla="*/ 663917 w 1037297"/>
                <a:gd name="connsiteY176" fmla="*/ 323584 h 839878"/>
                <a:gd name="connsiteX177" fmla="*/ 675347 w 1037297"/>
                <a:gd name="connsiteY177" fmla="*/ 315964 h 839878"/>
                <a:gd name="connsiteX178" fmla="*/ 677252 w 1037297"/>
                <a:gd name="connsiteY178" fmla="*/ 310249 h 839878"/>
                <a:gd name="connsiteX179" fmla="*/ 682967 w 1037297"/>
                <a:gd name="connsiteY179" fmla="*/ 308344 h 839878"/>
                <a:gd name="connsiteX180" fmla="*/ 688682 w 1037297"/>
                <a:gd name="connsiteY180" fmla="*/ 304534 h 839878"/>
                <a:gd name="connsiteX181" fmla="*/ 698207 w 1037297"/>
                <a:gd name="connsiteY181" fmla="*/ 295009 h 839878"/>
                <a:gd name="connsiteX182" fmla="*/ 707732 w 1037297"/>
                <a:gd name="connsiteY182" fmla="*/ 283579 h 839878"/>
                <a:gd name="connsiteX183" fmla="*/ 719162 w 1037297"/>
                <a:gd name="connsiteY183" fmla="*/ 275959 h 839878"/>
                <a:gd name="connsiteX184" fmla="*/ 734402 w 1037297"/>
                <a:gd name="connsiteY184" fmla="*/ 262624 h 839878"/>
                <a:gd name="connsiteX185" fmla="*/ 743927 w 1037297"/>
                <a:gd name="connsiteY185" fmla="*/ 251194 h 839878"/>
                <a:gd name="connsiteX186" fmla="*/ 755357 w 1037297"/>
                <a:gd name="connsiteY186" fmla="*/ 241669 h 839878"/>
                <a:gd name="connsiteX187" fmla="*/ 761072 w 1037297"/>
                <a:gd name="connsiteY187" fmla="*/ 230239 h 839878"/>
                <a:gd name="connsiteX188" fmla="*/ 762977 w 1037297"/>
                <a:gd name="connsiteY188" fmla="*/ 224524 h 839878"/>
                <a:gd name="connsiteX189" fmla="*/ 768692 w 1037297"/>
                <a:gd name="connsiteY189" fmla="*/ 213094 h 839878"/>
                <a:gd name="connsiteX190" fmla="*/ 766787 w 1037297"/>
                <a:gd name="connsiteY190" fmla="*/ 197854 h 839878"/>
                <a:gd name="connsiteX191" fmla="*/ 761072 w 1037297"/>
                <a:gd name="connsiteY191" fmla="*/ 195949 h 839878"/>
                <a:gd name="connsiteX192" fmla="*/ 740117 w 1037297"/>
                <a:gd name="connsiteY192" fmla="*/ 197854 h 839878"/>
                <a:gd name="connsiteX193" fmla="*/ 734402 w 1037297"/>
                <a:gd name="connsiteY193" fmla="*/ 201664 h 839878"/>
                <a:gd name="connsiteX194" fmla="*/ 722972 w 1037297"/>
                <a:gd name="connsiteY194" fmla="*/ 205474 h 839878"/>
                <a:gd name="connsiteX195" fmla="*/ 719162 w 1037297"/>
                <a:gd name="connsiteY195" fmla="*/ 211189 h 839878"/>
                <a:gd name="connsiteX196" fmla="*/ 713447 w 1037297"/>
                <a:gd name="connsiteY196" fmla="*/ 213094 h 839878"/>
                <a:gd name="connsiteX197" fmla="*/ 707732 w 1037297"/>
                <a:gd name="connsiteY197" fmla="*/ 216904 h 839878"/>
                <a:gd name="connsiteX198" fmla="*/ 702017 w 1037297"/>
                <a:gd name="connsiteY198" fmla="*/ 222619 h 839878"/>
                <a:gd name="connsiteX199" fmla="*/ 694397 w 1037297"/>
                <a:gd name="connsiteY199" fmla="*/ 226429 h 839878"/>
                <a:gd name="connsiteX200" fmla="*/ 652487 w 1037297"/>
                <a:gd name="connsiteY200" fmla="*/ 255004 h 839878"/>
                <a:gd name="connsiteX201" fmla="*/ 639152 w 1037297"/>
                <a:gd name="connsiteY201" fmla="*/ 266434 h 839878"/>
                <a:gd name="connsiteX202" fmla="*/ 629627 w 1037297"/>
                <a:gd name="connsiteY202" fmla="*/ 283579 h 839878"/>
                <a:gd name="connsiteX203" fmla="*/ 604862 w 1037297"/>
                <a:gd name="connsiteY203" fmla="*/ 289294 h 839878"/>
                <a:gd name="connsiteX204" fmla="*/ 591527 w 1037297"/>
                <a:gd name="connsiteY204" fmla="*/ 293104 h 839878"/>
                <a:gd name="connsiteX205" fmla="*/ 576287 w 1037297"/>
                <a:gd name="connsiteY205" fmla="*/ 291199 h 839878"/>
                <a:gd name="connsiteX206" fmla="*/ 564857 w 1037297"/>
                <a:gd name="connsiteY206" fmla="*/ 287389 h 839878"/>
                <a:gd name="connsiteX207" fmla="*/ 553427 w 1037297"/>
                <a:gd name="connsiteY207" fmla="*/ 283579 h 839878"/>
                <a:gd name="connsiteX208" fmla="*/ 541997 w 1037297"/>
                <a:gd name="connsiteY208" fmla="*/ 279769 h 839878"/>
                <a:gd name="connsiteX209" fmla="*/ 536282 w 1037297"/>
                <a:gd name="connsiteY209" fmla="*/ 277864 h 839878"/>
                <a:gd name="connsiteX210" fmla="*/ 530567 w 1037297"/>
                <a:gd name="connsiteY210" fmla="*/ 274054 h 839878"/>
                <a:gd name="connsiteX211" fmla="*/ 519137 w 1037297"/>
                <a:gd name="connsiteY211" fmla="*/ 268339 h 839878"/>
                <a:gd name="connsiteX212" fmla="*/ 511517 w 1037297"/>
                <a:gd name="connsiteY212" fmla="*/ 256909 h 839878"/>
                <a:gd name="connsiteX213" fmla="*/ 507707 w 1037297"/>
                <a:gd name="connsiteY213" fmla="*/ 235954 h 839878"/>
                <a:gd name="connsiteX214" fmla="*/ 509612 w 1037297"/>
                <a:gd name="connsiteY214" fmla="*/ 171184 h 839878"/>
                <a:gd name="connsiteX215" fmla="*/ 508314 w 1037297"/>
                <a:gd name="connsiteY215" fmla="*/ 73485 h 839878"/>
                <a:gd name="connsiteX216" fmla="*/ 454116 w 1037297"/>
                <a:gd name="connsiteY216" fmla="*/ 11248 h 839878"/>
                <a:gd name="connsiteX217" fmla="*/ 435401 w 1037297"/>
                <a:gd name="connsiteY217" fmla="*/ 68523 h 839878"/>
                <a:gd name="connsiteX218" fmla="*/ 427697 w 1037297"/>
                <a:gd name="connsiteY218" fmla="*/ 137103 h 839878"/>
                <a:gd name="connsiteX219" fmla="*/ 420077 w 1037297"/>
                <a:gd name="connsiteY219" fmla="*/ 169279 h 839878"/>
                <a:gd name="connsiteX220" fmla="*/ 416267 w 1037297"/>
                <a:gd name="connsiteY220" fmla="*/ 186424 h 839878"/>
                <a:gd name="connsiteX221" fmla="*/ 420077 w 1037297"/>
                <a:gd name="connsiteY221" fmla="*/ 207379 h 839878"/>
                <a:gd name="connsiteX222" fmla="*/ 423887 w 1037297"/>
                <a:gd name="connsiteY222" fmla="*/ 213094 h 839878"/>
                <a:gd name="connsiteX223" fmla="*/ 427697 w 1037297"/>
                <a:gd name="connsiteY223" fmla="*/ 224524 h 839878"/>
                <a:gd name="connsiteX224" fmla="*/ 425792 w 1037297"/>
                <a:gd name="connsiteY224" fmla="*/ 251194 h 839878"/>
                <a:gd name="connsiteX225" fmla="*/ 420077 w 1037297"/>
                <a:gd name="connsiteY225" fmla="*/ 253099 h 839878"/>
                <a:gd name="connsiteX226" fmla="*/ 414362 w 1037297"/>
                <a:gd name="connsiteY226" fmla="*/ 256909 h 839878"/>
                <a:gd name="connsiteX227" fmla="*/ 423887 w 1037297"/>
                <a:gd name="connsiteY227"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402932 w 1037297"/>
                <a:gd name="connsiteY102" fmla="*/ 784594 h 839878"/>
                <a:gd name="connsiteX103" fmla="*/ 406742 w 1037297"/>
                <a:gd name="connsiteY103" fmla="*/ 727444 h 839878"/>
                <a:gd name="connsiteX104" fmla="*/ 412457 w 1037297"/>
                <a:gd name="connsiteY104" fmla="*/ 716014 h 839878"/>
                <a:gd name="connsiteX105" fmla="*/ 416267 w 1037297"/>
                <a:gd name="connsiteY105" fmla="*/ 702679 h 839878"/>
                <a:gd name="connsiteX106" fmla="*/ 418172 w 1037297"/>
                <a:gd name="connsiteY106" fmla="*/ 696964 h 839878"/>
                <a:gd name="connsiteX107" fmla="*/ 420077 w 1037297"/>
                <a:gd name="connsiteY107" fmla="*/ 683629 h 839878"/>
                <a:gd name="connsiteX108" fmla="*/ 423887 w 1037297"/>
                <a:gd name="connsiteY108" fmla="*/ 672199 h 839878"/>
                <a:gd name="connsiteX109" fmla="*/ 429602 w 1037297"/>
                <a:gd name="connsiteY109" fmla="*/ 658864 h 839878"/>
                <a:gd name="connsiteX110" fmla="*/ 439127 w 1037297"/>
                <a:gd name="connsiteY110" fmla="*/ 647434 h 839878"/>
                <a:gd name="connsiteX111" fmla="*/ 452462 w 1037297"/>
                <a:gd name="connsiteY111" fmla="*/ 632194 h 839878"/>
                <a:gd name="connsiteX112" fmla="*/ 460082 w 1037297"/>
                <a:gd name="connsiteY112" fmla="*/ 620764 h 839878"/>
                <a:gd name="connsiteX113" fmla="*/ 463892 w 1037297"/>
                <a:gd name="connsiteY113" fmla="*/ 609334 h 839878"/>
                <a:gd name="connsiteX114" fmla="*/ 467702 w 1037297"/>
                <a:gd name="connsiteY114" fmla="*/ 594094 h 839878"/>
                <a:gd name="connsiteX115" fmla="*/ 469607 w 1037297"/>
                <a:gd name="connsiteY115" fmla="*/ 588379 h 839878"/>
                <a:gd name="connsiteX116" fmla="*/ 509612 w 1037297"/>
                <a:gd name="connsiteY116" fmla="*/ 582664 h 839878"/>
                <a:gd name="connsiteX117" fmla="*/ 538187 w 1037297"/>
                <a:gd name="connsiteY117" fmla="*/ 573139 h 839878"/>
                <a:gd name="connsiteX118" fmla="*/ 543902 w 1037297"/>
                <a:gd name="connsiteY118" fmla="*/ 571234 h 839878"/>
                <a:gd name="connsiteX119" fmla="*/ 549617 w 1037297"/>
                <a:gd name="connsiteY119" fmla="*/ 569329 h 839878"/>
                <a:gd name="connsiteX120" fmla="*/ 557237 w 1037297"/>
                <a:gd name="connsiteY120" fmla="*/ 567424 h 839878"/>
                <a:gd name="connsiteX121" fmla="*/ 576287 w 1037297"/>
                <a:gd name="connsiteY121" fmla="*/ 559804 h 839878"/>
                <a:gd name="connsiteX122" fmla="*/ 587717 w 1037297"/>
                <a:gd name="connsiteY122" fmla="*/ 555994 h 839878"/>
                <a:gd name="connsiteX123" fmla="*/ 722972 w 1037297"/>
                <a:gd name="connsiteY123" fmla="*/ 639814 h 839878"/>
                <a:gd name="connsiteX124" fmla="*/ 780122 w 1037297"/>
                <a:gd name="connsiteY124" fmla="*/ 656959 h 839878"/>
                <a:gd name="connsiteX125" fmla="*/ 791552 w 1037297"/>
                <a:gd name="connsiteY125" fmla="*/ 651244 h 839878"/>
                <a:gd name="connsiteX126" fmla="*/ 797267 w 1037297"/>
                <a:gd name="connsiteY126" fmla="*/ 649339 h 839878"/>
                <a:gd name="connsiteX127" fmla="*/ 804887 w 1037297"/>
                <a:gd name="connsiteY127" fmla="*/ 632194 h 839878"/>
                <a:gd name="connsiteX128" fmla="*/ 802982 w 1037297"/>
                <a:gd name="connsiteY128" fmla="*/ 607429 h 839878"/>
                <a:gd name="connsiteX129" fmla="*/ 801077 w 1037297"/>
                <a:gd name="connsiteY129" fmla="*/ 601714 h 839878"/>
                <a:gd name="connsiteX130" fmla="*/ 799172 w 1037297"/>
                <a:gd name="connsiteY130" fmla="*/ 594094 h 839878"/>
                <a:gd name="connsiteX131" fmla="*/ 785837 w 1037297"/>
                <a:gd name="connsiteY131" fmla="*/ 576949 h 839878"/>
                <a:gd name="connsiteX132" fmla="*/ 776312 w 1037297"/>
                <a:gd name="connsiteY132" fmla="*/ 571234 h 839878"/>
                <a:gd name="connsiteX133" fmla="*/ 650582 w 1037297"/>
                <a:gd name="connsiteY133" fmla="*/ 479794 h 839878"/>
                <a:gd name="connsiteX134" fmla="*/ 646772 w 1037297"/>
                <a:gd name="connsiteY134" fmla="*/ 462649 h 839878"/>
                <a:gd name="connsiteX135" fmla="*/ 648677 w 1037297"/>
                <a:gd name="connsiteY135" fmla="*/ 455029 h 839878"/>
                <a:gd name="connsiteX136" fmla="*/ 652487 w 1037297"/>
                <a:gd name="connsiteY136" fmla="*/ 437884 h 839878"/>
                <a:gd name="connsiteX137" fmla="*/ 656297 w 1037297"/>
                <a:gd name="connsiteY137" fmla="*/ 432169 h 839878"/>
                <a:gd name="connsiteX138" fmla="*/ 658202 w 1037297"/>
                <a:gd name="connsiteY138" fmla="*/ 426454 h 839878"/>
                <a:gd name="connsiteX139" fmla="*/ 663917 w 1037297"/>
                <a:gd name="connsiteY139" fmla="*/ 424549 h 839878"/>
                <a:gd name="connsiteX140" fmla="*/ 673442 w 1037297"/>
                <a:gd name="connsiteY140" fmla="*/ 413119 h 839878"/>
                <a:gd name="connsiteX141" fmla="*/ 726782 w 1037297"/>
                <a:gd name="connsiteY141" fmla="*/ 405499 h 839878"/>
                <a:gd name="connsiteX142" fmla="*/ 844892 w 1037297"/>
                <a:gd name="connsiteY142" fmla="*/ 407404 h 839878"/>
                <a:gd name="connsiteX143" fmla="*/ 873467 w 1037297"/>
                <a:gd name="connsiteY143" fmla="*/ 409309 h 839878"/>
                <a:gd name="connsiteX144" fmla="*/ 902042 w 1037297"/>
                <a:gd name="connsiteY144" fmla="*/ 415024 h 839878"/>
                <a:gd name="connsiteX145" fmla="*/ 924902 w 1037297"/>
                <a:gd name="connsiteY145" fmla="*/ 418834 h 839878"/>
                <a:gd name="connsiteX146" fmla="*/ 953477 w 1037297"/>
                <a:gd name="connsiteY146" fmla="*/ 424549 h 839878"/>
                <a:gd name="connsiteX147" fmla="*/ 959192 w 1037297"/>
                <a:gd name="connsiteY147" fmla="*/ 424549 h 839878"/>
                <a:gd name="connsiteX148" fmla="*/ 1004912 w 1037297"/>
                <a:gd name="connsiteY148" fmla="*/ 422644 h 839878"/>
                <a:gd name="connsiteX149" fmla="*/ 1033487 w 1037297"/>
                <a:gd name="connsiteY149" fmla="*/ 415024 h 839878"/>
                <a:gd name="connsiteX150" fmla="*/ 1037297 w 1037297"/>
                <a:gd name="connsiteY150" fmla="*/ 409309 h 839878"/>
                <a:gd name="connsiteX151" fmla="*/ 1035392 w 1037297"/>
                <a:gd name="connsiteY151" fmla="*/ 390259 h 839878"/>
                <a:gd name="connsiteX152" fmla="*/ 1029677 w 1037297"/>
                <a:gd name="connsiteY152" fmla="*/ 386449 h 839878"/>
                <a:gd name="connsiteX153" fmla="*/ 1014437 w 1037297"/>
                <a:gd name="connsiteY153" fmla="*/ 384544 h 839878"/>
                <a:gd name="connsiteX154" fmla="*/ 1008722 w 1037297"/>
                <a:gd name="connsiteY154" fmla="*/ 382639 h 839878"/>
                <a:gd name="connsiteX155" fmla="*/ 1001102 w 1037297"/>
                <a:gd name="connsiteY155" fmla="*/ 380734 h 839878"/>
                <a:gd name="connsiteX156" fmla="*/ 989672 w 1037297"/>
                <a:gd name="connsiteY156" fmla="*/ 373114 h 839878"/>
                <a:gd name="connsiteX157" fmla="*/ 978242 w 1037297"/>
                <a:gd name="connsiteY157" fmla="*/ 369304 h 839878"/>
                <a:gd name="connsiteX158" fmla="*/ 972527 w 1037297"/>
                <a:gd name="connsiteY158" fmla="*/ 367399 h 839878"/>
                <a:gd name="connsiteX159" fmla="*/ 964907 w 1037297"/>
                <a:gd name="connsiteY159" fmla="*/ 365494 h 839878"/>
                <a:gd name="connsiteX160" fmla="*/ 959192 w 1037297"/>
                <a:gd name="connsiteY160" fmla="*/ 363589 h 839878"/>
                <a:gd name="connsiteX161" fmla="*/ 938237 w 1037297"/>
                <a:gd name="connsiteY161" fmla="*/ 357874 h 839878"/>
                <a:gd name="connsiteX162" fmla="*/ 932522 w 1037297"/>
                <a:gd name="connsiteY162" fmla="*/ 355969 h 839878"/>
                <a:gd name="connsiteX163" fmla="*/ 827747 w 1037297"/>
                <a:gd name="connsiteY163" fmla="*/ 357874 h 839878"/>
                <a:gd name="connsiteX164" fmla="*/ 822032 w 1037297"/>
                <a:gd name="connsiteY164" fmla="*/ 359779 h 839878"/>
                <a:gd name="connsiteX165" fmla="*/ 732497 w 1037297"/>
                <a:gd name="connsiteY165" fmla="*/ 361684 h 839878"/>
                <a:gd name="connsiteX166" fmla="*/ 719162 w 1037297"/>
                <a:gd name="connsiteY166" fmla="*/ 365494 h 839878"/>
                <a:gd name="connsiteX167" fmla="*/ 698207 w 1037297"/>
                <a:gd name="connsiteY167" fmla="*/ 367399 h 839878"/>
                <a:gd name="connsiteX168" fmla="*/ 671537 w 1037297"/>
                <a:gd name="connsiteY168" fmla="*/ 369304 h 839878"/>
                <a:gd name="connsiteX169" fmla="*/ 671537 w 1037297"/>
                <a:gd name="connsiteY169" fmla="*/ 369304 h 839878"/>
                <a:gd name="connsiteX170" fmla="*/ 648677 w 1037297"/>
                <a:gd name="connsiteY170" fmla="*/ 373114 h 839878"/>
                <a:gd name="connsiteX171" fmla="*/ 644867 w 1037297"/>
                <a:gd name="connsiteY171" fmla="*/ 361684 h 839878"/>
                <a:gd name="connsiteX172" fmla="*/ 642962 w 1037297"/>
                <a:gd name="connsiteY172" fmla="*/ 355969 h 839878"/>
                <a:gd name="connsiteX173" fmla="*/ 644867 w 1037297"/>
                <a:gd name="connsiteY173" fmla="*/ 338824 h 839878"/>
                <a:gd name="connsiteX174" fmla="*/ 646772 w 1037297"/>
                <a:gd name="connsiteY174" fmla="*/ 333109 h 839878"/>
                <a:gd name="connsiteX175" fmla="*/ 663917 w 1037297"/>
                <a:gd name="connsiteY175" fmla="*/ 323584 h 839878"/>
                <a:gd name="connsiteX176" fmla="*/ 675347 w 1037297"/>
                <a:gd name="connsiteY176" fmla="*/ 315964 h 839878"/>
                <a:gd name="connsiteX177" fmla="*/ 677252 w 1037297"/>
                <a:gd name="connsiteY177" fmla="*/ 310249 h 839878"/>
                <a:gd name="connsiteX178" fmla="*/ 682967 w 1037297"/>
                <a:gd name="connsiteY178" fmla="*/ 308344 h 839878"/>
                <a:gd name="connsiteX179" fmla="*/ 688682 w 1037297"/>
                <a:gd name="connsiteY179" fmla="*/ 304534 h 839878"/>
                <a:gd name="connsiteX180" fmla="*/ 698207 w 1037297"/>
                <a:gd name="connsiteY180" fmla="*/ 295009 h 839878"/>
                <a:gd name="connsiteX181" fmla="*/ 707732 w 1037297"/>
                <a:gd name="connsiteY181" fmla="*/ 283579 h 839878"/>
                <a:gd name="connsiteX182" fmla="*/ 719162 w 1037297"/>
                <a:gd name="connsiteY182" fmla="*/ 275959 h 839878"/>
                <a:gd name="connsiteX183" fmla="*/ 734402 w 1037297"/>
                <a:gd name="connsiteY183" fmla="*/ 262624 h 839878"/>
                <a:gd name="connsiteX184" fmla="*/ 743927 w 1037297"/>
                <a:gd name="connsiteY184" fmla="*/ 251194 h 839878"/>
                <a:gd name="connsiteX185" fmla="*/ 755357 w 1037297"/>
                <a:gd name="connsiteY185" fmla="*/ 241669 h 839878"/>
                <a:gd name="connsiteX186" fmla="*/ 761072 w 1037297"/>
                <a:gd name="connsiteY186" fmla="*/ 230239 h 839878"/>
                <a:gd name="connsiteX187" fmla="*/ 762977 w 1037297"/>
                <a:gd name="connsiteY187" fmla="*/ 224524 h 839878"/>
                <a:gd name="connsiteX188" fmla="*/ 768692 w 1037297"/>
                <a:gd name="connsiteY188" fmla="*/ 213094 h 839878"/>
                <a:gd name="connsiteX189" fmla="*/ 766787 w 1037297"/>
                <a:gd name="connsiteY189" fmla="*/ 197854 h 839878"/>
                <a:gd name="connsiteX190" fmla="*/ 761072 w 1037297"/>
                <a:gd name="connsiteY190" fmla="*/ 195949 h 839878"/>
                <a:gd name="connsiteX191" fmla="*/ 740117 w 1037297"/>
                <a:gd name="connsiteY191" fmla="*/ 197854 h 839878"/>
                <a:gd name="connsiteX192" fmla="*/ 734402 w 1037297"/>
                <a:gd name="connsiteY192" fmla="*/ 201664 h 839878"/>
                <a:gd name="connsiteX193" fmla="*/ 722972 w 1037297"/>
                <a:gd name="connsiteY193" fmla="*/ 205474 h 839878"/>
                <a:gd name="connsiteX194" fmla="*/ 719162 w 1037297"/>
                <a:gd name="connsiteY194" fmla="*/ 211189 h 839878"/>
                <a:gd name="connsiteX195" fmla="*/ 713447 w 1037297"/>
                <a:gd name="connsiteY195" fmla="*/ 213094 h 839878"/>
                <a:gd name="connsiteX196" fmla="*/ 707732 w 1037297"/>
                <a:gd name="connsiteY196" fmla="*/ 216904 h 839878"/>
                <a:gd name="connsiteX197" fmla="*/ 702017 w 1037297"/>
                <a:gd name="connsiteY197" fmla="*/ 222619 h 839878"/>
                <a:gd name="connsiteX198" fmla="*/ 694397 w 1037297"/>
                <a:gd name="connsiteY198" fmla="*/ 226429 h 839878"/>
                <a:gd name="connsiteX199" fmla="*/ 652487 w 1037297"/>
                <a:gd name="connsiteY199" fmla="*/ 255004 h 839878"/>
                <a:gd name="connsiteX200" fmla="*/ 639152 w 1037297"/>
                <a:gd name="connsiteY200" fmla="*/ 266434 h 839878"/>
                <a:gd name="connsiteX201" fmla="*/ 629627 w 1037297"/>
                <a:gd name="connsiteY201" fmla="*/ 283579 h 839878"/>
                <a:gd name="connsiteX202" fmla="*/ 604862 w 1037297"/>
                <a:gd name="connsiteY202" fmla="*/ 289294 h 839878"/>
                <a:gd name="connsiteX203" fmla="*/ 591527 w 1037297"/>
                <a:gd name="connsiteY203" fmla="*/ 293104 h 839878"/>
                <a:gd name="connsiteX204" fmla="*/ 576287 w 1037297"/>
                <a:gd name="connsiteY204" fmla="*/ 291199 h 839878"/>
                <a:gd name="connsiteX205" fmla="*/ 564857 w 1037297"/>
                <a:gd name="connsiteY205" fmla="*/ 287389 h 839878"/>
                <a:gd name="connsiteX206" fmla="*/ 553427 w 1037297"/>
                <a:gd name="connsiteY206" fmla="*/ 283579 h 839878"/>
                <a:gd name="connsiteX207" fmla="*/ 541997 w 1037297"/>
                <a:gd name="connsiteY207" fmla="*/ 279769 h 839878"/>
                <a:gd name="connsiteX208" fmla="*/ 536282 w 1037297"/>
                <a:gd name="connsiteY208" fmla="*/ 277864 h 839878"/>
                <a:gd name="connsiteX209" fmla="*/ 530567 w 1037297"/>
                <a:gd name="connsiteY209" fmla="*/ 274054 h 839878"/>
                <a:gd name="connsiteX210" fmla="*/ 519137 w 1037297"/>
                <a:gd name="connsiteY210" fmla="*/ 268339 h 839878"/>
                <a:gd name="connsiteX211" fmla="*/ 511517 w 1037297"/>
                <a:gd name="connsiteY211" fmla="*/ 256909 h 839878"/>
                <a:gd name="connsiteX212" fmla="*/ 507707 w 1037297"/>
                <a:gd name="connsiteY212" fmla="*/ 235954 h 839878"/>
                <a:gd name="connsiteX213" fmla="*/ 509612 w 1037297"/>
                <a:gd name="connsiteY213" fmla="*/ 171184 h 839878"/>
                <a:gd name="connsiteX214" fmla="*/ 508314 w 1037297"/>
                <a:gd name="connsiteY214" fmla="*/ 73485 h 839878"/>
                <a:gd name="connsiteX215" fmla="*/ 454116 w 1037297"/>
                <a:gd name="connsiteY215" fmla="*/ 11248 h 839878"/>
                <a:gd name="connsiteX216" fmla="*/ 435401 w 1037297"/>
                <a:gd name="connsiteY216" fmla="*/ 68523 h 839878"/>
                <a:gd name="connsiteX217" fmla="*/ 427697 w 1037297"/>
                <a:gd name="connsiteY217" fmla="*/ 137103 h 839878"/>
                <a:gd name="connsiteX218" fmla="*/ 420077 w 1037297"/>
                <a:gd name="connsiteY218" fmla="*/ 169279 h 839878"/>
                <a:gd name="connsiteX219" fmla="*/ 416267 w 1037297"/>
                <a:gd name="connsiteY219" fmla="*/ 186424 h 839878"/>
                <a:gd name="connsiteX220" fmla="*/ 420077 w 1037297"/>
                <a:gd name="connsiteY220" fmla="*/ 207379 h 839878"/>
                <a:gd name="connsiteX221" fmla="*/ 423887 w 1037297"/>
                <a:gd name="connsiteY221" fmla="*/ 213094 h 839878"/>
                <a:gd name="connsiteX222" fmla="*/ 427697 w 1037297"/>
                <a:gd name="connsiteY222" fmla="*/ 224524 h 839878"/>
                <a:gd name="connsiteX223" fmla="*/ 425792 w 1037297"/>
                <a:gd name="connsiteY223" fmla="*/ 251194 h 839878"/>
                <a:gd name="connsiteX224" fmla="*/ 420077 w 1037297"/>
                <a:gd name="connsiteY224" fmla="*/ 253099 h 839878"/>
                <a:gd name="connsiteX225" fmla="*/ 414362 w 1037297"/>
                <a:gd name="connsiteY225" fmla="*/ 256909 h 839878"/>
                <a:gd name="connsiteX226" fmla="*/ 423887 w 1037297"/>
                <a:gd name="connsiteY226"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402932 w 1037297"/>
                <a:gd name="connsiteY101" fmla="*/ 784594 h 839878"/>
                <a:gd name="connsiteX102" fmla="*/ 406742 w 1037297"/>
                <a:gd name="connsiteY102" fmla="*/ 727444 h 839878"/>
                <a:gd name="connsiteX103" fmla="*/ 412457 w 1037297"/>
                <a:gd name="connsiteY103" fmla="*/ 716014 h 839878"/>
                <a:gd name="connsiteX104" fmla="*/ 416267 w 1037297"/>
                <a:gd name="connsiteY104" fmla="*/ 702679 h 839878"/>
                <a:gd name="connsiteX105" fmla="*/ 418172 w 1037297"/>
                <a:gd name="connsiteY105" fmla="*/ 696964 h 839878"/>
                <a:gd name="connsiteX106" fmla="*/ 420077 w 1037297"/>
                <a:gd name="connsiteY106" fmla="*/ 683629 h 839878"/>
                <a:gd name="connsiteX107" fmla="*/ 423887 w 1037297"/>
                <a:gd name="connsiteY107" fmla="*/ 672199 h 839878"/>
                <a:gd name="connsiteX108" fmla="*/ 429602 w 1037297"/>
                <a:gd name="connsiteY108" fmla="*/ 658864 h 839878"/>
                <a:gd name="connsiteX109" fmla="*/ 439127 w 1037297"/>
                <a:gd name="connsiteY109" fmla="*/ 647434 h 839878"/>
                <a:gd name="connsiteX110" fmla="*/ 452462 w 1037297"/>
                <a:gd name="connsiteY110" fmla="*/ 632194 h 839878"/>
                <a:gd name="connsiteX111" fmla="*/ 460082 w 1037297"/>
                <a:gd name="connsiteY111" fmla="*/ 620764 h 839878"/>
                <a:gd name="connsiteX112" fmla="*/ 463892 w 1037297"/>
                <a:gd name="connsiteY112" fmla="*/ 609334 h 839878"/>
                <a:gd name="connsiteX113" fmla="*/ 467702 w 1037297"/>
                <a:gd name="connsiteY113" fmla="*/ 594094 h 839878"/>
                <a:gd name="connsiteX114" fmla="*/ 469607 w 1037297"/>
                <a:gd name="connsiteY114" fmla="*/ 588379 h 839878"/>
                <a:gd name="connsiteX115" fmla="*/ 509612 w 1037297"/>
                <a:gd name="connsiteY115" fmla="*/ 582664 h 839878"/>
                <a:gd name="connsiteX116" fmla="*/ 538187 w 1037297"/>
                <a:gd name="connsiteY116" fmla="*/ 573139 h 839878"/>
                <a:gd name="connsiteX117" fmla="*/ 543902 w 1037297"/>
                <a:gd name="connsiteY117" fmla="*/ 571234 h 839878"/>
                <a:gd name="connsiteX118" fmla="*/ 549617 w 1037297"/>
                <a:gd name="connsiteY118" fmla="*/ 569329 h 839878"/>
                <a:gd name="connsiteX119" fmla="*/ 557237 w 1037297"/>
                <a:gd name="connsiteY119" fmla="*/ 567424 h 839878"/>
                <a:gd name="connsiteX120" fmla="*/ 576287 w 1037297"/>
                <a:gd name="connsiteY120" fmla="*/ 559804 h 839878"/>
                <a:gd name="connsiteX121" fmla="*/ 587717 w 1037297"/>
                <a:gd name="connsiteY121" fmla="*/ 555994 h 839878"/>
                <a:gd name="connsiteX122" fmla="*/ 722972 w 1037297"/>
                <a:gd name="connsiteY122" fmla="*/ 639814 h 839878"/>
                <a:gd name="connsiteX123" fmla="*/ 780122 w 1037297"/>
                <a:gd name="connsiteY123" fmla="*/ 656959 h 839878"/>
                <a:gd name="connsiteX124" fmla="*/ 791552 w 1037297"/>
                <a:gd name="connsiteY124" fmla="*/ 651244 h 839878"/>
                <a:gd name="connsiteX125" fmla="*/ 797267 w 1037297"/>
                <a:gd name="connsiteY125" fmla="*/ 649339 h 839878"/>
                <a:gd name="connsiteX126" fmla="*/ 804887 w 1037297"/>
                <a:gd name="connsiteY126" fmla="*/ 632194 h 839878"/>
                <a:gd name="connsiteX127" fmla="*/ 802982 w 1037297"/>
                <a:gd name="connsiteY127" fmla="*/ 607429 h 839878"/>
                <a:gd name="connsiteX128" fmla="*/ 801077 w 1037297"/>
                <a:gd name="connsiteY128" fmla="*/ 601714 h 839878"/>
                <a:gd name="connsiteX129" fmla="*/ 799172 w 1037297"/>
                <a:gd name="connsiteY129" fmla="*/ 594094 h 839878"/>
                <a:gd name="connsiteX130" fmla="*/ 785837 w 1037297"/>
                <a:gd name="connsiteY130" fmla="*/ 576949 h 839878"/>
                <a:gd name="connsiteX131" fmla="*/ 776312 w 1037297"/>
                <a:gd name="connsiteY131" fmla="*/ 571234 h 839878"/>
                <a:gd name="connsiteX132" fmla="*/ 650582 w 1037297"/>
                <a:gd name="connsiteY132" fmla="*/ 479794 h 839878"/>
                <a:gd name="connsiteX133" fmla="*/ 646772 w 1037297"/>
                <a:gd name="connsiteY133" fmla="*/ 462649 h 839878"/>
                <a:gd name="connsiteX134" fmla="*/ 648677 w 1037297"/>
                <a:gd name="connsiteY134" fmla="*/ 455029 h 839878"/>
                <a:gd name="connsiteX135" fmla="*/ 652487 w 1037297"/>
                <a:gd name="connsiteY135" fmla="*/ 437884 h 839878"/>
                <a:gd name="connsiteX136" fmla="*/ 656297 w 1037297"/>
                <a:gd name="connsiteY136" fmla="*/ 432169 h 839878"/>
                <a:gd name="connsiteX137" fmla="*/ 658202 w 1037297"/>
                <a:gd name="connsiteY137" fmla="*/ 426454 h 839878"/>
                <a:gd name="connsiteX138" fmla="*/ 663917 w 1037297"/>
                <a:gd name="connsiteY138" fmla="*/ 424549 h 839878"/>
                <a:gd name="connsiteX139" fmla="*/ 673442 w 1037297"/>
                <a:gd name="connsiteY139" fmla="*/ 413119 h 839878"/>
                <a:gd name="connsiteX140" fmla="*/ 726782 w 1037297"/>
                <a:gd name="connsiteY140" fmla="*/ 405499 h 839878"/>
                <a:gd name="connsiteX141" fmla="*/ 844892 w 1037297"/>
                <a:gd name="connsiteY141" fmla="*/ 407404 h 839878"/>
                <a:gd name="connsiteX142" fmla="*/ 873467 w 1037297"/>
                <a:gd name="connsiteY142" fmla="*/ 409309 h 839878"/>
                <a:gd name="connsiteX143" fmla="*/ 902042 w 1037297"/>
                <a:gd name="connsiteY143" fmla="*/ 415024 h 839878"/>
                <a:gd name="connsiteX144" fmla="*/ 924902 w 1037297"/>
                <a:gd name="connsiteY144" fmla="*/ 418834 h 839878"/>
                <a:gd name="connsiteX145" fmla="*/ 953477 w 1037297"/>
                <a:gd name="connsiteY145" fmla="*/ 424549 h 839878"/>
                <a:gd name="connsiteX146" fmla="*/ 959192 w 1037297"/>
                <a:gd name="connsiteY146" fmla="*/ 424549 h 839878"/>
                <a:gd name="connsiteX147" fmla="*/ 1004912 w 1037297"/>
                <a:gd name="connsiteY147" fmla="*/ 422644 h 839878"/>
                <a:gd name="connsiteX148" fmla="*/ 1033487 w 1037297"/>
                <a:gd name="connsiteY148" fmla="*/ 415024 h 839878"/>
                <a:gd name="connsiteX149" fmla="*/ 1037297 w 1037297"/>
                <a:gd name="connsiteY149" fmla="*/ 409309 h 839878"/>
                <a:gd name="connsiteX150" fmla="*/ 1035392 w 1037297"/>
                <a:gd name="connsiteY150" fmla="*/ 390259 h 839878"/>
                <a:gd name="connsiteX151" fmla="*/ 1029677 w 1037297"/>
                <a:gd name="connsiteY151" fmla="*/ 386449 h 839878"/>
                <a:gd name="connsiteX152" fmla="*/ 1014437 w 1037297"/>
                <a:gd name="connsiteY152" fmla="*/ 384544 h 839878"/>
                <a:gd name="connsiteX153" fmla="*/ 1008722 w 1037297"/>
                <a:gd name="connsiteY153" fmla="*/ 382639 h 839878"/>
                <a:gd name="connsiteX154" fmla="*/ 1001102 w 1037297"/>
                <a:gd name="connsiteY154" fmla="*/ 380734 h 839878"/>
                <a:gd name="connsiteX155" fmla="*/ 989672 w 1037297"/>
                <a:gd name="connsiteY155" fmla="*/ 373114 h 839878"/>
                <a:gd name="connsiteX156" fmla="*/ 978242 w 1037297"/>
                <a:gd name="connsiteY156" fmla="*/ 369304 h 839878"/>
                <a:gd name="connsiteX157" fmla="*/ 972527 w 1037297"/>
                <a:gd name="connsiteY157" fmla="*/ 367399 h 839878"/>
                <a:gd name="connsiteX158" fmla="*/ 964907 w 1037297"/>
                <a:gd name="connsiteY158" fmla="*/ 365494 h 839878"/>
                <a:gd name="connsiteX159" fmla="*/ 959192 w 1037297"/>
                <a:gd name="connsiteY159" fmla="*/ 363589 h 839878"/>
                <a:gd name="connsiteX160" fmla="*/ 938237 w 1037297"/>
                <a:gd name="connsiteY160" fmla="*/ 357874 h 839878"/>
                <a:gd name="connsiteX161" fmla="*/ 932522 w 1037297"/>
                <a:gd name="connsiteY161" fmla="*/ 355969 h 839878"/>
                <a:gd name="connsiteX162" fmla="*/ 827747 w 1037297"/>
                <a:gd name="connsiteY162" fmla="*/ 357874 h 839878"/>
                <a:gd name="connsiteX163" fmla="*/ 822032 w 1037297"/>
                <a:gd name="connsiteY163" fmla="*/ 359779 h 839878"/>
                <a:gd name="connsiteX164" fmla="*/ 732497 w 1037297"/>
                <a:gd name="connsiteY164" fmla="*/ 361684 h 839878"/>
                <a:gd name="connsiteX165" fmla="*/ 719162 w 1037297"/>
                <a:gd name="connsiteY165" fmla="*/ 365494 h 839878"/>
                <a:gd name="connsiteX166" fmla="*/ 698207 w 1037297"/>
                <a:gd name="connsiteY166" fmla="*/ 367399 h 839878"/>
                <a:gd name="connsiteX167" fmla="*/ 671537 w 1037297"/>
                <a:gd name="connsiteY167" fmla="*/ 369304 h 839878"/>
                <a:gd name="connsiteX168" fmla="*/ 671537 w 1037297"/>
                <a:gd name="connsiteY168" fmla="*/ 369304 h 839878"/>
                <a:gd name="connsiteX169" fmla="*/ 648677 w 1037297"/>
                <a:gd name="connsiteY169" fmla="*/ 373114 h 839878"/>
                <a:gd name="connsiteX170" fmla="*/ 644867 w 1037297"/>
                <a:gd name="connsiteY170" fmla="*/ 361684 h 839878"/>
                <a:gd name="connsiteX171" fmla="*/ 642962 w 1037297"/>
                <a:gd name="connsiteY171" fmla="*/ 355969 h 839878"/>
                <a:gd name="connsiteX172" fmla="*/ 644867 w 1037297"/>
                <a:gd name="connsiteY172" fmla="*/ 338824 h 839878"/>
                <a:gd name="connsiteX173" fmla="*/ 646772 w 1037297"/>
                <a:gd name="connsiteY173" fmla="*/ 333109 h 839878"/>
                <a:gd name="connsiteX174" fmla="*/ 663917 w 1037297"/>
                <a:gd name="connsiteY174" fmla="*/ 323584 h 839878"/>
                <a:gd name="connsiteX175" fmla="*/ 675347 w 1037297"/>
                <a:gd name="connsiteY175" fmla="*/ 315964 h 839878"/>
                <a:gd name="connsiteX176" fmla="*/ 677252 w 1037297"/>
                <a:gd name="connsiteY176" fmla="*/ 310249 h 839878"/>
                <a:gd name="connsiteX177" fmla="*/ 682967 w 1037297"/>
                <a:gd name="connsiteY177" fmla="*/ 308344 h 839878"/>
                <a:gd name="connsiteX178" fmla="*/ 688682 w 1037297"/>
                <a:gd name="connsiteY178" fmla="*/ 304534 h 839878"/>
                <a:gd name="connsiteX179" fmla="*/ 698207 w 1037297"/>
                <a:gd name="connsiteY179" fmla="*/ 295009 h 839878"/>
                <a:gd name="connsiteX180" fmla="*/ 707732 w 1037297"/>
                <a:gd name="connsiteY180" fmla="*/ 283579 h 839878"/>
                <a:gd name="connsiteX181" fmla="*/ 719162 w 1037297"/>
                <a:gd name="connsiteY181" fmla="*/ 275959 h 839878"/>
                <a:gd name="connsiteX182" fmla="*/ 734402 w 1037297"/>
                <a:gd name="connsiteY182" fmla="*/ 262624 h 839878"/>
                <a:gd name="connsiteX183" fmla="*/ 743927 w 1037297"/>
                <a:gd name="connsiteY183" fmla="*/ 251194 h 839878"/>
                <a:gd name="connsiteX184" fmla="*/ 755357 w 1037297"/>
                <a:gd name="connsiteY184" fmla="*/ 241669 h 839878"/>
                <a:gd name="connsiteX185" fmla="*/ 761072 w 1037297"/>
                <a:gd name="connsiteY185" fmla="*/ 230239 h 839878"/>
                <a:gd name="connsiteX186" fmla="*/ 762977 w 1037297"/>
                <a:gd name="connsiteY186" fmla="*/ 224524 h 839878"/>
                <a:gd name="connsiteX187" fmla="*/ 768692 w 1037297"/>
                <a:gd name="connsiteY187" fmla="*/ 213094 h 839878"/>
                <a:gd name="connsiteX188" fmla="*/ 766787 w 1037297"/>
                <a:gd name="connsiteY188" fmla="*/ 197854 h 839878"/>
                <a:gd name="connsiteX189" fmla="*/ 761072 w 1037297"/>
                <a:gd name="connsiteY189" fmla="*/ 195949 h 839878"/>
                <a:gd name="connsiteX190" fmla="*/ 740117 w 1037297"/>
                <a:gd name="connsiteY190" fmla="*/ 197854 h 839878"/>
                <a:gd name="connsiteX191" fmla="*/ 734402 w 1037297"/>
                <a:gd name="connsiteY191" fmla="*/ 201664 h 839878"/>
                <a:gd name="connsiteX192" fmla="*/ 722972 w 1037297"/>
                <a:gd name="connsiteY192" fmla="*/ 205474 h 839878"/>
                <a:gd name="connsiteX193" fmla="*/ 719162 w 1037297"/>
                <a:gd name="connsiteY193" fmla="*/ 211189 h 839878"/>
                <a:gd name="connsiteX194" fmla="*/ 713447 w 1037297"/>
                <a:gd name="connsiteY194" fmla="*/ 213094 h 839878"/>
                <a:gd name="connsiteX195" fmla="*/ 707732 w 1037297"/>
                <a:gd name="connsiteY195" fmla="*/ 216904 h 839878"/>
                <a:gd name="connsiteX196" fmla="*/ 702017 w 1037297"/>
                <a:gd name="connsiteY196" fmla="*/ 222619 h 839878"/>
                <a:gd name="connsiteX197" fmla="*/ 694397 w 1037297"/>
                <a:gd name="connsiteY197" fmla="*/ 226429 h 839878"/>
                <a:gd name="connsiteX198" fmla="*/ 652487 w 1037297"/>
                <a:gd name="connsiteY198" fmla="*/ 255004 h 839878"/>
                <a:gd name="connsiteX199" fmla="*/ 639152 w 1037297"/>
                <a:gd name="connsiteY199" fmla="*/ 266434 h 839878"/>
                <a:gd name="connsiteX200" fmla="*/ 629627 w 1037297"/>
                <a:gd name="connsiteY200" fmla="*/ 283579 h 839878"/>
                <a:gd name="connsiteX201" fmla="*/ 604862 w 1037297"/>
                <a:gd name="connsiteY201" fmla="*/ 289294 h 839878"/>
                <a:gd name="connsiteX202" fmla="*/ 591527 w 1037297"/>
                <a:gd name="connsiteY202" fmla="*/ 293104 h 839878"/>
                <a:gd name="connsiteX203" fmla="*/ 576287 w 1037297"/>
                <a:gd name="connsiteY203" fmla="*/ 291199 h 839878"/>
                <a:gd name="connsiteX204" fmla="*/ 564857 w 1037297"/>
                <a:gd name="connsiteY204" fmla="*/ 287389 h 839878"/>
                <a:gd name="connsiteX205" fmla="*/ 553427 w 1037297"/>
                <a:gd name="connsiteY205" fmla="*/ 283579 h 839878"/>
                <a:gd name="connsiteX206" fmla="*/ 541997 w 1037297"/>
                <a:gd name="connsiteY206" fmla="*/ 279769 h 839878"/>
                <a:gd name="connsiteX207" fmla="*/ 536282 w 1037297"/>
                <a:gd name="connsiteY207" fmla="*/ 277864 h 839878"/>
                <a:gd name="connsiteX208" fmla="*/ 530567 w 1037297"/>
                <a:gd name="connsiteY208" fmla="*/ 274054 h 839878"/>
                <a:gd name="connsiteX209" fmla="*/ 519137 w 1037297"/>
                <a:gd name="connsiteY209" fmla="*/ 268339 h 839878"/>
                <a:gd name="connsiteX210" fmla="*/ 511517 w 1037297"/>
                <a:gd name="connsiteY210" fmla="*/ 256909 h 839878"/>
                <a:gd name="connsiteX211" fmla="*/ 507707 w 1037297"/>
                <a:gd name="connsiteY211" fmla="*/ 235954 h 839878"/>
                <a:gd name="connsiteX212" fmla="*/ 509612 w 1037297"/>
                <a:gd name="connsiteY212" fmla="*/ 171184 h 839878"/>
                <a:gd name="connsiteX213" fmla="*/ 508314 w 1037297"/>
                <a:gd name="connsiteY213" fmla="*/ 73485 h 839878"/>
                <a:gd name="connsiteX214" fmla="*/ 454116 w 1037297"/>
                <a:gd name="connsiteY214" fmla="*/ 11248 h 839878"/>
                <a:gd name="connsiteX215" fmla="*/ 435401 w 1037297"/>
                <a:gd name="connsiteY215" fmla="*/ 68523 h 839878"/>
                <a:gd name="connsiteX216" fmla="*/ 427697 w 1037297"/>
                <a:gd name="connsiteY216" fmla="*/ 137103 h 839878"/>
                <a:gd name="connsiteX217" fmla="*/ 420077 w 1037297"/>
                <a:gd name="connsiteY217" fmla="*/ 169279 h 839878"/>
                <a:gd name="connsiteX218" fmla="*/ 416267 w 1037297"/>
                <a:gd name="connsiteY218" fmla="*/ 186424 h 839878"/>
                <a:gd name="connsiteX219" fmla="*/ 420077 w 1037297"/>
                <a:gd name="connsiteY219" fmla="*/ 207379 h 839878"/>
                <a:gd name="connsiteX220" fmla="*/ 423887 w 1037297"/>
                <a:gd name="connsiteY220" fmla="*/ 213094 h 839878"/>
                <a:gd name="connsiteX221" fmla="*/ 427697 w 1037297"/>
                <a:gd name="connsiteY221" fmla="*/ 224524 h 839878"/>
                <a:gd name="connsiteX222" fmla="*/ 425792 w 1037297"/>
                <a:gd name="connsiteY222" fmla="*/ 251194 h 839878"/>
                <a:gd name="connsiteX223" fmla="*/ 420077 w 1037297"/>
                <a:gd name="connsiteY223" fmla="*/ 253099 h 839878"/>
                <a:gd name="connsiteX224" fmla="*/ 414362 w 1037297"/>
                <a:gd name="connsiteY224" fmla="*/ 256909 h 839878"/>
                <a:gd name="connsiteX225" fmla="*/ 423887 w 1037297"/>
                <a:gd name="connsiteY225" fmla="*/ 253099 h 839878"/>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16267 w 1037297"/>
                <a:gd name="connsiteY104" fmla="*/ 702679 h 838042"/>
                <a:gd name="connsiteX105" fmla="*/ 418172 w 1037297"/>
                <a:gd name="connsiteY105" fmla="*/ 696964 h 838042"/>
                <a:gd name="connsiteX106" fmla="*/ 420077 w 1037297"/>
                <a:gd name="connsiteY106" fmla="*/ 683629 h 838042"/>
                <a:gd name="connsiteX107" fmla="*/ 423887 w 1037297"/>
                <a:gd name="connsiteY107" fmla="*/ 672199 h 838042"/>
                <a:gd name="connsiteX108" fmla="*/ 429602 w 1037297"/>
                <a:gd name="connsiteY108" fmla="*/ 658864 h 838042"/>
                <a:gd name="connsiteX109" fmla="*/ 439127 w 1037297"/>
                <a:gd name="connsiteY109" fmla="*/ 647434 h 838042"/>
                <a:gd name="connsiteX110" fmla="*/ 452462 w 1037297"/>
                <a:gd name="connsiteY110" fmla="*/ 632194 h 838042"/>
                <a:gd name="connsiteX111" fmla="*/ 460082 w 1037297"/>
                <a:gd name="connsiteY111" fmla="*/ 620764 h 838042"/>
                <a:gd name="connsiteX112" fmla="*/ 463892 w 1037297"/>
                <a:gd name="connsiteY112" fmla="*/ 609334 h 838042"/>
                <a:gd name="connsiteX113" fmla="*/ 467702 w 1037297"/>
                <a:gd name="connsiteY113" fmla="*/ 594094 h 838042"/>
                <a:gd name="connsiteX114" fmla="*/ 469607 w 1037297"/>
                <a:gd name="connsiteY114" fmla="*/ 588379 h 838042"/>
                <a:gd name="connsiteX115" fmla="*/ 509612 w 1037297"/>
                <a:gd name="connsiteY115" fmla="*/ 582664 h 838042"/>
                <a:gd name="connsiteX116" fmla="*/ 538187 w 1037297"/>
                <a:gd name="connsiteY116" fmla="*/ 573139 h 838042"/>
                <a:gd name="connsiteX117" fmla="*/ 543902 w 1037297"/>
                <a:gd name="connsiteY117" fmla="*/ 571234 h 838042"/>
                <a:gd name="connsiteX118" fmla="*/ 549617 w 1037297"/>
                <a:gd name="connsiteY118" fmla="*/ 569329 h 838042"/>
                <a:gd name="connsiteX119" fmla="*/ 557237 w 1037297"/>
                <a:gd name="connsiteY119" fmla="*/ 567424 h 838042"/>
                <a:gd name="connsiteX120" fmla="*/ 576287 w 1037297"/>
                <a:gd name="connsiteY120" fmla="*/ 559804 h 838042"/>
                <a:gd name="connsiteX121" fmla="*/ 587717 w 1037297"/>
                <a:gd name="connsiteY121" fmla="*/ 555994 h 838042"/>
                <a:gd name="connsiteX122" fmla="*/ 722972 w 1037297"/>
                <a:gd name="connsiteY122" fmla="*/ 639814 h 838042"/>
                <a:gd name="connsiteX123" fmla="*/ 780122 w 1037297"/>
                <a:gd name="connsiteY123" fmla="*/ 656959 h 838042"/>
                <a:gd name="connsiteX124" fmla="*/ 791552 w 1037297"/>
                <a:gd name="connsiteY124" fmla="*/ 651244 h 838042"/>
                <a:gd name="connsiteX125" fmla="*/ 797267 w 1037297"/>
                <a:gd name="connsiteY125" fmla="*/ 649339 h 838042"/>
                <a:gd name="connsiteX126" fmla="*/ 804887 w 1037297"/>
                <a:gd name="connsiteY126" fmla="*/ 632194 h 838042"/>
                <a:gd name="connsiteX127" fmla="*/ 802982 w 1037297"/>
                <a:gd name="connsiteY127" fmla="*/ 607429 h 838042"/>
                <a:gd name="connsiteX128" fmla="*/ 801077 w 1037297"/>
                <a:gd name="connsiteY128" fmla="*/ 601714 h 838042"/>
                <a:gd name="connsiteX129" fmla="*/ 799172 w 1037297"/>
                <a:gd name="connsiteY129" fmla="*/ 594094 h 838042"/>
                <a:gd name="connsiteX130" fmla="*/ 785837 w 1037297"/>
                <a:gd name="connsiteY130" fmla="*/ 576949 h 838042"/>
                <a:gd name="connsiteX131" fmla="*/ 776312 w 1037297"/>
                <a:gd name="connsiteY131" fmla="*/ 571234 h 838042"/>
                <a:gd name="connsiteX132" fmla="*/ 650582 w 1037297"/>
                <a:gd name="connsiteY132" fmla="*/ 479794 h 838042"/>
                <a:gd name="connsiteX133" fmla="*/ 646772 w 1037297"/>
                <a:gd name="connsiteY133" fmla="*/ 462649 h 838042"/>
                <a:gd name="connsiteX134" fmla="*/ 648677 w 1037297"/>
                <a:gd name="connsiteY134" fmla="*/ 455029 h 838042"/>
                <a:gd name="connsiteX135" fmla="*/ 652487 w 1037297"/>
                <a:gd name="connsiteY135" fmla="*/ 437884 h 838042"/>
                <a:gd name="connsiteX136" fmla="*/ 656297 w 1037297"/>
                <a:gd name="connsiteY136" fmla="*/ 432169 h 838042"/>
                <a:gd name="connsiteX137" fmla="*/ 658202 w 1037297"/>
                <a:gd name="connsiteY137" fmla="*/ 426454 h 838042"/>
                <a:gd name="connsiteX138" fmla="*/ 663917 w 1037297"/>
                <a:gd name="connsiteY138" fmla="*/ 424549 h 838042"/>
                <a:gd name="connsiteX139" fmla="*/ 673442 w 1037297"/>
                <a:gd name="connsiteY139" fmla="*/ 413119 h 838042"/>
                <a:gd name="connsiteX140" fmla="*/ 726782 w 1037297"/>
                <a:gd name="connsiteY140" fmla="*/ 405499 h 838042"/>
                <a:gd name="connsiteX141" fmla="*/ 844892 w 1037297"/>
                <a:gd name="connsiteY141" fmla="*/ 407404 h 838042"/>
                <a:gd name="connsiteX142" fmla="*/ 873467 w 1037297"/>
                <a:gd name="connsiteY142" fmla="*/ 409309 h 838042"/>
                <a:gd name="connsiteX143" fmla="*/ 902042 w 1037297"/>
                <a:gd name="connsiteY143" fmla="*/ 415024 h 838042"/>
                <a:gd name="connsiteX144" fmla="*/ 924902 w 1037297"/>
                <a:gd name="connsiteY144" fmla="*/ 418834 h 838042"/>
                <a:gd name="connsiteX145" fmla="*/ 953477 w 1037297"/>
                <a:gd name="connsiteY145" fmla="*/ 424549 h 838042"/>
                <a:gd name="connsiteX146" fmla="*/ 959192 w 1037297"/>
                <a:gd name="connsiteY146" fmla="*/ 424549 h 838042"/>
                <a:gd name="connsiteX147" fmla="*/ 1004912 w 1037297"/>
                <a:gd name="connsiteY147" fmla="*/ 422644 h 838042"/>
                <a:gd name="connsiteX148" fmla="*/ 1033487 w 1037297"/>
                <a:gd name="connsiteY148" fmla="*/ 415024 h 838042"/>
                <a:gd name="connsiteX149" fmla="*/ 1037297 w 1037297"/>
                <a:gd name="connsiteY149" fmla="*/ 409309 h 838042"/>
                <a:gd name="connsiteX150" fmla="*/ 1035392 w 1037297"/>
                <a:gd name="connsiteY150" fmla="*/ 390259 h 838042"/>
                <a:gd name="connsiteX151" fmla="*/ 1029677 w 1037297"/>
                <a:gd name="connsiteY151" fmla="*/ 386449 h 838042"/>
                <a:gd name="connsiteX152" fmla="*/ 1014437 w 1037297"/>
                <a:gd name="connsiteY152" fmla="*/ 384544 h 838042"/>
                <a:gd name="connsiteX153" fmla="*/ 1008722 w 1037297"/>
                <a:gd name="connsiteY153" fmla="*/ 382639 h 838042"/>
                <a:gd name="connsiteX154" fmla="*/ 1001102 w 1037297"/>
                <a:gd name="connsiteY154" fmla="*/ 380734 h 838042"/>
                <a:gd name="connsiteX155" fmla="*/ 989672 w 1037297"/>
                <a:gd name="connsiteY155" fmla="*/ 373114 h 838042"/>
                <a:gd name="connsiteX156" fmla="*/ 978242 w 1037297"/>
                <a:gd name="connsiteY156" fmla="*/ 369304 h 838042"/>
                <a:gd name="connsiteX157" fmla="*/ 972527 w 1037297"/>
                <a:gd name="connsiteY157" fmla="*/ 367399 h 838042"/>
                <a:gd name="connsiteX158" fmla="*/ 964907 w 1037297"/>
                <a:gd name="connsiteY158" fmla="*/ 365494 h 838042"/>
                <a:gd name="connsiteX159" fmla="*/ 959192 w 1037297"/>
                <a:gd name="connsiteY159" fmla="*/ 363589 h 838042"/>
                <a:gd name="connsiteX160" fmla="*/ 938237 w 1037297"/>
                <a:gd name="connsiteY160" fmla="*/ 357874 h 838042"/>
                <a:gd name="connsiteX161" fmla="*/ 932522 w 1037297"/>
                <a:gd name="connsiteY161" fmla="*/ 355969 h 838042"/>
                <a:gd name="connsiteX162" fmla="*/ 827747 w 1037297"/>
                <a:gd name="connsiteY162" fmla="*/ 357874 h 838042"/>
                <a:gd name="connsiteX163" fmla="*/ 822032 w 1037297"/>
                <a:gd name="connsiteY163" fmla="*/ 359779 h 838042"/>
                <a:gd name="connsiteX164" fmla="*/ 732497 w 1037297"/>
                <a:gd name="connsiteY164" fmla="*/ 361684 h 838042"/>
                <a:gd name="connsiteX165" fmla="*/ 719162 w 1037297"/>
                <a:gd name="connsiteY165" fmla="*/ 365494 h 838042"/>
                <a:gd name="connsiteX166" fmla="*/ 698207 w 1037297"/>
                <a:gd name="connsiteY166" fmla="*/ 367399 h 838042"/>
                <a:gd name="connsiteX167" fmla="*/ 671537 w 1037297"/>
                <a:gd name="connsiteY167" fmla="*/ 369304 h 838042"/>
                <a:gd name="connsiteX168" fmla="*/ 671537 w 1037297"/>
                <a:gd name="connsiteY168" fmla="*/ 369304 h 838042"/>
                <a:gd name="connsiteX169" fmla="*/ 648677 w 1037297"/>
                <a:gd name="connsiteY169" fmla="*/ 373114 h 838042"/>
                <a:gd name="connsiteX170" fmla="*/ 644867 w 1037297"/>
                <a:gd name="connsiteY170" fmla="*/ 361684 h 838042"/>
                <a:gd name="connsiteX171" fmla="*/ 642962 w 1037297"/>
                <a:gd name="connsiteY171" fmla="*/ 355969 h 838042"/>
                <a:gd name="connsiteX172" fmla="*/ 644867 w 1037297"/>
                <a:gd name="connsiteY172" fmla="*/ 338824 h 838042"/>
                <a:gd name="connsiteX173" fmla="*/ 646772 w 1037297"/>
                <a:gd name="connsiteY173" fmla="*/ 333109 h 838042"/>
                <a:gd name="connsiteX174" fmla="*/ 663917 w 1037297"/>
                <a:gd name="connsiteY174" fmla="*/ 323584 h 838042"/>
                <a:gd name="connsiteX175" fmla="*/ 675347 w 1037297"/>
                <a:gd name="connsiteY175" fmla="*/ 315964 h 838042"/>
                <a:gd name="connsiteX176" fmla="*/ 677252 w 1037297"/>
                <a:gd name="connsiteY176" fmla="*/ 310249 h 838042"/>
                <a:gd name="connsiteX177" fmla="*/ 682967 w 1037297"/>
                <a:gd name="connsiteY177" fmla="*/ 308344 h 838042"/>
                <a:gd name="connsiteX178" fmla="*/ 688682 w 1037297"/>
                <a:gd name="connsiteY178" fmla="*/ 304534 h 838042"/>
                <a:gd name="connsiteX179" fmla="*/ 698207 w 1037297"/>
                <a:gd name="connsiteY179" fmla="*/ 295009 h 838042"/>
                <a:gd name="connsiteX180" fmla="*/ 707732 w 1037297"/>
                <a:gd name="connsiteY180" fmla="*/ 283579 h 838042"/>
                <a:gd name="connsiteX181" fmla="*/ 719162 w 1037297"/>
                <a:gd name="connsiteY181" fmla="*/ 275959 h 838042"/>
                <a:gd name="connsiteX182" fmla="*/ 734402 w 1037297"/>
                <a:gd name="connsiteY182" fmla="*/ 262624 h 838042"/>
                <a:gd name="connsiteX183" fmla="*/ 743927 w 1037297"/>
                <a:gd name="connsiteY183" fmla="*/ 251194 h 838042"/>
                <a:gd name="connsiteX184" fmla="*/ 755357 w 1037297"/>
                <a:gd name="connsiteY184" fmla="*/ 241669 h 838042"/>
                <a:gd name="connsiteX185" fmla="*/ 761072 w 1037297"/>
                <a:gd name="connsiteY185" fmla="*/ 230239 h 838042"/>
                <a:gd name="connsiteX186" fmla="*/ 762977 w 1037297"/>
                <a:gd name="connsiteY186" fmla="*/ 224524 h 838042"/>
                <a:gd name="connsiteX187" fmla="*/ 768692 w 1037297"/>
                <a:gd name="connsiteY187" fmla="*/ 213094 h 838042"/>
                <a:gd name="connsiteX188" fmla="*/ 766787 w 1037297"/>
                <a:gd name="connsiteY188" fmla="*/ 197854 h 838042"/>
                <a:gd name="connsiteX189" fmla="*/ 761072 w 1037297"/>
                <a:gd name="connsiteY189" fmla="*/ 195949 h 838042"/>
                <a:gd name="connsiteX190" fmla="*/ 740117 w 1037297"/>
                <a:gd name="connsiteY190" fmla="*/ 197854 h 838042"/>
                <a:gd name="connsiteX191" fmla="*/ 734402 w 1037297"/>
                <a:gd name="connsiteY191" fmla="*/ 201664 h 838042"/>
                <a:gd name="connsiteX192" fmla="*/ 722972 w 1037297"/>
                <a:gd name="connsiteY192" fmla="*/ 205474 h 838042"/>
                <a:gd name="connsiteX193" fmla="*/ 719162 w 1037297"/>
                <a:gd name="connsiteY193" fmla="*/ 211189 h 838042"/>
                <a:gd name="connsiteX194" fmla="*/ 713447 w 1037297"/>
                <a:gd name="connsiteY194" fmla="*/ 213094 h 838042"/>
                <a:gd name="connsiteX195" fmla="*/ 707732 w 1037297"/>
                <a:gd name="connsiteY195" fmla="*/ 216904 h 838042"/>
                <a:gd name="connsiteX196" fmla="*/ 702017 w 1037297"/>
                <a:gd name="connsiteY196" fmla="*/ 222619 h 838042"/>
                <a:gd name="connsiteX197" fmla="*/ 694397 w 1037297"/>
                <a:gd name="connsiteY197" fmla="*/ 226429 h 838042"/>
                <a:gd name="connsiteX198" fmla="*/ 652487 w 1037297"/>
                <a:gd name="connsiteY198" fmla="*/ 255004 h 838042"/>
                <a:gd name="connsiteX199" fmla="*/ 639152 w 1037297"/>
                <a:gd name="connsiteY199" fmla="*/ 266434 h 838042"/>
                <a:gd name="connsiteX200" fmla="*/ 629627 w 1037297"/>
                <a:gd name="connsiteY200" fmla="*/ 283579 h 838042"/>
                <a:gd name="connsiteX201" fmla="*/ 604862 w 1037297"/>
                <a:gd name="connsiteY201" fmla="*/ 289294 h 838042"/>
                <a:gd name="connsiteX202" fmla="*/ 591527 w 1037297"/>
                <a:gd name="connsiteY202" fmla="*/ 293104 h 838042"/>
                <a:gd name="connsiteX203" fmla="*/ 576287 w 1037297"/>
                <a:gd name="connsiteY203" fmla="*/ 291199 h 838042"/>
                <a:gd name="connsiteX204" fmla="*/ 564857 w 1037297"/>
                <a:gd name="connsiteY204" fmla="*/ 287389 h 838042"/>
                <a:gd name="connsiteX205" fmla="*/ 553427 w 1037297"/>
                <a:gd name="connsiteY205" fmla="*/ 283579 h 838042"/>
                <a:gd name="connsiteX206" fmla="*/ 541997 w 1037297"/>
                <a:gd name="connsiteY206" fmla="*/ 279769 h 838042"/>
                <a:gd name="connsiteX207" fmla="*/ 536282 w 1037297"/>
                <a:gd name="connsiteY207" fmla="*/ 277864 h 838042"/>
                <a:gd name="connsiteX208" fmla="*/ 530567 w 1037297"/>
                <a:gd name="connsiteY208" fmla="*/ 274054 h 838042"/>
                <a:gd name="connsiteX209" fmla="*/ 519137 w 1037297"/>
                <a:gd name="connsiteY209" fmla="*/ 268339 h 838042"/>
                <a:gd name="connsiteX210" fmla="*/ 511517 w 1037297"/>
                <a:gd name="connsiteY210" fmla="*/ 256909 h 838042"/>
                <a:gd name="connsiteX211" fmla="*/ 507707 w 1037297"/>
                <a:gd name="connsiteY211" fmla="*/ 235954 h 838042"/>
                <a:gd name="connsiteX212" fmla="*/ 509612 w 1037297"/>
                <a:gd name="connsiteY212" fmla="*/ 171184 h 838042"/>
                <a:gd name="connsiteX213" fmla="*/ 508314 w 1037297"/>
                <a:gd name="connsiteY213" fmla="*/ 73485 h 838042"/>
                <a:gd name="connsiteX214" fmla="*/ 454116 w 1037297"/>
                <a:gd name="connsiteY214" fmla="*/ 11248 h 838042"/>
                <a:gd name="connsiteX215" fmla="*/ 435401 w 1037297"/>
                <a:gd name="connsiteY215" fmla="*/ 68523 h 838042"/>
                <a:gd name="connsiteX216" fmla="*/ 427697 w 1037297"/>
                <a:gd name="connsiteY216" fmla="*/ 137103 h 838042"/>
                <a:gd name="connsiteX217" fmla="*/ 420077 w 1037297"/>
                <a:gd name="connsiteY217" fmla="*/ 169279 h 838042"/>
                <a:gd name="connsiteX218" fmla="*/ 416267 w 1037297"/>
                <a:gd name="connsiteY218" fmla="*/ 186424 h 838042"/>
                <a:gd name="connsiteX219" fmla="*/ 420077 w 1037297"/>
                <a:gd name="connsiteY219" fmla="*/ 207379 h 838042"/>
                <a:gd name="connsiteX220" fmla="*/ 423887 w 1037297"/>
                <a:gd name="connsiteY220" fmla="*/ 213094 h 838042"/>
                <a:gd name="connsiteX221" fmla="*/ 427697 w 1037297"/>
                <a:gd name="connsiteY221" fmla="*/ 224524 h 838042"/>
                <a:gd name="connsiteX222" fmla="*/ 425792 w 1037297"/>
                <a:gd name="connsiteY222" fmla="*/ 251194 h 838042"/>
                <a:gd name="connsiteX223" fmla="*/ 420077 w 1037297"/>
                <a:gd name="connsiteY223" fmla="*/ 253099 h 838042"/>
                <a:gd name="connsiteX224" fmla="*/ 414362 w 1037297"/>
                <a:gd name="connsiteY224" fmla="*/ 256909 h 838042"/>
                <a:gd name="connsiteX225" fmla="*/ 423887 w 1037297"/>
                <a:gd name="connsiteY22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16267 w 1037297"/>
                <a:gd name="connsiteY104" fmla="*/ 702679 h 838042"/>
                <a:gd name="connsiteX105" fmla="*/ 418172 w 1037297"/>
                <a:gd name="connsiteY105" fmla="*/ 696964 h 838042"/>
                <a:gd name="connsiteX106" fmla="*/ 423887 w 1037297"/>
                <a:gd name="connsiteY106" fmla="*/ 672199 h 838042"/>
                <a:gd name="connsiteX107" fmla="*/ 429602 w 1037297"/>
                <a:gd name="connsiteY107" fmla="*/ 658864 h 838042"/>
                <a:gd name="connsiteX108" fmla="*/ 439127 w 1037297"/>
                <a:gd name="connsiteY108" fmla="*/ 647434 h 838042"/>
                <a:gd name="connsiteX109" fmla="*/ 452462 w 1037297"/>
                <a:gd name="connsiteY109" fmla="*/ 632194 h 838042"/>
                <a:gd name="connsiteX110" fmla="*/ 460082 w 1037297"/>
                <a:gd name="connsiteY110" fmla="*/ 620764 h 838042"/>
                <a:gd name="connsiteX111" fmla="*/ 463892 w 1037297"/>
                <a:gd name="connsiteY111" fmla="*/ 609334 h 838042"/>
                <a:gd name="connsiteX112" fmla="*/ 467702 w 1037297"/>
                <a:gd name="connsiteY112" fmla="*/ 594094 h 838042"/>
                <a:gd name="connsiteX113" fmla="*/ 469607 w 1037297"/>
                <a:gd name="connsiteY113" fmla="*/ 588379 h 838042"/>
                <a:gd name="connsiteX114" fmla="*/ 509612 w 1037297"/>
                <a:gd name="connsiteY114" fmla="*/ 582664 h 838042"/>
                <a:gd name="connsiteX115" fmla="*/ 538187 w 1037297"/>
                <a:gd name="connsiteY115" fmla="*/ 573139 h 838042"/>
                <a:gd name="connsiteX116" fmla="*/ 543902 w 1037297"/>
                <a:gd name="connsiteY116" fmla="*/ 571234 h 838042"/>
                <a:gd name="connsiteX117" fmla="*/ 549617 w 1037297"/>
                <a:gd name="connsiteY117" fmla="*/ 569329 h 838042"/>
                <a:gd name="connsiteX118" fmla="*/ 557237 w 1037297"/>
                <a:gd name="connsiteY118" fmla="*/ 567424 h 838042"/>
                <a:gd name="connsiteX119" fmla="*/ 576287 w 1037297"/>
                <a:gd name="connsiteY119" fmla="*/ 559804 h 838042"/>
                <a:gd name="connsiteX120" fmla="*/ 587717 w 1037297"/>
                <a:gd name="connsiteY120" fmla="*/ 555994 h 838042"/>
                <a:gd name="connsiteX121" fmla="*/ 722972 w 1037297"/>
                <a:gd name="connsiteY121" fmla="*/ 639814 h 838042"/>
                <a:gd name="connsiteX122" fmla="*/ 780122 w 1037297"/>
                <a:gd name="connsiteY122" fmla="*/ 656959 h 838042"/>
                <a:gd name="connsiteX123" fmla="*/ 791552 w 1037297"/>
                <a:gd name="connsiteY123" fmla="*/ 651244 h 838042"/>
                <a:gd name="connsiteX124" fmla="*/ 797267 w 1037297"/>
                <a:gd name="connsiteY124" fmla="*/ 649339 h 838042"/>
                <a:gd name="connsiteX125" fmla="*/ 804887 w 1037297"/>
                <a:gd name="connsiteY125" fmla="*/ 632194 h 838042"/>
                <a:gd name="connsiteX126" fmla="*/ 802982 w 1037297"/>
                <a:gd name="connsiteY126" fmla="*/ 607429 h 838042"/>
                <a:gd name="connsiteX127" fmla="*/ 801077 w 1037297"/>
                <a:gd name="connsiteY127" fmla="*/ 601714 h 838042"/>
                <a:gd name="connsiteX128" fmla="*/ 799172 w 1037297"/>
                <a:gd name="connsiteY128" fmla="*/ 594094 h 838042"/>
                <a:gd name="connsiteX129" fmla="*/ 785837 w 1037297"/>
                <a:gd name="connsiteY129" fmla="*/ 576949 h 838042"/>
                <a:gd name="connsiteX130" fmla="*/ 776312 w 1037297"/>
                <a:gd name="connsiteY130" fmla="*/ 571234 h 838042"/>
                <a:gd name="connsiteX131" fmla="*/ 650582 w 1037297"/>
                <a:gd name="connsiteY131" fmla="*/ 479794 h 838042"/>
                <a:gd name="connsiteX132" fmla="*/ 646772 w 1037297"/>
                <a:gd name="connsiteY132" fmla="*/ 462649 h 838042"/>
                <a:gd name="connsiteX133" fmla="*/ 648677 w 1037297"/>
                <a:gd name="connsiteY133" fmla="*/ 455029 h 838042"/>
                <a:gd name="connsiteX134" fmla="*/ 652487 w 1037297"/>
                <a:gd name="connsiteY134" fmla="*/ 437884 h 838042"/>
                <a:gd name="connsiteX135" fmla="*/ 656297 w 1037297"/>
                <a:gd name="connsiteY135" fmla="*/ 432169 h 838042"/>
                <a:gd name="connsiteX136" fmla="*/ 658202 w 1037297"/>
                <a:gd name="connsiteY136" fmla="*/ 426454 h 838042"/>
                <a:gd name="connsiteX137" fmla="*/ 663917 w 1037297"/>
                <a:gd name="connsiteY137" fmla="*/ 424549 h 838042"/>
                <a:gd name="connsiteX138" fmla="*/ 673442 w 1037297"/>
                <a:gd name="connsiteY138" fmla="*/ 413119 h 838042"/>
                <a:gd name="connsiteX139" fmla="*/ 726782 w 1037297"/>
                <a:gd name="connsiteY139" fmla="*/ 405499 h 838042"/>
                <a:gd name="connsiteX140" fmla="*/ 844892 w 1037297"/>
                <a:gd name="connsiteY140" fmla="*/ 407404 h 838042"/>
                <a:gd name="connsiteX141" fmla="*/ 873467 w 1037297"/>
                <a:gd name="connsiteY141" fmla="*/ 409309 h 838042"/>
                <a:gd name="connsiteX142" fmla="*/ 902042 w 1037297"/>
                <a:gd name="connsiteY142" fmla="*/ 415024 h 838042"/>
                <a:gd name="connsiteX143" fmla="*/ 924902 w 1037297"/>
                <a:gd name="connsiteY143" fmla="*/ 418834 h 838042"/>
                <a:gd name="connsiteX144" fmla="*/ 953477 w 1037297"/>
                <a:gd name="connsiteY144" fmla="*/ 424549 h 838042"/>
                <a:gd name="connsiteX145" fmla="*/ 959192 w 1037297"/>
                <a:gd name="connsiteY145" fmla="*/ 424549 h 838042"/>
                <a:gd name="connsiteX146" fmla="*/ 1004912 w 1037297"/>
                <a:gd name="connsiteY146" fmla="*/ 422644 h 838042"/>
                <a:gd name="connsiteX147" fmla="*/ 1033487 w 1037297"/>
                <a:gd name="connsiteY147" fmla="*/ 415024 h 838042"/>
                <a:gd name="connsiteX148" fmla="*/ 1037297 w 1037297"/>
                <a:gd name="connsiteY148" fmla="*/ 409309 h 838042"/>
                <a:gd name="connsiteX149" fmla="*/ 1035392 w 1037297"/>
                <a:gd name="connsiteY149" fmla="*/ 390259 h 838042"/>
                <a:gd name="connsiteX150" fmla="*/ 1029677 w 1037297"/>
                <a:gd name="connsiteY150" fmla="*/ 386449 h 838042"/>
                <a:gd name="connsiteX151" fmla="*/ 1014437 w 1037297"/>
                <a:gd name="connsiteY151" fmla="*/ 384544 h 838042"/>
                <a:gd name="connsiteX152" fmla="*/ 1008722 w 1037297"/>
                <a:gd name="connsiteY152" fmla="*/ 382639 h 838042"/>
                <a:gd name="connsiteX153" fmla="*/ 1001102 w 1037297"/>
                <a:gd name="connsiteY153" fmla="*/ 380734 h 838042"/>
                <a:gd name="connsiteX154" fmla="*/ 989672 w 1037297"/>
                <a:gd name="connsiteY154" fmla="*/ 373114 h 838042"/>
                <a:gd name="connsiteX155" fmla="*/ 978242 w 1037297"/>
                <a:gd name="connsiteY155" fmla="*/ 369304 h 838042"/>
                <a:gd name="connsiteX156" fmla="*/ 972527 w 1037297"/>
                <a:gd name="connsiteY156" fmla="*/ 367399 h 838042"/>
                <a:gd name="connsiteX157" fmla="*/ 964907 w 1037297"/>
                <a:gd name="connsiteY157" fmla="*/ 365494 h 838042"/>
                <a:gd name="connsiteX158" fmla="*/ 959192 w 1037297"/>
                <a:gd name="connsiteY158" fmla="*/ 363589 h 838042"/>
                <a:gd name="connsiteX159" fmla="*/ 938237 w 1037297"/>
                <a:gd name="connsiteY159" fmla="*/ 357874 h 838042"/>
                <a:gd name="connsiteX160" fmla="*/ 932522 w 1037297"/>
                <a:gd name="connsiteY160" fmla="*/ 355969 h 838042"/>
                <a:gd name="connsiteX161" fmla="*/ 827747 w 1037297"/>
                <a:gd name="connsiteY161" fmla="*/ 357874 h 838042"/>
                <a:gd name="connsiteX162" fmla="*/ 822032 w 1037297"/>
                <a:gd name="connsiteY162" fmla="*/ 359779 h 838042"/>
                <a:gd name="connsiteX163" fmla="*/ 732497 w 1037297"/>
                <a:gd name="connsiteY163" fmla="*/ 361684 h 838042"/>
                <a:gd name="connsiteX164" fmla="*/ 719162 w 1037297"/>
                <a:gd name="connsiteY164" fmla="*/ 365494 h 838042"/>
                <a:gd name="connsiteX165" fmla="*/ 698207 w 1037297"/>
                <a:gd name="connsiteY165" fmla="*/ 367399 h 838042"/>
                <a:gd name="connsiteX166" fmla="*/ 671537 w 1037297"/>
                <a:gd name="connsiteY166" fmla="*/ 369304 h 838042"/>
                <a:gd name="connsiteX167" fmla="*/ 671537 w 1037297"/>
                <a:gd name="connsiteY167" fmla="*/ 369304 h 838042"/>
                <a:gd name="connsiteX168" fmla="*/ 648677 w 1037297"/>
                <a:gd name="connsiteY168" fmla="*/ 373114 h 838042"/>
                <a:gd name="connsiteX169" fmla="*/ 644867 w 1037297"/>
                <a:gd name="connsiteY169" fmla="*/ 361684 h 838042"/>
                <a:gd name="connsiteX170" fmla="*/ 642962 w 1037297"/>
                <a:gd name="connsiteY170" fmla="*/ 355969 h 838042"/>
                <a:gd name="connsiteX171" fmla="*/ 644867 w 1037297"/>
                <a:gd name="connsiteY171" fmla="*/ 338824 h 838042"/>
                <a:gd name="connsiteX172" fmla="*/ 646772 w 1037297"/>
                <a:gd name="connsiteY172" fmla="*/ 333109 h 838042"/>
                <a:gd name="connsiteX173" fmla="*/ 663917 w 1037297"/>
                <a:gd name="connsiteY173" fmla="*/ 323584 h 838042"/>
                <a:gd name="connsiteX174" fmla="*/ 675347 w 1037297"/>
                <a:gd name="connsiteY174" fmla="*/ 315964 h 838042"/>
                <a:gd name="connsiteX175" fmla="*/ 677252 w 1037297"/>
                <a:gd name="connsiteY175" fmla="*/ 310249 h 838042"/>
                <a:gd name="connsiteX176" fmla="*/ 682967 w 1037297"/>
                <a:gd name="connsiteY176" fmla="*/ 308344 h 838042"/>
                <a:gd name="connsiteX177" fmla="*/ 688682 w 1037297"/>
                <a:gd name="connsiteY177" fmla="*/ 304534 h 838042"/>
                <a:gd name="connsiteX178" fmla="*/ 698207 w 1037297"/>
                <a:gd name="connsiteY178" fmla="*/ 295009 h 838042"/>
                <a:gd name="connsiteX179" fmla="*/ 707732 w 1037297"/>
                <a:gd name="connsiteY179" fmla="*/ 283579 h 838042"/>
                <a:gd name="connsiteX180" fmla="*/ 719162 w 1037297"/>
                <a:gd name="connsiteY180" fmla="*/ 275959 h 838042"/>
                <a:gd name="connsiteX181" fmla="*/ 734402 w 1037297"/>
                <a:gd name="connsiteY181" fmla="*/ 262624 h 838042"/>
                <a:gd name="connsiteX182" fmla="*/ 743927 w 1037297"/>
                <a:gd name="connsiteY182" fmla="*/ 251194 h 838042"/>
                <a:gd name="connsiteX183" fmla="*/ 755357 w 1037297"/>
                <a:gd name="connsiteY183" fmla="*/ 241669 h 838042"/>
                <a:gd name="connsiteX184" fmla="*/ 761072 w 1037297"/>
                <a:gd name="connsiteY184" fmla="*/ 230239 h 838042"/>
                <a:gd name="connsiteX185" fmla="*/ 762977 w 1037297"/>
                <a:gd name="connsiteY185" fmla="*/ 224524 h 838042"/>
                <a:gd name="connsiteX186" fmla="*/ 768692 w 1037297"/>
                <a:gd name="connsiteY186" fmla="*/ 213094 h 838042"/>
                <a:gd name="connsiteX187" fmla="*/ 766787 w 1037297"/>
                <a:gd name="connsiteY187" fmla="*/ 197854 h 838042"/>
                <a:gd name="connsiteX188" fmla="*/ 761072 w 1037297"/>
                <a:gd name="connsiteY188" fmla="*/ 195949 h 838042"/>
                <a:gd name="connsiteX189" fmla="*/ 740117 w 1037297"/>
                <a:gd name="connsiteY189" fmla="*/ 197854 h 838042"/>
                <a:gd name="connsiteX190" fmla="*/ 734402 w 1037297"/>
                <a:gd name="connsiteY190" fmla="*/ 201664 h 838042"/>
                <a:gd name="connsiteX191" fmla="*/ 722972 w 1037297"/>
                <a:gd name="connsiteY191" fmla="*/ 205474 h 838042"/>
                <a:gd name="connsiteX192" fmla="*/ 719162 w 1037297"/>
                <a:gd name="connsiteY192" fmla="*/ 211189 h 838042"/>
                <a:gd name="connsiteX193" fmla="*/ 713447 w 1037297"/>
                <a:gd name="connsiteY193" fmla="*/ 213094 h 838042"/>
                <a:gd name="connsiteX194" fmla="*/ 707732 w 1037297"/>
                <a:gd name="connsiteY194" fmla="*/ 216904 h 838042"/>
                <a:gd name="connsiteX195" fmla="*/ 702017 w 1037297"/>
                <a:gd name="connsiteY195" fmla="*/ 222619 h 838042"/>
                <a:gd name="connsiteX196" fmla="*/ 694397 w 1037297"/>
                <a:gd name="connsiteY196" fmla="*/ 226429 h 838042"/>
                <a:gd name="connsiteX197" fmla="*/ 652487 w 1037297"/>
                <a:gd name="connsiteY197" fmla="*/ 255004 h 838042"/>
                <a:gd name="connsiteX198" fmla="*/ 639152 w 1037297"/>
                <a:gd name="connsiteY198" fmla="*/ 266434 h 838042"/>
                <a:gd name="connsiteX199" fmla="*/ 629627 w 1037297"/>
                <a:gd name="connsiteY199" fmla="*/ 283579 h 838042"/>
                <a:gd name="connsiteX200" fmla="*/ 604862 w 1037297"/>
                <a:gd name="connsiteY200" fmla="*/ 289294 h 838042"/>
                <a:gd name="connsiteX201" fmla="*/ 591527 w 1037297"/>
                <a:gd name="connsiteY201" fmla="*/ 293104 h 838042"/>
                <a:gd name="connsiteX202" fmla="*/ 576287 w 1037297"/>
                <a:gd name="connsiteY202" fmla="*/ 291199 h 838042"/>
                <a:gd name="connsiteX203" fmla="*/ 564857 w 1037297"/>
                <a:gd name="connsiteY203" fmla="*/ 287389 h 838042"/>
                <a:gd name="connsiteX204" fmla="*/ 553427 w 1037297"/>
                <a:gd name="connsiteY204" fmla="*/ 283579 h 838042"/>
                <a:gd name="connsiteX205" fmla="*/ 541997 w 1037297"/>
                <a:gd name="connsiteY205" fmla="*/ 279769 h 838042"/>
                <a:gd name="connsiteX206" fmla="*/ 536282 w 1037297"/>
                <a:gd name="connsiteY206" fmla="*/ 277864 h 838042"/>
                <a:gd name="connsiteX207" fmla="*/ 530567 w 1037297"/>
                <a:gd name="connsiteY207" fmla="*/ 274054 h 838042"/>
                <a:gd name="connsiteX208" fmla="*/ 519137 w 1037297"/>
                <a:gd name="connsiteY208" fmla="*/ 268339 h 838042"/>
                <a:gd name="connsiteX209" fmla="*/ 511517 w 1037297"/>
                <a:gd name="connsiteY209" fmla="*/ 256909 h 838042"/>
                <a:gd name="connsiteX210" fmla="*/ 507707 w 1037297"/>
                <a:gd name="connsiteY210" fmla="*/ 235954 h 838042"/>
                <a:gd name="connsiteX211" fmla="*/ 509612 w 1037297"/>
                <a:gd name="connsiteY211" fmla="*/ 171184 h 838042"/>
                <a:gd name="connsiteX212" fmla="*/ 508314 w 1037297"/>
                <a:gd name="connsiteY212" fmla="*/ 73485 h 838042"/>
                <a:gd name="connsiteX213" fmla="*/ 454116 w 1037297"/>
                <a:gd name="connsiteY213" fmla="*/ 11248 h 838042"/>
                <a:gd name="connsiteX214" fmla="*/ 435401 w 1037297"/>
                <a:gd name="connsiteY214" fmla="*/ 68523 h 838042"/>
                <a:gd name="connsiteX215" fmla="*/ 427697 w 1037297"/>
                <a:gd name="connsiteY215" fmla="*/ 137103 h 838042"/>
                <a:gd name="connsiteX216" fmla="*/ 420077 w 1037297"/>
                <a:gd name="connsiteY216" fmla="*/ 169279 h 838042"/>
                <a:gd name="connsiteX217" fmla="*/ 416267 w 1037297"/>
                <a:gd name="connsiteY217" fmla="*/ 186424 h 838042"/>
                <a:gd name="connsiteX218" fmla="*/ 420077 w 1037297"/>
                <a:gd name="connsiteY218" fmla="*/ 207379 h 838042"/>
                <a:gd name="connsiteX219" fmla="*/ 423887 w 1037297"/>
                <a:gd name="connsiteY219" fmla="*/ 213094 h 838042"/>
                <a:gd name="connsiteX220" fmla="*/ 427697 w 1037297"/>
                <a:gd name="connsiteY220" fmla="*/ 224524 h 838042"/>
                <a:gd name="connsiteX221" fmla="*/ 425792 w 1037297"/>
                <a:gd name="connsiteY221" fmla="*/ 251194 h 838042"/>
                <a:gd name="connsiteX222" fmla="*/ 420077 w 1037297"/>
                <a:gd name="connsiteY222" fmla="*/ 253099 h 838042"/>
                <a:gd name="connsiteX223" fmla="*/ 414362 w 1037297"/>
                <a:gd name="connsiteY223" fmla="*/ 256909 h 838042"/>
                <a:gd name="connsiteX224" fmla="*/ 423887 w 1037297"/>
                <a:gd name="connsiteY22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16267 w 1037297"/>
                <a:gd name="connsiteY104" fmla="*/ 702679 h 838042"/>
                <a:gd name="connsiteX105" fmla="*/ 423887 w 1037297"/>
                <a:gd name="connsiteY105" fmla="*/ 672199 h 838042"/>
                <a:gd name="connsiteX106" fmla="*/ 429602 w 1037297"/>
                <a:gd name="connsiteY106" fmla="*/ 658864 h 838042"/>
                <a:gd name="connsiteX107" fmla="*/ 439127 w 1037297"/>
                <a:gd name="connsiteY107" fmla="*/ 647434 h 838042"/>
                <a:gd name="connsiteX108" fmla="*/ 452462 w 1037297"/>
                <a:gd name="connsiteY108" fmla="*/ 632194 h 838042"/>
                <a:gd name="connsiteX109" fmla="*/ 460082 w 1037297"/>
                <a:gd name="connsiteY109" fmla="*/ 620764 h 838042"/>
                <a:gd name="connsiteX110" fmla="*/ 463892 w 1037297"/>
                <a:gd name="connsiteY110" fmla="*/ 609334 h 838042"/>
                <a:gd name="connsiteX111" fmla="*/ 467702 w 1037297"/>
                <a:gd name="connsiteY111" fmla="*/ 594094 h 838042"/>
                <a:gd name="connsiteX112" fmla="*/ 469607 w 1037297"/>
                <a:gd name="connsiteY112" fmla="*/ 588379 h 838042"/>
                <a:gd name="connsiteX113" fmla="*/ 509612 w 1037297"/>
                <a:gd name="connsiteY113" fmla="*/ 582664 h 838042"/>
                <a:gd name="connsiteX114" fmla="*/ 538187 w 1037297"/>
                <a:gd name="connsiteY114" fmla="*/ 573139 h 838042"/>
                <a:gd name="connsiteX115" fmla="*/ 543902 w 1037297"/>
                <a:gd name="connsiteY115" fmla="*/ 571234 h 838042"/>
                <a:gd name="connsiteX116" fmla="*/ 549617 w 1037297"/>
                <a:gd name="connsiteY116" fmla="*/ 569329 h 838042"/>
                <a:gd name="connsiteX117" fmla="*/ 557237 w 1037297"/>
                <a:gd name="connsiteY117" fmla="*/ 567424 h 838042"/>
                <a:gd name="connsiteX118" fmla="*/ 576287 w 1037297"/>
                <a:gd name="connsiteY118" fmla="*/ 559804 h 838042"/>
                <a:gd name="connsiteX119" fmla="*/ 587717 w 1037297"/>
                <a:gd name="connsiteY119" fmla="*/ 555994 h 838042"/>
                <a:gd name="connsiteX120" fmla="*/ 722972 w 1037297"/>
                <a:gd name="connsiteY120" fmla="*/ 639814 h 838042"/>
                <a:gd name="connsiteX121" fmla="*/ 780122 w 1037297"/>
                <a:gd name="connsiteY121" fmla="*/ 656959 h 838042"/>
                <a:gd name="connsiteX122" fmla="*/ 791552 w 1037297"/>
                <a:gd name="connsiteY122" fmla="*/ 651244 h 838042"/>
                <a:gd name="connsiteX123" fmla="*/ 797267 w 1037297"/>
                <a:gd name="connsiteY123" fmla="*/ 649339 h 838042"/>
                <a:gd name="connsiteX124" fmla="*/ 804887 w 1037297"/>
                <a:gd name="connsiteY124" fmla="*/ 632194 h 838042"/>
                <a:gd name="connsiteX125" fmla="*/ 802982 w 1037297"/>
                <a:gd name="connsiteY125" fmla="*/ 607429 h 838042"/>
                <a:gd name="connsiteX126" fmla="*/ 801077 w 1037297"/>
                <a:gd name="connsiteY126" fmla="*/ 601714 h 838042"/>
                <a:gd name="connsiteX127" fmla="*/ 799172 w 1037297"/>
                <a:gd name="connsiteY127" fmla="*/ 594094 h 838042"/>
                <a:gd name="connsiteX128" fmla="*/ 785837 w 1037297"/>
                <a:gd name="connsiteY128" fmla="*/ 576949 h 838042"/>
                <a:gd name="connsiteX129" fmla="*/ 776312 w 1037297"/>
                <a:gd name="connsiteY129" fmla="*/ 571234 h 838042"/>
                <a:gd name="connsiteX130" fmla="*/ 650582 w 1037297"/>
                <a:gd name="connsiteY130" fmla="*/ 479794 h 838042"/>
                <a:gd name="connsiteX131" fmla="*/ 646772 w 1037297"/>
                <a:gd name="connsiteY131" fmla="*/ 462649 h 838042"/>
                <a:gd name="connsiteX132" fmla="*/ 648677 w 1037297"/>
                <a:gd name="connsiteY132" fmla="*/ 455029 h 838042"/>
                <a:gd name="connsiteX133" fmla="*/ 652487 w 1037297"/>
                <a:gd name="connsiteY133" fmla="*/ 437884 h 838042"/>
                <a:gd name="connsiteX134" fmla="*/ 656297 w 1037297"/>
                <a:gd name="connsiteY134" fmla="*/ 432169 h 838042"/>
                <a:gd name="connsiteX135" fmla="*/ 658202 w 1037297"/>
                <a:gd name="connsiteY135" fmla="*/ 426454 h 838042"/>
                <a:gd name="connsiteX136" fmla="*/ 663917 w 1037297"/>
                <a:gd name="connsiteY136" fmla="*/ 424549 h 838042"/>
                <a:gd name="connsiteX137" fmla="*/ 673442 w 1037297"/>
                <a:gd name="connsiteY137" fmla="*/ 413119 h 838042"/>
                <a:gd name="connsiteX138" fmla="*/ 726782 w 1037297"/>
                <a:gd name="connsiteY138" fmla="*/ 405499 h 838042"/>
                <a:gd name="connsiteX139" fmla="*/ 844892 w 1037297"/>
                <a:gd name="connsiteY139" fmla="*/ 407404 h 838042"/>
                <a:gd name="connsiteX140" fmla="*/ 873467 w 1037297"/>
                <a:gd name="connsiteY140" fmla="*/ 409309 h 838042"/>
                <a:gd name="connsiteX141" fmla="*/ 902042 w 1037297"/>
                <a:gd name="connsiteY141" fmla="*/ 415024 h 838042"/>
                <a:gd name="connsiteX142" fmla="*/ 924902 w 1037297"/>
                <a:gd name="connsiteY142" fmla="*/ 418834 h 838042"/>
                <a:gd name="connsiteX143" fmla="*/ 953477 w 1037297"/>
                <a:gd name="connsiteY143" fmla="*/ 424549 h 838042"/>
                <a:gd name="connsiteX144" fmla="*/ 959192 w 1037297"/>
                <a:gd name="connsiteY144" fmla="*/ 424549 h 838042"/>
                <a:gd name="connsiteX145" fmla="*/ 1004912 w 1037297"/>
                <a:gd name="connsiteY145" fmla="*/ 422644 h 838042"/>
                <a:gd name="connsiteX146" fmla="*/ 1033487 w 1037297"/>
                <a:gd name="connsiteY146" fmla="*/ 415024 h 838042"/>
                <a:gd name="connsiteX147" fmla="*/ 1037297 w 1037297"/>
                <a:gd name="connsiteY147" fmla="*/ 409309 h 838042"/>
                <a:gd name="connsiteX148" fmla="*/ 1035392 w 1037297"/>
                <a:gd name="connsiteY148" fmla="*/ 390259 h 838042"/>
                <a:gd name="connsiteX149" fmla="*/ 1029677 w 1037297"/>
                <a:gd name="connsiteY149" fmla="*/ 386449 h 838042"/>
                <a:gd name="connsiteX150" fmla="*/ 1014437 w 1037297"/>
                <a:gd name="connsiteY150" fmla="*/ 384544 h 838042"/>
                <a:gd name="connsiteX151" fmla="*/ 1008722 w 1037297"/>
                <a:gd name="connsiteY151" fmla="*/ 382639 h 838042"/>
                <a:gd name="connsiteX152" fmla="*/ 1001102 w 1037297"/>
                <a:gd name="connsiteY152" fmla="*/ 380734 h 838042"/>
                <a:gd name="connsiteX153" fmla="*/ 989672 w 1037297"/>
                <a:gd name="connsiteY153" fmla="*/ 373114 h 838042"/>
                <a:gd name="connsiteX154" fmla="*/ 978242 w 1037297"/>
                <a:gd name="connsiteY154" fmla="*/ 369304 h 838042"/>
                <a:gd name="connsiteX155" fmla="*/ 972527 w 1037297"/>
                <a:gd name="connsiteY155" fmla="*/ 367399 h 838042"/>
                <a:gd name="connsiteX156" fmla="*/ 964907 w 1037297"/>
                <a:gd name="connsiteY156" fmla="*/ 365494 h 838042"/>
                <a:gd name="connsiteX157" fmla="*/ 959192 w 1037297"/>
                <a:gd name="connsiteY157" fmla="*/ 363589 h 838042"/>
                <a:gd name="connsiteX158" fmla="*/ 938237 w 1037297"/>
                <a:gd name="connsiteY158" fmla="*/ 357874 h 838042"/>
                <a:gd name="connsiteX159" fmla="*/ 932522 w 1037297"/>
                <a:gd name="connsiteY159" fmla="*/ 355969 h 838042"/>
                <a:gd name="connsiteX160" fmla="*/ 827747 w 1037297"/>
                <a:gd name="connsiteY160" fmla="*/ 357874 h 838042"/>
                <a:gd name="connsiteX161" fmla="*/ 822032 w 1037297"/>
                <a:gd name="connsiteY161" fmla="*/ 359779 h 838042"/>
                <a:gd name="connsiteX162" fmla="*/ 732497 w 1037297"/>
                <a:gd name="connsiteY162" fmla="*/ 361684 h 838042"/>
                <a:gd name="connsiteX163" fmla="*/ 719162 w 1037297"/>
                <a:gd name="connsiteY163" fmla="*/ 365494 h 838042"/>
                <a:gd name="connsiteX164" fmla="*/ 698207 w 1037297"/>
                <a:gd name="connsiteY164" fmla="*/ 367399 h 838042"/>
                <a:gd name="connsiteX165" fmla="*/ 671537 w 1037297"/>
                <a:gd name="connsiteY165" fmla="*/ 369304 h 838042"/>
                <a:gd name="connsiteX166" fmla="*/ 671537 w 1037297"/>
                <a:gd name="connsiteY166" fmla="*/ 369304 h 838042"/>
                <a:gd name="connsiteX167" fmla="*/ 648677 w 1037297"/>
                <a:gd name="connsiteY167" fmla="*/ 373114 h 838042"/>
                <a:gd name="connsiteX168" fmla="*/ 644867 w 1037297"/>
                <a:gd name="connsiteY168" fmla="*/ 361684 h 838042"/>
                <a:gd name="connsiteX169" fmla="*/ 642962 w 1037297"/>
                <a:gd name="connsiteY169" fmla="*/ 355969 h 838042"/>
                <a:gd name="connsiteX170" fmla="*/ 644867 w 1037297"/>
                <a:gd name="connsiteY170" fmla="*/ 338824 h 838042"/>
                <a:gd name="connsiteX171" fmla="*/ 646772 w 1037297"/>
                <a:gd name="connsiteY171" fmla="*/ 333109 h 838042"/>
                <a:gd name="connsiteX172" fmla="*/ 663917 w 1037297"/>
                <a:gd name="connsiteY172" fmla="*/ 323584 h 838042"/>
                <a:gd name="connsiteX173" fmla="*/ 675347 w 1037297"/>
                <a:gd name="connsiteY173" fmla="*/ 315964 h 838042"/>
                <a:gd name="connsiteX174" fmla="*/ 677252 w 1037297"/>
                <a:gd name="connsiteY174" fmla="*/ 310249 h 838042"/>
                <a:gd name="connsiteX175" fmla="*/ 682967 w 1037297"/>
                <a:gd name="connsiteY175" fmla="*/ 308344 h 838042"/>
                <a:gd name="connsiteX176" fmla="*/ 688682 w 1037297"/>
                <a:gd name="connsiteY176" fmla="*/ 304534 h 838042"/>
                <a:gd name="connsiteX177" fmla="*/ 698207 w 1037297"/>
                <a:gd name="connsiteY177" fmla="*/ 295009 h 838042"/>
                <a:gd name="connsiteX178" fmla="*/ 707732 w 1037297"/>
                <a:gd name="connsiteY178" fmla="*/ 283579 h 838042"/>
                <a:gd name="connsiteX179" fmla="*/ 719162 w 1037297"/>
                <a:gd name="connsiteY179" fmla="*/ 275959 h 838042"/>
                <a:gd name="connsiteX180" fmla="*/ 734402 w 1037297"/>
                <a:gd name="connsiteY180" fmla="*/ 262624 h 838042"/>
                <a:gd name="connsiteX181" fmla="*/ 743927 w 1037297"/>
                <a:gd name="connsiteY181" fmla="*/ 251194 h 838042"/>
                <a:gd name="connsiteX182" fmla="*/ 755357 w 1037297"/>
                <a:gd name="connsiteY182" fmla="*/ 241669 h 838042"/>
                <a:gd name="connsiteX183" fmla="*/ 761072 w 1037297"/>
                <a:gd name="connsiteY183" fmla="*/ 230239 h 838042"/>
                <a:gd name="connsiteX184" fmla="*/ 762977 w 1037297"/>
                <a:gd name="connsiteY184" fmla="*/ 224524 h 838042"/>
                <a:gd name="connsiteX185" fmla="*/ 768692 w 1037297"/>
                <a:gd name="connsiteY185" fmla="*/ 213094 h 838042"/>
                <a:gd name="connsiteX186" fmla="*/ 766787 w 1037297"/>
                <a:gd name="connsiteY186" fmla="*/ 197854 h 838042"/>
                <a:gd name="connsiteX187" fmla="*/ 761072 w 1037297"/>
                <a:gd name="connsiteY187" fmla="*/ 195949 h 838042"/>
                <a:gd name="connsiteX188" fmla="*/ 740117 w 1037297"/>
                <a:gd name="connsiteY188" fmla="*/ 197854 h 838042"/>
                <a:gd name="connsiteX189" fmla="*/ 734402 w 1037297"/>
                <a:gd name="connsiteY189" fmla="*/ 201664 h 838042"/>
                <a:gd name="connsiteX190" fmla="*/ 722972 w 1037297"/>
                <a:gd name="connsiteY190" fmla="*/ 205474 h 838042"/>
                <a:gd name="connsiteX191" fmla="*/ 719162 w 1037297"/>
                <a:gd name="connsiteY191" fmla="*/ 211189 h 838042"/>
                <a:gd name="connsiteX192" fmla="*/ 713447 w 1037297"/>
                <a:gd name="connsiteY192" fmla="*/ 213094 h 838042"/>
                <a:gd name="connsiteX193" fmla="*/ 707732 w 1037297"/>
                <a:gd name="connsiteY193" fmla="*/ 216904 h 838042"/>
                <a:gd name="connsiteX194" fmla="*/ 702017 w 1037297"/>
                <a:gd name="connsiteY194" fmla="*/ 222619 h 838042"/>
                <a:gd name="connsiteX195" fmla="*/ 694397 w 1037297"/>
                <a:gd name="connsiteY195" fmla="*/ 226429 h 838042"/>
                <a:gd name="connsiteX196" fmla="*/ 652487 w 1037297"/>
                <a:gd name="connsiteY196" fmla="*/ 255004 h 838042"/>
                <a:gd name="connsiteX197" fmla="*/ 639152 w 1037297"/>
                <a:gd name="connsiteY197" fmla="*/ 266434 h 838042"/>
                <a:gd name="connsiteX198" fmla="*/ 629627 w 1037297"/>
                <a:gd name="connsiteY198" fmla="*/ 283579 h 838042"/>
                <a:gd name="connsiteX199" fmla="*/ 604862 w 1037297"/>
                <a:gd name="connsiteY199" fmla="*/ 289294 h 838042"/>
                <a:gd name="connsiteX200" fmla="*/ 591527 w 1037297"/>
                <a:gd name="connsiteY200" fmla="*/ 293104 h 838042"/>
                <a:gd name="connsiteX201" fmla="*/ 576287 w 1037297"/>
                <a:gd name="connsiteY201" fmla="*/ 291199 h 838042"/>
                <a:gd name="connsiteX202" fmla="*/ 564857 w 1037297"/>
                <a:gd name="connsiteY202" fmla="*/ 287389 h 838042"/>
                <a:gd name="connsiteX203" fmla="*/ 553427 w 1037297"/>
                <a:gd name="connsiteY203" fmla="*/ 283579 h 838042"/>
                <a:gd name="connsiteX204" fmla="*/ 541997 w 1037297"/>
                <a:gd name="connsiteY204" fmla="*/ 279769 h 838042"/>
                <a:gd name="connsiteX205" fmla="*/ 536282 w 1037297"/>
                <a:gd name="connsiteY205" fmla="*/ 277864 h 838042"/>
                <a:gd name="connsiteX206" fmla="*/ 530567 w 1037297"/>
                <a:gd name="connsiteY206" fmla="*/ 274054 h 838042"/>
                <a:gd name="connsiteX207" fmla="*/ 519137 w 1037297"/>
                <a:gd name="connsiteY207" fmla="*/ 268339 h 838042"/>
                <a:gd name="connsiteX208" fmla="*/ 511517 w 1037297"/>
                <a:gd name="connsiteY208" fmla="*/ 256909 h 838042"/>
                <a:gd name="connsiteX209" fmla="*/ 507707 w 1037297"/>
                <a:gd name="connsiteY209" fmla="*/ 235954 h 838042"/>
                <a:gd name="connsiteX210" fmla="*/ 509612 w 1037297"/>
                <a:gd name="connsiteY210" fmla="*/ 171184 h 838042"/>
                <a:gd name="connsiteX211" fmla="*/ 508314 w 1037297"/>
                <a:gd name="connsiteY211" fmla="*/ 73485 h 838042"/>
                <a:gd name="connsiteX212" fmla="*/ 454116 w 1037297"/>
                <a:gd name="connsiteY212" fmla="*/ 11248 h 838042"/>
                <a:gd name="connsiteX213" fmla="*/ 435401 w 1037297"/>
                <a:gd name="connsiteY213" fmla="*/ 68523 h 838042"/>
                <a:gd name="connsiteX214" fmla="*/ 427697 w 1037297"/>
                <a:gd name="connsiteY214" fmla="*/ 137103 h 838042"/>
                <a:gd name="connsiteX215" fmla="*/ 420077 w 1037297"/>
                <a:gd name="connsiteY215" fmla="*/ 169279 h 838042"/>
                <a:gd name="connsiteX216" fmla="*/ 416267 w 1037297"/>
                <a:gd name="connsiteY216" fmla="*/ 186424 h 838042"/>
                <a:gd name="connsiteX217" fmla="*/ 420077 w 1037297"/>
                <a:gd name="connsiteY217" fmla="*/ 207379 h 838042"/>
                <a:gd name="connsiteX218" fmla="*/ 423887 w 1037297"/>
                <a:gd name="connsiteY218" fmla="*/ 213094 h 838042"/>
                <a:gd name="connsiteX219" fmla="*/ 427697 w 1037297"/>
                <a:gd name="connsiteY219" fmla="*/ 224524 h 838042"/>
                <a:gd name="connsiteX220" fmla="*/ 425792 w 1037297"/>
                <a:gd name="connsiteY220" fmla="*/ 251194 h 838042"/>
                <a:gd name="connsiteX221" fmla="*/ 420077 w 1037297"/>
                <a:gd name="connsiteY221" fmla="*/ 253099 h 838042"/>
                <a:gd name="connsiteX222" fmla="*/ 414362 w 1037297"/>
                <a:gd name="connsiteY222" fmla="*/ 256909 h 838042"/>
                <a:gd name="connsiteX223" fmla="*/ 423887 w 1037297"/>
                <a:gd name="connsiteY22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23887 w 1037297"/>
                <a:gd name="connsiteY104" fmla="*/ 672199 h 838042"/>
                <a:gd name="connsiteX105" fmla="*/ 429602 w 1037297"/>
                <a:gd name="connsiteY105" fmla="*/ 658864 h 838042"/>
                <a:gd name="connsiteX106" fmla="*/ 439127 w 1037297"/>
                <a:gd name="connsiteY106" fmla="*/ 647434 h 838042"/>
                <a:gd name="connsiteX107" fmla="*/ 452462 w 1037297"/>
                <a:gd name="connsiteY107" fmla="*/ 632194 h 838042"/>
                <a:gd name="connsiteX108" fmla="*/ 460082 w 1037297"/>
                <a:gd name="connsiteY108" fmla="*/ 620764 h 838042"/>
                <a:gd name="connsiteX109" fmla="*/ 463892 w 1037297"/>
                <a:gd name="connsiteY109" fmla="*/ 609334 h 838042"/>
                <a:gd name="connsiteX110" fmla="*/ 467702 w 1037297"/>
                <a:gd name="connsiteY110" fmla="*/ 594094 h 838042"/>
                <a:gd name="connsiteX111" fmla="*/ 469607 w 1037297"/>
                <a:gd name="connsiteY111" fmla="*/ 588379 h 838042"/>
                <a:gd name="connsiteX112" fmla="*/ 509612 w 1037297"/>
                <a:gd name="connsiteY112" fmla="*/ 582664 h 838042"/>
                <a:gd name="connsiteX113" fmla="*/ 538187 w 1037297"/>
                <a:gd name="connsiteY113" fmla="*/ 573139 h 838042"/>
                <a:gd name="connsiteX114" fmla="*/ 543902 w 1037297"/>
                <a:gd name="connsiteY114" fmla="*/ 571234 h 838042"/>
                <a:gd name="connsiteX115" fmla="*/ 549617 w 1037297"/>
                <a:gd name="connsiteY115" fmla="*/ 569329 h 838042"/>
                <a:gd name="connsiteX116" fmla="*/ 557237 w 1037297"/>
                <a:gd name="connsiteY116" fmla="*/ 567424 h 838042"/>
                <a:gd name="connsiteX117" fmla="*/ 576287 w 1037297"/>
                <a:gd name="connsiteY117" fmla="*/ 559804 h 838042"/>
                <a:gd name="connsiteX118" fmla="*/ 587717 w 1037297"/>
                <a:gd name="connsiteY118" fmla="*/ 555994 h 838042"/>
                <a:gd name="connsiteX119" fmla="*/ 722972 w 1037297"/>
                <a:gd name="connsiteY119" fmla="*/ 639814 h 838042"/>
                <a:gd name="connsiteX120" fmla="*/ 780122 w 1037297"/>
                <a:gd name="connsiteY120" fmla="*/ 656959 h 838042"/>
                <a:gd name="connsiteX121" fmla="*/ 791552 w 1037297"/>
                <a:gd name="connsiteY121" fmla="*/ 651244 h 838042"/>
                <a:gd name="connsiteX122" fmla="*/ 797267 w 1037297"/>
                <a:gd name="connsiteY122" fmla="*/ 649339 h 838042"/>
                <a:gd name="connsiteX123" fmla="*/ 804887 w 1037297"/>
                <a:gd name="connsiteY123" fmla="*/ 632194 h 838042"/>
                <a:gd name="connsiteX124" fmla="*/ 802982 w 1037297"/>
                <a:gd name="connsiteY124" fmla="*/ 607429 h 838042"/>
                <a:gd name="connsiteX125" fmla="*/ 801077 w 1037297"/>
                <a:gd name="connsiteY125" fmla="*/ 601714 h 838042"/>
                <a:gd name="connsiteX126" fmla="*/ 799172 w 1037297"/>
                <a:gd name="connsiteY126" fmla="*/ 594094 h 838042"/>
                <a:gd name="connsiteX127" fmla="*/ 785837 w 1037297"/>
                <a:gd name="connsiteY127" fmla="*/ 576949 h 838042"/>
                <a:gd name="connsiteX128" fmla="*/ 776312 w 1037297"/>
                <a:gd name="connsiteY128" fmla="*/ 571234 h 838042"/>
                <a:gd name="connsiteX129" fmla="*/ 650582 w 1037297"/>
                <a:gd name="connsiteY129" fmla="*/ 479794 h 838042"/>
                <a:gd name="connsiteX130" fmla="*/ 646772 w 1037297"/>
                <a:gd name="connsiteY130" fmla="*/ 462649 h 838042"/>
                <a:gd name="connsiteX131" fmla="*/ 648677 w 1037297"/>
                <a:gd name="connsiteY131" fmla="*/ 455029 h 838042"/>
                <a:gd name="connsiteX132" fmla="*/ 652487 w 1037297"/>
                <a:gd name="connsiteY132" fmla="*/ 437884 h 838042"/>
                <a:gd name="connsiteX133" fmla="*/ 656297 w 1037297"/>
                <a:gd name="connsiteY133" fmla="*/ 432169 h 838042"/>
                <a:gd name="connsiteX134" fmla="*/ 658202 w 1037297"/>
                <a:gd name="connsiteY134" fmla="*/ 426454 h 838042"/>
                <a:gd name="connsiteX135" fmla="*/ 663917 w 1037297"/>
                <a:gd name="connsiteY135" fmla="*/ 424549 h 838042"/>
                <a:gd name="connsiteX136" fmla="*/ 673442 w 1037297"/>
                <a:gd name="connsiteY136" fmla="*/ 413119 h 838042"/>
                <a:gd name="connsiteX137" fmla="*/ 726782 w 1037297"/>
                <a:gd name="connsiteY137" fmla="*/ 405499 h 838042"/>
                <a:gd name="connsiteX138" fmla="*/ 844892 w 1037297"/>
                <a:gd name="connsiteY138" fmla="*/ 407404 h 838042"/>
                <a:gd name="connsiteX139" fmla="*/ 873467 w 1037297"/>
                <a:gd name="connsiteY139" fmla="*/ 409309 h 838042"/>
                <a:gd name="connsiteX140" fmla="*/ 902042 w 1037297"/>
                <a:gd name="connsiteY140" fmla="*/ 415024 h 838042"/>
                <a:gd name="connsiteX141" fmla="*/ 924902 w 1037297"/>
                <a:gd name="connsiteY141" fmla="*/ 418834 h 838042"/>
                <a:gd name="connsiteX142" fmla="*/ 953477 w 1037297"/>
                <a:gd name="connsiteY142" fmla="*/ 424549 h 838042"/>
                <a:gd name="connsiteX143" fmla="*/ 959192 w 1037297"/>
                <a:gd name="connsiteY143" fmla="*/ 424549 h 838042"/>
                <a:gd name="connsiteX144" fmla="*/ 1004912 w 1037297"/>
                <a:gd name="connsiteY144" fmla="*/ 422644 h 838042"/>
                <a:gd name="connsiteX145" fmla="*/ 1033487 w 1037297"/>
                <a:gd name="connsiteY145" fmla="*/ 415024 h 838042"/>
                <a:gd name="connsiteX146" fmla="*/ 1037297 w 1037297"/>
                <a:gd name="connsiteY146" fmla="*/ 409309 h 838042"/>
                <a:gd name="connsiteX147" fmla="*/ 1035392 w 1037297"/>
                <a:gd name="connsiteY147" fmla="*/ 390259 h 838042"/>
                <a:gd name="connsiteX148" fmla="*/ 1029677 w 1037297"/>
                <a:gd name="connsiteY148" fmla="*/ 386449 h 838042"/>
                <a:gd name="connsiteX149" fmla="*/ 1014437 w 1037297"/>
                <a:gd name="connsiteY149" fmla="*/ 384544 h 838042"/>
                <a:gd name="connsiteX150" fmla="*/ 1008722 w 1037297"/>
                <a:gd name="connsiteY150" fmla="*/ 382639 h 838042"/>
                <a:gd name="connsiteX151" fmla="*/ 1001102 w 1037297"/>
                <a:gd name="connsiteY151" fmla="*/ 380734 h 838042"/>
                <a:gd name="connsiteX152" fmla="*/ 989672 w 1037297"/>
                <a:gd name="connsiteY152" fmla="*/ 373114 h 838042"/>
                <a:gd name="connsiteX153" fmla="*/ 978242 w 1037297"/>
                <a:gd name="connsiteY153" fmla="*/ 369304 h 838042"/>
                <a:gd name="connsiteX154" fmla="*/ 972527 w 1037297"/>
                <a:gd name="connsiteY154" fmla="*/ 367399 h 838042"/>
                <a:gd name="connsiteX155" fmla="*/ 964907 w 1037297"/>
                <a:gd name="connsiteY155" fmla="*/ 365494 h 838042"/>
                <a:gd name="connsiteX156" fmla="*/ 959192 w 1037297"/>
                <a:gd name="connsiteY156" fmla="*/ 363589 h 838042"/>
                <a:gd name="connsiteX157" fmla="*/ 938237 w 1037297"/>
                <a:gd name="connsiteY157" fmla="*/ 357874 h 838042"/>
                <a:gd name="connsiteX158" fmla="*/ 932522 w 1037297"/>
                <a:gd name="connsiteY158" fmla="*/ 355969 h 838042"/>
                <a:gd name="connsiteX159" fmla="*/ 827747 w 1037297"/>
                <a:gd name="connsiteY159" fmla="*/ 357874 h 838042"/>
                <a:gd name="connsiteX160" fmla="*/ 822032 w 1037297"/>
                <a:gd name="connsiteY160" fmla="*/ 359779 h 838042"/>
                <a:gd name="connsiteX161" fmla="*/ 732497 w 1037297"/>
                <a:gd name="connsiteY161" fmla="*/ 361684 h 838042"/>
                <a:gd name="connsiteX162" fmla="*/ 719162 w 1037297"/>
                <a:gd name="connsiteY162" fmla="*/ 365494 h 838042"/>
                <a:gd name="connsiteX163" fmla="*/ 698207 w 1037297"/>
                <a:gd name="connsiteY163" fmla="*/ 367399 h 838042"/>
                <a:gd name="connsiteX164" fmla="*/ 671537 w 1037297"/>
                <a:gd name="connsiteY164" fmla="*/ 369304 h 838042"/>
                <a:gd name="connsiteX165" fmla="*/ 671537 w 1037297"/>
                <a:gd name="connsiteY165" fmla="*/ 369304 h 838042"/>
                <a:gd name="connsiteX166" fmla="*/ 648677 w 1037297"/>
                <a:gd name="connsiteY166" fmla="*/ 373114 h 838042"/>
                <a:gd name="connsiteX167" fmla="*/ 644867 w 1037297"/>
                <a:gd name="connsiteY167" fmla="*/ 361684 h 838042"/>
                <a:gd name="connsiteX168" fmla="*/ 642962 w 1037297"/>
                <a:gd name="connsiteY168" fmla="*/ 355969 h 838042"/>
                <a:gd name="connsiteX169" fmla="*/ 644867 w 1037297"/>
                <a:gd name="connsiteY169" fmla="*/ 338824 h 838042"/>
                <a:gd name="connsiteX170" fmla="*/ 646772 w 1037297"/>
                <a:gd name="connsiteY170" fmla="*/ 333109 h 838042"/>
                <a:gd name="connsiteX171" fmla="*/ 663917 w 1037297"/>
                <a:gd name="connsiteY171" fmla="*/ 323584 h 838042"/>
                <a:gd name="connsiteX172" fmla="*/ 675347 w 1037297"/>
                <a:gd name="connsiteY172" fmla="*/ 315964 h 838042"/>
                <a:gd name="connsiteX173" fmla="*/ 677252 w 1037297"/>
                <a:gd name="connsiteY173" fmla="*/ 310249 h 838042"/>
                <a:gd name="connsiteX174" fmla="*/ 682967 w 1037297"/>
                <a:gd name="connsiteY174" fmla="*/ 308344 h 838042"/>
                <a:gd name="connsiteX175" fmla="*/ 688682 w 1037297"/>
                <a:gd name="connsiteY175" fmla="*/ 304534 h 838042"/>
                <a:gd name="connsiteX176" fmla="*/ 698207 w 1037297"/>
                <a:gd name="connsiteY176" fmla="*/ 295009 h 838042"/>
                <a:gd name="connsiteX177" fmla="*/ 707732 w 1037297"/>
                <a:gd name="connsiteY177" fmla="*/ 283579 h 838042"/>
                <a:gd name="connsiteX178" fmla="*/ 719162 w 1037297"/>
                <a:gd name="connsiteY178" fmla="*/ 275959 h 838042"/>
                <a:gd name="connsiteX179" fmla="*/ 734402 w 1037297"/>
                <a:gd name="connsiteY179" fmla="*/ 262624 h 838042"/>
                <a:gd name="connsiteX180" fmla="*/ 743927 w 1037297"/>
                <a:gd name="connsiteY180" fmla="*/ 251194 h 838042"/>
                <a:gd name="connsiteX181" fmla="*/ 755357 w 1037297"/>
                <a:gd name="connsiteY181" fmla="*/ 241669 h 838042"/>
                <a:gd name="connsiteX182" fmla="*/ 761072 w 1037297"/>
                <a:gd name="connsiteY182" fmla="*/ 230239 h 838042"/>
                <a:gd name="connsiteX183" fmla="*/ 762977 w 1037297"/>
                <a:gd name="connsiteY183" fmla="*/ 224524 h 838042"/>
                <a:gd name="connsiteX184" fmla="*/ 768692 w 1037297"/>
                <a:gd name="connsiteY184" fmla="*/ 213094 h 838042"/>
                <a:gd name="connsiteX185" fmla="*/ 766787 w 1037297"/>
                <a:gd name="connsiteY185" fmla="*/ 197854 h 838042"/>
                <a:gd name="connsiteX186" fmla="*/ 761072 w 1037297"/>
                <a:gd name="connsiteY186" fmla="*/ 195949 h 838042"/>
                <a:gd name="connsiteX187" fmla="*/ 740117 w 1037297"/>
                <a:gd name="connsiteY187" fmla="*/ 197854 h 838042"/>
                <a:gd name="connsiteX188" fmla="*/ 734402 w 1037297"/>
                <a:gd name="connsiteY188" fmla="*/ 201664 h 838042"/>
                <a:gd name="connsiteX189" fmla="*/ 722972 w 1037297"/>
                <a:gd name="connsiteY189" fmla="*/ 205474 h 838042"/>
                <a:gd name="connsiteX190" fmla="*/ 719162 w 1037297"/>
                <a:gd name="connsiteY190" fmla="*/ 211189 h 838042"/>
                <a:gd name="connsiteX191" fmla="*/ 713447 w 1037297"/>
                <a:gd name="connsiteY191" fmla="*/ 213094 h 838042"/>
                <a:gd name="connsiteX192" fmla="*/ 707732 w 1037297"/>
                <a:gd name="connsiteY192" fmla="*/ 216904 h 838042"/>
                <a:gd name="connsiteX193" fmla="*/ 702017 w 1037297"/>
                <a:gd name="connsiteY193" fmla="*/ 222619 h 838042"/>
                <a:gd name="connsiteX194" fmla="*/ 694397 w 1037297"/>
                <a:gd name="connsiteY194" fmla="*/ 226429 h 838042"/>
                <a:gd name="connsiteX195" fmla="*/ 652487 w 1037297"/>
                <a:gd name="connsiteY195" fmla="*/ 255004 h 838042"/>
                <a:gd name="connsiteX196" fmla="*/ 639152 w 1037297"/>
                <a:gd name="connsiteY196" fmla="*/ 266434 h 838042"/>
                <a:gd name="connsiteX197" fmla="*/ 629627 w 1037297"/>
                <a:gd name="connsiteY197" fmla="*/ 283579 h 838042"/>
                <a:gd name="connsiteX198" fmla="*/ 604862 w 1037297"/>
                <a:gd name="connsiteY198" fmla="*/ 289294 h 838042"/>
                <a:gd name="connsiteX199" fmla="*/ 591527 w 1037297"/>
                <a:gd name="connsiteY199" fmla="*/ 293104 h 838042"/>
                <a:gd name="connsiteX200" fmla="*/ 576287 w 1037297"/>
                <a:gd name="connsiteY200" fmla="*/ 291199 h 838042"/>
                <a:gd name="connsiteX201" fmla="*/ 564857 w 1037297"/>
                <a:gd name="connsiteY201" fmla="*/ 287389 h 838042"/>
                <a:gd name="connsiteX202" fmla="*/ 553427 w 1037297"/>
                <a:gd name="connsiteY202" fmla="*/ 283579 h 838042"/>
                <a:gd name="connsiteX203" fmla="*/ 541997 w 1037297"/>
                <a:gd name="connsiteY203" fmla="*/ 279769 h 838042"/>
                <a:gd name="connsiteX204" fmla="*/ 536282 w 1037297"/>
                <a:gd name="connsiteY204" fmla="*/ 277864 h 838042"/>
                <a:gd name="connsiteX205" fmla="*/ 530567 w 1037297"/>
                <a:gd name="connsiteY205" fmla="*/ 274054 h 838042"/>
                <a:gd name="connsiteX206" fmla="*/ 519137 w 1037297"/>
                <a:gd name="connsiteY206" fmla="*/ 268339 h 838042"/>
                <a:gd name="connsiteX207" fmla="*/ 511517 w 1037297"/>
                <a:gd name="connsiteY207" fmla="*/ 256909 h 838042"/>
                <a:gd name="connsiteX208" fmla="*/ 507707 w 1037297"/>
                <a:gd name="connsiteY208" fmla="*/ 235954 h 838042"/>
                <a:gd name="connsiteX209" fmla="*/ 509612 w 1037297"/>
                <a:gd name="connsiteY209" fmla="*/ 171184 h 838042"/>
                <a:gd name="connsiteX210" fmla="*/ 508314 w 1037297"/>
                <a:gd name="connsiteY210" fmla="*/ 73485 h 838042"/>
                <a:gd name="connsiteX211" fmla="*/ 454116 w 1037297"/>
                <a:gd name="connsiteY211" fmla="*/ 11248 h 838042"/>
                <a:gd name="connsiteX212" fmla="*/ 435401 w 1037297"/>
                <a:gd name="connsiteY212" fmla="*/ 68523 h 838042"/>
                <a:gd name="connsiteX213" fmla="*/ 427697 w 1037297"/>
                <a:gd name="connsiteY213" fmla="*/ 137103 h 838042"/>
                <a:gd name="connsiteX214" fmla="*/ 420077 w 1037297"/>
                <a:gd name="connsiteY214" fmla="*/ 169279 h 838042"/>
                <a:gd name="connsiteX215" fmla="*/ 416267 w 1037297"/>
                <a:gd name="connsiteY215" fmla="*/ 186424 h 838042"/>
                <a:gd name="connsiteX216" fmla="*/ 420077 w 1037297"/>
                <a:gd name="connsiteY216" fmla="*/ 207379 h 838042"/>
                <a:gd name="connsiteX217" fmla="*/ 423887 w 1037297"/>
                <a:gd name="connsiteY217" fmla="*/ 213094 h 838042"/>
                <a:gd name="connsiteX218" fmla="*/ 427697 w 1037297"/>
                <a:gd name="connsiteY218" fmla="*/ 224524 h 838042"/>
                <a:gd name="connsiteX219" fmla="*/ 425792 w 1037297"/>
                <a:gd name="connsiteY219" fmla="*/ 251194 h 838042"/>
                <a:gd name="connsiteX220" fmla="*/ 420077 w 1037297"/>
                <a:gd name="connsiteY220" fmla="*/ 253099 h 838042"/>
                <a:gd name="connsiteX221" fmla="*/ 414362 w 1037297"/>
                <a:gd name="connsiteY221" fmla="*/ 256909 h 838042"/>
                <a:gd name="connsiteX222" fmla="*/ 423887 w 1037297"/>
                <a:gd name="connsiteY22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39127 w 1037297"/>
                <a:gd name="connsiteY105" fmla="*/ 647434 h 838042"/>
                <a:gd name="connsiteX106" fmla="*/ 452462 w 1037297"/>
                <a:gd name="connsiteY106" fmla="*/ 632194 h 838042"/>
                <a:gd name="connsiteX107" fmla="*/ 460082 w 1037297"/>
                <a:gd name="connsiteY107" fmla="*/ 620764 h 838042"/>
                <a:gd name="connsiteX108" fmla="*/ 463892 w 1037297"/>
                <a:gd name="connsiteY108" fmla="*/ 609334 h 838042"/>
                <a:gd name="connsiteX109" fmla="*/ 467702 w 1037297"/>
                <a:gd name="connsiteY109" fmla="*/ 594094 h 838042"/>
                <a:gd name="connsiteX110" fmla="*/ 469607 w 1037297"/>
                <a:gd name="connsiteY110" fmla="*/ 588379 h 838042"/>
                <a:gd name="connsiteX111" fmla="*/ 509612 w 1037297"/>
                <a:gd name="connsiteY111" fmla="*/ 582664 h 838042"/>
                <a:gd name="connsiteX112" fmla="*/ 538187 w 1037297"/>
                <a:gd name="connsiteY112" fmla="*/ 573139 h 838042"/>
                <a:gd name="connsiteX113" fmla="*/ 543902 w 1037297"/>
                <a:gd name="connsiteY113" fmla="*/ 571234 h 838042"/>
                <a:gd name="connsiteX114" fmla="*/ 549617 w 1037297"/>
                <a:gd name="connsiteY114" fmla="*/ 569329 h 838042"/>
                <a:gd name="connsiteX115" fmla="*/ 557237 w 1037297"/>
                <a:gd name="connsiteY115" fmla="*/ 567424 h 838042"/>
                <a:gd name="connsiteX116" fmla="*/ 576287 w 1037297"/>
                <a:gd name="connsiteY116" fmla="*/ 559804 h 838042"/>
                <a:gd name="connsiteX117" fmla="*/ 587717 w 1037297"/>
                <a:gd name="connsiteY117" fmla="*/ 555994 h 838042"/>
                <a:gd name="connsiteX118" fmla="*/ 722972 w 1037297"/>
                <a:gd name="connsiteY118" fmla="*/ 639814 h 838042"/>
                <a:gd name="connsiteX119" fmla="*/ 780122 w 1037297"/>
                <a:gd name="connsiteY119" fmla="*/ 656959 h 838042"/>
                <a:gd name="connsiteX120" fmla="*/ 791552 w 1037297"/>
                <a:gd name="connsiteY120" fmla="*/ 651244 h 838042"/>
                <a:gd name="connsiteX121" fmla="*/ 797267 w 1037297"/>
                <a:gd name="connsiteY121" fmla="*/ 649339 h 838042"/>
                <a:gd name="connsiteX122" fmla="*/ 804887 w 1037297"/>
                <a:gd name="connsiteY122" fmla="*/ 632194 h 838042"/>
                <a:gd name="connsiteX123" fmla="*/ 802982 w 1037297"/>
                <a:gd name="connsiteY123" fmla="*/ 607429 h 838042"/>
                <a:gd name="connsiteX124" fmla="*/ 801077 w 1037297"/>
                <a:gd name="connsiteY124" fmla="*/ 601714 h 838042"/>
                <a:gd name="connsiteX125" fmla="*/ 799172 w 1037297"/>
                <a:gd name="connsiteY125" fmla="*/ 594094 h 838042"/>
                <a:gd name="connsiteX126" fmla="*/ 785837 w 1037297"/>
                <a:gd name="connsiteY126" fmla="*/ 576949 h 838042"/>
                <a:gd name="connsiteX127" fmla="*/ 776312 w 1037297"/>
                <a:gd name="connsiteY127" fmla="*/ 571234 h 838042"/>
                <a:gd name="connsiteX128" fmla="*/ 650582 w 1037297"/>
                <a:gd name="connsiteY128" fmla="*/ 479794 h 838042"/>
                <a:gd name="connsiteX129" fmla="*/ 646772 w 1037297"/>
                <a:gd name="connsiteY129" fmla="*/ 462649 h 838042"/>
                <a:gd name="connsiteX130" fmla="*/ 648677 w 1037297"/>
                <a:gd name="connsiteY130" fmla="*/ 455029 h 838042"/>
                <a:gd name="connsiteX131" fmla="*/ 652487 w 1037297"/>
                <a:gd name="connsiteY131" fmla="*/ 437884 h 838042"/>
                <a:gd name="connsiteX132" fmla="*/ 656297 w 1037297"/>
                <a:gd name="connsiteY132" fmla="*/ 432169 h 838042"/>
                <a:gd name="connsiteX133" fmla="*/ 658202 w 1037297"/>
                <a:gd name="connsiteY133" fmla="*/ 426454 h 838042"/>
                <a:gd name="connsiteX134" fmla="*/ 663917 w 1037297"/>
                <a:gd name="connsiteY134" fmla="*/ 424549 h 838042"/>
                <a:gd name="connsiteX135" fmla="*/ 673442 w 1037297"/>
                <a:gd name="connsiteY135" fmla="*/ 413119 h 838042"/>
                <a:gd name="connsiteX136" fmla="*/ 726782 w 1037297"/>
                <a:gd name="connsiteY136" fmla="*/ 405499 h 838042"/>
                <a:gd name="connsiteX137" fmla="*/ 844892 w 1037297"/>
                <a:gd name="connsiteY137" fmla="*/ 407404 h 838042"/>
                <a:gd name="connsiteX138" fmla="*/ 873467 w 1037297"/>
                <a:gd name="connsiteY138" fmla="*/ 409309 h 838042"/>
                <a:gd name="connsiteX139" fmla="*/ 902042 w 1037297"/>
                <a:gd name="connsiteY139" fmla="*/ 415024 h 838042"/>
                <a:gd name="connsiteX140" fmla="*/ 924902 w 1037297"/>
                <a:gd name="connsiteY140" fmla="*/ 418834 h 838042"/>
                <a:gd name="connsiteX141" fmla="*/ 953477 w 1037297"/>
                <a:gd name="connsiteY141" fmla="*/ 424549 h 838042"/>
                <a:gd name="connsiteX142" fmla="*/ 959192 w 1037297"/>
                <a:gd name="connsiteY142" fmla="*/ 424549 h 838042"/>
                <a:gd name="connsiteX143" fmla="*/ 1004912 w 1037297"/>
                <a:gd name="connsiteY143" fmla="*/ 422644 h 838042"/>
                <a:gd name="connsiteX144" fmla="*/ 1033487 w 1037297"/>
                <a:gd name="connsiteY144" fmla="*/ 415024 h 838042"/>
                <a:gd name="connsiteX145" fmla="*/ 1037297 w 1037297"/>
                <a:gd name="connsiteY145" fmla="*/ 409309 h 838042"/>
                <a:gd name="connsiteX146" fmla="*/ 1035392 w 1037297"/>
                <a:gd name="connsiteY146" fmla="*/ 390259 h 838042"/>
                <a:gd name="connsiteX147" fmla="*/ 1029677 w 1037297"/>
                <a:gd name="connsiteY147" fmla="*/ 386449 h 838042"/>
                <a:gd name="connsiteX148" fmla="*/ 1014437 w 1037297"/>
                <a:gd name="connsiteY148" fmla="*/ 384544 h 838042"/>
                <a:gd name="connsiteX149" fmla="*/ 1008722 w 1037297"/>
                <a:gd name="connsiteY149" fmla="*/ 382639 h 838042"/>
                <a:gd name="connsiteX150" fmla="*/ 1001102 w 1037297"/>
                <a:gd name="connsiteY150" fmla="*/ 380734 h 838042"/>
                <a:gd name="connsiteX151" fmla="*/ 989672 w 1037297"/>
                <a:gd name="connsiteY151" fmla="*/ 373114 h 838042"/>
                <a:gd name="connsiteX152" fmla="*/ 978242 w 1037297"/>
                <a:gd name="connsiteY152" fmla="*/ 369304 h 838042"/>
                <a:gd name="connsiteX153" fmla="*/ 972527 w 1037297"/>
                <a:gd name="connsiteY153" fmla="*/ 367399 h 838042"/>
                <a:gd name="connsiteX154" fmla="*/ 964907 w 1037297"/>
                <a:gd name="connsiteY154" fmla="*/ 365494 h 838042"/>
                <a:gd name="connsiteX155" fmla="*/ 959192 w 1037297"/>
                <a:gd name="connsiteY155" fmla="*/ 363589 h 838042"/>
                <a:gd name="connsiteX156" fmla="*/ 938237 w 1037297"/>
                <a:gd name="connsiteY156" fmla="*/ 357874 h 838042"/>
                <a:gd name="connsiteX157" fmla="*/ 932522 w 1037297"/>
                <a:gd name="connsiteY157" fmla="*/ 355969 h 838042"/>
                <a:gd name="connsiteX158" fmla="*/ 827747 w 1037297"/>
                <a:gd name="connsiteY158" fmla="*/ 357874 h 838042"/>
                <a:gd name="connsiteX159" fmla="*/ 822032 w 1037297"/>
                <a:gd name="connsiteY159" fmla="*/ 359779 h 838042"/>
                <a:gd name="connsiteX160" fmla="*/ 732497 w 1037297"/>
                <a:gd name="connsiteY160" fmla="*/ 361684 h 838042"/>
                <a:gd name="connsiteX161" fmla="*/ 719162 w 1037297"/>
                <a:gd name="connsiteY161" fmla="*/ 365494 h 838042"/>
                <a:gd name="connsiteX162" fmla="*/ 698207 w 1037297"/>
                <a:gd name="connsiteY162" fmla="*/ 367399 h 838042"/>
                <a:gd name="connsiteX163" fmla="*/ 671537 w 1037297"/>
                <a:gd name="connsiteY163" fmla="*/ 369304 h 838042"/>
                <a:gd name="connsiteX164" fmla="*/ 671537 w 1037297"/>
                <a:gd name="connsiteY164" fmla="*/ 369304 h 838042"/>
                <a:gd name="connsiteX165" fmla="*/ 648677 w 1037297"/>
                <a:gd name="connsiteY165" fmla="*/ 373114 h 838042"/>
                <a:gd name="connsiteX166" fmla="*/ 644867 w 1037297"/>
                <a:gd name="connsiteY166" fmla="*/ 361684 h 838042"/>
                <a:gd name="connsiteX167" fmla="*/ 642962 w 1037297"/>
                <a:gd name="connsiteY167" fmla="*/ 355969 h 838042"/>
                <a:gd name="connsiteX168" fmla="*/ 644867 w 1037297"/>
                <a:gd name="connsiteY168" fmla="*/ 338824 h 838042"/>
                <a:gd name="connsiteX169" fmla="*/ 646772 w 1037297"/>
                <a:gd name="connsiteY169" fmla="*/ 333109 h 838042"/>
                <a:gd name="connsiteX170" fmla="*/ 663917 w 1037297"/>
                <a:gd name="connsiteY170" fmla="*/ 323584 h 838042"/>
                <a:gd name="connsiteX171" fmla="*/ 675347 w 1037297"/>
                <a:gd name="connsiteY171" fmla="*/ 315964 h 838042"/>
                <a:gd name="connsiteX172" fmla="*/ 677252 w 1037297"/>
                <a:gd name="connsiteY172" fmla="*/ 310249 h 838042"/>
                <a:gd name="connsiteX173" fmla="*/ 682967 w 1037297"/>
                <a:gd name="connsiteY173" fmla="*/ 308344 h 838042"/>
                <a:gd name="connsiteX174" fmla="*/ 688682 w 1037297"/>
                <a:gd name="connsiteY174" fmla="*/ 304534 h 838042"/>
                <a:gd name="connsiteX175" fmla="*/ 698207 w 1037297"/>
                <a:gd name="connsiteY175" fmla="*/ 295009 h 838042"/>
                <a:gd name="connsiteX176" fmla="*/ 707732 w 1037297"/>
                <a:gd name="connsiteY176" fmla="*/ 283579 h 838042"/>
                <a:gd name="connsiteX177" fmla="*/ 719162 w 1037297"/>
                <a:gd name="connsiteY177" fmla="*/ 275959 h 838042"/>
                <a:gd name="connsiteX178" fmla="*/ 734402 w 1037297"/>
                <a:gd name="connsiteY178" fmla="*/ 262624 h 838042"/>
                <a:gd name="connsiteX179" fmla="*/ 743927 w 1037297"/>
                <a:gd name="connsiteY179" fmla="*/ 251194 h 838042"/>
                <a:gd name="connsiteX180" fmla="*/ 755357 w 1037297"/>
                <a:gd name="connsiteY180" fmla="*/ 241669 h 838042"/>
                <a:gd name="connsiteX181" fmla="*/ 761072 w 1037297"/>
                <a:gd name="connsiteY181" fmla="*/ 230239 h 838042"/>
                <a:gd name="connsiteX182" fmla="*/ 762977 w 1037297"/>
                <a:gd name="connsiteY182" fmla="*/ 224524 h 838042"/>
                <a:gd name="connsiteX183" fmla="*/ 768692 w 1037297"/>
                <a:gd name="connsiteY183" fmla="*/ 213094 h 838042"/>
                <a:gd name="connsiteX184" fmla="*/ 766787 w 1037297"/>
                <a:gd name="connsiteY184" fmla="*/ 197854 h 838042"/>
                <a:gd name="connsiteX185" fmla="*/ 761072 w 1037297"/>
                <a:gd name="connsiteY185" fmla="*/ 195949 h 838042"/>
                <a:gd name="connsiteX186" fmla="*/ 740117 w 1037297"/>
                <a:gd name="connsiteY186" fmla="*/ 197854 h 838042"/>
                <a:gd name="connsiteX187" fmla="*/ 734402 w 1037297"/>
                <a:gd name="connsiteY187" fmla="*/ 201664 h 838042"/>
                <a:gd name="connsiteX188" fmla="*/ 722972 w 1037297"/>
                <a:gd name="connsiteY188" fmla="*/ 205474 h 838042"/>
                <a:gd name="connsiteX189" fmla="*/ 719162 w 1037297"/>
                <a:gd name="connsiteY189" fmla="*/ 211189 h 838042"/>
                <a:gd name="connsiteX190" fmla="*/ 713447 w 1037297"/>
                <a:gd name="connsiteY190" fmla="*/ 213094 h 838042"/>
                <a:gd name="connsiteX191" fmla="*/ 707732 w 1037297"/>
                <a:gd name="connsiteY191" fmla="*/ 216904 h 838042"/>
                <a:gd name="connsiteX192" fmla="*/ 702017 w 1037297"/>
                <a:gd name="connsiteY192" fmla="*/ 222619 h 838042"/>
                <a:gd name="connsiteX193" fmla="*/ 694397 w 1037297"/>
                <a:gd name="connsiteY193" fmla="*/ 226429 h 838042"/>
                <a:gd name="connsiteX194" fmla="*/ 652487 w 1037297"/>
                <a:gd name="connsiteY194" fmla="*/ 255004 h 838042"/>
                <a:gd name="connsiteX195" fmla="*/ 639152 w 1037297"/>
                <a:gd name="connsiteY195" fmla="*/ 266434 h 838042"/>
                <a:gd name="connsiteX196" fmla="*/ 629627 w 1037297"/>
                <a:gd name="connsiteY196" fmla="*/ 283579 h 838042"/>
                <a:gd name="connsiteX197" fmla="*/ 604862 w 1037297"/>
                <a:gd name="connsiteY197" fmla="*/ 289294 h 838042"/>
                <a:gd name="connsiteX198" fmla="*/ 591527 w 1037297"/>
                <a:gd name="connsiteY198" fmla="*/ 293104 h 838042"/>
                <a:gd name="connsiteX199" fmla="*/ 576287 w 1037297"/>
                <a:gd name="connsiteY199" fmla="*/ 291199 h 838042"/>
                <a:gd name="connsiteX200" fmla="*/ 564857 w 1037297"/>
                <a:gd name="connsiteY200" fmla="*/ 287389 h 838042"/>
                <a:gd name="connsiteX201" fmla="*/ 553427 w 1037297"/>
                <a:gd name="connsiteY201" fmla="*/ 283579 h 838042"/>
                <a:gd name="connsiteX202" fmla="*/ 541997 w 1037297"/>
                <a:gd name="connsiteY202" fmla="*/ 279769 h 838042"/>
                <a:gd name="connsiteX203" fmla="*/ 536282 w 1037297"/>
                <a:gd name="connsiteY203" fmla="*/ 277864 h 838042"/>
                <a:gd name="connsiteX204" fmla="*/ 530567 w 1037297"/>
                <a:gd name="connsiteY204" fmla="*/ 274054 h 838042"/>
                <a:gd name="connsiteX205" fmla="*/ 519137 w 1037297"/>
                <a:gd name="connsiteY205" fmla="*/ 268339 h 838042"/>
                <a:gd name="connsiteX206" fmla="*/ 511517 w 1037297"/>
                <a:gd name="connsiteY206" fmla="*/ 256909 h 838042"/>
                <a:gd name="connsiteX207" fmla="*/ 507707 w 1037297"/>
                <a:gd name="connsiteY207" fmla="*/ 235954 h 838042"/>
                <a:gd name="connsiteX208" fmla="*/ 509612 w 1037297"/>
                <a:gd name="connsiteY208" fmla="*/ 171184 h 838042"/>
                <a:gd name="connsiteX209" fmla="*/ 508314 w 1037297"/>
                <a:gd name="connsiteY209" fmla="*/ 73485 h 838042"/>
                <a:gd name="connsiteX210" fmla="*/ 454116 w 1037297"/>
                <a:gd name="connsiteY210" fmla="*/ 11248 h 838042"/>
                <a:gd name="connsiteX211" fmla="*/ 435401 w 1037297"/>
                <a:gd name="connsiteY211" fmla="*/ 68523 h 838042"/>
                <a:gd name="connsiteX212" fmla="*/ 427697 w 1037297"/>
                <a:gd name="connsiteY212" fmla="*/ 137103 h 838042"/>
                <a:gd name="connsiteX213" fmla="*/ 420077 w 1037297"/>
                <a:gd name="connsiteY213" fmla="*/ 169279 h 838042"/>
                <a:gd name="connsiteX214" fmla="*/ 416267 w 1037297"/>
                <a:gd name="connsiteY214" fmla="*/ 186424 h 838042"/>
                <a:gd name="connsiteX215" fmla="*/ 420077 w 1037297"/>
                <a:gd name="connsiteY215" fmla="*/ 207379 h 838042"/>
                <a:gd name="connsiteX216" fmla="*/ 423887 w 1037297"/>
                <a:gd name="connsiteY216" fmla="*/ 213094 h 838042"/>
                <a:gd name="connsiteX217" fmla="*/ 427697 w 1037297"/>
                <a:gd name="connsiteY217" fmla="*/ 224524 h 838042"/>
                <a:gd name="connsiteX218" fmla="*/ 425792 w 1037297"/>
                <a:gd name="connsiteY218" fmla="*/ 251194 h 838042"/>
                <a:gd name="connsiteX219" fmla="*/ 420077 w 1037297"/>
                <a:gd name="connsiteY219" fmla="*/ 253099 h 838042"/>
                <a:gd name="connsiteX220" fmla="*/ 414362 w 1037297"/>
                <a:gd name="connsiteY220" fmla="*/ 256909 h 838042"/>
                <a:gd name="connsiteX221" fmla="*/ 423887 w 1037297"/>
                <a:gd name="connsiteY22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463892 w 1037297"/>
                <a:gd name="connsiteY107" fmla="*/ 609334 h 838042"/>
                <a:gd name="connsiteX108" fmla="*/ 467702 w 1037297"/>
                <a:gd name="connsiteY108" fmla="*/ 594094 h 838042"/>
                <a:gd name="connsiteX109" fmla="*/ 469607 w 1037297"/>
                <a:gd name="connsiteY109" fmla="*/ 588379 h 838042"/>
                <a:gd name="connsiteX110" fmla="*/ 509612 w 1037297"/>
                <a:gd name="connsiteY110" fmla="*/ 582664 h 838042"/>
                <a:gd name="connsiteX111" fmla="*/ 538187 w 1037297"/>
                <a:gd name="connsiteY111" fmla="*/ 573139 h 838042"/>
                <a:gd name="connsiteX112" fmla="*/ 543902 w 1037297"/>
                <a:gd name="connsiteY112" fmla="*/ 571234 h 838042"/>
                <a:gd name="connsiteX113" fmla="*/ 549617 w 1037297"/>
                <a:gd name="connsiteY113" fmla="*/ 569329 h 838042"/>
                <a:gd name="connsiteX114" fmla="*/ 557237 w 1037297"/>
                <a:gd name="connsiteY114" fmla="*/ 567424 h 838042"/>
                <a:gd name="connsiteX115" fmla="*/ 576287 w 1037297"/>
                <a:gd name="connsiteY115" fmla="*/ 559804 h 838042"/>
                <a:gd name="connsiteX116" fmla="*/ 587717 w 1037297"/>
                <a:gd name="connsiteY116" fmla="*/ 555994 h 838042"/>
                <a:gd name="connsiteX117" fmla="*/ 722972 w 1037297"/>
                <a:gd name="connsiteY117" fmla="*/ 639814 h 838042"/>
                <a:gd name="connsiteX118" fmla="*/ 780122 w 1037297"/>
                <a:gd name="connsiteY118" fmla="*/ 656959 h 838042"/>
                <a:gd name="connsiteX119" fmla="*/ 791552 w 1037297"/>
                <a:gd name="connsiteY119" fmla="*/ 651244 h 838042"/>
                <a:gd name="connsiteX120" fmla="*/ 797267 w 1037297"/>
                <a:gd name="connsiteY120" fmla="*/ 649339 h 838042"/>
                <a:gd name="connsiteX121" fmla="*/ 804887 w 1037297"/>
                <a:gd name="connsiteY121" fmla="*/ 632194 h 838042"/>
                <a:gd name="connsiteX122" fmla="*/ 802982 w 1037297"/>
                <a:gd name="connsiteY122" fmla="*/ 607429 h 838042"/>
                <a:gd name="connsiteX123" fmla="*/ 801077 w 1037297"/>
                <a:gd name="connsiteY123" fmla="*/ 601714 h 838042"/>
                <a:gd name="connsiteX124" fmla="*/ 799172 w 1037297"/>
                <a:gd name="connsiteY124" fmla="*/ 594094 h 838042"/>
                <a:gd name="connsiteX125" fmla="*/ 785837 w 1037297"/>
                <a:gd name="connsiteY125" fmla="*/ 576949 h 838042"/>
                <a:gd name="connsiteX126" fmla="*/ 776312 w 1037297"/>
                <a:gd name="connsiteY126" fmla="*/ 571234 h 838042"/>
                <a:gd name="connsiteX127" fmla="*/ 650582 w 1037297"/>
                <a:gd name="connsiteY127" fmla="*/ 479794 h 838042"/>
                <a:gd name="connsiteX128" fmla="*/ 646772 w 1037297"/>
                <a:gd name="connsiteY128" fmla="*/ 462649 h 838042"/>
                <a:gd name="connsiteX129" fmla="*/ 648677 w 1037297"/>
                <a:gd name="connsiteY129" fmla="*/ 455029 h 838042"/>
                <a:gd name="connsiteX130" fmla="*/ 652487 w 1037297"/>
                <a:gd name="connsiteY130" fmla="*/ 437884 h 838042"/>
                <a:gd name="connsiteX131" fmla="*/ 656297 w 1037297"/>
                <a:gd name="connsiteY131" fmla="*/ 432169 h 838042"/>
                <a:gd name="connsiteX132" fmla="*/ 658202 w 1037297"/>
                <a:gd name="connsiteY132" fmla="*/ 426454 h 838042"/>
                <a:gd name="connsiteX133" fmla="*/ 663917 w 1037297"/>
                <a:gd name="connsiteY133" fmla="*/ 424549 h 838042"/>
                <a:gd name="connsiteX134" fmla="*/ 673442 w 1037297"/>
                <a:gd name="connsiteY134" fmla="*/ 413119 h 838042"/>
                <a:gd name="connsiteX135" fmla="*/ 726782 w 1037297"/>
                <a:gd name="connsiteY135" fmla="*/ 405499 h 838042"/>
                <a:gd name="connsiteX136" fmla="*/ 844892 w 1037297"/>
                <a:gd name="connsiteY136" fmla="*/ 407404 h 838042"/>
                <a:gd name="connsiteX137" fmla="*/ 873467 w 1037297"/>
                <a:gd name="connsiteY137" fmla="*/ 409309 h 838042"/>
                <a:gd name="connsiteX138" fmla="*/ 902042 w 1037297"/>
                <a:gd name="connsiteY138" fmla="*/ 415024 h 838042"/>
                <a:gd name="connsiteX139" fmla="*/ 924902 w 1037297"/>
                <a:gd name="connsiteY139" fmla="*/ 418834 h 838042"/>
                <a:gd name="connsiteX140" fmla="*/ 953477 w 1037297"/>
                <a:gd name="connsiteY140" fmla="*/ 424549 h 838042"/>
                <a:gd name="connsiteX141" fmla="*/ 959192 w 1037297"/>
                <a:gd name="connsiteY141" fmla="*/ 424549 h 838042"/>
                <a:gd name="connsiteX142" fmla="*/ 1004912 w 1037297"/>
                <a:gd name="connsiteY142" fmla="*/ 422644 h 838042"/>
                <a:gd name="connsiteX143" fmla="*/ 1033487 w 1037297"/>
                <a:gd name="connsiteY143" fmla="*/ 415024 h 838042"/>
                <a:gd name="connsiteX144" fmla="*/ 1037297 w 1037297"/>
                <a:gd name="connsiteY144" fmla="*/ 409309 h 838042"/>
                <a:gd name="connsiteX145" fmla="*/ 1035392 w 1037297"/>
                <a:gd name="connsiteY145" fmla="*/ 390259 h 838042"/>
                <a:gd name="connsiteX146" fmla="*/ 1029677 w 1037297"/>
                <a:gd name="connsiteY146" fmla="*/ 386449 h 838042"/>
                <a:gd name="connsiteX147" fmla="*/ 1014437 w 1037297"/>
                <a:gd name="connsiteY147" fmla="*/ 384544 h 838042"/>
                <a:gd name="connsiteX148" fmla="*/ 1008722 w 1037297"/>
                <a:gd name="connsiteY148" fmla="*/ 382639 h 838042"/>
                <a:gd name="connsiteX149" fmla="*/ 1001102 w 1037297"/>
                <a:gd name="connsiteY149" fmla="*/ 380734 h 838042"/>
                <a:gd name="connsiteX150" fmla="*/ 989672 w 1037297"/>
                <a:gd name="connsiteY150" fmla="*/ 373114 h 838042"/>
                <a:gd name="connsiteX151" fmla="*/ 978242 w 1037297"/>
                <a:gd name="connsiteY151" fmla="*/ 369304 h 838042"/>
                <a:gd name="connsiteX152" fmla="*/ 972527 w 1037297"/>
                <a:gd name="connsiteY152" fmla="*/ 367399 h 838042"/>
                <a:gd name="connsiteX153" fmla="*/ 964907 w 1037297"/>
                <a:gd name="connsiteY153" fmla="*/ 365494 h 838042"/>
                <a:gd name="connsiteX154" fmla="*/ 959192 w 1037297"/>
                <a:gd name="connsiteY154" fmla="*/ 363589 h 838042"/>
                <a:gd name="connsiteX155" fmla="*/ 938237 w 1037297"/>
                <a:gd name="connsiteY155" fmla="*/ 357874 h 838042"/>
                <a:gd name="connsiteX156" fmla="*/ 932522 w 1037297"/>
                <a:gd name="connsiteY156" fmla="*/ 355969 h 838042"/>
                <a:gd name="connsiteX157" fmla="*/ 827747 w 1037297"/>
                <a:gd name="connsiteY157" fmla="*/ 357874 h 838042"/>
                <a:gd name="connsiteX158" fmla="*/ 822032 w 1037297"/>
                <a:gd name="connsiteY158" fmla="*/ 359779 h 838042"/>
                <a:gd name="connsiteX159" fmla="*/ 732497 w 1037297"/>
                <a:gd name="connsiteY159" fmla="*/ 361684 h 838042"/>
                <a:gd name="connsiteX160" fmla="*/ 719162 w 1037297"/>
                <a:gd name="connsiteY160" fmla="*/ 365494 h 838042"/>
                <a:gd name="connsiteX161" fmla="*/ 698207 w 1037297"/>
                <a:gd name="connsiteY161" fmla="*/ 367399 h 838042"/>
                <a:gd name="connsiteX162" fmla="*/ 671537 w 1037297"/>
                <a:gd name="connsiteY162" fmla="*/ 369304 h 838042"/>
                <a:gd name="connsiteX163" fmla="*/ 671537 w 1037297"/>
                <a:gd name="connsiteY163" fmla="*/ 369304 h 838042"/>
                <a:gd name="connsiteX164" fmla="*/ 648677 w 1037297"/>
                <a:gd name="connsiteY164" fmla="*/ 373114 h 838042"/>
                <a:gd name="connsiteX165" fmla="*/ 644867 w 1037297"/>
                <a:gd name="connsiteY165" fmla="*/ 361684 h 838042"/>
                <a:gd name="connsiteX166" fmla="*/ 642962 w 1037297"/>
                <a:gd name="connsiteY166" fmla="*/ 355969 h 838042"/>
                <a:gd name="connsiteX167" fmla="*/ 644867 w 1037297"/>
                <a:gd name="connsiteY167" fmla="*/ 338824 h 838042"/>
                <a:gd name="connsiteX168" fmla="*/ 646772 w 1037297"/>
                <a:gd name="connsiteY168" fmla="*/ 333109 h 838042"/>
                <a:gd name="connsiteX169" fmla="*/ 663917 w 1037297"/>
                <a:gd name="connsiteY169" fmla="*/ 323584 h 838042"/>
                <a:gd name="connsiteX170" fmla="*/ 675347 w 1037297"/>
                <a:gd name="connsiteY170" fmla="*/ 315964 h 838042"/>
                <a:gd name="connsiteX171" fmla="*/ 677252 w 1037297"/>
                <a:gd name="connsiteY171" fmla="*/ 310249 h 838042"/>
                <a:gd name="connsiteX172" fmla="*/ 682967 w 1037297"/>
                <a:gd name="connsiteY172" fmla="*/ 308344 h 838042"/>
                <a:gd name="connsiteX173" fmla="*/ 688682 w 1037297"/>
                <a:gd name="connsiteY173" fmla="*/ 304534 h 838042"/>
                <a:gd name="connsiteX174" fmla="*/ 698207 w 1037297"/>
                <a:gd name="connsiteY174" fmla="*/ 295009 h 838042"/>
                <a:gd name="connsiteX175" fmla="*/ 707732 w 1037297"/>
                <a:gd name="connsiteY175" fmla="*/ 283579 h 838042"/>
                <a:gd name="connsiteX176" fmla="*/ 719162 w 1037297"/>
                <a:gd name="connsiteY176" fmla="*/ 275959 h 838042"/>
                <a:gd name="connsiteX177" fmla="*/ 734402 w 1037297"/>
                <a:gd name="connsiteY177" fmla="*/ 262624 h 838042"/>
                <a:gd name="connsiteX178" fmla="*/ 743927 w 1037297"/>
                <a:gd name="connsiteY178" fmla="*/ 251194 h 838042"/>
                <a:gd name="connsiteX179" fmla="*/ 755357 w 1037297"/>
                <a:gd name="connsiteY179" fmla="*/ 241669 h 838042"/>
                <a:gd name="connsiteX180" fmla="*/ 761072 w 1037297"/>
                <a:gd name="connsiteY180" fmla="*/ 230239 h 838042"/>
                <a:gd name="connsiteX181" fmla="*/ 762977 w 1037297"/>
                <a:gd name="connsiteY181" fmla="*/ 224524 h 838042"/>
                <a:gd name="connsiteX182" fmla="*/ 768692 w 1037297"/>
                <a:gd name="connsiteY182" fmla="*/ 213094 h 838042"/>
                <a:gd name="connsiteX183" fmla="*/ 766787 w 1037297"/>
                <a:gd name="connsiteY183" fmla="*/ 197854 h 838042"/>
                <a:gd name="connsiteX184" fmla="*/ 761072 w 1037297"/>
                <a:gd name="connsiteY184" fmla="*/ 195949 h 838042"/>
                <a:gd name="connsiteX185" fmla="*/ 740117 w 1037297"/>
                <a:gd name="connsiteY185" fmla="*/ 197854 h 838042"/>
                <a:gd name="connsiteX186" fmla="*/ 734402 w 1037297"/>
                <a:gd name="connsiteY186" fmla="*/ 201664 h 838042"/>
                <a:gd name="connsiteX187" fmla="*/ 722972 w 1037297"/>
                <a:gd name="connsiteY187" fmla="*/ 205474 h 838042"/>
                <a:gd name="connsiteX188" fmla="*/ 719162 w 1037297"/>
                <a:gd name="connsiteY188" fmla="*/ 211189 h 838042"/>
                <a:gd name="connsiteX189" fmla="*/ 713447 w 1037297"/>
                <a:gd name="connsiteY189" fmla="*/ 213094 h 838042"/>
                <a:gd name="connsiteX190" fmla="*/ 707732 w 1037297"/>
                <a:gd name="connsiteY190" fmla="*/ 216904 h 838042"/>
                <a:gd name="connsiteX191" fmla="*/ 702017 w 1037297"/>
                <a:gd name="connsiteY191" fmla="*/ 222619 h 838042"/>
                <a:gd name="connsiteX192" fmla="*/ 694397 w 1037297"/>
                <a:gd name="connsiteY192" fmla="*/ 226429 h 838042"/>
                <a:gd name="connsiteX193" fmla="*/ 652487 w 1037297"/>
                <a:gd name="connsiteY193" fmla="*/ 255004 h 838042"/>
                <a:gd name="connsiteX194" fmla="*/ 639152 w 1037297"/>
                <a:gd name="connsiteY194" fmla="*/ 266434 h 838042"/>
                <a:gd name="connsiteX195" fmla="*/ 629627 w 1037297"/>
                <a:gd name="connsiteY195" fmla="*/ 283579 h 838042"/>
                <a:gd name="connsiteX196" fmla="*/ 604862 w 1037297"/>
                <a:gd name="connsiteY196" fmla="*/ 289294 h 838042"/>
                <a:gd name="connsiteX197" fmla="*/ 591527 w 1037297"/>
                <a:gd name="connsiteY197" fmla="*/ 293104 h 838042"/>
                <a:gd name="connsiteX198" fmla="*/ 576287 w 1037297"/>
                <a:gd name="connsiteY198" fmla="*/ 291199 h 838042"/>
                <a:gd name="connsiteX199" fmla="*/ 564857 w 1037297"/>
                <a:gd name="connsiteY199" fmla="*/ 287389 h 838042"/>
                <a:gd name="connsiteX200" fmla="*/ 553427 w 1037297"/>
                <a:gd name="connsiteY200" fmla="*/ 283579 h 838042"/>
                <a:gd name="connsiteX201" fmla="*/ 541997 w 1037297"/>
                <a:gd name="connsiteY201" fmla="*/ 279769 h 838042"/>
                <a:gd name="connsiteX202" fmla="*/ 536282 w 1037297"/>
                <a:gd name="connsiteY202" fmla="*/ 277864 h 838042"/>
                <a:gd name="connsiteX203" fmla="*/ 530567 w 1037297"/>
                <a:gd name="connsiteY203" fmla="*/ 274054 h 838042"/>
                <a:gd name="connsiteX204" fmla="*/ 519137 w 1037297"/>
                <a:gd name="connsiteY204" fmla="*/ 268339 h 838042"/>
                <a:gd name="connsiteX205" fmla="*/ 511517 w 1037297"/>
                <a:gd name="connsiteY205" fmla="*/ 256909 h 838042"/>
                <a:gd name="connsiteX206" fmla="*/ 507707 w 1037297"/>
                <a:gd name="connsiteY206" fmla="*/ 235954 h 838042"/>
                <a:gd name="connsiteX207" fmla="*/ 509612 w 1037297"/>
                <a:gd name="connsiteY207" fmla="*/ 171184 h 838042"/>
                <a:gd name="connsiteX208" fmla="*/ 508314 w 1037297"/>
                <a:gd name="connsiteY208" fmla="*/ 73485 h 838042"/>
                <a:gd name="connsiteX209" fmla="*/ 454116 w 1037297"/>
                <a:gd name="connsiteY209" fmla="*/ 11248 h 838042"/>
                <a:gd name="connsiteX210" fmla="*/ 435401 w 1037297"/>
                <a:gd name="connsiteY210" fmla="*/ 68523 h 838042"/>
                <a:gd name="connsiteX211" fmla="*/ 427697 w 1037297"/>
                <a:gd name="connsiteY211" fmla="*/ 137103 h 838042"/>
                <a:gd name="connsiteX212" fmla="*/ 420077 w 1037297"/>
                <a:gd name="connsiteY212" fmla="*/ 169279 h 838042"/>
                <a:gd name="connsiteX213" fmla="*/ 416267 w 1037297"/>
                <a:gd name="connsiteY213" fmla="*/ 186424 h 838042"/>
                <a:gd name="connsiteX214" fmla="*/ 420077 w 1037297"/>
                <a:gd name="connsiteY214" fmla="*/ 207379 h 838042"/>
                <a:gd name="connsiteX215" fmla="*/ 423887 w 1037297"/>
                <a:gd name="connsiteY215" fmla="*/ 213094 h 838042"/>
                <a:gd name="connsiteX216" fmla="*/ 427697 w 1037297"/>
                <a:gd name="connsiteY216" fmla="*/ 224524 h 838042"/>
                <a:gd name="connsiteX217" fmla="*/ 425792 w 1037297"/>
                <a:gd name="connsiteY217" fmla="*/ 251194 h 838042"/>
                <a:gd name="connsiteX218" fmla="*/ 420077 w 1037297"/>
                <a:gd name="connsiteY218" fmla="*/ 253099 h 838042"/>
                <a:gd name="connsiteX219" fmla="*/ 414362 w 1037297"/>
                <a:gd name="connsiteY219" fmla="*/ 256909 h 838042"/>
                <a:gd name="connsiteX220" fmla="*/ 423887 w 1037297"/>
                <a:gd name="connsiteY22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467702 w 1037297"/>
                <a:gd name="connsiteY107" fmla="*/ 594094 h 838042"/>
                <a:gd name="connsiteX108" fmla="*/ 469607 w 1037297"/>
                <a:gd name="connsiteY108" fmla="*/ 588379 h 838042"/>
                <a:gd name="connsiteX109" fmla="*/ 509612 w 1037297"/>
                <a:gd name="connsiteY109" fmla="*/ 582664 h 838042"/>
                <a:gd name="connsiteX110" fmla="*/ 538187 w 1037297"/>
                <a:gd name="connsiteY110" fmla="*/ 573139 h 838042"/>
                <a:gd name="connsiteX111" fmla="*/ 543902 w 1037297"/>
                <a:gd name="connsiteY111" fmla="*/ 571234 h 838042"/>
                <a:gd name="connsiteX112" fmla="*/ 549617 w 1037297"/>
                <a:gd name="connsiteY112" fmla="*/ 569329 h 838042"/>
                <a:gd name="connsiteX113" fmla="*/ 557237 w 1037297"/>
                <a:gd name="connsiteY113" fmla="*/ 567424 h 838042"/>
                <a:gd name="connsiteX114" fmla="*/ 576287 w 1037297"/>
                <a:gd name="connsiteY114" fmla="*/ 559804 h 838042"/>
                <a:gd name="connsiteX115" fmla="*/ 587717 w 1037297"/>
                <a:gd name="connsiteY115" fmla="*/ 555994 h 838042"/>
                <a:gd name="connsiteX116" fmla="*/ 722972 w 1037297"/>
                <a:gd name="connsiteY116" fmla="*/ 639814 h 838042"/>
                <a:gd name="connsiteX117" fmla="*/ 780122 w 1037297"/>
                <a:gd name="connsiteY117" fmla="*/ 656959 h 838042"/>
                <a:gd name="connsiteX118" fmla="*/ 791552 w 1037297"/>
                <a:gd name="connsiteY118" fmla="*/ 651244 h 838042"/>
                <a:gd name="connsiteX119" fmla="*/ 797267 w 1037297"/>
                <a:gd name="connsiteY119" fmla="*/ 649339 h 838042"/>
                <a:gd name="connsiteX120" fmla="*/ 804887 w 1037297"/>
                <a:gd name="connsiteY120" fmla="*/ 632194 h 838042"/>
                <a:gd name="connsiteX121" fmla="*/ 802982 w 1037297"/>
                <a:gd name="connsiteY121" fmla="*/ 607429 h 838042"/>
                <a:gd name="connsiteX122" fmla="*/ 801077 w 1037297"/>
                <a:gd name="connsiteY122" fmla="*/ 601714 h 838042"/>
                <a:gd name="connsiteX123" fmla="*/ 799172 w 1037297"/>
                <a:gd name="connsiteY123" fmla="*/ 594094 h 838042"/>
                <a:gd name="connsiteX124" fmla="*/ 785837 w 1037297"/>
                <a:gd name="connsiteY124" fmla="*/ 576949 h 838042"/>
                <a:gd name="connsiteX125" fmla="*/ 776312 w 1037297"/>
                <a:gd name="connsiteY125" fmla="*/ 571234 h 838042"/>
                <a:gd name="connsiteX126" fmla="*/ 650582 w 1037297"/>
                <a:gd name="connsiteY126" fmla="*/ 479794 h 838042"/>
                <a:gd name="connsiteX127" fmla="*/ 646772 w 1037297"/>
                <a:gd name="connsiteY127" fmla="*/ 462649 h 838042"/>
                <a:gd name="connsiteX128" fmla="*/ 648677 w 1037297"/>
                <a:gd name="connsiteY128" fmla="*/ 455029 h 838042"/>
                <a:gd name="connsiteX129" fmla="*/ 652487 w 1037297"/>
                <a:gd name="connsiteY129" fmla="*/ 437884 h 838042"/>
                <a:gd name="connsiteX130" fmla="*/ 656297 w 1037297"/>
                <a:gd name="connsiteY130" fmla="*/ 432169 h 838042"/>
                <a:gd name="connsiteX131" fmla="*/ 658202 w 1037297"/>
                <a:gd name="connsiteY131" fmla="*/ 426454 h 838042"/>
                <a:gd name="connsiteX132" fmla="*/ 663917 w 1037297"/>
                <a:gd name="connsiteY132" fmla="*/ 424549 h 838042"/>
                <a:gd name="connsiteX133" fmla="*/ 673442 w 1037297"/>
                <a:gd name="connsiteY133" fmla="*/ 413119 h 838042"/>
                <a:gd name="connsiteX134" fmla="*/ 726782 w 1037297"/>
                <a:gd name="connsiteY134" fmla="*/ 405499 h 838042"/>
                <a:gd name="connsiteX135" fmla="*/ 844892 w 1037297"/>
                <a:gd name="connsiteY135" fmla="*/ 407404 h 838042"/>
                <a:gd name="connsiteX136" fmla="*/ 873467 w 1037297"/>
                <a:gd name="connsiteY136" fmla="*/ 409309 h 838042"/>
                <a:gd name="connsiteX137" fmla="*/ 902042 w 1037297"/>
                <a:gd name="connsiteY137" fmla="*/ 415024 h 838042"/>
                <a:gd name="connsiteX138" fmla="*/ 924902 w 1037297"/>
                <a:gd name="connsiteY138" fmla="*/ 418834 h 838042"/>
                <a:gd name="connsiteX139" fmla="*/ 953477 w 1037297"/>
                <a:gd name="connsiteY139" fmla="*/ 424549 h 838042"/>
                <a:gd name="connsiteX140" fmla="*/ 959192 w 1037297"/>
                <a:gd name="connsiteY140" fmla="*/ 424549 h 838042"/>
                <a:gd name="connsiteX141" fmla="*/ 1004912 w 1037297"/>
                <a:gd name="connsiteY141" fmla="*/ 422644 h 838042"/>
                <a:gd name="connsiteX142" fmla="*/ 1033487 w 1037297"/>
                <a:gd name="connsiteY142" fmla="*/ 415024 h 838042"/>
                <a:gd name="connsiteX143" fmla="*/ 1037297 w 1037297"/>
                <a:gd name="connsiteY143" fmla="*/ 409309 h 838042"/>
                <a:gd name="connsiteX144" fmla="*/ 1035392 w 1037297"/>
                <a:gd name="connsiteY144" fmla="*/ 390259 h 838042"/>
                <a:gd name="connsiteX145" fmla="*/ 1029677 w 1037297"/>
                <a:gd name="connsiteY145" fmla="*/ 386449 h 838042"/>
                <a:gd name="connsiteX146" fmla="*/ 1014437 w 1037297"/>
                <a:gd name="connsiteY146" fmla="*/ 384544 h 838042"/>
                <a:gd name="connsiteX147" fmla="*/ 1008722 w 1037297"/>
                <a:gd name="connsiteY147" fmla="*/ 382639 h 838042"/>
                <a:gd name="connsiteX148" fmla="*/ 1001102 w 1037297"/>
                <a:gd name="connsiteY148" fmla="*/ 380734 h 838042"/>
                <a:gd name="connsiteX149" fmla="*/ 989672 w 1037297"/>
                <a:gd name="connsiteY149" fmla="*/ 373114 h 838042"/>
                <a:gd name="connsiteX150" fmla="*/ 978242 w 1037297"/>
                <a:gd name="connsiteY150" fmla="*/ 369304 h 838042"/>
                <a:gd name="connsiteX151" fmla="*/ 972527 w 1037297"/>
                <a:gd name="connsiteY151" fmla="*/ 367399 h 838042"/>
                <a:gd name="connsiteX152" fmla="*/ 964907 w 1037297"/>
                <a:gd name="connsiteY152" fmla="*/ 365494 h 838042"/>
                <a:gd name="connsiteX153" fmla="*/ 959192 w 1037297"/>
                <a:gd name="connsiteY153" fmla="*/ 363589 h 838042"/>
                <a:gd name="connsiteX154" fmla="*/ 938237 w 1037297"/>
                <a:gd name="connsiteY154" fmla="*/ 357874 h 838042"/>
                <a:gd name="connsiteX155" fmla="*/ 932522 w 1037297"/>
                <a:gd name="connsiteY155" fmla="*/ 355969 h 838042"/>
                <a:gd name="connsiteX156" fmla="*/ 827747 w 1037297"/>
                <a:gd name="connsiteY156" fmla="*/ 357874 h 838042"/>
                <a:gd name="connsiteX157" fmla="*/ 822032 w 1037297"/>
                <a:gd name="connsiteY157" fmla="*/ 359779 h 838042"/>
                <a:gd name="connsiteX158" fmla="*/ 732497 w 1037297"/>
                <a:gd name="connsiteY158" fmla="*/ 361684 h 838042"/>
                <a:gd name="connsiteX159" fmla="*/ 719162 w 1037297"/>
                <a:gd name="connsiteY159" fmla="*/ 365494 h 838042"/>
                <a:gd name="connsiteX160" fmla="*/ 698207 w 1037297"/>
                <a:gd name="connsiteY160" fmla="*/ 367399 h 838042"/>
                <a:gd name="connsiteX161" fmla="*/ 671537 w 1037297"/>
                <a:gd name="connsiteY161" fmla="*/ 369304 h 838042"/>
                <a:gd name="connsiteX162" fmla="*/ 671537 w 1037297"/>
                <a:gd name="connsiteY162" fmla="*/ 369304 h 838042"/>
                <a:gd name="connsiteX163" fmla="*/ 648677 w 1037297"/>
                <a:gd name="connsiteY163" fmla="*/ 373114 h 838042"/>
                <a:gd name="connsiteX164" fmla="*/ 644867 w 1037297"/>
                <a:gd name="connsiteY164" fmla="*/ 361684 h 838042"/>
                <a:gd name="connsiteX165" fmla="*/ 642962 w 1037297"/>
                <a:gd name="connsiteY165" fmla="*/ 355969 h 838042"/>
                <a:gd name="connsiteX166" fmla="*/ 644867 w 1037297"/>
                <a:gd name="connsiteY166" fmla="*/ 338824 h 838042"/>
                <a:gd name="connsiteX167" fmla="*/ 646772 w 1037297"/>
                <a:gd name="connsiteY167" fmla="*/ 333109 h 838042"/>
                <a:gd name="connsiteX168" fmla="*/ 663917 w 1037297"/>
                <a:gd name="connsiteY168" fmla="*/ 323584 h 838042"/>
                <a:gd name="connsiteX169" fmla="*/ 675347 w 1037297"/>
                <a:gd name="connsiteY169" fmla="*/ 315964 h 838042"/>
                <a:gd name="connsiteX170" fmla="*/ 677252 w 1037297"/>
                <a:gd name="connsiteY170" fmla="*/ 310249 h 838042"/>
                <a:gd name="connsiteX171" fmla="*/ 682967 w 1037297"/>
                <a:gd name="connsiteY171" fmla="*/ 308344 h 838042"/>
                <a:gd name="connsiteX172" fmla="*/ 688682 w 1037297"/>
                <a:gd name="connsiteY172" fmla="*/ 304534 h 838042"/>
                <a:gd name="connsiteX173" fmla="*/ 698207 w 1037297"/>
                <a:gd name="connsiteY173" fmla="*/ 295009 h 838042"/>
                <a:gd name="connsiteX174" fmla="*/ 707732 w 1037297"/>
                <a:gd name="connsiteY174" fmla="*/ 283579 h 838042"/>
                <a:gd name="connsiteX175" fmla="*/ 719162 w 1037297"/>
                <a:gd name="connsiteY175" fmla="*/ 275959 h 838042"/>
                <a:gd name="connsiteX176" fmla="*/ 734402 w 1037297"/>
                <a:gd name="connsiteY176" fmla="*/ 262624 h 838042"/>
                <a:gd name="connsiteX177" fmla="*/ 743927 w 1037297"/>
                <a:gd name="connsiteY177" fmla="*/ 251194 h 838042"/>
                <a:gd name="connsiteX178" fmla="*/ 755357 w 1037297"/>
                <a:gd name="connsiteY178" fmla="*/ 241669 h 838042"/>
                <a:gd name="connsiteX179" fmla="*/ 761072 w 1037297"/>
                <a:gd name="connsiteY179" fmla="*/ 230239 h 838042"/>
                <a:gd name="connsiteX180" fmla="*/ 762977 w 1037297"/>
                <a:gd name="connsiteY180" fmla="*/ 224524 h 838042"/>
                <a:gd name="connsiteX181" fmla="*/ 768692 w 1037297"/>
                <a:gd name="connsiteY181" fmla="*/ 213094 h 838042"/>
                <a:gd name="connsiteX182" fmla="*/ 766787 w 1037297"/>
                <a:gd name="connsiteY182" fmla="*/ 197854 h 838042"/>
                <a:gd name="connsiteX183" fmla="*/ 761072 w 1037297"/>
                <a:gd name="connsiteY183" fmla="*/ 195949 h 838042"/>
                <a:gd name="connsiteX184" fmla="*/ 740117 w 1037297"/>
                <a:gd name="connsiteY184" fmla="*/ 197854 h 838042"/>
                <a:gd name="connsiteX185" fmla="*/ 734402 w 1037297"/>
                <a:gd name="connsiteY185" fmla="*/ 201664 h 838042"/>
                <a:gd name="connsiteX186" fmla="*/ 722972 w 1037297"/>
                <a:gd name="connsiteY186" fmla="*/ 205474 h 838042"/>
                <a:gd name="connsiteX187" fmla="*/ 719162 w 1037297"/>
                <a:gd name="connsiteY187" fmla="*/ 211189 h 838042"/>
                <a:gd name="connsiteX188" fmla="*/ 713447 w 1037297"/>
                <a:gd name="connsiteY188" fmla="*/ 213094 h 838042"/>
                <a:gd name="connsiteX189" fmla="*/ 707732 w 1037297"/>
                <a:gd name="connsiteY189" fmla="*/ 216904 h 838042"/>
                <a:gd name="connsiteX190" fmla="*/ 702017 w 1037297"/>
                <a:gd name="connsiteY190" fmla="*/ 222619 h 838042"/>
                <a:gd name="connsiteX191" fmla="*/ 694397 w 1037297"/>
                <a:gd name="connsiteY191" fmla="*/ 226429 h 838042"/>
                <a:gd name="connsiteX192" fmla="*/ 652487 w 1037297"/>
                <a:gd name="connsiteY192" fmla="*/ 255004 h 838042"/>
                <a:gd name="connsiteX193" fmla="*/ 639152 w 1037297"/>
                <a:gd name="connsiteY193" fmla="*/ 266434 h 838042"/>
                <a:gd name="connsiteX194" fmla="*/ 629627 w 1037297"/>
                <a:gd name="connsiteY194" fmla="*/ 283579 h 838042"/>
                <a:gd name="connsiteX195" fmla="*/ 604862 w 1037297"/>
                <a:gd name="connsiteY195" fmla="*/ 289294 h 838042"/>
                <a:gd name="connsiteX196" fmla="*/ 591527 w 1037297"/>
                <a:gd name="connsiteY196" fmla="*/ 293104 h 838042"/>
                <a:gd name="connsiteX197" fmla="*/ 576287 w 1037297"/>
                <a:gd name="connsiteY197" fmla="*/ 291199 h 838042"/>
                <a:gd name="connsiteX198" fmla="*/ 564857 w 1037297"/>
                <a:gd name="connsiteY198" fmla="*/ 287389 h 838042"/>
                <a:gd name="connsiteX199" fmla="*/ 553427 w 1037297"/>
                <a:gd name="connsiteY199" fmla="*/ 283579 h 838042"/>
                <a:gd name="connsiteX200" fmla="*/ 541997 w 1037297"/>
                <a:gd name="connsiteY200" fmla="*/ 279769 h 838042"/>
                <a:gd name="connsiteX201" fmla="*/ 536282 w 1037297"/>
                <a:gd name="connsiteY201" fmla="*/ 277864 h 838042"/>
                <a:gd name="connsiteX202" fmla="*/ 530567 w 1037297"/>
                <a:gd name="connsiteY202" fmla="*/ 274054 h 838042"/>
                <a:gd name="connsiteX203" fmla="*/ 519137 w 1037297"/>
                <a:gd name="connsiteY203" fmla="*/ 268339 h 838042"/>
                <a:gd name="connsiteX204" fmla="*/ 511517 w 1037297"/>
                <a:gd name="connsiteY204" fmla="*/ 256909 h 838042"/>
                <a:gd name="connsiteX205" fmla="*/ 507707 w 1037297"/>
                <a:gd name="connsiteY205" fmla="*/ 235954 h 838042"/>
                <a:gd name="connsiteX206" fmla="*/ 509612 w 1037297"/>
                <a:gd name="connsiteY206" fmla="*/ 171184 h 838042"/>
                <a:gd name="connsiteX207" fmla="*/ 508314 w 1037297"/>
                <a:gd name="connsiteY207" fmla="*/ 73485 h 838042"/>
                <a:gd name="connsiteX208" fmla="*/ 454116 w 1037297"/>
                <a:gd name="connsiteY208" fmla="*/ 11248 h 838042"/>
                <a:gd name="connsiteX209" fmla="*/ 435401 w 1037297"/>
                <a:gd name="connsiteY209" fmla="*/ 68523 h 838042"/>
                <a:gd name="connsiteX210" fmla="*/ 427697 w 1037297"/>
                <a:gd name="connsiteY210" fmla="*/ 137103 h 838042"/>
                <a:gd name="connsiteX211" fmla="*/ 420077 w 1037297"/>
                <a:gd name="connsiteY211" fmla="*/ 169279 h 838042"/>
                <a:gd name="connsiteX212" fmla="*/ 416267 w 1037297"/>
                <a:gd name="connsiteY212" fmla="*/ 186424 h 838042"/>
                <a:gd name="connsiteX213" fmla="*/ 420077 w 1037297"/>
                <a:gd name="connsiteY213" fmla="*/ 207379 h 838042"/>
                <a:gd name="connsiteX214" fmla="*/ 423887 w 1037297"/>
                <a:gd name="connsiteY214" fmla="*/ 213094 h 838042"/>
                <a:gd name="connsiteX215" fmla="*/ 427697 w 1037297"/>
                <a:gd name="connsiteY215" fmla="*/ 224524 h 838042"/>
                <a:gd name="connsiteX216" fmla="*/ 425792 w 1037297"/>
                <a:gd name="connsiteY216" fmla="*/ 251194 h 838042"/>
                <a:gd name="connsiteX217" fmla="*/ 420077 w 1037297"/>
                <a:gd name="connsiteY217" fmla="*/ 253099 h 838042"/>
                <a:gd name="connsiteX218" fmla="*/ 414362 w 1037297"/>
                <a:gd name="connsiteY218" fmla="*/ 256909 h 838042"/>
                <a:gd name="connsiteX219" fmla="*/ 423887 w 1037297"/>
                <a:gd name="connsiteY219"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467702 w 1037297"/>
                <a:gd name="connsiteY107" fmla="*/ 594094 h 838042"/>
                <a:gd name="connsiteX108" fmla="*/ 509612 w 1037297"/>
                <a:gd name="connsiteY108" fmla="*/ 582664 h 838042"/>
                <a:gd name="connsiteX109" fmla="*/ 538187 w 1037297"/>
                <a:gd name="connsiteY109" fmla="*/ 573139 h 838042"/>
                <a:gd name="connsiteX110" fmla="*/ 543902 w 1037297"/>
                <a:gd name="connsiteY110" fmla="*/ 571234 h 838042"/>
                <a:gd name="connsiteX111" fmla="*/ 549617 w 1037297"/>
                <a:gd name="connsiteY111" fmla="*/ 569329 h 838042"/>
                <a:gd name="connsiteX112" fmla="*/ 557237 w 1037297"/>
                <a:gd name="connsiteY112" fmla="*/ 567424 h 838042"/>
                <a:gd name="connsiteX113" fmla="*/ 576287 w 1037297"/>
                <a:gd name="connsiteY113" fmla="*/ 559804 h 838042"/>
                <a:gd name="connsiteX114" fmla="*/ 587717 w 1037297"/>
                <a:gd name="connsiteY114" fmla="*/ 555994 h 838042"/>
                <a:gd name="connsiteX115" fmla="*/ 722972 w 1037297"/>
                <a:gd name="connsiteY115" fmla="*/ 639814 h 838042"/>
                <a:gd name="connsiteX116" fmla="*/ 780122 w 1037297"/>
                <a:gd name="connsiteY116" fmla="*/ 656959 h 838042"/>
                <a:gd name="connsiteX117" fmla="*/ 791552 w 1037297"/>
                <a:gd name="connsiteY117" fmla="*/ 651244 h 838042"/>
                <a:gd name="connsiteX118" fmla="*/ 797267 w 1037297"/>
                <a:gd name="connsiteY118" fmla="*/ 649339 h 838042"/>
                <a:gd name="connsiteX119" fmla="*/ 804887 w 1037297"/>
                <a:gd name="connsiteY119" fmla="*/ 632194 h 838042"/>
                <a:gd name="connsiteX120" fmla="*/ 802982 w 1037297"/>
                <a:gd name="connsiteY120" fmla="*/ 607429 h 838042"/>
                <a:gd name="connsiteX121" fmla="*/ 801077 w 1037297"/>
                <a:gd name="connsiteY121" fmla="*/ 601714 h 838042"/>
                <a:gd name="connsiteX122" fmla="*/ 799172 w 1037297"/>
                <a:gd name="connsiteY122" fmla="*/ 594094 h 838042"/>
                <a:gd name="connsiteX123" fmla="*/ 785837 w 1037297"/>
                <a:gd name="connsiteY123" fmla="*/ 576949 h 838042"/>
                <a:gd name="connsiteX124" fmla="*/ 776312 w 1037297"/>
                <a:gd name="connsiteY124" fmla="*/ 571234 h 838042"/>
                <a:gd name="connsiteX125" fmla="*/ 650582 w 1037297"/>
                <a:gd name="connsiteY125" fmla="*/ 479794 h 838042"/>
                <a:gd name="connsiteX126" fmla="*/ 646772 w 1037297"/>
                <a:gd name="connsiteY126" fmla="*/ 462649 h 838042"/>
                <a:gd name="connsiteX127" fmla="*/ 648677 w 1037297"/>
                <a:gd name="connsiteY127" fmla="*/ 455029 h 838042"/>
                <a:gd name="connsiteX128" fmla="*/ 652487 w 1037297"/>
                <a:gd name="connsiteY128" fmla="*/ 437884 h 838042"/>
                <a:gd name="connsiteX129" fmla="*/ 656297 w 1037297"/>
                <a:gd name="connsiteY129" fmla="*/ 432169 h 838042"/>
                <a:gd name="connsiteX130" fmla="*/ 658202 w 1037297"/>
                <a:gd name="connsiteY130" fmla="*/ 426454 h 838042"/>
                <a:gd name="connsiteX131" fmla="*/ 663917 w 1037297"/>
                <a:gd name="connsiteY131" fmla="*/ 424549 h 838042"/>
                <a:gd name="connsiteX132" fmla="*/ 673442 w 1037297"/>
                <a:gd name="connsiteY132" fmla="*/ 413119 h 838042"/>
                <a:gd name="connsiteX133" fmla="*/ 726782 w 1037297"/>
                <a:gd name="connsiteY133" fmla="*/ 405499 h 838042"/>
                <a:gd name="connsiteX134" fmla="*/ 844892 w 1037297"/>
                <a:gd name="connsiteY134" fmla="*/ 407404 h 838042"/>
                <a:gd name="connsiteX135" fmla="*/ 873467 w 1037297"/>
                <a:gd name="connsiteY135" fmla="*/ 409309 h 838042"/>
                <a:gd name="connsiteX136" fmla="*/ 902042 w 1037297"/>
                <a:gd name="connsiteY136" fmla="*/ 415024 h 838042"/>
                <a:gd name="connsiteX137" fmla="*/ 924902 w 1037297"/>
                <a:gd name="connsiteY137" fmla="*/ 418834 h 838042"/>
                <a:gd name="connsiteX138" fmla="*/ 953477 w 1037297"/>
                <a:gd name="connsiteY138" fmla="*/ 424549 h 838042"/>
                <a:gd name="connsiteX139" fmla="*/ 959192 w 1037297"/>
                <a:gd name="connsiteY139" fmla="*/ 424549 h 838042"/>
                <a:gd name="connsiteX140" fmla="*/ 1004912 w 1037297"/>
                <a:gd name="connsiteY140" fmla="*/ 422644 h 838042"/>
                <a:gd name="connsiteX141" fmla="*/ 1033487 w 1037297"/>
                <a:gd name="connsiteY141" fmla="*/ 415024 h 838042"/>
                <a:gd name="connsiteX142" fmla="*/ 1037297 w 1037297"/>
                <a:gd name="connsiteY142" fmla="*/ 409309 h 838042"/>
                <a:gd name="connsiteX143" fmla="*/ 1035392 w 1037297"/>
                <a:gd name="connsiteY143" fmla="*/ 390259 h 838042"/>
                <a:gd name="connsiteX144" fmla="*/ 1029677 w 1037297"/>
                <a:gd name="connsiteY144" fmla="*/ 386449 h 838042"/>
                <a:gd name="connsiteX145" fmla="*/ 1014437 w 1037297"/>
                <a:gd name="connsiteY145" fmla="*/ 384544 h 838042"/>
                <a:gd name="connsiteX146" fmla="*/ 1008722 w 1037297"/>
                <a:gd name="connsiteY146" fmla="*/ 382639 h 838042"/>
                <a:gd name="connsiteX147" fmla="*/ 1001102 w 1037297"/>
                <a:gd name="connsiteY147" fmla="*/ 380734 h 838042"/>
                <a:gd name="connsiteX148" fmla="*/ 989672 w 1037297"/>
                <a:gd name="connsiteY148" fmla="*/ 373114 h 838042"/>
                <a:gd name="connsiteX149" fmla="*/ 978242 w 1037297"/>
                <a:gd name="connsiteY149" fmla="*/ 369304 h 838042"/>
                <a:gd name="connsiteX150" fmla="*/ 972527 w 1037297"/>
                <a:gd name="connsiteY150" fmla="*/ 367399 h 838042"/>
                <a:gd name="connsiteX151" fmla="*/ 964907 w 1037297"/>
                <a:gd name="connsiteY151" fmla="*/ 365494 h 838042"/>
                <a:gd name="connsiteX152" fmla="*/ 959192 w 1037297"/>
                <a:gd name="connsiteY152" fmla="*/ 363589 h 838042"/>
                <a:gd name="connsiteX153" fmla="*/ 938237 w 1037297"/>
                <a:gd name="connsiteY153" fmla="*/ 357874 h 838042"/>
                <a:gd name="connsiteX154" fmla="*/ 932522 w 1037297"/>
                <a:gd name="connsiteY154" fmla="*/ 355969 h 838042"/>
                <a:gd name="connsiteX155" fmla="*/ 827747 w 1037297"/>
                <a:gd name="connsiteY155" fmla="*/ 357874 h 838042"/>
                <a:gd name="connsiteX156" fmla="*/ 822032 w 1037297"/>
                <a:gd name="connsiteY156" fmla="*/ 359779 h 838042"/>
                <a:gd name="connsiteX157" fmla="*/ 732497 w 1037297"/>
                <a:gd name="connsiteY157" fmla="*/ 361684 h 838042"/>
                <a:gd name="connsiteX158" fmla="*/ 719162 w 1037297"/>
                <a:gd name="connsiteY158" fmla="*/ 365494 h 838042"/>
                <a:gd name="connsiteX159" fmla="*/ 698207 w 1037297"/>
                <a:gd name="connsiteY159" fmla="*/ 367399 h 838042"/>
                <a:gd name="connsiteX160" fmla="*/ 671537 w 1037297"/>
                <a:gd name="connsiteY160" fmla="*/ 369304 h 838042"/>
                <a:gd name="connsiteX161" fmla="*/ 671537 w 1037297"/>
                <a:gd name="connsiteY161" fmla="*/ 369304 h 838042"/>
                <a:gd name="connsiteX162" fmla="*/ 648677 w 1037297"/>
                <a:gd name="connsiteY162" fmla="*/ 373114 h 838042"/>
                <a:gd name="connsiteX163" fmla="*/ 644867 w 1037297"/>
                <a:gd name="connsiteY163" fmla="*/ 361684 h 838042"/>
                <a:gd name="connsiteX164" fmla="*/ 642962 w 1037297"/>
                <a:gd name="connsiteY164" fmla="*/ 355969 h 838042"/>
                <a:gd name="connsiteX165" fmla="*/ 644867 w 1037297"/>
                <a:gd name="connsiteY165" fmla="*/ 338824 h 838042"/>
                <a:gd name="connsiteX166" fmla="*/ 646772 w 1037297"/>
                <a:gd name="connsiteY166" fmla="*/ 333109 h 838042"/>
                <a:gd name="connsiteX167" fmla="*/ 663917 w 1037297"/>
                <a:gd name="connsiteY167" fmla="*/ 323584 h 838042"/>
                <a:gd name="connsiteX168" fmla="*/ 675347 w 1037297"/>
                <a:gd name="connsiteY168" fmla="*/ 315964 h 838042"/>
                <a:gd name="connsiteX169" fmla="*/ 677252 w 1037297"/>
                <a:gd name="connsiteY169" fmla="*/ 310249 h 838042"/>
                <a:gd name="connsiteX170" fmla="*/ 682967 w 1037297"/>
                <a:gd name="connsiteY170" fmla="*/ 308344 h 838042"/>
                <a:gd name="connsiteX171" fmla="*/ 688682 w 1037297"/>
                <a:gd name="connsiteY171" fmla="*/ 304534 h 838042"/>
                <a:gd name="connsiteX172" fmla="*/ 698207 w 1037297"/>
                <a:gd name="connsiteY172" fmla="*/ 295009 h 838042"/>
                <a:gd name="connsiteX173" fmla="*/ 707732 w 1037297"/>
                <a:gd name="connsiteY173" fmla="*/ 283579 h 838042"/>
                <a:gd name="connsiteX174" fmla="*/ 719162 w 1037297"/>
                <a:gd name="connsiteY174" fmla="*/ 275959 h 838042"/>
                <a:gd name="connsiteX175" fmla="*/ 734402 w 1037297"/>
                <a:gd name="connsiteY175" fmla="*/ 262624 h 838042"/>
                <a:gd name="connsiteX176" fmla="*/ 743927 w 1037297"/>
                <a:gd name="connsiteY176" fmla="*/ 251194 h 838042"/>
                <a:gd name="connsiteX177" fmla="*/ 755357 w 1037297"/>
                <a:gd name="connsiteY177" fmla="*/ 241669 h 838042"/>
                <a:gd name="connsiteX178" fmla="*/ 761072 w 1037297"/>
                <a:gd name="connsiteY178" fmla="*/ 230239 h 838042"/>
                <a:gd name="connsiteX179" fmla="*/ 762977 w 1037297"/>
                <a:gd name="connsiteY179" fmla="*/ 224524 h 838042"/>
                <a:gd name="connsiteX180" fmla="*/ 768692 w 1037297"/>
                <a:gd name="connsiteY180" fmla="*/ 213094 h 838042"/>
                <a:gd name="connsiteX181" fmla="*/ 766787 w 1037297"/>
                <a:gd name="connsiteY181" fmla="*/ 197854 h 838042"/>
                <a:gd name="connsiteX182" fmla="*/ 761072 w 1037297"/>
                <a:gd name="connsiteY182" fmla="*/ 195949 h 838042"/>
                <a:gd name="connsiteX183" fmla="*/ 740117 w 1037297"/>
                <a:gd name="connsiteY183" fmla="*/ 197854 h 838042"/>
                <a:gd name="connsiteX184" fmla="*/ 734402 w 1037297"/>
                <a:gd name="connsiteY184" fmla="*/ 201664 h 838042"/>
                <a:gd name="connsiteX185" fmla="*/ 722972 w 1037297"/>
                <a:gd name="connsiteY185" fmla="*/ 205474 h 838042"/>
                <a:gd name="connsiteX186" fmla="*/ 719162 w 1037297"/>
                <a:gd name="connsiteY186" fmla="*/ 211189 h 838042"/>
                <a:gd name="connsiteX187" fmla="*/ 713447 w 1037297"/>
                <a:gd name="connsiteY187" fmla="*/ 213094 h 838042"/>
                <a:gd name="connsiteX188" fmla="*/ 707732 w 1037297"/>
                <a:gd name="connsiteY188" fmla="*/ 216904 h 838042"/>
                <a:gd name="connsiteX189" fmla="*/ 702017 w 1037297"/>
                <a:gd name="connsiteY189" fmla="*/ 222619 h 838042"/>
                <a:gd name="connsiteX190" fmla="*/ 694397 w 1037297"/>
                <a:gd name="connsiteY190" fmla="*/ 226429 h 838042"/>
                <a:gd name="connsiteX191" fmla="*/ 652487 w 1037297"/>
                <a:gd name="connsiteY191" fmla="*/ 255004 h 838042"/>
                <a:gd name="connsiteX192" fmla="*/ 639152 w 1037297"/>
                <a:gd name="connsiteY192" fmla="*/ 266434 h 838042"/>
                <a:gd name="connsiteX193" fmla="*/ 629627 w 1037297"/>
                <a:gd name="connsiteY193" fmla="*/ 283579 h 838042"/>
                <a:gd name="connsiteX194" fmla="*/ 604862 w 1037297"/>
                <a:gd name="connsiteY194" fmla="*/ 289294 h 838042"/>
                <a:gd name="connsiteX195" fmla="*/ 591527 w 1037297"/>
                <a:gd name="connsiteY195" fmla="*/ 293104 h 838042"/>
                <a:gd name="connsiteX196" fmla="*/ 576287 w 1037297"/>
                <a:gd name="connsiteY196" fmla="*/ 291199 h 838042"/>
                <a:gd name="connsiteX197" fmla="*/ 564857 w 1037297"/>
                <a:gd name="connsiteY197" fmla="*/ 287389 h 838042"/>
                <a:gd name="connsiteX198" fmla="*/ 553427 w 1037297"/>
                <a:gd name="connsiteY198" fmla="*/ 283579 h 838042"/>
                <a:gd name="connsiteX199" fmla="*/ 541997 w 1037297"/>
                <a:gd name="connsiteY199" fmla="*/ 279769 h 838042"/>
                <a:gd name="connsiteX200" fmla="*/ 536282 w 1037297"/>
                <a:gd name="connsiteY200" fmla="*/ 277864 h 838042"/>
                <a:gd name="connsiteX201" fmla="*/ 530567 w 1037297"/>
                <a:gd name="connsiteY201" fmla="*/ 274054 h 838042"/>
                <a:gd name="connsiteX202" fmla="*/ 519137 w 1037297"/>
                <a:gd name="connsiteY202" fmla="*/ 268339 h 838042"/>
                <a:gd name="connsiteX203" fmla="*/ 511517 w 1037297"/>
                <a:gd name="connsiteY203" fmla="*/ 256909 h 838042"/>
                <a:gd name="connsiteX204" fmla="*/ 507707 w 1037297"/>
                <a:gd name="connsiteY204" fmla="*/ 235954 h 838042"/>
                <a:gd name="connsiteX205" fmla="*/ 509612 w 1037297"/>
                <a:gd name="connsiteY205" fmla="*/ 171184 h 838042"/>
                <a:gd name="connsiteX206" fmla="*/ 508314 w 1037297"/>
                <a:gd name="connsiteY206" fmla="*/ 73485 h 838042"/>
                <a:gd name="connsiteX207" fmla="*/ 454116 w 1037297"/>
                <a:gd name="connsiteY207" fmla="*/ 11248 h 838042"/>
                <a:gd name="connsiteX208" fmla="*/ 435401 w 1037297"/>
                <a:gd name="connsiteY208" fmla="*/ 68523 h 838042"/>
                <a:gd name="connsiteX209" fmla="*/ 427697 w 1037297"/>
                <a:gd name="connsiteY209" fmla="*/ 137103 h 838042"/>
                <a:gd name="connsiteX210" fmla="*/ 420077 w 1037297"/>
                <a:gd name="connsiteY210" fmla="*/ 169279 h 838042"/>
                <a:gd name="connsiteX211" fmla="*/ 416267 w 1037297"/>
                <a:gd name="connsiteY211" fmla="*/ 186424 h 838042"/>
                <a:gd name="connsiteX212" fmla="*/ 420077 w 1037297"/>
                <a:gd name="connsiteY212" fmla="*/ 207379 h 838042"/>
                <a:gd name="connsiteX213" fmla="*/ 423887 w 1037297"/>
                <a:gd name="connsiteY213" fmla="*/ 213094 h 838042"/>
                <a:gd name="connsiteX214" fmla="*/ 427697 w 1037297"/>
                <a:gd name="connsiteY214" fmla="*/ 224524 h 838042"/>
                <a:gd name="connsiteX215" fmla="*/ 425792 w 1037297"/>
                <a:gd name="connsiteY215" fmla="*/ 251194 h 838042"/>
                <a:gd name="connsiteX216" fmla="*/ 420077 w 1037297"/>
                <a:gd name="connsiteY216" fmla="*/ 253099 h 838042"/>
                <a:gd name="connsiteX217" fmla="*/ 414362 w 1037297"/>
                <a:gd name="connsiteY217" fmla="*/ 256909 h 838042"/>
                <a:gd name="connsiteX218" fmla="*/ 423887 w 1037297"/>
                <a:gd name="connsiteY21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57237 w 1037297"/>
                <a:gd name="connsiteY110" fmla="*/ 567424 h 838042"/>
                <a:gd name="connsiteX111" fmla="*/ 576287 w 1037297"/>
                <a:gd name="connsiteY111" fmla="*/ 559804 h 838042"/>
                <a:gd name="connsiteX112" fmla="*/ 587717 w 1037297"/>
                <a:gd name="connsiteY112" fmla="*/ 555994 h 838042"/>
                <a:gd name="connsiteX113" fmla="*/ 722972 w 1037297"/>
                <a:gd name="connsiteY113" fmla="*/ 639814 h 838042"/>
                <a:gd name="connsiteX114" fmla="*/ 780122 w 1037297"/>
                <a:gd name="connsiteY114" fmla="*/ 656959 h 838042"/>
                <a:gd name="connsiteX115" fmla="*/ 791552 w 1037297"/>
                <a:gd name="connsiteY115" fmla="*/ 651244 h 838042"/>
                <a:gd name="connsiteX116" fmla="*/ 797267 w 1037297"/>
                <a:gd name="connsiteY116" fmla="*/ 649339 h 838042"/>
                <a:gd name="connsiteX117" fmla="*/ 804887 w 1037297"/>
                <a:gd name="connsiteY117" fmla="*/ 632194 h 838042"/>
                <a:gd name="connsiteX118" fmla="*/ 802982 w 1037297"/>
                <a:gd name="connsiteY118" fmla="*/ 607429 h 838042"/>
                <a:gd name="connsiteX119" fmla="*/ 801077 w 1037297"/>
                <a:gd name="connsiteY119" fmla="*/ 601714 h 838042"/>
                <a:gd name="connsiteX120" fmla="*/ 799172 w 1037297"/>
                <a:gd name="connsiteY120" fmla="*/ 594094 h 838042"/>
                <a:gd name="connsiteX121" fmla="*/ 785837 w 1037297"/>
                <a:gd name="connsiteY121" fmla="*/ 576949 h 838042"/>
                <a:gd name="connsiteX122" fmla="*/ 776312 w 1037297"/>
                <a:gd name="connsiteY122" fmla="*/ 571234 h 838042"/>
                <a:gd name="connsiteX123" fmla="*/ 650582 w 1037297"/>
                <a:gd name="connsiteY123" fmla="*/ 479794 h 838042"/>
                <a:gd name="connsiteX124" fmla="*/ 646772 w 1037297"/>
                <a:gd name="connsiteY124" fmla="*/ 462649 h 838042"/>
                <a:gd name="connsiteX125" fmla="*/ 648677 w 1037297"/>
                <a:gd name="connsiteY125" fmla="*/ 455029 h 838042"/>
                <a:gd name="connsiteX126" fmla="*/ 652487 w 1037297"/>
                <a:gd name="connsiteY126" fmla="*/ 437884 h 838042"/>
                <a:gd name="connsiteX127" fmla="*/ 656297 w 1037297"/>
                <a:gd name="connsiteY127" fmla="*/ 432169 h 838042"/>
                <a:gd name="connsiteX128" fmla="*/ 658202 w 1037297"/>
                <a:gd name="connsiteY128" fmla="*/ 426454 h 838042"/>
                <a:gd name="connsiteX129" fmla="*/ 663917 w 1037297"/>
                <a:gd name="connsiteY129" fmla="*/ 424549 h 838042"/>
                <a:gd name="connsiteX130" fmla="*/ 673442 w 1037297"/>
                <a:gd name="connsiteY130" fmla="*/ 413119 h 838042"/>
                <a:gd name="connsiteX131" fmla="*/ 726782 w 1037297"/>
                <a:gd name="connsiteY131" fmla="*/ 405499 h 838042"/>
                <a:gd name="connsiteX132" fmla="*/ 844892 w 1037297"/>
                <a:gd name="connsiteY132" fmla="*/ 407404 h 838042"/>
                <a:gd name="connsiteX133" fmla="*/ 873467 w 1037297"/>
                <a:gd name="connsiteY133" fmla="*/ 409309 h 838042"/>
                <a:gd name="connsiteX134" fmla="*/ 902042 w 1037297"/>
                <a:gd name="connsiteY134" fmla="*/ 415024 h 838042"/>
                <a:gd name="connsiteX135" fmla="*/ 924902 w 1037297"/>
                <a:gd name="connsiteY135" fmla="*/ 418834 h 838042"/>
                <a:gd name="connsiteX136" fmla="*/ 953477 w 1037297"/>
                <a:gd name="connsiteY136" fmla="*/ 424549 h 838042"/>
                <a:gd name="connsiteX137" fmla="*/ 959192 w 1037297"/>
                <a:gd name="connsiteY137" fmla="*/ 424549 h 838042"/>
                <a:gd name="connsiteX138" fmla="*/ 1004912 w 1037297"/>
                <a:gd name="connsiteY138" fmla="*/ 422644 h 838042"/>
                <a:gd name="connsiteX139" fmla="*/ 1033487 w 1037297"/>
                <a:gd name="connsiteY139" fmla="*/ 415024 h 838042"/>
                <a:gd name="connsiteX140" fmla="*/ 1037297 w 1037297"/>
                <a:gd name="connsiteY140" fmla="*/ 409309 h 838042"/>
                <a:gd name="connsiteX141" fmla="*/ 1035392 w 1037297"/>
                <a:gd name="connsiteY141" fmla="*/ 390259 h 838042"/>
                <a:gd name="connsiteX142" fmla="*/ 1029677 w 1037297"/>
                <a:gd name="connsiteY142" fmla="*/ 386449 h 838042"/>
                <a:gd name="connsiteX143" fmla="*/ 1014437 w 1037297"/>
                <a:gd name="connsiteY143" fmla="*/ 384544 h 838042"/>
                <a:gd name="connsiteX144" fmla="*/ 1008722 w 1037297"/>
                <a:gd name="connsiteY144" fmla="*/ 382639 h 838042"/>
                <a:gd name="connsiteX145" fmla="*/ 1001102 w 1037297"/>
                <a:gd name="connsiteY145" fmla="*/ 380734 h 838042"/>
                <a:gd name="connsiteX146" fmla="*/ 989672 w 1037297"/>
                <a:gd name="connsiteY146" fmla="*/ 373114 h 838042"/>
                <a:gd name="connsiteX147" fmla="*/ 978242 w 1037297"/>
                <a:gd name="connsiteY147" fmla="*/ 369304 h 838042"/>
                <a:gd name="connsiteX148" fmla="*/ 972527 w 1037297"/>
                <a:gd name="connsiteY148" fmla="*/ 367399 h 838042"/>
                <a:gd name="connsiteX149" fmla="*/ 964907 w 1037297"/>
                <a:gd name="connsiteY149" fmla="*/ 365494 h 838042"/>
                <a:gd name="connsiteX150" fmla="*/ 959192 w 1037297"/>
                <a:gd name="connsiteY150" fmla="*/ 363589 h 838042"/>
                <a:gd name="connsiteX151" fmla="*/ 938237 w 1037297"/>
                <a:gd name="connsiteY151" fmla="*/ 357874 h 838042"/>
                <a:gd name="connsiteX152" fmla="*/ 932522 w 1037297"/>
                <a:gd name="connsiteY152" fmla="*/ 355969 h 838042"/>
                <a:gd name="connsiteX153" fmla="*/ 827747 w 1037297"/>
                <a:gd name="connsiteY153" fmla="*/ 357874 h 838042"/>
                <a:gd name="connsiteX154" fmla="*/ 822032 w 1037297"/>
                <a:gd name="connsiteY154" fmla="*/ 359779 h 838042"/>
                <a:gd name="connsiteX155" fmla="*/ 732497 w 1037297"/>
                <a:gd name="connsiteY155" fmla="*/ 361684 h 838042"/>
                <a:gd name="connsiteX156" fmla="*/ 719162 w 1037297"/>
                <a:gd name="connsiteY156" fmla="*/ 365494 h 838042"/>
                <a:gd name="connsiteX157" fmla="*/ 698207 w 1037297"/>
                <a:gd name="connsiteY157" fmla="*/ 367399 h 838042"/>
                <a:gd name="connsiteX158" fmla="*/ 671537 w 1037297"/>
                <a:gd name="connsiteY158" fmla="*/ 369304 h 838042"/>
                <a:gd name="connsiteX159" fmla="*/ 671537 w 1037297"/>
                <a:gd name="connsiteY159" fmla="*/ 369304 h 838042"/>
                <a:gd name="connsiteX160" fmla="*/ 648677 w 1037297"/>
                <a:gd name="connsiteY160" fmla="*/ 373114 h 838042"/>
                <a:gd name="connsiteX161" fmla="*/ 644867 w 1037297"/>
                <a:gd name="connsiteY161" fmla="*/ 361684 h 838042"/>
                <a:gd name="connsiteX162" fmla="*/ 642962 w 1037297"/>
                <a:gd name="connsiteY162" fmla="*/ 355969 h 838042"/>
                <a:gd name="connsiteX163" fmla="*/ 644867 w 1037297"/>
                <a:gd name="connsiteY163" fmla="*/ 338824 h 838042"/>
                <a:gd name="connsiteX164" fmla="*/ 646772 w 1037297"/>
                <a:gd name="connsiteY164" fmla="*/ 333109 h 838042"/>
                <a:gd name="connsiteX165" fmla="*/ 663917 w 1037297"/>
                <a:gd name="connsiteY165" fmla="*/ 323584 h 838042"/>
                <a:gd name="connsiteX166" fmla="*/ 675347 w 1037297"/>
                <a:gd name="connsiteY166" fmla="*/ 315964 h 838042"/>
                <a:gd name="connsiteX167" fmla="*/ 677252 w 1037297"/>
                <a:gd name="connsiteY167" fmla="*/ 310249 h 838042"/>
                <a:gd name="connsiteX168" fmla="*/ 682967 w 1037297"/>
                <a:gd name="connsiteY168" fmla="*/ 308344 h 838042"/>
                <a:gd name="connsiteX169" fmla="*/ 688682 w 1037297"/>
                <a:gd name="connsiteY169" fmla="*/ 304534 h 838042"/>
                <a:gd name="connsiteX170" fmla="*/ 698207 w 1037297"/>
                <a:gd name="connsiteY170" fmla="*/ 295009 h 838042"/>
                <a:gd name="connsiteX171" fmla="*/ 707732 w 1037297"/>
                <a:gd name="connsiteY171" fmla="*/ 283579 h 838042"/>
                <a:gd name="connsiteX172" fmla="*/ 719162 w 1037297"/>
                <a:gd name="connsiteY172" fmla="*/ 275959 h 838042"/>
                <a:gd name="connsiteX173" fmla="*/ 734402 w 1037297"/>
                <a:gd name="connsiteY173" fmla="*/ 262624 h 838042"/>
                <a:gd name="connsiteX174" fmla="*/ 743927 w 1037297"/>
                <a:gd name="connsiteY174" fmla="*/ 251194 h 838042"/>
                <a:gd name="connsiteX175" fmla="*/ 755357 w 1037297"/>
                <a:gd name="connsiteY175" fmla="*/ 241669 h 838042"/>
                <a:gd name="connsiteX176" fmla="*/ 761072 w 1037297"/>
                <a:gd name="connsiteY176" fmla="*/ 230239 h 838042"/>
                <a:gd name="connsiteX177" fmla="*/ 762977 w 1037297"/>
                <a:gd name="connsiteY177" fmla="*/ 224524 h 838042"/>
                <a:gd name="connsiteX178" fmla="*/ 768692 w 1037297"/>
                <a:gd name="connsiteY178" fmla="*/ 213094 h 838042"/>
                <a:gd name="connsiteX179" fmla="*/ 766787 w 1037297"/>
                <a:gd name="connsiteY179" fmla="*/ 197854 h 838042"/>
                <a:gd name="connsiteX180" fmla="*/ 761072 w 1037297"/>
                <a:gd name="connsiteY180" fmla="*/ 195949 h 838042"/>
                <a:gd name="connsiteX181" fmla="*/ 740117 w 1037297"/>
                <a:gd name="connsiteY181" fmla="*/ 197854 h 838042"/>
                <a:gd name="connsiteX182" fmla="*/ 734402 w 1037297"/>
                <a:gd name="connsiteY182" fmla="*/ 201664 h 838042"/>
                <a:gd name="connsiteX183" fmla="*/ 722972 w 1037297"/>
                <a:gd name="connsiteY183" fmla="*/ 205474 h 838042"/>
                <a:gd name="connsiteX184" fmla="*/ 719162 w 1037297"/>
                <a:gd name="connsiteY184" fmla="*/ 211189 h 838042"/>
                <a:gd name="connsiteX185" fmla="*/ 713447 w 1037297"/>
                <a:gd name="connsiteY185" fmla="*/ 213094 h 838042"/>
                <a:gd name="connsiteX186" fmla="*/ 707732 w 1037297"/>
                <a:gd name="connsiteY186" fmla="*/ 216904 h 838042"/>
                <a:gd name="connsiteX187" fmla="*/ 702017 w 1037297"/>
                <a:gd name="connsiteY187" fmla="*/ 222619 h 838042"/>
                <a:gd name="connsiteX188" fmla="*/ 694397 w 1037297"/>
                <a:gd name="connsiteY188" fmla="*/ 226429 h 838042"/>
                <a:gd name="connsiteX189" fmla="*/ 652487 w 1037297"/>
                <a:gd name="connsiteY189" fmla="*/ 255004 h 838042"/>
                <a:gd name="connsiteX190" fmla="*/ 639152 w 1037297"/>
                <a:gd name="connsiteY190" fmla="*/ 266434 h 838042"/>
                <a:gd name="connsiteX191" fmla="*/ 629627 w 1037297"/>
                <a:gd name="connsiteY191" fmla="*/ 283579 h 838042"/>
                <a:gd name="connsiteX192" fmla="*/ 604862 w 1037297"/>
                <a:gd name="connsiteY192" fmla="*/ 289294 h 838042"/>
                <a:gd name="connsiteX193" fmla="*/ 591527 w 1037297"/>
                <a:gd name="connsiteY193" fmla="*/ 293104 h 838042"/>
                <a:gd name="connsiteX194" fmla="*/ 576287 w 1037297"/>
                <a:gd name="connsiteY194" fmla="*/ 291199 h 838042"/>
                <a:gd name="connsiteX195" fmla="*/ 564857 w 1037297"/>
                <a:gd name="connsiteY195" fmla="*/ 287389 h 838042"/>
                <a:gd name="connsiteX196" fmla="*/ 553427 w 1037297"/>
                <a:gd name="connsiteY196" fmla="*/ 283579 h 838042"/>
                <a:gd name="connsiteX197" fmla="*/ 541997 w 1037297"/>
                <a:gd name="connsiteY197" fmla="*/ 279769 h 838042"/>
                <a:gd name="connsiteX198" fmla="*/ 536282 w 1037297"/>
                <a:gd name="connsiteY198" fmla="*/ 277864 h 838042"/>
                <a:gd name="connsiteX199" fmla="*/ 530567 w 1037297"/>
                <a:gd name="connsiteY199" fmla="*/ 274054 h 838042"/>
                <a:gd name="connsiteX200" fmla="*/ 519137 w 1037297"/>
                <a:gd name="connsiteY200" fmla="*/ 268339 h 838042"/>
                <a:gd name="connsiteX201" fmla="*/ 511517 w 1037297"/>
                <a:gd name="connsiteY201" fmla="*/ 256909 h 838042"/>
                <a:gd name="connsiteX202" fmla="*/ 507707 w 1037297"/>
                <a:gd name="connsiteY202" fmla="*/ 235954 h 838042"/>
                <a:gd name="connsiteX203" fmla="*/ 509612 w 1037297"/>
                <a:gd name="connsiteY203" fmla="*/ 171184 h 838042"/>
                <a:gd name="connsiteX204" fmla="*/ 508314 w 1037297"/>
                <a:gd name="connsiteY204" fmla="*/ 73485 h 838042"/>
                <a:gd name="connsiteX205" fmla="*/ 454116 w 1037297"/>
                <a:gd name="connsiteY205" fmla="*/ 11248 h 838042"/>
                <a:gd name="connsiteX206" fmla="*/ 435401 w 1037297"/>
                <a:gd name="connsiteY206" fmla="*/ 68523 h 838042"/>
                <a:gd name="connsiteX207" fmla="*/ 427697 w 1037297"/>
                <a:gd name="connsiteY207" fmla="*/ 137103 h 838042"/>
                <a:gd name="connsiteX208" fmla="*/ 420077 w 1037297"/>
                <a:gd name="connsiteY208" fmla="*/ 169279 h 838042"/>
                <a:gd name="connsiteX209" fmla="*/ 416267 w 1037297"/>
                <a:gd name="connsiteY209" fmla="*/ 186424 h 838042"/>
                <a:gd name="connsiteX210" fmla="*/ 420077 w 1037297"/>
                <a:gd name="connsiteY210" fmla="*/ 207379 h 838042"/>
                <a:gd name="connsiteX211" fmla="*/ 423887 w 1037297"/>
                <a:gd name="connsiteY211" fmla="*/ 213094 h 838042"/>
                <a:gd name="connsiteX212" fmla="*/ 427697 w 1037297"/>
                <a:gd name="connsiteY212" fmla="*/ 224524 h 838042"/>
                <a:gd name="connsiteX213" fmla="*/ 425792 w 1037297"/>
                <a:gd name="connsiteY213" fmla="*/ 251194 h 838042"/>
                <a:gd name="connsiteX214" fmla="*/ 420077 w 1037297"/>
                <a:gd name="connsiteY214" fmla="*/ 253099 h 838042"/>
                <a:gd name="connsiteX215" fmla="*/ 414362 w 1037297"/>
                <a:gd name="connsiteY215" fmla="*/ 256909 h 838042"/>
                <a:gd name="connsiteX216" fmla="*/ 423887 w 1037297"/>
                <a:gd name="connsiteY216"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76287 w 1037297"/>
                <a:gd name="connsiteY110" fmla="*/ 559804 h 838042"/>
                <a:gd name="connsiteX111" fmla="*/ 587717 w 1037297"/>
                <a:gd name="connsiteY111" fmla="*/ 555994 h 838042"/>
                <a:gd name="connsiteX112" fmla="*/ 722972 w 1037297"/>
                <a:gd name="connsiteY112" fmla="*/ 639814 h 838042"/>
                <a:gd name="connsiteX113" fmla="*/ 780122 w 1037297"/>
                <a:gd name="connsiteY113" fmla="*/ 656959 h 838042"/>
                <a:gd name="connsiteX114" fmla="*/ 791552 w 1037297"/>
                <a:gd name="connsiteY114" fmla="*/ 651244 h 838042"/>
                <a:gd name="connsiteX115" fmla="*/ 797267 w 1037297"/>
                <a:gd name="connsiteY115" fmla="*/ 649339 h 838042"/>
                <a:gd name="connsiteX116" fmla="*/ 804887 w 1037297"/>
                <a:gd name="connsiteY116" fmla="*/ 632194 h 838042"/>
                <a:gd name="connsiteX117" fmla="*/ 802982 w 1037297"/>
                <a:gd name="connsiteY117" fmla="*/ 607429 h 838042"/>
                <a:gd name="connsiteX118" fmla="*/ 801077 w 1037297"/>
                <a:gd name="connsiteY118" fmla="*/ 601714 h 838042"/>
                <a:gd name="connsiteX119" fmla="*/ 799172 w 1037297"/>
                <a:gd name="connsiteY119" fmla="*/ 594094 h 838042"/>
                <a:gd name="connsiteX120" fmla="*/ 785837 w 1037297"/>
                <a:gd name="connsiteY120" fmla="*/ 576949 h 838042"/>
                <a:gd name="connsiteX121" fmla="*/ 776312 w 1037297"/>
                <a:gd name="connsiteY121" fmla="*/ 571234 h 838042"/>
                <a:gd name="connsiteX122" fmla="*/ 650582 w 1037297"/>
                <a:gd name="connsiteY122" fmla="*/ 479794 h 838042"/>
                <a:gd name="connsiteX123" fmla="*/ 646772 w 1037297"/>
                <a:gd name="connsiteY123" fmla="*/ 462649 h 838042"/>
                <a:gd name="connsiteX124" fmla="*/ 648677 w 1037297"/>
                <a:gd name="connsiteY124" fmla="*/ 455029 h 838042"/>
                <a:gd name="connsiteX125" fmla="*/ 652487 w 1037297"/>
                <a:gd name="connsiteY125" fmla="*/ 437884 h 838042"/>
                <a:gd name="connsiteX126" fmla="*/ 656297 w 1037297"/>
                <a:gd name="connsiteY126" fmla="*/ 432169 h 838042"/>
                <a:gd name="connsiteX127" fmla="*/ 658202 w 1037297"/>
                <a:gd name="connsiteY127" fmla="*/ 426454 h 838042"/>
                <a:gd name="connsiteX128" fmla="*/ 663917 w 1037297"/>
                <a:gd name="connsiteY128" fmla="*/ 424549 h 838042"/>
                <a:gd name="connsiteX129" fmla="*/ 673442 w 1037297"/>
                <a:gd name="connsiteY129" fmla="*/ 413119 h 838042"/>
                <a:gd name="connsiteX130" fmla="*/ 726782 w 1037297"/>
                <a:gd name="connsiteY130" fmla="*/ 405499 h 838042"/>
                <a:gd name="connsiteX131" fmla="*/ 844892 w 1037297"/>
                <a:gd name="connsiteY131" fmla="*/ 407404 h 838042"/>
                <a:gd name="connsiteX132" fmla="*/ 873467 w 1037297"/>
                <a:gd name="connsiteY132" fmla="*/ 409309 h 838042"/>
                <a:gd name="connsiteX133" fmla="*/ 902042 w 1037297"/>
                <a:gd name="connsiteY133" fmla="*/ 415024 h 838042"/>
                <a:gd name="connsiteX134" fmla="*/ 924902 w 1037297"/>
                <a:gd name="connsiteY134" fmla="*/ 418834 h 838042"/>
                <a:gd name="connsiteX135" fmla="*/ 953477 w 1037297"/>
                <a:gd name="connsiteY135" fmla="*/ 424549 h 838042"/>
                <a:gd name="connsiteX136" fmla="*/ 959192 w 1037297"/>
                <a:gd name="connsiteY136" fmla="*/ 424549 h 838042"/>
                <a:gd name="connsiteX137" fmla="*/ 1004912 w 1037297"/>
                <a:gd name="connsiteY137" fmla="*/ 422644 h 838042"/>
                <a:gd name="connsiteX138" fmla="*/ 1033487 w 1037297"/>
                <a:gd name="connsiteY138" fmla="*/ 415024 h 838042"/>
                <a:gd name="connsiteX139" fmla="*/ 1037297 w 1037297"/>
                <a:gd name="connsiteY139" fmla="*/ 409309 h 838042"/>
                <a:gd name="connsiteX140" fmla="*/ 1035392 w 1037297"/>
                <a:gd name="connsiteY140" fmla="*/ 390259 h 838042"/>
                <a:gd name="connsiteX141" fmla="*/ 1029677 w 1037297"/>
                <a:gd name="connsiteY141" fmla="*/ 386449 h 838042"/>
                <a:gd name="connsiteX142" fmla="*/ 1014437 w 1037297"/>
                <a:gd name="connsiteY142" fmla="*/ 384544 h 838042"/>
                <a:gd name="connsiteX143" fmla="*/ 1008722 w 1037297"/>
                <a:gd name="connsiteY143" fmla="*/ 382639 h 838042"/>
                <a:gd name="connsiteX144" fmla="*/ 1001102 w 1037297"/>
                <a:gd name="connsiteY144" fmla="*/ 380734 h 838042"/>
                <a:gd name="connsiteX145" fmla="*/ 989672 w 1037297"/>
                <a:gd name="connsiteY145" fmla="*/ 373114 h 838042"/>
                <a:gd name="connsiteX146" fmla="*/ 978242 w 1037297"/>
                <a:gd name="connsiteY146" fmla="*/ 369304 h 838042"/>
                <a:gd name="connsiteX147" fmla="*/ 972527 w 1037297"/>
                <a:gd name="connsiteY147" fmla="*/ 367399 h 838042"/>
                <a:gd name="connsiteX148" fmla="*/ 964907 w 1037297"/>
                <a:gd name="connsiteY148" fmla="*/ 365494 h 838042"/>
                <a:gd name="connsiteX149" fmla="*/ 959192 w 1037297"/>
                <a:gd name="connsiteY149" fmla="*/ 363589 h 838042"/>
                <a:gd name="connsiteX150" fmla="*/ 938237 w 1037297"/>
                <a:gd name="connsiteY150" fmla="*/ 357874 h 838042"/>
                <a:gd name="connsiteX151" fmla="*/ 932522 w 1037297"/>
                <a:gd name="connsiteY151" fmla="*/ 355969 h 838042"/>
                <a:gd name="connsiteX152" fmla="*/ 827747 w 1037297"/>
                <a:gd name="connsiteY152" fmla="*/ 357874 h 838042"/>
                <a:gd name="connsiteX153" fmla="*/ 822032 w 1037297"/>
                <a:gd name="connsiteY153" fmla="*/ 359779 h 838042"/>
                <a:gd name="connsiteX154" fmla="*/ 732497 w 1037297"/>
                <a:gd name="connsiteY154" fmla="*/ 361684 h 838042"/>
                <a:gd name="connsiteX155" fmla="*/ 719162 w 1037297"/>
                <a:gd name="connsiteY155" fmla="*/ 365494 h 838042"/>
                <a:gd name="connsiteX156" fmla="*/ 698207 w 1037297"/>
                <a:gd name="connsiteY156" fmla="*/ 367399 h 838042"/>
                <a:gd name="connsiteX157" fmla="*/ 671537 w 1037297"/>
                <a:gd name="connsiteY157" fmla="*/ 369304 h 838042"/>
                <a:gd name="connsiteX158" fmla="*/ 671537 w 1037297"/>
                <a:gd name="connsiteY158" fmla="*/ 369304 h 838042"/>
                <a:gd name="connsiteX159" fmla="*/ 648677 w 1037297"/>
                <a:gd name="connsiteY159" fmla="*/ 373114 h 838042"/>
                <a:gd name="connsiteX160" fmla="*/ 644867 w 1037297"/>
                <a:gd name="connsiteY160" fmla="*/ 361684 h 838042"/>
                <a:gd name="connsiteX161" fmla="*/ 642962 w 1037297"/>
                <a:gd name="connsiteY161" fmla="*/ 355969 h 838042"/>
                <a:gd name="connsiteX162" fmla="*/ 644867 w 1037297"/>
                <a:gd name="connsiteY162" fmla="*/ 338824 h 838042"/>
                <a:gd name="connsiteX163" fmla="*/ 646772 w 1037297"/>
                <a:gd name="connsiteY163" fmla="*/ 333109 h 838042"/>
                <a:gd name="connsiteX164" fmla="*/ 663917 w 1037297"/>
                <a:gd name="connsiteY164" fmla="*/ 323584 h 838042"/>
                <a:gd name="connsiteX165" fmla="*/ 675347 w 1037297"/>
                <a:gd name="connsiteY165" fmla="*/ 315964 h 838042"/>
                <a:gd name="connsiteX166" fmla="*/ 677252 w 1037297"/>
                <a:gd name="connsiteY166" fmla="*/ 310249 h 838042"/>
                <a:gd name="connsiteX167" fmla="*/ 682967 w 1037297"/>
                <a:gd name="connsiteY167" fmla="*/ 308344 h 838042"/>
                <a:gd name="connsiteX168" fmla="*/ 688682 w 1037297"/>
                <a:gd name="connsiteY168" fmla="*/ 304534 h 838042"/>
                <a:gd name="connsiteX169" fmla="*/ 698207 w 1037297"/>
                <a:gd name="connsiteY169" fmla="*/ 295009 h 838042"/>
                <a:gd name="connsiteX170" fmla="*/ 707732 w 1037297"/>
                <a:gd name="connsiteY170" fmla="*/ 283579 h 838042"/>
                <a:gd name="connsiteX171" fmla="*/ 719162 w 1037297"/>
                <a:gd name="connsiteY171" fmla="*/ 275959 h 838042"/>
                <a:gd name="connsiteX172" fmla="*/ 734402 w 1037297"/>
                <a:gd name="connsiteY172" fmla="*/ 262624 h 838042"/>
                <a:gd name="connsiteX173" fmla="*/ 743927 w 1037297"/>
                <a:gd name="connsiteY173" fmla="*/ 251194 h 838042"/>
                <a:gd name="connsiteX174" fmla="*/ 755357 w 1037297"/>
                <a:gd name="connsiteY174" fmla="*/ 241669 h 838042"/>
                <a:gd name="connsiteX175" fmla="*/ 761072 w 1037297"/>
                <a:gd name="connsiteY175" fmla="*/ 230239 h 838042"/>
                <a:gd name="connsiteX176" fmla="*/ 762977 w 1037297"/>
                <a:gd name="connsiteY176" fmla="*/ 224524 h 838042"/>
                <a:gd name="connsiteX177" fmla="*/ 768692 w 1037297"/>
                <a:gd name="connsiteY177" fmla="*/ 213094 h 838042"/>
                <a:gd name="connsiteX178" fmla="*/ 766787 w 1037297"/>
                <a:gd name="connsiteY178" fmla="*/ 197854 h 838042"/>
                <a:gd name="connsiteX179" fmla="*/ 761072 w 1037297"/>
                <a:gd name="connsiteY179" fmla="*/ 195949 h 838042"/>
                <a:gd name="connsiteX180" fmla="*/ 740117 w 1037297"/>
                <a:gd name="connsiteY180" fmla="*/ 197854 h 838042"/>
                <a:gd name="connsiteX181" fmla="*/ 734402 w 1037297"/>
                <a:gd name="connsiteY181" fmla="*/ 201664 h 838042"/>
                <a:gd name="connsiteX182" fmla="*/ 722972 w 1037297"/>
                <a:gd name="connsiteY182" fmla="*/ 205474 h 838042"/>
                <a:gd name="connsiteX183" fmla="*/ 719162 w 1037297"/>
                <a:gd name="connsiteY183" fmla="*/ 211189 h 838042"/>
                <a:gd name="connsiteX184" fmla="*/ 713447 w 1037297"/>
                <a:gd name="connsiteY184" fmla="*/ 213094 h 838042"/>
                <a:gd name="connsiteX185" fmla="*/ 707732 w 1037297"/>
                <a:gd name="connsiteY185" fmla="*/ 216904 h 838042"/>
                <a:gd name="connsiteX186" fmla="*/ 702017 w 1037297"/>
                <a:gd name="connsiteY186" fmla="*/ 222619 h 838042"/>
                <a:gd name="connsiteX187" fmla="*/ 694397 w 1037297"/>
                <a:gd name="connsiteY187" fmla="*/ 226429 h 838042"/>
                <a:gd name="connsiteX188" fmla="*/ 652487 w 1037297"/>
                <a:gd name="connsiteY188" fmla="*/ 255004 h 838042"/>
                <a:gd name="connsiteX189" fmla="*/ 639152 w 1037297"/>
                <a:gd name="connsiteY189" fmla="*/ 266434 h 838042"/>
                <a:gd name="connsiteX190" fmla="*/ 629627 w 1037297"/>
                <a:gd name="connsiteY190" fmla="*/ 283579 h 838042"/>
                <a:gd name="connsiteX191" fmla="*/ 604862 w 1037297"/>
                <a:gd name="connsiteY191" fmla="*/ 289294 h 838042"/>
                <a:gd name="connsiteX192" fmla="*/ 591527 w 1037297"/>
                <a:gd name="connsiteY192" fmla="*/ 293104 h 838042"/>
                <a:gd name="connsiteX193" fmla="*/ 576287 w 1037297"/>
                <a:gd name="connsiteY193" fmla="*/ 291199 h 838042"/>
                <a:gd name="connsiteX194" fmla="*/ 564857 w 1037297"/>
                <a:gd name="connsiteY194" fmla="*/ 287389 h 838042"/>
                <a:gd name="connsiteX195" fmla="*/ 553427 w 1037297"/>
                <a:gd name="connsiteY195" fmla="*/ 283579 h 838042"/>
                <a:gd name="connsiteX196" fmla="*/ 541997 w 1037297"/>
                <a:gd name="connsiteY196" fmla="*/ 279769 h 838042"/>
                <a:gd name="connsiteX197" fmla="*/ 536282 w 1037297"/>
                <a:gd name="connsiteY197" fmla="*/ 277864 h 838042"/>
                <a:gd name="connsiteX198" fmla="*/ 530567 w 1037297"/>
                <a:gd name="connsiteY198" fmla="*/ 274054 h 838042"/>
                <a:gd name="connsiteX199" fmla="*/ 519137 w 1037297"/>
                <a:gd name="connsiteY199" fmla="*/ 268339 h 838042"/>
                <a:gd name="connsiteX200" fmla="*/ 511517 w 1037297"/>
                <a:gd name="connsiteY200" fmla="*/ 256909 h 838042"/>
                <a:gd name="connsiteX201" fmla="*/ 507707 w 1037297"/>
                <a:gd name="connsiteY201" fmla="*/ 235954 h 838042"/>
                <a:gd name="connsiteX202" fmla="*/ 509612 w 1037297"/>
                <a:gd name="connsiteY202" fmla="*/ 171184 h 838042"/>
                <a:gd name="connsiteX203" fmla="*/ 508314 w 1037297"/>
                <a:gd name="connsiteY203" fmla="*/ 73485 h 838042"/>
                <a:gd name="connsiteX204" fmla="*/ 454116 w 1037297"/>
                <a:gd name="connsiteY204" fmla="*/ 11248 h 838042"/>
                <a:gd name="connsiteX205" fmla="*/ 435401 w 1037297"/>
                <a:gd name="connsiteY205" fmla="*/ 68523 h 838042"/>
                <a:gd name="connsiteX206" fmla="*/ 427697 w 1037297"/>
                <a:gd name="connsiteY206" fmla="*/ 137103 h 838042"/>
                <a:gd name="connsiteX207" fmla="*/ 420077 w 1037297"/>
                <a:gd name="connsiteY207" fmla="*/ 169279 h 838042"/>
                <a:gd name="connsiteX208" fmla="*/ 416267 w 1037297"/>
                <a:gd name="connsiteY208" fmla="*/ 186424 h 838042"/>
                <a:gd name="connsiteX209" fmla="*/ 420077 w 1037297"/>
                <a:gd name="connsiteY209" fmla="*/ 207379 h 838042"/>
                <a:gd name="connsiteX210" fmla="*/ 423887 w 1037297"/>
                <a:gd name="connsiteY210" fmla="*/ 213094 h 838042"/>
                <a:gd name="connsiteX211" fmla="*/ 427697 w 1037297"/>
                <a:gd name="connsiteY211" fmla="*/ 224524 h 838042"/>
                <a:gd name="connsiteX212" fmla="*/ 425792 w 1037297"/>
                <a:gd name="connsiteY212" fmla="*/ 251194 h 838042"/>
                <a:gd name="connsiteX213" fmla="*/ 420077 w 1037297"/>
                <a:gd name="connsiteY213" fmla="*/ 253099 h 838042"/>
                <a:gd name="connsiteX214" fmla="*/ 414362 w 1037297"/>
                <a:gd name="connsiteY214" fmla="*/ 256909 h 838042"/>
                <a:gd name="connsiteX215" fmla="*/ 423887 w 1037297"/>
                <a:gd name="connsiteY21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76287 w 1037297"/>
                <a:gd name="connsiteY110" fmla="*/ 559804 h 838042"/>
                <a:gd name="connsiteX111" fmla="*/ 722972 w 1037297"/>
                <a:gd name="connsiteY111" fmla="*/ 639814 h 838042"/>
                <a:gd name="connsiteX112" fmla="*/ 780122 w 1037297"/>
                <a:gd name="connsiteY112" fmla="*/ 656959 h 838042"/>
                <a:gd name="connsiteX113" fmla="*/ 791552 w 1037297"/>
                <a:gd name="connsiteY113" fmla="*/ 651244 h 838042"/>
                <a:gd name="connsiteX114" fmla="*/ 797267 w 1037297"/>
                <a:gd name="connsiteY114" fmla="*/ 649339 h 838042"/>
                <a:gd name="connsiteX115" fmla="*/ 804887 w 1037297"/>
                <a:gd name="connsiteY115" fmla="*/ 632194 h 838042"/>
                <a:gd name="connsiteX116" fmla="*/ 802982 w 1037297"/>
                <a:gd name="connsiteY116" fmla="*/ 607429 h 838042"/>
                <a:gd name="connsiteX117" fmla="*/ 801077 w 1037297"/>
                <a:gd name="connsiteY117" fmla="*/ 601714 h 838042"/>
                <a:gd name="connsiteX118" fmla="*/ 799172 w 1037297"/>
                <a:gd name="connsiteY118" fmla="*/ 594094 h 838042"/>
                <a:gd name="connsiteX119" fmla="*/ 785837 w 1037297"/>
                <a:gd name="connsiteY119" fmla="*/ 576949 h 838042"/>
                <a:gd name="connsiteX120" fmla="*/ 776312 w 1037297"/>
                <a:gd name="connsiteY120" fmla="*/ 571234 h 838042"/>
                <a:gd name="connsiteX121" fmla="*/ 650582 w 1037297"/>
                <a:gd name="connsiteY121" fmla="*/ 479794 h 838042"/>
                <a:gd name="connsiteX122" fmla="*/ 646772 w 1037297"/>
                <a:gd name="connsiteY122" fmla="*/ 462649 h 838042"/>
                <a:gd name="connsiteX123" fmla="*/ 648677 w 1037297"/>
                <a:gd name="connsiteY123" fmla="*/ 455029 h 838042"/>
                <a:gd name="connsiteX124" fmla="*/ 652487 w 1037297"/>
                <a:gd name="connsiteY124" fmla="*/ 437884 h 838042"/>
                <a:gd name="connsiteX125" fmla="*/ 656297 w 1037297"/>
                <a:gd name="connsiteY125" fmla="*/ 432169 h 838042"/>
                <a:gd name="connsiteX126" fmla="*/ 658202 w 1037297"/>
                <a:gd name="connsiteY126" fmla="*/ 426454 h 838042"/>
                <a:gd name="connsiteX127" fmla="*/ 663917 w 1037297"/>
                <a:gd name="connsiteY127" fmla="*/ 424549 h 838042"/>
                <a:gd name="connsiteX128" fmla="*/ 673442 w 1037297"/>
                <a:gd name="connsiteY128" fmla="*/ 413119 h 838042"/>
                <a:gd name="connsiteX129" fmla="*/ 726782 w 1037297"/>
                <a:gd name="connsiteY129" fmla="*/ 405499 h 838042"/>
                <a:gd name="connsiteX130" fmla="*/ 844892 w 1037297"/>
                <a:gd name="connsiteY130" fmla="*/ 407404 h 838042"/>
                <a:gd name="connsiteX131" fmla="*/ 873467 w 1037297"/>
                <a:gd name="connsiteY131" fmla="*/ 409309 h 838042"/>
                <a:gd name="connsiteX132" fmla="*/ 902042 w 1037297"/>
                <a:gd name="connsiteY132" fmla="*/ 415024 h 838042"/>
                <a:gd name="connsiteX133" fmla="*/ 924902 w 1037297"/>
                <a:gd name="connsiteY133" fmla="*/ 418834 h 838042"/>
                <a:gd name="connsiteX134" fmla="*/ 953477 w 1037297"/>
                <a:gd name="connsiteY134" fmla="*/ 424549 h 838042"/>
                <a:gd name="connsiteX135" fmla="*/ 959192 w 1037297"/>
                <a:gd name="connsiteY135" fmla="*/ 424549 h 838042"/>
                <a:gd name="connsiteX136" fmla="*/ 1004912 w 1037297"/>
                <a:gd name="connsiteY136" fmla="*/ 422644 h 838042"/>
                <a:gd name="connsiteX137" fmla="*/ 1033487 w 1037297"/>
                <a:gd name="connsiteY137" fmla="*/ 415024 h 838042"/>
                <a:gd name="connsiteX138" fmla="*/ 1037297 w 1037297"/>
                <a:gd name="connsiteY138" fmla="*/ 409309 h 838042"/>
                <a:gd name="connsiteX139" fmla="*/ 1035392 w 1037297"/>
                <a:gd name="connsiteY139" fmla="*/ 390259 h 838042"/>
                <a:gd name="connsiteX140" fmla="*/ 1029677 w 1037297"/>
                <a:gd name="connsiteY140" fmla="*/ 386449 h 838042"/>
                <a:gd name="connsiteX141" fmla="*/ 1014437 w 1037297"/>
                <a:gd name="connsiteY141" fmla="*/ 384544 h 838042"/>
                <a:gd name="connsiteX142" fmla="*/ 1008722 w 1037297"/>
                <a:gd name="connsiteY142" fmla="*/ 382639 h 838042"/>
                <a:gd name="connsiteX143" fmla="*/ 1001102 w 1037297"/>
                <a:gd name="connsiteY143" fmla="*/ 380734 h 838042"/>
                <a:gd name="connsiteX144" fmla="*/ 989672 w 1037297"/>
                <a:gd name="connsiteY144" fmla="*/ 373114 h 838042"/>
                <a:gd name="connsiteX145" fmla="*/ 978242 w 1037297"/>
                <a:gd name="connsiteY145" fmla="*/ 369304 h 838042"/>
                <a:gd name="connsiteX146" fmla="*/ 972527 w 1037297"/>
                <a:gd name="connsiteY146" fmla="*/ 367399 h 838042"/>
                <a:gd name="connsiteX147" fmla="*/ 964907 w 1037297"/>
                <a:gd name="connsiteY147" fmla="*/ 365494 h 838042"/>
                <a:gd name="connsiteX148" fmla="*/ 959192 w 1037297"/>
                <a:gd name="connsiteY148" fmla="*/ 363589 h 838042"/>
                <a:gd name="connsiteX149" fmla="*/ 938237 w 1037297"/>
                <a:gd name="connsiteY149" fmla="*/ 357874 h 838042"/>
                <a:gd name="connsiteX150" fmla="*/ 932522 w 1037297"/>
                <a:gd name="connsiteY150" fmla="*/ 355969 h 838042"/>
                <a:gd name="connsiteX151" fmla="*/ 827747 w 1037297"/>
                <a:gd name="connsiteY151" fmla="*/ 357874 h 838042"/>
                <a:gd name="connsiteX152" fmla="*/ 822032 w 1037297"/>
                <a:gd name="connsiteY152" fmla="*/ 359779 h 838042"/>
                <a:gd name="connsiteX153" fmla="*/ 732497 w 1037297"/>
                <a:gd name="connsiteY153" fmla="*/ 361684 h 838042"/>
                <a:gd name="connsiteX154" fmla="*/ 719162 w 1037297"/>
                <a:gd name="connsiteY154" fmla="*/ 365494 h 838042"/>
                <a:gd name="connsiteX155" fmla="*/ 698207 w 1037297"/>
                <a:gd name="connsiteY155" fmla="*/ 367399 h 838042"/>
                <a:gd name="connsiteX156" fmla="*/ 671537 w 1037297"/>
                <a:gd name="connsiteY156" fmla="*/ 369304 h 838042"/>
                <a:gd name="connsiteX157" fmla="*/ 671537 w 1037297"/>
                <a:gd name="connsiteY157" fmla="*/ 369304 h 838042"/>
                <a:gd name="connsiteX158" fmla="*/ 648677 w 1037297"/>
                <a:gd name="connsiteY158" fmla="*/ 373114 h 838042"/>
                <a:gd name="connsiteX159" fmla="*/ 644867 w 1037297"/>
                <a:gd name="connsiteY159" fmla="*/ 361684 h 838042"/>
                <a:gd name="connsiteX160" fmla="*/ 642962 w 1037297"/>
                <a:gd name="connsiteY160" fmla="*/ 355969 h 838042"/>
                <a:gd name="connsiteX161" fmla="*/ 644867 w 1037297"/>
                <a:gd name="connsiteY161" fmla="*/ 338824 h 838042"/>
                <a:gd name="connsiteX162" fmla="*/ 646772 w 1037297"/>
                <a:gd name="connsiteY162" fmla="*/ 333109 h 838042"/>
                <a:gd name="connsiteX163" fmla="*/ 663917 w 1037297"/>
                <a:gd name="connsiteY163" fmla="*/ 323584 h 838042"/>
                <a:gd name="connsiteX164" fmla="*/ 675347 w 1037297"/>
                <a:gd name="connsiteY164" fmla="*/ 315964 h 838042"/>
                <a:gd name="connsiteX165" fmla="*/ 677252 w 1037297"/>
                <a:gd name="connsiteY165" fmla="*/ 310249 h 838042"/>
                <a:gd name="connsiteX166" fmla="*/ 682967 w 1037297"/>
                <a:gd name="connsiteY166" fmla="*/ 308344 h 838042"/>
                <a:gd name="connsiteX167" fmla="*/ 688682 w 1037297"/>
                <a:gd name="connsiteY167" fmla="*/ 304534 h 838042"/>
                <a:gd name="connsiteX168" fmla="*/ 698207 w 1037297"/>
                <a:gd name="connsiteY168" fmla="*/ 295009 h 838042"/>
                <a:gd name="connsiteX169" fmla="*/ 707732 w 1037297"/>
                <a:gd name="connsiteY169" fmla="*/ 283579 h 838042"/>
                <a:gd name="connsiteX170" fmla="*/ 719162 w 1037297"/>
                <a:gd name="connsiteY170" fmla="*/ 275959 h 838042"/>
                <a:gd name="connsiteX171" fmla="*/ 734402 w 1037297"/>
                <a:gd name="connsiteY171" fmla="*/ 262624 h 838042"/>
                <a:gd name="connsiteX172" fmla="*/ 743927 w 1037297"/>
                <a:gd name="connsiteY172" fmla="*/ 251194 h 838042"/>
                <a:gd name="connsiteX173" fmla="*/ 755357 w 1037297"/>
                <a:gd name="connsiteY173" fmla="*/ 241669 h 838042"/>
                <a:gd name="connsiteX174" fmla="*/ 761072 w 1037297"/>
                <a:gd name="connsiteY174" fmla="*/ 230239 h 838042"/>
                <a:gd name="connsiteX175" fmla="*/ 762977 w 1037297"/>
                <a:gd name="connsiteY175" fmla="*/ 224524 h 838042"/>
                <a:gd name="connsiteX176" fmla="*/ 768692 w 1037297"/>
                <a:gd name="connsiteY176" fmla="*/ 213094 h 838042"/>
                <a:gd name="connsiteX177" fmla="*/ 766787 w 1037297"/>
                <a:gd name="connsiteY177" fmla="*/ 197854 h 838042"/>
                <a:gd name="connsiteX178" fmla="*/ 761072 w 1037297"/>
                <a:gd name="connsiteY178" fmla="*/ 195949 h 838042"/>
                <a:gd name="connsiteX179" fmla="*/ 740117 w 1037297"/>
                <a:gd name="connsiteY179" fmla="*/ 197854 h 838042"/>
                <a:gd name="connsiteX180" fmla="*/ 734402 w 1037297"/>
                <a:gd name="connsiteY180" fmla="*/ 201664 h 838042"/>
                <a:gd name="connsiteX181" fmla="*/ 722972 w 1037297"/>
                <a:gd name="connsiteY181" fmla="*/ 205474 h 838042"/>
                <a:gd name="connsiteX182" fmla="*/ 719162 w 1037297"/>
                <a:gd name="connsiteY182" fmla="*/ 211189 h 838042"/>
                <a:gd name="connsiteX183" fmla="*/ 713447 w 1037297"/>
                <a:gd name="connsiteY183" fmla="*/ 213094 h 838042"/>
                <a:gd name="connsiteX184" fmla="*/ 707732 w 1037297"/>
                <a:gd name="connsiteY184" fmla="*/ 216904 h 838042"/>
                <a:gd name="connsiteX185" fmla="*/ 702017 w 1037297"/>
                <a:gd name="connsiteY185" fmla="*/ 222619 h 838042"/>
                <a:gd name="connsiteX186" fmla="*/ 694397 w 1037297"/>
                <a:gd name="connsiteY186" fmla="*/ 226429 h 838042"/>
                <a:gd name="connsiteX187" fmla="*/ 652487 w 1037297"/>
                <a:gd name="connsiteY187" fmla="*/ 255004 h 838042"/>
                <a:gd name="connsiteX188" fmla="*/ 639152 w 1037297"/>
                <a:gd name="connsiteY188" fmla="*/ 266434 h 838042"/>
                <a:gd name="connsiteX189" fmla="*/ 629627 w 1037297"/>
                <a:gd name="connsiteY189" fmla="*/ 283579 h 838042"/>
                <a:gd name="connsiteX190" fmla="*/ 604862 w 1037297"/>
                <a:gd name="connsiteY190" fmla="*/ 289294 h 838042"/>
                <a:gd name="connsiteX191" fmla="*/ 591527 w 1037297"/>
                <a:gd name="connsiteY191" fmla="*/ 293104 h 838042"/>
                <a:gd name="connsiteX192" fmla="*/ 576287 w 1037297"/>
                <a:gd name="connsiteY192" fmla="*/ 291199 h 838042"/>
                <a:gd name="connsiteX193" fmla="*/ 564857 w 1037297"/>
                <a:gd name="connsiteY193" fmla="*/ 287389 h 838042"/>
                <a:gd name="connsiteX194" fmla="*/ 553427 w 1037297"/>
                <a:gd name="connsiteY194" fmla="*/ 283579 h 838042"/>
                <a:gd name="connsiteX195" fmla="*/ 541997 w 1037297"/>
                <a:gd name="connsiteY195" fmla="*/ 279769 h 838042"/>
                <a:gd name="connsiteX196" fmla="*/ 536282 w 1037297"/>
                <a:gd name="connsiteY196" fmla="*/ 277864 h 838042"/>
                <a:gd name="connsiteX197" fmla="*/ 530567 w 1037297"/>
                <a:gd name="connsiteY197" fmla="*/ 274054 h 838042"/>
                <a:gd name="connsiteX198" fmla="*/ 519137 w 1037297"/>
                <a:gd name="connsiteY198" fmla="*/ 268339 h 838042"/>
                <a:gd name="connsiteX199" fmla="*/ 511517 w 1037297"/>
                <a:gd name="connsiteY199" fmla="*/ 256909 h 838042"/>
                <a:gd name="connsiteX200" fmla="*/ 507707 w 1037297"/>
                <a:gd name="connsiteY200" fmla="*/ 235954 h 838042"/>
                <a:gd name="connsiteX201" fmla="*/ 509612 w 1037297"/>
                <a:gd name="connsiteY201" fmla="*/ 171184 h 838042"/>
                <a:gd name="connsiteX202" fmla="*/ 508314 w 1037297"/>
                <a:gd name="connsiteY202" fmla="*/ 73485 h 838042"/>
                <a:gd name="connsiteX203" fmla="*/ 454116 w 1037297"/>
                <a:gd name="connsiteY203" fmla="*/ 11248 h 838042"/>
                <a:gd name="connsiteX204" fmla="*/ 435401 w 1037297"/>
                <a:gd name="connsiteY204" fmla="*/ 68523 h 838042"/>
                <a:gd name="connsiteX205" fmla="*/ 427697 w 1037297"/>
                <a:gd name="connsiteY205" fmla="*/ 137103 h 838042"/>
                <a:gd name="connsiteX206" fmla="*/ 420077 w 1037297"/>
                <a:gd name="connsiteY206" fmla="*/ 169279 h 838042"/>
                <a:gd name="connsiteX207" fmla="*/ 416267 w 1037297"/>
                <a:gd name="connsiteY207" fmla="*/ 186424 h 838042"/>
                <a:gd name="connsiteX208" fmla="*/ 420077 w 1037297"/>
                <a:gd name="connsiteY208" fmla="*/ 207379 h 838042"/>
                <a:gd name="connsiteX209" fmla="*/ 423887 w 1037297"/>
                <a:gd name="connsiteY209" fmla="*/ 213094 h 838042"/>
                <a:gd name="connsiteX210" fmla="*/ 427697 w 1037297"/>
                <a:gd name="connsiteY210" fmla="*/ 224524 h 838042"/>
                <a:gd name="connsiteX211" fmla="*/ 425792 w 1037297"/>
                <a:gd name="connsiteY211" fmla="*/ 251194 h 838042"/>
                <a:gd name="connsiteX212" fmla="*/ 420077 w 1037297"/>
                <a:gd name="connsiteY212" fmla="*/ 253099 h 838042"/>
                <a:gd name="connsiteX213" fmla="*/ 414362 w 1037297"/>
                <a:gd name="connsiteY213" fmla="*/ 256909 h 838042"/>
                <a:gd name="connsiteX214" fmla="*/ 423887 w 1037297"/>
                <a:gd name="connsiteY21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605887 w 1037297"/>
                <a:gd name="connsiteY110" fmla="*/ 563755 h 838042"/>
                <a:gd name="connsiteX111" fmla="*/ 722972 w 1037297"/>
                <a:gd name="connsiteY111" fmla="*/ 639814 h 838042"/>
                <a:gd name="connsiteX112" fmla="*/ 780122 w 1037297"/>
                <a:gd name="connsiteY112" fmla="*/ 656959 h 838042"/>
                <a:gd name="connsiteX113" fmla="*/ 791552 w 1037297"/>
                <a:gd name="connsiteY113" fmla="*/ 651244 h 838042"/>
                <a:gd name="connsiteX114" fmla="*/ 797267 w 1037297"/>
                <a:gd name="connsiteY114" fmla="*/ 649339 h 838042"/>
                <a:gd name="connsiteX115" fmla="*/ 804887 w 1037297"/>
                <a:gd name="connsiteY115" fmla="*/ 632194 h 838042"/>
                <a:gd name="connsiteX116" fmla="*/ 802982 w 1037297"/>
                <a:gd name="connsiteY116" fmla="*/ 607429 h 838042"/>
                <a:gd name="connsiteX117" fmla="*/ 801077 w 1037297"/>
                <a:gd name="connsiteY117" fmla="*/ 601714 h 838042"/>
                <a:gd name="connsiteX118" fmla="*/ 799172 w 1037297"/>
                <a:gd name="connsiteY118" fmla="*/ 594094 h 838042"/>
                <a:gd name="connsiteX119" fmla="*/ 785837 w 1037297"/>
                <a:gd name="connsiteY119" fmla="*/ 576949 h 838042"/>
                <a:gd name="connsiteX120" fmla="*/ 776312 w 1037297"/>
                <a:gd name="connsiteY120" fmla="*/ 571234 h 838042"/>
                <a:gd name="connsiteX121" fmla="*/ 650582 w 1037297"/>
                <a:gd name="connsiteY121" fmla="*/ 479794 h 838042"/>
                <a:gd name="connsiteX122" fmla="*/ 646772 w 1037297"/>
                <a:gd name="connsiteY122" fmla="*/ 462649 h 838042"/>
                <a:gd name="connsiteX123" fmla="*/ 648677 w 1037297"/>
                <a:gd name="connsiteY123" fmla="*/ 455029 h 838042"/>
                <a:gd name="connsiteX124" fmla="*/ 652487 w 1037297"/>
                <a:gd name="connsiteY124" fmla="*/ 437884 h 838042"/>
                <a:gd name="connsiteX125" fmla="*/ 656297 w 1037297"/>
                <a:gd name="connsiteY125" fmla="*/ 432169 h 838042"/>
                <a:gd name="connsiteX126" fmla="*/ 658202 w 1037297"/>
                <a:gd name="connsiteY126" fmla="*/ 426454 h 838042"/>
                <a:gd name="connsiteX127" fmla="*/ 663917 w 1037297"/>
                <a:gd name="connsiteY127" fmla="*/ 424549 h 838042"/>
                <a:gd name="connsiteX128" fmla="*/ 673442 w 1037297"/>
                <a:gd name="connsiteY128" fmla="*/ 413119 h 838042"/>
                <a:gd name="connsiteX129" fmla="*/ 726782 w 1037297"/>
                <a:gd name="connsiteY129" fmla="*/ 405499 h 838042"/>
                <a:gd name="connsiteX130" fmla="*/ 844892 w 1037297"/>
                <a:gd name="connsiteY130" fmla="*/ 407404 h 838042"/>
                <a:gd name="connsiteX131" fmla="*/ 873467 w 1037297"/>
                <a:gd name="connsiteY131" fmla="*/ 409309 h 838042"/>
                <a:gd name="connsiteX132" fmla="*/ 902042 w 1037297"/>
                <a:gd name="connsiteY132" fmla="*/ 415024 h 838042"/>
                <a:gd name="connsiteX133" fmla="*/ 924902 w 1037297"/>
                <a:gd name="connsiteY133" fmla="*/ 418834 h 838042"/>
                <a:gd name="connsiteX134" fmla="*/ 953477 w 1037297"/>
                <a:gd name="connsiteY134" fmla="*/ 424549 h 838042"/>
                <a:gd name="connsiteX135" fmla="*/ 959192 w 1037297"/>
                <a:gd name="connsiteY135" fmla="*/ 424549 h 838042"/>
                <a:gd name="connsiteX136" fmla="*/ 1004912 w 1037297"/>
                <a:gd name="connsiteY136" fmla="*/ 422644 h 838042"/>
                <a:gd name="connsiteX137" fmla="*/ 1033487 w 1037297"/>
                <a:gd name="connsiteY137" fmla="*/ 415024 h 838042"/>
                <a:gd name="connsiteX138" fmla="*/ 1037297 w 1037297"/>
                <a:gd name="connsiteY138" fmla="*/ 409309 h 838042"/>
                <a:gd name="connsiteX139" fmla="*/ 1035392 w 1037297"/>
                <a:gd name="connsiteY139" fmla="*/ 390259 h 838042"/>
                <a:gd name="connsiteX140" fmla="*/ 1029677 w 1037297"/>
                <a:gd name="connsiteY140" fmla="*/ 386449 h 838042"/>
                <a:gd name="connsiteX141" fmla="*/ 1014437 w 1037297"/>
                <a:gd name="connsiteY141" fmla="*/ 384544 h 838042"/>
                <a:gd name="connsiteX142" fmla="*/ 1008722 w 1037297"/>
                <a:gd name="connsiteY142" fmla="*/ 382639 h 838042"/>
                <a:gd name="connsiteX143" fmla="*/ 1001102 w 1037297"/>
                <a:gd name="connsiteY143" fmla="*/ 380734 h 838042"/>
                <a:gd name="connsiteX144" fmla="*/ 989672 w 1037297"/>
                <a:gd name="connsiteY144" fmla="*/ 373114 h 838042"/>
                <a:gd name="connsiteX145" fmla="*/ 978242 w 1037297"/>
                <a:gd name="connsiteY145" fmla="*/ 369304 h 838042"/>
                <a:gd name="connsiteX146" fmla="*/ 972527 w 1037297"/>
                <a:gd name="connsiteY146" fmla="*/ 367399 h 838042"/>
                <a:gd name="connsiteX147" fmla="*/ 964907 w 1037297"/>
                <a:gd name="connsiteY147" fmla="*/ 365494 h 838042"/>
                <a:gd name="connsiteX148" fmla="*/ 959192 w 1037297"/>
                <a:gd name="connsiteY148" fmla="*/ 363589 h 838042"/>
                <a:gd name="connsiteX149" fmla="*/ 938237 w 1037297"/>
                <a:gd name="connsiteY149" fmla="*/ 357874 h 838042"/>
                <a:gd name="connsiteX150" fmla="*/ 932522 w 1037297"/>
                <a:gd name="connsiteY150" fmla="*/ 355969 h 838042"/>
                <a:gd name="connsiteX151" fmla="*/ 827747 w 1037297"/>
                <a:gd name="connsiteY151" fmla="*/ 357874 h 838042"/>
                <a:gd name="connsiteX152" fmla="*/ 822032 w 1037297"/>
                <a:gd name="connsiteY152" fmla="*/ 359779 h 838042"/>
                <a:gd name="connsiteX153" fmla="*/ 732497 w 1037297"/>
                <a:gd name="connsiteY153" fmla="*/ 361684 h 838042"/>
                <a:gd name="connsiteX154" fmla="*/ 719162 w 1037297"/>
                <a:gd name="connsiteY154" fmla="*/ 365494 h 838042"/>
                <a:gd name="connsiteX155" fmla="*/ 698207 w 1037297"/>
                <a:gd name="connsiteY155" fmla="*/ 367399 h 838042"/>
                <a:gd name="connsiteX156" fmla="*/ 671537 w 1037297"/>
                <a:gd name="connsiteY156" fmla="*/ 369304 h 838042"/>
                <a:gd name="connsiteX157" fmla="*/ 671537 w 1037297"/>
                <a:gd name="connsiteY157" fmla="*/ 369304 h 838042"/>
                <a:gd name="connsiteX158" fmla="*/ 648677 w 1037297"/>
                <a:gd name="connsiteY158" fmla="*/ 373114 h 838042"/>
                <a:gd name="connsiteX159" fmla="*/ 644867 w 1037297"/>
                <a:gd name="connsiteY159" fmla="*/ 361684 h 838042"/>
                <a:gd name="connsiteX160" fmla="*/ 642962 w 1037297"/>
                <a:gd name="connsiteY160" fmla="*/ 355969 h 838042"/>
                <a:gd name="connsiteX161" fmla="*/ 644867 w 1037297"/>
                <a:gd name="connsiteY161" fmla="*/ 338824 h 838042"/>
                <a:gd name="connsiteX162" fmla="*/ 646772 w 1037297"/>
                <a:gd name="connsiteY162" fmla="*/ 333109 h 838042"/>
                <a:gd name="connsiteX163" fmla="*/ 663917 w 1037297"/>
                <a:gd name="connsiteY163" fmla="*/ 323584 h 838042"/>
                <a:gd name="connsiteX164" fmla="*/ 675347 w 1037297"/>
                <a:gd name="connsiteY164" fmla="*/ 315964 h 838042"/>
                <a:gd name="connsiteX165" fmla="*/ 677252 w 1037297"/>
                <a:gd name="connsiteY165" fmla="*/ 310249 h 838042"/>
                <a:gd name="connsiteX166" fmla="*/ 682967 w 1037297"/>
                <a:gd name="connsiteY166" fmla="*/ 308344 h 838042"/>
                <a:gd name="connsiteX167" fmla="*/ 688682 w 1037297"/>
                <a:gd name="connsiteY167" fmla="*/ 304534 h 838042"/>
                <a:gd name="connsiteX168" fmla="*/ 698207 w 1037297"/>
                <a:gd name="connsiteY168" fmla="*/ 295009 h 838042"/>
                <a:gd name="connsiteX169" fmla="*/ 707732 w 1037297"/>
                <a:gd name="connsiteY169" fmla="*/ 283579 h 838042"/>
                <a:gd name="connsiteX170" fmla="*/ 719162 w 1037297"/>
                <a:gd name="connsiteY170" fmla="*/ 275959 h 838042"/>
                <a:gd name="connsiteX171" fmla="*/ 734402 w 1037297"/>
                <a:gd name="connsiteY171" fmla="*/ 262624 h 838042"/>
                <a:gd name="connsiteX172" fmla="*/ 743927 w 1037297"/>
                <a:gd name="connsiteY172" fmla="*/ 251194 h 838042"/>
                <a:gd name="connsiteX173" fmla="*/ 755357 w 1037297"/>
                <a:gd name="connsiteY173" fmla="*/ 241669 h 838042"/>
                <a:gd name="connsiteX174" fmla="*/ 761072 w 1037297"/>
                <a:gd name="connsiteY174" fmla="*/ 230239 h 838042"/>
                <a:gd name="connsiteX175" fmla="*/ 762977 w 1037297"/>
                <a:gd name="connsiteY175" fmla="*/ 224524 h 838042"/>
                <a:gd name="connsiteX176" fmla="*/ 768692 w 1037297"/>
                <a:gd name="connsiteY176" fmla="*/ 213094 h 838042"/>
                <a:gd name="connsiteX177" fmla="*/ 766787 w 1037297"/>
                <a:gd name="connsiteY177" fmla="*/ 197854 h 838042"/>
                <a:gd name="connsiteX178" fmla="*/ 761072 w 1037297"/>
                <a:gd name="connsiteY178" fmla="*/ 195949 h 838042"/>
                <a:gd name="connsiteX179" fmla="*/ 740117 w 1037297"/>
                <a:gd name="connsiteY179" fmla="*/ 197854 h 838042"/>
                <a:gd name="connsiteX180" fmla="*/ 734402 w 1037297"/>
                <a:gd name="connsiteY180" fmla="*/ 201664 h 838042"/>
                <a:gd name="connsiteX181" fmla="*/ 722972 w 1037297"/>
                <a:gd name="connsiteY181" fmla="*/ 205474 h 838042"/>
                <a:gd name="connsiteX182" fmla="*/ 719162 w 1037297"/>
                <a:gd name="connsiteY182" fmla="*/ 211189 h 838042"/>
                <a:gd name="connsiteX183" fmla="*/ 713447 w 1037297"/>
                <a:gd name="connsiteY183" fmla="*/ 213094 h 838042"/>
                <a:gd name="connsiteX184" fmla="*/ 707732 w 1037297"/>
                <a:gd name="connsiteY184" fmla="*/ 216904 h 838042"/>
                <a:gd name="connsiteX185" fmla="*/ 702017 w 1037297"/>
                <a:gd name="connsiteY185" fmla="*/ 222619 h 838042"/>
                <a:gd name="connsiteX186" fmla="*/ 694397 w 1037297"/>
                <a:gd name="connsiteY186" fmla="*/ 226429 h 838042"/>
                <a:gd name="connsiteX187" fmla="*/ 652487 w 1037297"/>
                <a:gd name="connsiteY187" fmla="*/ 255004 h 838042"/>
                <a:gd name="connsiteX188" fmla="*/ 639152 w 1037297"/>
                <a:gd name="connsiteY188" fmla="*/ 266434 h 838042"/>
                <a:gd name="connsiteX189" fmla="*/ 629627 w 1037297"/>
                <a:gd name="connsiteY189" fmla="*/ 283579 h 838042"/>
                <a:gd name="connsiteX190" fmla="*/ 604862 w 1037297"/>
                <a:gd name="connsiteY190" fmla="*/ 289294 h 838042"/>
                <a:gd name="connsiteX191" fmla="*/ 591527 w 1037297"/>
                <a:gd name="connsiteY191" fmla="*/ 293104 h 838042"/>
                <a:gd name="connsiteX192" fmla="*/ 576287 w 1037297"/>
                <a:gd name="connsiteY192" fmla="*/ 291199 h 838042"/>
                <a:gd name="connsiteX193" fmla="*/ 564857 w 1037297"/>
                <a:gd name="connsiteY193" fmla="*/ 287389 h 838042"/>
                <a:gd name="connsiteX194" fmla="*/ 553427 w 1037297"/>
                <a:gd name="connsiteY194" fmla="*/ 283579 h 838042"/>
                <a:gd name="connsiteX195" fmla="*/ 541997 w 1037297"/>
                <a:gd name="connsiteY195" fmla="*/ 279769 h 838042"/>
                <a:gd name="connsiteX196" fmla="*/ 536282 w 1037297"/>
                <a:gd name="connsiteY196" fmla="*/ 277864 h 838042"/>
                <a:gd name="connsiteX197" fmla="*/ 530567 w 1037297"/>
                <a:gd name="connsiteY197" fmla="*/ 274054 h 838042"/>
                <a:gd name="connsiteX198" fmla="*/ 519137 w 1037297"/>
                <a:gd name="connsiteY198" fmla="*/ 268339 h 838042"/>
                <a:gd name="connsiteX199" fmla="*/ 511517 w 1037297"/>
                <a:gd name="connsiteY199" fmla="*/ 256909 h 838042"/>
                <a:gd name="connsiteX200" fmla="*/ 507707 w 1037297"/>
                <a:gd name="connsiteY200" fmla="*/ 235954 h 838042"/>
                <a:gd name="connsiteX201" fmla="*/ 509612 w 1037297"/>
                <a:gd name="connsiteY201" fmla="*/ 171184 h 838042"/>
                <a:gd name="connsiteX202" fmla="*/ 508314 w 1037297"/>
                <a:gd name="connsiteY202" fmla="*/ 73485 h 838042"/>
                <a:gd name="connsiteX203" fmla="*/ 454116 w 1037297"/>
                <a:gd name="connsiteY203" fmla="*/ 11248 h 838042"/>
                <a:gd name="connsiteX204" fmla="*/ 435401 w 1037297"/>
                <a:gd name="connsiteY204" fmla="*/ 68523 h 838042"/>
                <a:gd name="connsiteX205" fmla="*/ 427697 w 1037297"/>
                <a:gd name="connsiteY205" fmla="*/ 137103 h 838042"/>
                <a:gd name="connsiteX206" fmla="*/ 420077 w 1037297"/>
                <a:gd name="connsiteY206" fmla="*/ 169279 h 838042"/>
                <a:gd name="connsiteX207" fmla="*/ 416267 w 1037297"/>
                <a:gd name="connsiteY207" fmla="*/ 186424 h 838042"/>
                <a:gd name="connsiteX208" fmla="*/ 420077 w 1037297"/>
                <a:gd name="connsiteY208" fmla="*/ 207379 h 838042"/>
                <a:gd name="connsiteX209" fmla="*/ 423887 w 1037297"/>
                <a:gd name="connsiteY209" fmla="*/ 213094 h 838042"/>
                <a:gd name="connsiteX210" fmla="*/ 427697 w 1037297"/>
                <a:gd name="connsiteY210" fmla="*/ 224524 h 838042"/>
                <a:gd name="connsiteX211" fmla="*/ 425792 w 1037297"/>
                <a:gd name="connsiteY211" fmla="*/ 251194 h 838042"/>
                <a:gd name="connsiteX212" fmla="*/ 420077 w 1037297"/>
                <a:gd name="connsiteY212" fmla="*/ 253099 h 838042"/>
                <a:gd name="connsiteX213" fmla="*/ 414362 w 1037297"/>
                <a:gd name="connsiteY213" fmla="*/ 256909 h 838042"/>
                <a:gd name="connsiteX214" fmla="*/ 423887 w 1037297"/>
                <a:gd name="connsiteY21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605887 w 1037297"/>
                <a:gd name="connsiteY110" fmla="*/ 563755 h 838042"/>
                <a:gd name="connsiteX111" fmla="*/ 722972 w 1037297"/>
                <a:gd name="connsiteY111" fmla="*/ 639814 h 838042"/>
                <a:gd name="connsiteX112" fmla="*/ 780122 w 1037297"/>
                <a:gd name="connsiteY112" fmla="*/ 656959 h 838042"/>
                <a:gd name="connsiteX113" fmla="*/ 791552 w 1037297"/>
                <a:gd name="connsiteY113" fmla="*/ 651244 h 838042"/>
                <a:gd name="connsiteX114" fmla="*/ 797267 w 1037297"/>
                <a:gd name="connsiteY114" fmla="*/ 649339 h 838042"/>
                <a:gd name="connsiteX115" fmla="*/ 804887 w 1037297"/>
                <a:gd name="connsiteY115" fmla="*/ 632194 h 838042"/>
                <a:gd name="connsiteX116" fmla="*/ 802982 w 1037297"/>
                <a:gd name="connsiteY116" fmla="*/ 607429 h 838042"/>
                <a:gd name="connsiteX117" fmla="*/ 801077 w 1037297"/>
                <a:gd name="connsiteY117" fmla="*/ 601714 h 838042"/>
                <a:gd name="connsiteX118" fmla="*/ 799172 w 1037297"/>
                <a:gd name="connsiteY118" fmla="*/ 594094 h 838042"/>
                <a:gd name="connsiteX119" fmla="*/ 785837 w 1037297"/>
                <a:gd name="connsiteY119" fmla="*/ 576949 h 838042"/>
                <a:gd name="connsiteX120" fmla="*/ 776312 w 1037297"/>
                <a:gd name="connsiteY120" fmla="*/ 571234 h 838042"/>
                <a:gd name="connsiteX121" fmla="*/ 650582 w 1037297"/>
                <a:gd name="connsiteY121" fmla="*/ 479794 h 838042"/>
                <a:gd name="connsiteX122" fmla="*/ 646772 w 1037297"/>
                <a:gd name="connsiteY122" fmla="*/ 462649 h 838042"/>
                <a:gd name="connsiteX123" fmla="*/ 648677 w 1037297"/>
                <a:gd name="connsiteY123" fmla="*/ 455029 h 838042"/>
                <a:gd name="connsiteX124" fmla="*/ 652487 w 1037297"/>
                <a:gd name="connsiteY124" fmla="*/ 437884 h 838042"/>
                <a:gd name="connsiteX125" fmla="*/ 656297 w 1037297"/>
                <a:gd name="connsiteY125" fmla="*/ 432169 h 838042"/>
                <a:gd name="connsiteX126" fmla="*/ 658202 w 1037297"/>
                <a:gd name="connsiteY126" fmla="*/ 426454 h 838042"/>
                <a:gd name="connsiteX127" fmla="*/ 663917 w 1037297"/>
                <a:gd name="connsiteY127" fmla="*/ 424549 h 838042"/>
                <a:gd name="connsiteX128" fmla="*/ 673442 w 1037297"/>
                <a:gd name="connsiteY128" fmla="*/ 413119 h 838042"/>
                <a:gd name="connsiteX129" fmla="*/ 726782 w 1037297"/>
                <a:gd name="connsiteY129" fmla="*/ 405499 h 838042"/>
                <a:gd name="connsiteX130" fmla="*/ 844892 w 1037297"/>
                <a:gd name="connsiteY130" fmla="*/ 407404 h 838042"/>
                <a:gd name="connsiteX131" fmla="*/ 873467 w 1037297"/>
                <a:gd name="connsiteY131" fmla="*/ 409309 h 838042"/>
                <a:gd name="connsiteX132" fmla="*/ 902042 w 1037297"/>
                <a:gd name="connsiteY132" fmla="*/ 415024 h 838042"/>
                <a:gd name="connsiteX133" fmla="*/ 924902 w 1037297"/>
                <a:gd name="connsiteY133" fmla="*/ 418834 h 838042"/>
                <a:gd name="connsiteX134" fmla="*/ 953477 w 1037297"/>
                <a:gd name="connsiteY134" fmla="*/ 424549 h 838042"/>
                <a:gd name="connsiteX135" fmla="*/ 959192 w 1037297"/>
                <a:gd name="connsiteY135" fmla="*/ 424549 h 838042"/>
                <a:gd name="connsiteX136" fmla="*/ 1004912 w 1037297"/>
                <a:gd name="connsiteY136" fmla="*/ 422644 h 838042"/>
                <a:gd name="connsiteX137" fmla="*/ 1033487 w 1037297"/>
                <a:gd name="connsiteY137" fmla="*/ 415024 h 838042"/>
                <a:gd name="connsiteX138" fmla="*/ 1037297 w 1037297"/>
                <a:gd name="connsiteY138" fmla="*/ 409309 h 838042"/>
                <a:gd name="connsiteX139" fmla="*/ 1035392 w 1037297"/>
                <a:gd name="connsiteY139" fmla="*/ 390259 h 838042"/>
                <a:gd name="connsiteX140" fmla="*/ 1029677 w 1037297"/>
                <a:gd name="connsiteY140" fmla="*/ 386449 h 838042"/>
                <a:gd name="connsiteX141" fmla="*/ 1014437 w 1037297"/>
                <a:gd name="connsiteY141" fmla="*/ 384544 h 838042"/>
                <a:gd name="connsiteX142" fmla="*/ 1008722 w 1037297"/>
                <a:gd name="connsiteY142" fmla="*/ 382639 h 838042"/>
                <a:gd name="connsiteX143" fmla="*/ 1001102 w 1037297"/>
                <a:gd name="connsiteY143" fmla="*/ 380734 h 838042"/>
                <a:gd name="connsiteX144" fmla="*/ 989672 w 1037297"/>
                <a:gd name="connsiteY144" fmla="*/ 373114 h 838042"/>
                <a:gd name="connsiteX145" fmla="*/ 978242 w 1037297"/>
                <a:gd name="connsiteY145" fmla="*/ 369304 h 838042"/>
                <a:gd name="connsiteX146" fmla="*/ 972527 w 1037297"/>
                <a:gd name="connsiteY146" fmla="*/ 367399 h 838042"/>
                <a:gd name="connsiteX147" fmla="*/ 964907 w 1037297"/>
                <a:gd name="connsiteY147" fmla="*/ 365494 h 838042"/>
                <a:gd name="connsiteX148" fmla="*/ 959192 w 1037297"/>
                <a:gd name="connsiteY148" fmla="*/ 363589 h 838042"/>
                <a:gd name="connsiteX149" fmla="*/ 938237 w 1037297"/>
                <a:gd name="connsiteY149" fmla="*/ 357874 h 838042"/>
                <a:gd name="connsiteX150" fmla="*/ 932522 w 1037297"/>
                <a:gd name="connsiteY150" fmla="*/ 355969 h 838042"/>
                <a:gd name="connsiteX151" fmla="*/ 827747 w 1037297"/>
                <a:gd name="connsiteY151" fmla="*/ 357874 h 838042"/>
                <a:gd name="connsiteX152" fmla="*/ 822032 w 1037297"/>
                <a:gd name="connsiteY152" fmla="*/ 359779 h 838042"/>
                <a:gd name="connsiteX153" fmla="*/ 732497 w 1037297"/>
                <a:gd name="connsiteY153" fmla="*/ 361684 h 838042"/>
                <a:gd name="connsiteX154" fmla="*/ 719162 w 1037297"/>
                <a:gd name="connsiteY154" fmla="*/ 365494 h 838042"/>
                <a:gd name="connsiteX155" fmla="*/ 698207 w 1037297"/>
                <a:gd name="connsiteY155" fmla="*/ 367399 h 838042"/>
                <a:gd name="connsiteX156" fmla="*/ 671537 w 1037297"/>
                <a:gd name="connsiteY156" fmla="*/ 369304 h 838042"/>
                <a:gd name="connsiteX157" fmla="*/ 671537 w 1037297"/>
                <a:gd name="connsiteY157" fmla="*/ 369304 h 838042"/>
                <a:gd name="connsiteX158" fmla="*/ 648677 w 1037297"/>
                <a:gd name="connsiteY158" fmla="*/ 373114 h 838042"/>
                <a:gd name="connsiteX159" fmla="*/ 644867 w 1037297"/>
                <a:gd name="connsiteY159" fmla="*/ 361684 h 838042"/>
                <a:gd name="connsiteX160" fmla="*/ 642962 w 1037297"/>
                <a:gd name="connsiteY160" fmla="*/ 355969 h 838042"/>
                <a:gd name="connsiteX161" fmla="*/ 644867 w 1037297"/>
                <a:gd name="connsiteY161" fmla="*/ 338824 h 838042"/>
                <a:gd name="connsiteX162" fmla="*/ 646772 w 1037297"/>
                <a:gd name="connsiteY162" fmla="*/ 333109 h 838042"/>
                <a:gd name="connsiteX163" fmla="*/ 663917 w 1037297"/>
                <a:gd name="connsiteY163" fmla="*/ 323584 h 838042"/>
                <a:gd name="connsiteX164" fmla="*/ 675347 w 1037297"/>
                <a:gd name="connsiteY164" fmla="*/ 315964 h 838042"/>
                <a:gd name="connsiteX165" fmla="*/ 677252 w 1037297"/>
                <a:gd name="connsiteY165" fmla="*/ 310249 h 838042"/>
                <a:gd name="connsiteX166" fmla="*/ 682967 w 1037297"/>
                <a:gd name="connsiteY166" fmla="*/ 308344 h 838042"/>
                <a:gd name="connsiteX167" fmla="*/ 688682 w 1037297"/>
                <a:gd name="connsiteY167" fmla="*/ 304534 h 838042"/>
                <a:gd name="connsiteX168" fmla="*/ 698207 w 1037297"/>
                <a:gd name="connsiteY168" fmla="*/ 295009 h 838042"/>
                <a:gd name="connsiteX169" fmla="*/ 707732 w 1037297"/>
                <a:gd name="connsiteY169" fmla="*/ 283579 h 838042"/>
                <a:gd name="connsiteX170" fmla="*/ 719162 w 1037297"/>
                <a:gd name="connsiteY170" fmla="*/ 275959 h 838042"/>
                <a:gd name="connsiteX171" fmla="*/ 734402 w 1037297"/>
                <a:gd name="connsiteY171" fmla="*/ 262624 h 838042"/>
                <a:gd name="connsiteX172" fmla="*/ 743927 w 1037297"/>
                <a:gd name="connsiteY172" fmla="*/ 251194 h 838042"/>
                <a:gd name="connsiteX173" fmla="*/ 755357 w 1037297"/>
                <a:gd name="connsiteY173" fmla="*/ 241669 h 838042"/>
                <a:gd name="connsiteX174" fmla="*/ 761072 w 1037297"/>
                <a:gd name="connsiteY174" fmla="*/ 230239 h 838042"/>
                <a:gd name="connsiteX175" fmla="*/ 762977 w 1037297"/>
                <a:gd name="connsiteY175" fmla="*/ 224524 h 838042"/>
                <a:gd name="connsiteX176" fmla="*/ 768692 w 1037297"/>
                <a:gd name="connsiteY176" fmla="*/ 213094 h 838042"/>
                <a:gd name="connsiteX177" fmla="*/ 766787 w 1037297"/>
                <a:gd name="connsiteY177" fmla="*/ 197854 h 838042"/>
                <a:gd name="connsiteX178" fmla="*/ 761072 w 1037297"/>
                <a:gd name="connsiteY178" fmla="*/ 195949 h 838042"/>
                <a:gd name="connsiteX179" fmla="*/ 740117 w 1037297"/>
                <a:gd name="connsiteY179" fmla="*/ 197854 h 838042"/>
                <a:gd name="connsiteX180" fmla="*/ 734402 w 1037297"/>
                <a:gd name="connsiteY180" fmla="*/ 201664 h 838042"/>
                <a:gd name="connsiteX181" fmla="*/ 722972 w 1037297"/>
                <a:gd name="connsiteY181" fmla="*/ 205474 h 838042"/>
                <a:gd name="connsiteX182" fmla="*/ 719162 w 1037297"/>
                <a:gd name="connsiteY182" fmla="*/ 211189 h 838042"/>
                <a:gd name="connsiteX183" fmla="*/ 713447 w 1037297"/>
                <a:gd name="connsiteY183" fmla="*/ 213094 h 838042"/>
                <a:gd name="connsiteX184" fmla="*/ 707732 w 1037297"/>
                <a:gd name="connsiteY184" fmla="*/ 216904 h 838042"/>
                <a:gd name="connsiteX185" fmla="*/ 702017 w 1037297"/>
                <a:gd name="connsiteY185" fmla="*/ 222619 h 838042"/>
                <a:gd name="connsiteX186" fmla="*/ 694397 w 1037297"/>
                <a:gd name="connsiteY186" fmla="*/ 226429 h 838042"/>
                <a:gd name="connsiteX187" fmla="*/ 652487 w 1037297"/>
                <a:gd name="connsiteY187" fmla="*/ 255004 h 838042"/>
                <a:gd name="connsiteX188" fmla="*/ 639152 w 1037297"/>
                <a:gd name="connsiteY188" fmla="*/ 266434 h 838042"/>
                <a:gd name="connsiteX189" fmla="*/ 629627 w 1037297"/>
                <a:gd name="connsiteY189" fmla="*/ 283579 h 838042"/>
                <a:gd name="connsiteX190" fmla="*/ 604862 w 1037297"/>
                <a:gd name="connsiteY190" fmla="*/ 289294 h 838042"/>
                <a:gd name="connsiteX191" fmla="*/ 591527 w 1037297"/>
                <a:gd name="connsiteY191" fmla="*/ 293104 h 838042"/>
                <a:gd name="connsiteX192" fmla="*/ 576287 w 1037297"/>
                <a:gd name="connsiteY192" fmla="*/ 291199 h 838042"/>
                <a:gd name="connsiteX193" fmla="*/ 564857 w 1037297"/>
                <a:gd name="connsiteY193" fmla="*/ 287389 h 838042"/>
                <a:gd name="connsiteX194" fmla="*/ 553427 w 1037297"/>
                <a:gd name="connsiteY194" fmla="*/ 283579 h 838042"/>
                <a:gd name="connsiteX195" fmla="*/ 541997 w 1037297"/>
                <a:gd name="connsiteY195" fmla="*/ 279769 h 838042"/>
                <a:gd name="connsiteX196" fmla="*/ 536282 w 1037297"/>
                <a:gd name="connsiteY196" fmla="*/ 277864 h 838042"/>
                <a:gd name="connsiteX197" fmla="*/ 530567 w 1037297"/>
                <a:gd name="connsiteY197" fmla="*/ 274054 h 838042"/>
                <a:gd name="connsiteX198" fmla="*/ 519137 w 1037297"/>
                <a:gd name="connsiteY198" fmla="*/ 268339 h 838042"/>
                <a:gd name="connsiteX199" fmla="*/ 511517 w 1037297"/>
                <a:gd name="connsiteY199" fmla="*/ 256909 h 838042"/>
                <a:gd name="connsiteX200" fmla="*/ 507707 w 1037297"/>
                <a:gd name="connsiteY200" fmla="*/ 235954 h 838042"/>
                <a:gd name="connsiteX201" fmla="*/ 509612 w 1037297"/>
                <a:gd name="connsiteY201" fmla="*/ 171184 h 838042"/>
                <a:gd name="connsiteX202" fmla="*/ 508314 w 1037297"/>
                <a:gd name="connsiteY202" fmla="*/ 73485 h 838042"/>
                <a:gd name="connsiteX203" fmla="*/ 454116 w 1037297"/>
                <a:gd name="connsiteY203" fmla="*/ 11248 h 838042"/>
                <a:gd name="connsiteX204" fmla="*/ 435401 w 1037297"/>
                <a:gd name="connsiteY204" fmla="*/ 68523 h 838042"/>
                <a:gd name="connsiteX205" fmla="*/ 427697 w 1037297"/>
                <a:gd name="connsiteY205" fmla="*/ 137103 h 838042"/>
                <a:gd name="connsiteX206" fmla="*/ 420077 w 1037297"/>
                <a:gd name="connsiteY206" fmla="*/ 169279 h 838042"/>
                <a:gd name="connsiteX207" fmla="*/ 416267 w 1037297"/>
                <a:gd name="connsiteY207" fmla="*/ 186424 h 838042"/>
                <a:gd name="connsiteX208" fmla="*/ 420077 w 1037297"/>
                <a:gd name="connsiteY208" fmla="*/ 207379 h 838042"/>
                <a:gd name="connsiteX209" fmla="*/ 423887 w 1037297"/>
                <a:gd name="connsiteY209" fmla="*/ 213094 h 838042"/>
                <a:gd name="connsiteX210" fmla="*/ 427697 w 1037297"/>
                <a:gd name="connsiteY210" fmla="*/ 224524 h 838042"/>
                <a:gd name="connsiteX211" fmla="*/ 425792 w 1037297"/>
                <a:gd name="connsiteY211" fmla="*/ 251194 h 838042"/>
                <a:gd name="connsiteX212" fmla="*/ 420077 w 1037297"/>
                <a:gd name="connsiteY212" fmla="*/ 253099 h 838042"/>
                <a:gd name="connsiteX213" fmla="*/ 414362 w 1037297"/>
                <a:gd name="connsiteY213" fmla="*/ 256909 h 838042"/>
                <a:gd name="connsiteX214" fmla="*/ 423887 w 1037297"/>
                <a:gd name="connsiteY21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605887 w 1037297"/>
                <a:gd name="connsiteY109" fmla="*/ 563755 h 838042"/>
                <a:gd name="connsiteX110" fmla="*/ 722972 w 1037297"/>
                <a:gd name="connsiteY110" fmla="*/ 639814 h 838042"/>
                <a:gd name="connsiteX111" fmla="*/ 780122 w 1037297"/>
                <a:gd name="connsiteY111" fmla="*/ 656959 h 838042"/>
                <a:gd name="connsiteX112" fmla="*/ 791552 w 1037297"/>
                <a:gd name="connsiteY112" fmla="*/ 651244 h 838042"/>
                <a:gd name="connsiteX113" fmla="*/ 797267 w 1037297"/>
                <a:gd name="connsiteY113" fmla="*/ 649339 h 838042"/>
                <a:gd name="connsiteX114" fmla="*/ 804887 w 1037297"/>
                <a:gd name="connsiteY114" fmla="*/ 632194 h 838042"/>
                <a:gd name="connsiteX115" fmla="*/ 802982 w 1037297"/>
                <a:gd name="connsiteY115" fmla="*/ 607429 h 838042"/>
                <a:gd name="connsiteX116" fmla="*/ 801077 w 1037297"/>
                <a:gd name="connsiteY116" fmla="*/ 601714 h 838042"/>
                <a:gd name="connsiteX117" fmla="*/ 799172 w 1037297"/>
                <a:gd name="connsiteY117" fmla="*/ 594094 h 838042"/>
                <a:gd name="connsiteX118" fmla="*/ 785837 w 1037297"/>
                <a:gd name="connsiteY118" fmla="*/ 576949 h 838042"/>
                <a:gd name="connsiteX119" fmla="*/ 776312 w 1037297"/>
                <a:gd name="connsiteY119" fmla="*/ 571234 h 838042"/>
                <a:gd name="connsiteX120" fmla="*/ 650582 w 1037297"/>
                <a:gd name="connsiteY120" fmla="*/ 479794 h 838042"/>
                <a:gd name="connsiteX121" fmla="*/ 646772 w 1037297"/>
                <a:gd name="connsiteY121" fmla="*/ 462649 h 838042"/>
                <a:gd name="connsiteX122" fmla="*/ 648677 w 1037297"/>
                <a:gd name="connsiteY122" fmla="*/ 455029 h 838042"/>
                <a:gd name="connsiteX123" fmla="*/ 652487 w 1037297"/>
                <a:gd name="connsiteY123" fmla="*/ 437884 h 838042"/>
                <a:gd name="connsiteX124" fmla="*/ 656297 w 1037297"/>
                <a:gd name="connsiteY124" fmla="*/ 432169 h 838042"/>
                <a:gd name="connsiteX125" fmla="*/ 658202 w 1037297"/>
                <a:gd name="connsiteY125" fmla="*/ 426454 h 838042"/>
                <a:gd name="connsiteX126" fmla="*/ 663917 w 1037297"/>
                <a:gd name="connsiteY126" fmla="*/ 424549 h 838042"/>
                <a:gd name="connsiteX127" fmla="*/ 673442 w 1037297"/>
                <a:gd name="connsiteY127" fmla="*/ 413119 h 838042"/>
                <a:gd name="connsiteX128" fmla="*/ 726782 w 1037297"/>
                <a:gd name="connsiteY128" fmla="*/ 405499 h 838042"/>
                <a:gd name="connsiteX129" fmla="*/ 844892 w 1037297"/>
                <a:gd name="connsiteY129" fmla="*/ 407404 h 838042"/>
                <a:gd name="connsiteX130" fmla="*/ 873467 w 1037297"/>
                <a:gd name="connsiteY130" fmla="*/ 409309 h 838042"/>
                <a:gd name="connsiteX131" fmla="*/ 902042 w 1037297"/>
                <a:gd name="connsiteY131" fmla="*/ 415024 h 838042"/>
                <a:gd name="connsiteX132" fmla="*/ 924902 w 1037297"/>
                <a:gd name="connsiteY132" fmla="*/ 418834 h 838042"/>
                <a:gd name="connsiteX133" fmla="*/ 953477 w 1037297"/>
                <a:gd name="connsiteY133" fmla="*/ 424549 h 838042"/>
                <a:gd name="connsiteX134" fmla="*/ 959192 w 1037297"/>
                <a:gd name="connsiteY134" fmla="*/ 424549 h 838042"/>
                <a:gd name="connsiteX135" fmla="*/ 1004912 w 1037297"/>
                <a:gd name="connsiteY135" fmla="*/ 422644 h 838042"/>
                <a:gd name="connsiteX136" fmla="*/ 1033487 w 1037297"/>
                <a:gd name="connsiteY136" fmla="*/ 415024 h 838042"/>
                <a:gd name="connsiteX137" fmla="*/ 1037297 w 1037297"/>
                <a:gd name="connsiteY137" fmla="*/ 409309 h 838042"/>
                <a:gd name="connsiteX138" fmla="*/ 1035392 w 1037297"/>
                <a:gd name="connsiteY138" fmla="*/ 390259 h 838042"/>
                <a:gd name="connsiteX139" fmla="*/ 1029677 w 1037297"/>
                <a:gd name="connsiteY139" fmla="*/ 386449 h 838042"/>
                <a:gd name="connsiteX140" fmla="*/ 1014437 w 1037297"/>
                <a:gd name="connsiteY140" fmla="*/ 384544 h 838042"/>
                <a:gd name="connsiteX141" fmla="*/ 1008722 w 1037297"/>
                <a:gd name="connsiteY141" fmla="*/ 382639 h 838042"/>
                <a:gd name="connsiteX142" fmla="*/ 1001102 w 1037297"/>
                <a:gd name="connsiteY142" fmla="*/ 380734 h 838042"/>
                <a:gd name="connsiteX143" fmla="*/ 989672 w 1037297"/>
                <a:gd name="connsiteY143" fmla="*/ 373114 h 838042"/>
                <a:gd name="connsiteX144" fmla="*/ 978242 w 1037297"/>
                <a:gd name="connsiteY144" fmla="*/ 369304 h 838042"/>
                <a:gd name="connsiteX145" fmla="*/ 972527 w 1037297"/>
                <a:gd name="connsiteY145" fmla="*/ 367399 h 838042"/>
                <a:gd name="connsiteX146" fmla="*/ 964907 w 1037297"/>
                <a:gd name="connsiteY146" fmla="*/ 365494 h 838042"/>
                <a:gd name="connsiteX147" fmla="*/ 959192 w 1037297"/>
                <a:gd name="connsiteY147" fmla="*/ 363589 h 838042"/>
                <a:gd name="connsiteX148" fmla="*/ 938237 w 1037297"/>
                <a:gd name="connsiteY148" fmla="*/ 357874 h 838042"/>
                <a:gd name="connsiteX149" fmla="*/ 932522 w 1037297"/>
                <a:gd name="connsiteY149" fmla="*/ 355969 h 838042"/>
                <a:gd name="connsiteX150" fmla="*/ 827747 w 1037297"/>
                <a:gd name="connsiteY150" fmla="*/ 357874 h 838042"/>
                <a:gd name="connsiteX151" fmla="*/ 822032 w 1037297"/>
                <a:gd name="connsiteY151" fmla="*/ 359779 h 838042"/>
                <a:gd name="connsiteX152" fmla="*/ 732497 w 1037297"/>
                <a:gd name="connsiteY152" fmla="*/ 361684 h 838042"/>
                <a:gd name="connsiteX153" fmla="*/ 719162 w 1037297"/>
                <a:gd name="connsiteY153" fmla="*/ 365494 h 838042"/>
                <a:gd name="connsiteX154" fmla="*/ 698207 w 1037297"/>
                <a:gd name="connsiteY154" fmla="*/ 367399 h 838042"/>
                <a:gd name="connsiteX155" fmla="*/ 671537 w 1037297"/>
                <a:gd name="connsiteY155" fmla="*/ 369304 h 838042"/>
                <a:gd name="connsiteX156" fmla="*/ 671537 w 1037297"/>
                <a:gd name="connsiteY156" fmla="*/ 369304 h 838042"/>
                <a:gd name="connsiteX157" fmla="*/ 648677 w 1037297"/>
                <a:gd name="connsiteY157" fmla="*/ 373114 h 838042"/>
                <a:gd name="connsiteX158" fmla="*/ 644867 w 1037297"/>
                <a:gd name="connsiteY158" fmla="*/ 361684 h 838042"/>
                <a:gd name="connsiteX159" fmla="*/ 642962 w 1037297"/>
                <a:gd name="connsiteY159" fmla="*/ 355969 h 838042"/>
                <a:gd name="connsiteX160" fmla="*/ 644867 w 1037297"/>
                <a:gd name="connsiteY160" fmla="*/ 338824 h 838042"/>
                <a:gd name="connsiteX161" fmla="*/ 646772 w 1037297"/>
                <a:gd name="connsiteY161" fmla="*/ 333109 h 838042"/>
                <a:gd name="connsiteX162" fmla="*/ 663917 w 1037297"/>
                <a:gd name="connsiteY162" fmla="*/ 323584 h 838042"/>
                <a:gd name="connsiteX163" fmla="*/ 675347 w 1037297"/>
                <a:gd name="connsiteY163" fmla="*/ 315964 h 838042"/>
                <a:gd name="connsiteX164" fmla="*/ 677252 w 1037297"/>
                <a:gd name="connsiteY164" fmla="*/ 310249 h 838042"/>
                <a:gd name="connsiteX165" fmla="*/ 682967 w 1037297"/>
                <a:gd name="connsiteY165" fmla="*/ 308344 h 838042"/>
                <a:gd name="connsiteX166" fmla="*/ 688682 w 1037297"/>
                <a:gd name="connsiteY166" fmla="*/ 304534 h 838042"/>
                <a:gd name="connsiteX167" fmla="*/ 698207 w 1037297"/>
                <a:gd name="connsiteY167" fmla="*/ 295009 h 838042"/>
                <a:gd name="connsiteX168" fmla="*/ 707732 w 1037297"/>
                <a:gd name="connsiteY168" fmla="*/ 283579 h 838042"/>
                <a:gd name="connsiteX169" fmla="*/ 719162 w 1037297"/>
                <a:gd name="connsiteY169" fmla="*/ 275959 h 838042"/>
                <a:gd name="connsiteX170" fmla="*/ 734402 w 1037297"/>
                <a:gd name="connsiteY170" fmla="*/ 262624 h 838042"/>
                <a:gd name="connsiteX171" fmla="*/ 743927 w 1037297"/>
                <a:gd name="connsiteY171" fmla="*/ 251194 h 838042"/>
                <a:gd name="connsiteX172" fmla="*/ 755357 w 1037297"/>
                <a:gd name="connsiteY172" fmla="*/ 241669 h 838042"/>
                <a:gd name="connsiteX173" fmla="*/ 761072 w 1037297"/>
                <a:gd name="connsiteY173" fmla="*/ 230239 h 838042"/>
                <a:gd name="connsiteX174" fmla="*/ 762977 w 1037297"/>
                <a:gd name="connsiteY174" fmla="*/ 224524 h 838042"/>
                <a:gd name="connsiteX175" fmla="*/ 768692 w 1037297"/>
                <a:gd name="connsiteY175" fmla="*/ 213094 h 838042"/>
                <a:gd name="connsiteX176" fmla="*/ 766787 w 1037297"/>
                <a:gd name="connsiteY176" fmla="*/ 197854 h 838042"/>
                <a:gd name="connsiteX177" fmla="*/ 761072 w 1037297"/>
                <a:gd name="connsiteY177" fmla="*/ 195949 h 838042"/>
                <a:gd name="connsiteX178" fmla="*/ 740117 w 1037297"/>
                <a:gd name="connsiteY178" fmla="*/ 197854 h 838042"/>
                <a:gd name="connsiteX179" fmla="*/ 734402 w 1037297"/>
                <a:gd name="connsiteY179" fmla="*/ 201664 h 838042"/>
                <a:gd name="connsiteX180" fmla="*/ 722972 w 1037297"/>
                <a:gd name="connsiteY180" fmla="*/ 205474 h 838042"/>
                <a:gd name="connsiteX181" fmla="*/ 719162 w 1037297"/>
                <a:gd name="connsiteY181" fmla="*/ 211189 h 838042"/>
                <a:gd name="connsiteX182" fmla="*/ 713447 w 1037297"/>
                <a:gd name="connsiteY182" fmla="*/ 213094 h 838042"/>
                <a:gd name="connsiteX183" fmla="*/ 707732 w 1037297"/>
                <a:gd name="connsiteY183" fmla="*/ 216904 h 838042"/>
                <a:gd name="connsiteX184" fmla="*/ 702017 w 1037297"/>
                <a:gd name="connsiteY184" fmla="*/ 222619 h 838042"/>
                <a:gd name="connsiteX185" fmla="*/ 694397 w 1037297"/>
                <a:gd name="connsiteY185" fmla="*/ 226429 h 838042"/>
                <a:gd name="connsiteX186" fmla="*/ 652487 w 1037297"/>
                <a:gd name="connsiteY186" fmla="*/ 255004 h 838042"/>
                <a:gd name="connsiteX187" fmla="*/ 639152 w 1037297"/>
                <a:gd name="connsiteY187" fmla="*/ 266434 h 838042"/>
                <a:gd name="connsiteX188" fmla="*/ 629627 w 1037297"/>
                <a:gd name="connsiteY188" fmla="*/ 283579 h 838042"/>
                <a:gd name="connsiteX189" fmla="*/ 604862 w 1037297"/>
                <a:gd name="connsiteY189" fmla="*/ 289294 h 838042"/>
                <a:gd name="connsiteX190" fmla="*/ 591527 w 1037297"/>
                <a:gd name="connsiteY190" fmla="*/ 293104 h 838042"/>
                <a:gd name="connsiteX191" fmla="*/ 576287 w 1037297"/>
                <a:gd name="connsiteY191" fmla="*/ 291199 h 838042"/>
                <a:gd name="connsiteX192" fmla="*/ 564857 w 1037297"/>
                <a:gd name="connsiteY192" fmla="*/ 287389 h 838042"/>
                <a:gd name="connsiteX193" fmla="*/ 553427 w 1037297"/>
                <a:gd name="connsiteY193" fmla="*/ 283579 h 838042"/>
                <a:gd name="connsiteX194" fmla="*/ 541997 w 1037297"/>
                <a:gd name="connsiteY194" fmla="*/ 279769 h 838042"/>
                <a:gd name="connsiteX195" fmla="*/ 536282 w 1037297"/>
                <a:gd name="connsiteY195" fmla="*/ 277864 h 838042"/>
                <a:gd name="connsiteX196" fmla="*/ 530567 w 1037297"/>
                <a:gd name="connsiteY196" fmla="*/ 274054 h 838042"/>
                <a:gd name="connsiteX197" fmla="*/ 519137 w 1037297"/>
                <a:gd name="connsiteY197" fmla="*/ 268339 h 838042"/>
                <a:gd name="connsiteX198" fmla="*/ 511517 w 1037297"/>
                <a:gd name="connsiteY198" fmla="*/ 256909 h 838042"/>
                <a:gd name="connsiteX199" fmla="*/ 507707 w 1037297"/>
                <a:gd name="connsiteY199" fmla="*/ 235954 h 838042"/>
                <a:gd name="connsiteX200" fmla="*/ 509612 w 1037297"/>
                <a:gd name="connsiteY200" fmla="*/ 171184 h 838042"/>
                <a:gd name="connsiteX201" fmla="*/ 508314 w 1037297"/>
                <a:gd name="connsiteY201" fmla="*/ 73485 h 838042"/>
                <a:gd name="connsiteX202" fmla="*/ 454116 w 1037297"/>
                <a:gd name="connsiteY202" fmla="*/ 11248 h 838042"/>
                <a:gd name="connsiteX203" fmla="*/ 435401 w 1037297"/>
                <a:gd name="connsiteY203" fmla="*/ 68523 h 838042"/>
                <a:gd name="connsiteX204" fmla="*/ 427697 w 1037297"/>
                <a:gd name="connsiteY204" fmla="*/ 137103 h 838042"/>
                <a:gd name="connsiteX205" fmla="*/ 420077 w 1037297"/>
                <a:gd name="connsiteY205" fmla="*/ 169279 h 838042"/>
                <a:gd name="connsiteX206" fmla="*/ 416267 w 1037297"/>
                <a:gd name="connsiteY206" fmla="*/ 186424 h 838042"/>
                <a:gd name="connsiteX207" fmla="*/ 420077 w 1037297"/>
                <a:gd name="connsiteY207" fmla="*/ 207379 h 838042"/>
                <a:gd name="connsiteX208" fmla="*/ 423887 w 1037297"/>
                <a:gd name="connsiteY208" fmla="*/ 213094 h 838042"/>
                <a:gd name="connsiteX209" fmla="*/ 427697 w 1037297"/>
                <a:gd name="connsiteY209" fmla="*/ 224524 h 838042"/>
                <a:gd name="connsiteX210" fmla="*/ 425792 w 1037297"/>
                <a:gd name="connsiteY210" fmla="*/ 251194 h 838042"/>
                <a:gd name="connsiteX211" fmla="*/ 420077 w 1037297"/>
                <a:gd name="connsiteY211" fmla="*/ 253099 h 838042"/>
                <a:gd name="connsiteX212" fmla="*/ 414362 w 1037297"/>
                <a:gd name="connsiteY212" fmla="*/ 256909 h 838042"/>
                <a:gd name="connsiteX213" fmla="*/ 423887 w 1037297"/>
                <a:gd name="connsiteY21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605887 w 1037297"/>
                <a:gd name="connsiteY108" fmla="*/ 563755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605887 w 1037297"/>
                <a:gd name="connsiteY108" fmla="*/ 563755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05887 w 1037297"/>
                <a:gd name="connsiteY108" fmla="*/ 563755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32336 w 1037297"/>
                <a:gd name="connsiteY108" fmla="*/ 577396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32336 w 1037297"/>
                <a:gd name="connsiteY108" fmla="*/ 577396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1077 w 1037297"/>
                <a:gd name="connsiteY114" fmla="*/ 601714 h 838042"/>
                <a:gd name="connsiteX115" fmla="*/ 799172 w 1037297"/>
                <a:gd name="connsiteY115" fmla="*/ 594094 h 838042"/>
                <a:gd name="connsiteX116" fmla="*/ 785837 w 1037297"/>
                <a:gd name="connsiteY116" fmla="*/ 576949 h 838042"/>
                <a:gd name="connsiteX117" fmla="*/ 776312 w 1037297"/>
                <a:gd name="connsiteY117" fmla="*/ 571234 h 838042"/>
                <a:gd name="connsiteX118" fmla="*/ 650582 w 1037297"/>
                <a:gd name="connsiteY118" fmla="*/ 479794 h 838042"/>
                <a:gd name="connsiteX119" fmla="*/ 646772 w 1037297"/>
                <a:gd name="connsiteY119" fmla="*/ 462649 h 838042"/>
                <a:gd name="connsiteX120" fmla="*/ 648677 w 1037297"/>
                <a:gd name="connsiteY120" fmla="*/ 455029 h 838042"/>
                <a:gd name="connsiteX121" fmla="*/ 652487 w 1037297"/>
                <a:gd name="connsiteY121" fmla="*/ 437884 h 838042"/>
                <a:gd name="connsiteX122" fmla="*/ 656297 w 1037297"/>
                <a:gd name="connsiteY122" fmla="*/ 432169 h 838042"/>
                <a:gd name="connsiteX123" fmla="*/ 658202 w 1037297"/>
                <a:gd name="connsiteY123" fmla="*/ 426454 h 838042"/>
                <a:gd name="connsiteX124" fmla="*/ 663917 w 1037297"/>
                <a:gd name="connsiteY124" fmla="*/ 424549 h 838042"/>
                <a:gd name="connsiteX125" fmla="*/ 673442 w 1037297"/>
                <a:gd name="connsiteY125" fmla="*/ 413119 h 838042"/>
                <a:gd name="connsiteX126" fmla="*/ 726782 w 1037297"/>
                <a:gd name="connsiteY126" fmla="*/ 405499 h 838042"/>
                <a:gd name="connsiteX127" fmla="*/ 844892 w 1037297"/>
                <a:gd name="connsiteY127" fmla="*/ 407404 h 838042"/>
                <a:gd name="connsiteX128" fmla="*/ 873467 w 1037297"/>
                <a:gd name="connsiteY128" fmla="*/ 409309 h 838042"/>
                <a:gd name="connsiteX129" fmla="*/ 902042 w 1037297"/>
                <a:gd name="connsiteY129" fmla="*/ 415024 h 838042"/>
                <a:gd name="connsiteX130" fmla="*/ 924902 w 1037297"/>
                <a:gd name="connsiteY130" fmla="*/ 418834 h 838042"/>
                <a:gd name="connsiteX131" fmla="*/ 953477 w 1037297"/>
                <a:gd name="connsiteY131" fmla="*/ 424549 h 838042"/>
                <a:gd name="connsiteX132" fmla="*/ 959192 w 1037297"/>
                <a:gd name="connsiteY132" fmla="*/ 424549 h 838042"/>
                <a:gd name="connsiteX133" fmla="*/ 1004912 w 1037297"/>
                <a:gd name="connsiteY133" fmla="*/ 422644 h 838042"/>
                <a:gd name="connsiteX134" fmla="*/ 1033487 w 1037297"/>
                <a:gd name="connsiteY134" fmla="*/ 415024 h 838042"/>
                <a:gd name="connsiteX135" fmla="*/ 1037297 w 1037297"/>
                <a:gd name="connsiteY135" fmla="*/ 409309 h 838042"/>
                <a:gd name="connsiteX136" fmla="*/ 1035392 w 1037297"/>
                <a:gd name="connsiteY136" fmla="*/ 390259 h 838042"/>
                <a:gd name="connsiteX137" fmla="*/ 1029677 w 1037297"/>
                <a:gd name="connsiteY137" fmla="*/ 386449 h 838042"/>
                <a:gd name="connsiteX138" fmla="*/ 1014437 w 1037297"/>
                <a:gd name="connsiteY138" fmla="*/ 384544 h 838042"/>
                <a:gd name="connsiteX139" fmla="*/ 1008722 w 1037297"/>
                <a:gd name="connsiteY139" fmla="*/ 382639 h 838042"/>
                <a:gd name="connsiteX140" fmla="*/ 1001102 w 1037297"/>
                <a:gd name="connsiteY140" fmla="*/ 380734 h 838042"/>
                <a:gd name="connsiteX141" fmla="*/ 989672 w 1037297"/>
                <a:gd name="connsiteY141" fmla="*/ 373114 h 838042"/>
                <a:gd name="connsiteX142" fmla="*/ 978242 w 1037297"/>
                <a:gd name="connsiteY142" fmla="*/ 369304 h 838042"/>
                <a:gd name="connsiteX143" fmla="*/ 972527 w 1037297"/>
                <a:gd name="connsiteY143" fmla="*/ 367399 h 838042"/>
                <a:gd name="connsiteX144" fmla="*/ 964907 w 1037297"/>
                <a:gd name="connsiteY144" fmla="*/ 365494 h 838042"/>
                <a:gd name="connsiteX145" fmla="*/ 959192 w 1037297"/>
                <a:gd name="connsiteY145" fmla="*/ 363589 h 838042"/>
                <a:gd name="connsiteX146" fmla="*/ 938237 w 1037297"/>
                <a:gd name="connsiteY146" fmla="*/ 357874 h 838042"/>
                <a:gd name="connsiteX147" fmla="*/ 932522 w 1037297"/>
                <a:gd name="connsiteY147" fmla="*/ 355969 h 838042"/>
                <a:gd name="connsiteX148" fmla="*/ 827747 w 1037297"/>
                <a:gd name="connsiteY148" fmla="*/ 357874 h 838042"/>
                <a:gd name="connsiteX149" fmla="*/ 822032 w 1037297"/>
                <a:gd name="connsiteY149" fmla="*/ 359779 h 838042"/>
                <a:gd name="connsiteX150" fmla="*/ 732497 w 1037297"/>
                <a:gd name="connsiteY150" fmla="*/ 361684 h 838042"/>
                <a:gd name="connsiteX151" fmla="*/ 719162 w 1037297"/>
                <a:gd name="connsiteY151" fmla="*/ 365494 h 838042"/>
                <a:gd name="connsiteX152" fmla="*/ 698207 w 1037297"/>
                <a:gd name="connsiteY152" fmla="*/ 367399 h 838042"/>
                <a:gd name="connsiteX153" fmla="*/ 671537 w 1037297"/>
                <a:gd name="connsiteY153" fmla="*/ 369304 h 838042"/>
                <a:gd name="connsiteX154" fmla="*/ 671537 w 1037297"/>
                <a:gd name="connsiteY154" fmla="*/ 369304 h 838042"/>
                <a:gd name="connsiteX155" fmla="*/ 648677 w 1037297"/>
                <a:gd name="connsiteY155" fmla="*/ 373114 h 838042"/>
                <a:gd name="connsiteX156" fmla="*/ 644867 w 1037297"/>
                <a:gd name="connsiteY156" fmla="*/ 361684 h 838042"/>
                <a:gd name="connsiteX157" fmla="*/ 642962 w 1037297"/>
                <a:gd name="connsiteY157" fmla="*/ 355969 h 838042"/>
                <a:gd name="connsiteX158" fmla="*/ 644867 w 1037297"/>
                <a:gd name="connsiteY158" fmla="*/ 338824 h 838042"/>
                <a:gd name="connsiteX159" fmla="*/ 646772 w 1037297"/>
                <a:gd name="connsiteY159" fmla="*/ 333109 h 838042"/>
                <a:gd name="connsiteX160" fmla="*/ 663917 w 1037297"/>
                <a:gd name="connsiteY160" fmla="*/ 323584 h 838042"/>
                <a:gd name="connsiteX161" fmla="*/ 675347 w 1037297"/>
                <a:gd name="connsiteY161" fmla="*/ 315964 h 838042"/>
                <a:gd name="connsiteX162" fmla="*/ 677252 w 1037297"/>
                <a:gd name="connsiteY162" fmla="*/ 310249 h 838042"/>
                <a:gd name="connsiteX163" fmla="*/ 682967 w 1037297"/>
                <a:gd name="connsiteY163" fmla="*/ 308344 h 838042"/>
                <a:gd name="connsiteX164" fmla="*/ 688682 w 1037297"/>
                <a:gd name="connsiteY164" fmla="*/ 304534 h 838042"/>
                <a:gd name="connsiteX165" fmla="*/ 698207 w 1037297"/>
                <a:gd name="connsiteY165" fmla="*/ 295009 h 838042"/>
                <a:gd name="connsiteX166" fmla="*/ 707732 w 1037297"/>
                <a:gd name="connsiteY166" fmla="*/ 283579 h 838042"/>
                <a:gd name="connsiteX167" fmla="*/ 719162 w 1037297"/>
                <a:gd name="connsiteY167" fmla="*/ 275959 h 838042"/>
                <a:gd name="connsiteX168" fmla="*/ 734402 w 1037297"/>
                <a:gd name="connsiteY168" fmla="*/ 262624 h 838042"/>
                <a:gd name="connsiteX169" fmla="*/ 743927 w 1037297"/>
                <a:gd name="connsiteY169" fmla="*/ 251194 h 838042"/>
                <a:gd name="connsiteX170" fmla="*/ 755357 w 1037297"/>
                <a:gd name="connsiteY170" fmla="*/ 241669 h 838042"/>
                <a:gd name="connsiteX171" fmla="*/ 761072 w 1037297"/>
                <a:gd name="connsiteY171" fmla="*/ 230239 h 838042"/>
                <a:gd name="connsiteX172" fmla="*/ 762977 w 1037297"/>
                <a:gd name="connsiteY172" fmla="*/ 224524 h 838042"/>
                <a:gd name="connsiteX173" fmla="*/ 768692 w 1037297"/>
                <a:gd name="connsiteY173" fmla="*/ 213094 h 838042"/>
                <a:gd name="connsiteX174" fmla="*/ 766787 w 1037297"/>
                <a:gd name="connsiteY174" fmla="*/ 197854 h 838042"/>
                <a:gd name="connsiteX175" fmla="*/ 761072 w 1037297"/>
                <a:gd name="connsiteY175" fmla="*/ 195949 h 838042"/>
                <a:gd name="connsiteX176" fmla="*/ 740117 w 1037297"/>
                <a:gd name="connsiteY176" fmla="*/ 197854 h 838042"/>
                <a:gd name="connsiteX177" fmla="*/ 734402 w 1037297"/>
                <a:gd name="connsiteY177" fmla="*/ 201664 h 838042"/>
                <a:gd name="connsiteX178" fmla="*/ 722972 w 1037297"/>
                <a:gd name="connsiteY178" fmla="*/ 205474 h 838042"/>
                <a:gd name="connsiteX179" fmla="*/ 719162 w 1037297"/>
                <a:gd name="connsiteY179" fmla="*/ 211189 h 838042"/>
                <a:gd name="connsiteX180" fmla="*/ 713447 w 1037297"/>
                <a:gd name="connsiteY180" fmla="*/ 213094 h 838042"/>
                <a:gd name="connsiteX181" fmla="*/ 707732 w 1037297"/>
                <a:gd name="connsiteY181" fmla="*/ 216904 h 838042"/>
                <a:gd name="connsiteX182" fmla="*/ 702017 w 1037297"/>
                <a:gd name="connsiteY182" fmla="*/ 222619 h 838042"/>
                <a:gd name="connsiteX183" fmla="*/ 694397 w 1037297"/>
                <a:gd name="connsiteY183" fmla="*/ 226429 h 838042"/>
                <a:gd name="connsiteX184" fmla="*/ 652487 w 1037297"/>
                <a:gd name="connsiteY184" fmla="*/ 255004 h 838042"/>
                <a:gd name="connsiteX185" fmla="*/ 639152 w 1037297"/>
                <a:gd name="connsiteY185" fmla="*/ 266434 h 838042"/>
                <a:gd name="connsiteX186" fmla="*/ 629627 w 1037297"/>
                <a:gd name="connsiteY186" fmla="*/ 283579 h 838042"/>
                <a:gd name="connsiteX187" fmla="*/ 604862 w 1037297"/>
                <a:gd name="connsiteY187" fmla="*/ 289294 h 838042"/>
                <a:gd name="connsiteX188" fmla="*/ 591527 w 1037297"/>
                <a:gd name="connsiteY188" fmla="*/ 293104 h 838042"/>
                <a:gd name="connsiteX189" fmla="*/ 576287 w 1037297"/>
                <a:gd name="connsiteY189" fmla="*/ 291199 h 838042"/>
                <a:gd name="connsiteX190" fmla="*/ 564857 w 1037297"/>
                <a:gd name="connsiteY190" fmla="*/ 287389 h 838042"/>
                <a:gd name="connsiteX191" fmla="*/ 553427 w 1037297"/>
                <a:gd name="connsiteY191" fmla="*/ 283579 h 838042"/>
                <a:gd name="connsiteX192" fmla="*/ 541997 w 1037297"/>
                <a:gd name="connsiteY192" fmla="*/ 279769 h 838042"/>
                <a:gd name="connsiteX193" fmla="*/ 536282 w 1037297"/>
                <a:gd name="connsiteY193" fmla="*/ 277864 h 838042"/>
                <a:gd name="connsiteX194" fmla="*/ 530567 w 1037297"/>
                <a:gd name="connsiteY194" fmla="*/ 274054 h 838042"/>
                <a:gd name="connsiteX195" fmla="*/ 519137 w 1037297"/>
                <a:gd name="connsiteY195" fmla="*/ 268339 h 838042"/>
                <a:gd name="connsiteX196" fmla="*/ 511517 w 1037297"/>
                <a:gd name="connsiteY196" fmla="*/ 256909 h 838042"/>
                <a:gd name="connsiteX197" fmla="*/ 507707 w 1037297"/>
                <a:gd name="connsiteY197" fmla="*/ 235954 h 838042"/>
                <a:gd name="connsiteX198" fmla="*/ 509612 w 1037297"/>
                <a:gd name="connsiteY198" fmla="*/ 171184 h 838042"/>
                <a:gd name="connsiteX199" fmla="*/ 508314 w 1037297"/>
                <a:gd name="connsiteY199" fmla="*/ 73485 h 838042"/>
                <a:gd name="connsiteX200" fmla="*/ 454116 w 1037297"/>
                <a:gd name="connsiteY200" fmla="*/ 11248 h 838042"/>
                <a:gd name="connsiteX201" fmla="*/ 435401 w 1037297"/>
                <a:gd name="connsiteY201" fmla="*/ 68523 h 838042"/>
                <a:gd name="connsiteX202" fmla="*/ 427697 w 1037297"/>
                <a:gd name="connsiteY202" fmla="*/ 137103 h 838042"/>
                <a:gd name="connsiteX203" fmla="*/ 420077 w 1037297"/>
                <a:gd name="connsiteY203" fmla="*/ 169279 h 838042"/>
                <a:gd name="connsiteX204" fmla="*/ 416267 w 1037297"/>
                <a:gd name="connsiteY204" fmla="*/ 186424 h 838042"/>
                <a:gd name="connsiteX205" fmla="*/ 420077 w 1037297"/>
                <a:gd name="connsiteY205" fmla="*/ 207379 h 838042"/>
                <a:gd name="connsiteX206" fmla="*/ 423887 w 1037297"/>
                <a:gd name="connsiteY206" fmla="*/ 213094 h 838042"/>
                <a:gd name="connsiteX207" fmla="*/ 427697 w 1037297"/>
                <a:gd name="connsiteY207" fmla="*/ 224524 h 838042"/>
                <a:gd name="connsiteX208" fmla="*/ 425792 w 1037297"/>
                <a:gd name="connsiteY208" fmla="*/ 251194 h 838042"/>
                <a:gd name="connsiteX209" fmla="*/ 420077 w 1037297"/>
                <a:gd name="connsiteY209" fmla="*/ 253099 h 838042"/>
                <a:gd name="connsiteX210" fmla="*/ 414362 w 1037297"/>
                <a:gd name="connsiteY210" fmla="*/ 256909 h 838042"/>
                <a:gd name="connsiteX211" fmla="*/ 423887 w 1037297"/>
                <a:gd name="connsiteY21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1077 w 1037297"/>
                <a:gd name="connsiteY114" fmla="*/ 601714 h 838042"/>
                <a:gd name="connsiteX115" fmla="*/ 785837 w 1037297"/>
                <a:gd name="connsiteY115" fmla="*/ 576949 h 838042"/>
                <a:gd name="connsiteX116" fmla="*/ 776312 w 1037297"/>
                <a:gd name="connsiteY116" fmla="*/ 571234 h 838042"/>
                <a:gd name="connsiteX117" fmla="*/ 650582 w 1037297"/>
                <a:gd name="connsiteY117" fmla="*/ 479794 h 838042"/>
                <a:gd name="connsiteX118" fmla="*/ 646772 w 1037297"/>
                <a:gd name="connsiteY118" fmla="*/ 462649 h 838042"/>
                <a:gd name="connsiteX119" fmla="*/ 648677 w 1037297"/>
                <a:gd name="connsiteY119" fmla="*/ 455029 h 838042"/>
                <a:gd name="connsiteX120" fmla="*/ 652487 w 1037297"/>
                <a:gd name="connsiteY120" fmla="*/ 437884 h 838042"/>
                <a:gd name="connsiteX121" fmla="*/ 656297 w 1037297"/>
                <a:gd name="connsiteY121" fmla="*/ 432169 h 838042"/>
                <a:gd name="connsiteX122" fmla="*/ 658202 w 1037297"/>
                <a:gd name="connsiteY122" fmla="*/ 426454 h 838042"/>
                <a:gd name="connsiteX123" fmla="*/ 663917 w 1037297"/>
                <a:gd name="connsiteY123" fmla="*/ 424549 h 838042"/>
                <a:gd name="connsiteX124" fmla="*/ 673442 w 1037297"/>
                <a:gd name="connsiteY124" fmla="*/ 413119 h 838042"/>
                <a:gd name="connsiteX125" fmla="*/ 726782 w 1037297"/>
                <a:gd name="connsiteY125" fmla="*/ 405499 h 838042"/>
                <a:gd name="connsiteX126" fmla="*/ 844892 w 1037297"/>
                <a:gd name="connsiteY126" fmla="*/ 407404 h 838042"/>
                <a:gd name="connsiteX127" fmla="*/ 873467 w 1037297"/>
                <a:gd name="connsiteY127" fmla="*/ 409309 h 838042"/>
                <a:gd name="connsiteX128" fmla="*/ 902042 w 1037297"/>
                <a:gd name="connsiteY128" fmla="*/ 415024 h 838042"/>
                <a:gd name="connsiteX129" fmla="*/ 924902 w 1037297"/>
                <a:gd name="connsiteY129" fmla="*/ 418834 h 838042"/>
                <a:gd name="connsiteX130" fmla="*/ 953477 w 1037297"/>
                <a:gd name="connsiteY130" fmla="*/ 424549 h 838042"/>
                <a:gd name="connsiteX131" fmla="*/ 959192 w 1037297"/>
                <a:gd name="connsiteY131" fmla="*/ 424549 h 838042"/>
                <a:gd name="connsiteX132" fmla="*/ 1004912 w 1037297"/>
                <a:gd name="connsiteY132" fmla="*/ 422644 h 838042"/>
                <a:gd name="connsiteX133" fmla="*/ 1033487 w 1037297"/>
                <a:gd name="connsiteY133" fmla="*/ 415024 h 838042"/>
                <a:gd name="connsiteX134" fmla="*/ 1037297 w 1037297"/>
                <a:gd name="connsiteY134" fmla="*/ 409309 h 838042"/>
                <a:gd name="connsiteX135" fmla="*/ 1035392 w 1037297"/>
                <a:gd name="connsiteY135" fmla="*/ 390259 h 838042"/>
                <a:gd name="connsiteX136" fmla="*/ 1029677 w 1037297"/>
                <a:gd name="connsiteY136" fmla="*/ 386449 h 838042"/>
                <a:gd name="connsiteX137" fmla="*/ 1014437 w 1037297"/>
                <a:gd name="connsiteY137" fmla="*/ 384544 h 838042"/>
                <a:gd name="connsiteX138" fmla="*/ 1008722 w 1037297"/>
                <a:gd name="connsiteY138" fmla="*/ 382639 h 838042"/>
                <a:gd name="connsiteX139" fmla="*/ 1001102 w 1037297"/>
                <a:gd name="connsiteY139" fmla="*/ 380734 h 838042"/>
                <a:gd name="connsiteX140" fmla="*/ 989672 w 1037297"/>
                <a:gd name="connsiteY140" fmla="*/ 373114 h 838042"/>
                <a:gd name="connsiteX141" fmla="*/ 978242 w 1037297"/>
                <a:gd name="connsiteY141" fmla="*/ 369304 h 838042"/>
                <a:gd name="connsiteX142" fmla="*/ 972527 w 1037297"/>
                <a:gd name="connsiteY142" fmla="*/ 367399 h 838042"/>
                <a:gd name="connsiteX143" fmla="*/ 964907 w 1037297"/>
                <a:gd name="connsiteY143" fmla="*/ 365494 h 838042"/>
                <a:gd name="connsiteX144" fmla="*/ 959192 w 1037297"/>
                <a:gd name="connsiteY144" fmla="*/ 363589 h 838042"/>
                <a:gd name="connsiteX145" fmla="*/ 938237 w 1037297"/>
                <a:gd name="connsiteY145" fmla="*/ 357874 h 838042"/>
                <a:gd name="connsiteX146" fmla="*/ 932522 w 1037297"/>
                <a:gd name="connsiteY146" fmla="*/ 355969 h 838042"/>
                <a:gd name="connsiteX147" fmla="*/ 827747 w 1037297"/>
                <a:gd name="connsiteY147" fmla="*/ 357874 h 838042"/>
                <a:gd name="connsiteX148" fmla="*/ 822032 w 1037297"/>
                <a:gd name="connsiteY148" fmla="*/ 359779 h 838042"/>
                <a:gd name="connsiteX149" fmla="*/ 732497 w 1037297"/>
                <a:gd name="connsiteY149" fmla="*/ 361684 h 838042"/>
                <a:gd name="connsiteX150" fmla="*/ 719162 w 1037297"/>
                <a:gd name="connsiteY150" fmla="*/ 365494 h 838042"/>
                <a:gd name="connsiteX151" fmla="*/ 698207 w 1037297"/>
                <a:gd name="connsiteY151" fmla="*/ 367399 h 838042"/>
                <a:gd name="connsiteX152" fmla="*/ 671537 w 1037297"/>
                <a:gd name="connsiteY152" fmla="*/ 369304 h 838042"/>
                <a:gd name="connsiteX153" fmla="*/ 671537 w 1037297"/>
                <a:gd name="connsiteY153" fmla="*/ 369304 h 838042"/>
                <a:gd name="connsiteX154" fmla="*/ 648677 w 1037297"/>
                <a:gd name="connsiteY154" fmla="*/ 373114 h 838042"/>
                <a:gd name="connsiteX155" fmla="*/ 644867 w 1037297"/>
                <a:gd name="connsiteY155" fmla="*/ 361684 h 838042"/>
                <a:gd name="connsiteX156" fmla="*/ 642962 w 1037297"/>
                <a:gd name="connsiteY156" fmla="*/ 355969 h 838042"/>
                <a:gd name="connsiteX157" fmla="*/ 644867 w 1037297"/>
                <a:gd name="connsiteY157" fmla="*/ 338824 h 838042"/>
                <a:gd name="connsiteX158" fmla="*/ 646772 w 1037297"/>
                <a:gd name="connsiteY158" fmla="*/ 333109 h 838042"/>
                <a:gd name="connsiteX159" fmla="*/ 663917 w 1037297"/>
                <a:gd name="connsiteY159" fmla="*/ 323584 h 838042"/>
                <a:gd name="connsiteX160" fmla="*/ 675347 w 1037297"/>
                <a:gd name="connsiteY160" fmla="*/ 315964 h 838042"/>
                <a:gd name="connsiteX161" fmla="*/ 677252 w 1037297"/>
                <a:gd name="connsiteY161" fmla="*/ 310249 h 838042"/>
                <a:gd name="connsiteX162" fmla="*/ 682967 w 1037297"/>
                <a:gd name="connsiteY162" fmla="*/ 308344 h 838042"/>
                <a:gd name="connsiteX163" fmla="*/ 688682 w 1037297"/>
                <a:gd name="connsiteY163" fmla="*/ 304534 h 838042"/>
                <a:gd name="connsiteX164" fmla="*/ 698207 w 1037297"/>
                <a:gd name="connsiteY164" fmla="*/ 295009 h 838042"/>
                <a:gd name="connsiteX165" fmla="*/ 707732 w 1037297"/>
                <a:gd name="connsiteY165" fmla="*/ 283579 h 838042"/>
                <a:gd name="connsiteX166" fmla="*/ 719162 w 1037297"/>
                <a:gd name="connsiteY166" fmla="*/ 275959 h 838042"/>
                <a:gd name="connsiteX167" fmla="*/ 734402 w 1037297"/>
                <a:gd name="connsiteY167" fmla="*/ 262624 h 838042"/>
                <a:gd name="connsiteX168" fmla="*/ 743927 w 1037297"/>
                <a:gd name="connsiteY168" fmla="*/ 251194 h 838042"/>
                <a:gd name="connsiteX169" fmla="*/ 755357 w 1037297"/>
                <a:gd name="connsiteY169" fmla="*/ 241669 h 838042"/>
                <a:gd name="connsiteX170" fmla="*/ 761072 w 1037297"/>
                <a:gd name="connsiteY170" fmla="*/ 230239 h 838042"/>
                <a:gd name="connsiteX171" fmla="*/ 762977 w 1037297"/>
                <a:gd name="connsiteY171" fmla="*/ 224524 h 838042"/>
                <a:gd name="connsiteX172" fmla="*/ 768692 w 1037297"/>
                <a:gd name="connsiteY172" fmla="*/ 213094 h 838042"/>
                <a:gd name="connsiteX173" fmla="*/ 766787 w 1037297"/>
                <a:gd name="connsiteY173" fmla="*/ 197854 h 838042"/>
                <a:gd name="connsiteX174" fmla="*/ 761072 w 1037297"/>
                <a:gd name="connsiteY174" fmla="*/ 195949 h 838042"/>
                <a:gd name="connsiteX175" fmla="*/ 740117 w 1037297"/>
                <a:gd name="connsiteY175" fmla="*/ 197854 h 838042"/>
                <a:gd name="connsiteX176" fmla="*/ 734402 w 1037297"/>
                <a:gd name="connsiteY176" fmla="*/ 201664 h 838042"/>
                <a:gd name="connsiteX177" fmla="*/ 722972 w 1037297"/>
                <a:gd name="connsiteY177" fmla="*/ 205474 h 838042"/>
                <a:gd name="connsiteX178" fmla="*/ 719162 w 1037297"/>
                <a:gd name="connsiteY178" fmla="*/ 211189 h 838042"/>
                <a:gd name="connsiteX179" fmla="*/ 713447 w 1037297"/>
                <a:gd name="connsiteY179" fmla="*/ 213094 h 838042"/>
                <a:gd name="connsiteX180" fmla="*/ 707732 w 1037297"/>
                <a:gd name="connsiteY180" fmla="*/ 216904 h 838042"/>
                <a:gd name="connsiteX181" fmla="*/ 702017 w 1037297"/>
                <a:gd name="connsiteY181" fmla="*/ 222619 h 838042"/>
                <a:gd name="connsiteX182" fmla="*/ 694397 w 1037297"/>
                <a:gd name="connsiteY182" fmla="*/ 226429 h 838042"/>
                <a:gd name="connsiteX183" fmla="*/ 652487 w 1037297"/>
                <a:gd name="connsiteY183" fmla="*/ 255004 h 838042"/>
                <a:gd name="connsiteX184" fmla="*/ 639152 w 1037297"/>
                <a:gd name="connsiteY184" fmla="*/ 266434 h 838042"/>
                <a:gd name="connsiteX185" fmla="*/ 629627 w 1037297"/>
                <a:gd name="connsiteY185" fmla="*/ 283579 h 838042"/>
                <a:gd name="connsiteX186" fmla="*/ 604862 w 1037297"/>
                <a:gd name="connsiteY186" fmla="*/ 289294 h 838042"/>
                <a:gd name="connsiteX187" fmla="*/ 591527 w 1037297"/>
                <a:gd name="connsiteY187" fmla="*/ 293104 h 838042"/>
                <a:gd name="connsiteX188" fmla="*/ 576287 w 1037297"/>
                <a:gd name="connsiteY188" fmla="*/ 291199 h 838042"/>
                <a:gd name="connsiteX189" fmla="*/ 564857 w 1037297"/>
                <a:gd name="connsiteY189" fmla="*/ 287389 h 838042"/>
                <a:gd name="connsiteX190" fmla="*/ 553427 w 1037297"/>
                <a:gd name="connsiteY190" fmla="*/ 283579 h 838042"/>
                <a:gd name="connsiteX191" fmla="*/ 541997 w 1037297"/>
                <a:gd name="connsiteY191" fmla="*/ 279769 h 838042"/>
                <a:gd name="connsiteX192" fmla="*/ 536282 w 1037297"/>
                <a:gd name="connsiteY192" fmla="*/ 277864 h 838042"/>
                <a:gd name="connsiteX193" fmla="*/ 530567 w 1037297"/>
                <a:gd name="connsiteY193" fmla="*/ 274054 h 838042"/>
                <a:gd name="connsiteX194" fmla="*/ 519137 w 1037297"/>
                <a:gd name="connsiteY194" fmla="*/ 268339 h 838042"/>
                <a:gd name="connsiteX195" fmla="*/ 511517 w 1037297"/>
                <a:gd name="connsiteY195" fmla="*/ 256909 h 838042"/>
                <a:gd name="connsiteX196" fmla="*/ 507707 w 1037297"/>
                <a:gd name="connsiteY196" fmla="*/ 235954 h 838042"/>
                <a:gd name="connsiteX197" fmla="*/ 509612 w 1037297"/>
                <a:gd name="connsiteY197" fmla="*/ 171184 h 838042"/>
                <a:gd name="connsiteX198" fmla="*/ 508314 w 1037297"/>
                <a:gd name="connsiteY198" fmla="*/ 73485 h 838042"/>
                <a:gd name="connsiteX199" fmla="*/ 454116 w 1037297"/>
                <a:gd name="connsiteY199" fmla="*/ 11248 h 838042"/>
                <a:gd name="connsiteX200" fmla="*/ 435401 w 1037297"/>
                <a:gd name="connsiteY200" fmla="*/ 68523 h 838042"/>
                <a:gd name="connsiteX201" fmla="*/ 427697 w 1037297"/>
                <a:gd name="connsiteY201" fmla="*/ 137103 h 838042"/>
                <a:gd name="connsiteX202" fmla="*/ 420077 w 1037297"/>
                <a:gd name="connsiteY202" fmla="*/ 169279 h 838042"/>
                <a:gd name="connsiteX203" fmla="*/ 416267 w 1037297"/>
                <a:gd name="connsiteY203" fmla="*/ 186424 h 838042"/>
                <a:gd name="connsiteX204" fmla="*/ 420077 w 1037297"/>
                <a:gd name="connsiteY204" fmla="*/ 207379 h 838042"/>
                <a:gd name="connsiteX205" fmla="*/ 423887 w 1037297"/>
                <a:gd name="connsiteY205" fmla="*/ 213094 h 838042"/>
                <a:gd name="connsiteX206" fmla="*/ 427697 w 1037297"/>
                <a:gd name="connsiteY206" fmla="*/ 224524 h 838042"/>
                <a:gd name="connsiteX207" fmla="*/ 425792 w 1037297"/>
                <a:gd name="connsiteY207" fmla="*/ 251194 h 838042"/>
                <a:gd name="connsiteX208" fmla="*/ 420077 w 1037297"/>
                <a:gd name="connsiteY208" fmla="*/ 253099 h 838042"/>
                <a:gd name="connsiteX209" fmla="*/ 414362 w 1037297"/>
                <a:gd name="connsiteY209" fmla="*/ 256909 h 838042"/>
                <a:gd name="connsiteX210" fmla="*/ 423887 w 1037297"/>
                <a:gd name="connsiteY21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1077 w 1037297"/>
                <a:gd name="connsiteY114" fmla="*/ 601714 h 838042"/>
                <a:gd name="connsiteX115" fmla="*/ 785837 w 1037297"/>
                <a:gd name="connsiteY115" fmla="*/ 576949 h 838042"/>
                <a:gd name="connsiteX116" fmla="*/ 650582 w 1037297"/>
                <a:gd name="connsiteY116" fmla="*/ 479794 h 838042"/>
                <a:gd name="connsiteX117" fmla="*/ 646772 w 1037297"/>
                <a:gd name="connsiteY117" fmla="*/ 462649 h 838042"/>
                <a:gd name="connsiteX118" fmla="*/ 648677 w 1037297"/>
                <a:gd name="connsiteY118" fmla="*/ 455029 h 838042"/>
                <a:gd name="connsiteX119" fmla="*/ 652487 w 1037297"/>
                <a:gd name="connsiteY119" fmla="*/ 437884 h 838042"/>
                <a:gd name="connsiteX120" fmla="*/ 656297 w 1037297"/>
                <a:gd name="connsiteY120" fmla="*/ 432169 h 838042"/>
                <a:gd name="connsiteX121" fmla="*/ 658202 w 1037297"/>
                <a:gd name="connsiteY121" fmla="*/ 426454 h 838042"/>
                <a:gd name="connsiteX122" fmla="*/ 663917 w 1037297"/>
                <a:gd name="connsiteY122" fmla="*/ 424549 h 838042"/>
                <a:gd name="connsiteX123" fmla="*/ 673442 w 1037297"/>
                <a:gd name="connsiteY123" fmla="*/ 413119 h 838042"/>
                <a:gd name="connsiteX124" fmla="*/ 726782 w 1037297"/>
                <a:gd name="connsiteY124" fmla="*/ 405499 h 838042"/>
                <a:gd name="connsiteX125" fmla="*/ 844892 w 1037297"/>
                <a:gd name="connsiteY125" fmla="*/ 407404 h 838042"/>
                <a:gd name="connsiteX126" fmla="*/ 873467 w 1037297"/>
                <a:gd name="connsiteY126" fmla="*/ 409309 h 838042"/>
                <a:gd name="connsiteX127" fmla="*/ 902042 w 1037297"/>
                <a:gd name="connsiteY127" fmla="*/ 415024 h 838042"/>
                <a:gd name="connsiteX128" fmla="*/ 924902 w 1037297"/>
                <a:gd name="connsiteY128" fmla="*/ 418834 h 838042"/>
                <a:gd name="connsiteX129" fmla="*/ 953477 w 1037297"/>
                <a:gd name="connsiteY129" fmla="*/ 424549 h 838042"/>
                <a:gd name="connsiteX130" fmla="*/ 959192 w 1037297"/>
                <a:gd name="connsiteY130" fmla="*/ 424549 h 838042"/>
                <a:gd name="connsiteX131" fmla="*/ 1004912 w 1037297"/>
                <a:gd name="connsiteY131" fmla="*/ 422644 h 838042"/>
                <a:gd name="connsiteX132" fmla="*/ 1033487 w 1037297"/>
                <a:gd name="connsiteY132" fmla="*/ 415024 h 838042"/>
                <a:gd name="connsiteX133" fmla="*/ 1037297 w 1037297"/>
                <a:gd name="connsiteY133" fmla="*/ 409309 h 838042"/>
                <a:gd name="connsiteX134" fmla="*/ 1035392 w 1037297"/>
                <a:gd name="connsiteY134" fmla="*/ 390259 h 838042"/>
                <a:gd name="connsiteX135" fmla="*/ 1029677 w 1037297"/>
                <a:gd name="connsiteY135" fmla="*/ 386449 h 838042"/>
                <a:gd name="connsiteX136" fmla="*/ 1014437 w 1037297"/>
                <a:gd name="connsiteY136" fmla="*/ 384544 h 838042"/>
                <a:gd name="connsiteX137" fmla="*/ 1008722 w 1037297"/>
                <a:gd name="connsiteY137" fmla="*/ 382639 h 838042"/>
                <a:gd name="connsiteX138" fmla="*/ 1001102 w 1037297"/>
                <a:gd name="connsiteY138" fmla="*/ 380734 h 838042"/>
                <a:gd name="connsiteX139" fmla="*/ 989672 w 1037297"/>
                <a:gd name="connsiteY139" fmla="*/ 373114 h 838042"/>
                <a:gd name="connsiteX140" fmla="*/ 978242 w 1037297"/>
                <a:gd name="connsiteY140" fmla="*/ 369304 h 838042"/>
                <a:gd name="connsiteX141" fmla="*/ 972527 w 1037297"/>
                <a:gd name="connsiteY141" fmla="*/ 367399 h 838042"/>
                <a:gd name="connsiteX142" fmla="*/ 964907 w 1037297"/>
                <a:gd name="connsiteY142" fmla="*/ 365494 h 838042"/>
                <a:gd name="connsiteX143" fmla="*/ 959192 w 1037297"/>
                <a:gd name="connsiteY143" fmla="*/ 363589 h 838042"/>
                <a:gd name="connsiteX144" fmla="*/ 938237 w 1037297"/>
                <a:gd name="connsiteY144" fmla="*/ 357874 h 838042"/>
                <a:gd name="connsiteX145" fmla="*/ 932522 w 1037297"/>
                <a:gd name="connsiteY145" fmla="*/ 355969 h 838042"/>
                <a:gd name="connsiteX146" fmla="*/ 827747 w 1037297"/>
                <a:gd name="connsiteY146" fmla="*/ 357874 h 838042"/>
                <a:gd name="connsiteX147" fmla="*/ 822032 w 1037297"/>
                <a:gd name="connsiteY147" fmla="*/ 359779 h 838042"/>
                <a:gd name="connsiteX148" fmla="*/ 732497 w 1037297"/>
                <a:gd name="connsiteY148" fmla="*/ 361684 h 838042"/>
                <a:gd name="connsiteX149" fmla="*/ 719162 w 1037297"/>
                <a:gd name="connsiteY149" fmla="*/ 365494 h 838042"/>
                <a:gd name="connsiteX150" fmla="*/ 698207 w 1037297"/>
                <a:gd name="connsiteY150" fmla="*/ 367399 h 838042"/>
                <a:gd name="connsiteX151" fmla="*/ 671537 w 1037297"/>
                <a:gd name="connsiteY151" fmla="*/ 369304 h 838042"/>
                <a:gd name="connsiteX152" fmla="*/ 671537 w 1037297"/>
                <a:gd name="connsiteY152" fmla="*/ 369304 h 838042"/>
                <a:gd name="connsiteX153" fmla="*/ 648677 w 1037297"/>
                <a:gd name="connsiteY153" fmla="*/ 373114 h 838042"/>
                <a:gd name="connsiteX154" fmla="*/ 644867 w 1037297"/>
                <a:gd name="connsiteY154" fmla="*/ 361684 h 838042"/>
                <a:gd name="connsiteX155" fmla="*/ 642962 w 1037297"/>
                <a:gd name="connsiteY155" fmla="*/ 355969 h 838042"/>
                <a:gd name="connsiteX156" fmla="*/ 644867 w 1037297"/>
                <a:gd name="connsiteY156" fmla="*/ 338824 h 838042"/>
                <a:gd name="connsiteX157" fmla="*/ 646772 w 1037297"/>
                <a:gd name="connsiteY157" fmla="*/ 333109 h 838042"/>
                <a:gd name="connsiteX158" fmla="*/ 663917 w 1037297"/>
                <a:gd name="connsiteY158" fmla="*/ 323584 h 838042"/>
                <a:gd name="connsiteX159" fmla="*/ 675347 w 1037297"/>
                <a:gd name="connsiteY159" fmla="*/ 315964 h 838042"/>
                <a:gd name="connsiteX160" fmla="*/ 677252 w 1037297"/>
                <a:gd name="connsiteY160" fmla="*/ 310249 h 838042"/>
                <a:gd name="connsiteX161" fmla="*/ 682967 w 1037297"/>
                <a:gd name="connsiteY161" fmla="*/ 308344 h 838042"/>
                <a:gd name="connsiteX162" fmla="*/ 688682 w 1037297"/>
                <a:gd name="connsiteY162" fmla="*/ 304534 h 838042"/>
                <a:gd name="connsiteX163" fmla="*/ 698207 w 1037297"/>
                <a:gd name="connsiteY163" fmla="*/ 295009 h 838042"/>
                <a:gd name="connsiteX164" fmla="*/ 707732 w 1037297"/>
                <a:gd name="connsiteY164" fmla="*/ 283579 h 838042"/>
                <a:gd name="connsiteX165" fmla="*/ 719162 w 1037297"/>
                <a:gd name="connsiteY165" fmla="*/ 275959 h 838042"/>
                <a:gd name="connsiteX166" fmla="*/ 734402 w 1037297"/>
                <a:gd name="connsiteY166" fmla="*/ 262624 h 838042"/>
                <a:gd name="connsiteX167" fmla="*/ 743927 w 1037297"/>
                <a:gd name="connsiteY167" fmla="*/ 251194 h 838042"/>
                <a:gd name="connsiteX168" fmla="*/ 755357 w 1037297"/>
                <a:gd name="connsiteY168" fmla="*/ 241669 h 838042"/>
                <a:gd name="connsiteX169" fmla="*/ 761072 w 1037297"/>
                <a:gd name="connsiteY169" fmla="*/ 230239 h 838042"/>
                <a:gd name="connsiteX170" fmla="*/ 762977 w 1037297"/>
                <a:gd name="connsiteY170" fmla="*/ 224524 h 838042"/>
                <a:gd name="connsiteX171" fmla="*/ 768692 w 1037297"/>
                <a:gd name="connsiteY171" fmla="*/ 213094 h 838042"/>
                <a:gd name="connsiteX172" fmla="*/ 766787 w 1037297"/>
                <a:gd name="connsiteY172" fmla="*/ 197854 h 838042"/>
                <a:gd name="connsiteX173" fmla="*/ 761072 w 1037297"/>
                <a:gd name="connsiteY173" fmla="*/ 195949 h 838042"/>
                <a:gd name="connsiteX174" fmla="*/ 740117 w 1037297"/>
                <a:gd name="connsiteY174" fmla="*/ 197854 h 838042"/>
                <a:gd name="connsiteX175" fmla="*/ 734402 w 1037297"/>
                <a:gd name="connsiteY175" fmla="*/ 201664 h 838042"/>
                <a:gd name="connsiteX176" fmla="*/ 722972 w 1037297"/>
                <a:gd name="connsiteY176" fmla="*/ 205474 h 838042"/>
                <a:gd name="connsiteX177" fmla="*/ 719162 w 1037297"/>
                <a:gd name="connsiteY177" fmla="*/ 211189 h 838042"/>
                <a:gd name="connsiteX178" fmla="*/ 713447 w 1037297"/>
                <a:gd name="connsiteY178" fmla="*/ 213094 h 838042"/>
                <a:gd name="connsiteX179" fmla="*/ 707732 w 1037297"/>
                <a:gd name="connsiteY179" fmla="*/ 216904 h 838042"/>
                <a:gd name="connsiteX180" fmla="*/ 702017 w 1037297"/>
                <a:gd name="connsiteY180" fmla="*/ 222619 h 838042"/>
                <a:gd name="connsiteX181" fmla="*/ 694397 w 1037297"/>
                <a:gd name="connsiteY181" fmla="*/ 226429 h 838042"/>
                <a:gd name="connsiteX182" fmla="*/ 652487 w 1037297"/>
                <a:gd name="connsiteY182" fmla="*/ 255004 h 838042"/>
                <a:gd name="connsiteX183" fmla="*/ 639152 w 1037297"/>
                <a:gd name="connsiteY183" fmla="*/ 266434 h 838042"/>
                <a:gd name="connsiteX184" fmla="*/ 629627 w 1037297"/>
                <a:gd name="connsiteY184" fmla="*/ 283579 h 838042"/>
                <a:gd name="connsiteX185" fmla="*/ 604862 w 1037297"/>
                <a:gd name="connsiteY185" fmla="*/ 289294 h 838042"/>
                <a:gd name="connsiteX186" fmla="*/ 591527 w 1037297"/>
                <a:gd name="connsiteY186" fmla="*/ 293104 h 838042"/>
                <a:gd name="connsiteX187" fmla="*/ 576287 w 1037297"/>
                <a:gd name="connsiteY187" fmla="*/ 291199 h 838042"/>
                <a:gd name="connsiteX188" fmla="*/ 564857 w 1037297"/>
                <a:gd name="connsiteY188" fmla="*/ 287389 h 838042"/>
                <a:gd name="connsiteX189" fmla="*/ 553427 w 1037297"/>
                <a:gd name="connsiteY189" fmla="*/ 283579 h 838042"/>
                <a:gd name="connsiteX190" fmla="*/ 541997 w 1037297"/>
                <a:gd name="connsiteY190" fmla="*/ 279769 h 838042"/>
                <a:gd name="connsiteX191" fmla="*/ 536282 w 1037297"/>
                <a:gd name="connsiteY191" fmla="*/ 277864 h 838042"/>
                <a:gd name="connsiteX192" fmla="*/ 530567 w 1037297"/>
                <a:gd name="connsiteY192" fmla="*/ 274054 h 838042"/>
                <a:gd name="connsiteX193" fmla="*/ 519137 w 1037297"/>
                <a:gd name="connsiteY193" fmla="*/ 268339 h 838042"/>
                <a:gd name="connsiteX194" fmla="*/ 511517 w 1037297"/>
                <a:gd name="connsiteY194" fmla="*/ 256909 h 838042"/>
                <a:gd name="connsiteX195" fmla="*/ 507707 w 1037297"/>
                <a:gd name="connsiteY195" fmla="*/ 235954 h 838042"/>
                <a:gd name="connsiteX196" fmla="*/ 509612 w 1037297"/>
                <a:gd name="connsiteY196" fmla="*/ 171184 h 838042"/>
                <a:gd name="connsiteX197" fmla="*/ 508314 w 1037297"/>
                <a:gd name="connsiteY197" fmla="*/ 73485 h 838042"/>
                <a:gd name="connsiteX198" fmla="*/ 454116 w 1037297"/>
                <a:gd name="connsiteY198" fmla="*/ 11248 h 838042"/>
                <a:gd name="connsiteX199" fmla="*/ 435401 w 1037297"/>
                <a:gd name="connsiteY199" fmla="*/ 68523 h 838042"/>
                <a:gd name="connsiteX200" fmla="*/ 427697 w 1037297"/>
                <a:gd name="connsiteY200" fmla="*/ 137103 h 838042"/>
                <a:gd name="connsiteX201" fmla="*/ 420077 w 1037297"/>
                <a:gd name="connsiteY201" fmla="*/ 169279 h 838042"/>
                <a:gd name="connsiteX202" fmla="*/ 416267 w 1037297"/>
                <a:gd name="connsiteY202" fmla="*/ 186424 h 838042"/>
                <a:gd name="connsiteX203" fmla="*/ 420077 w 1037297"/>
                <a:gd name="connsiteY203" fmla="*/ 207379 h 838042"/>
                <a:gd name="connsiteX204" fmla="*/ 423887 w 1037297"/>
                <a:gd name="connsiteY204" fmla="*/ 213094 h 838042"/>
                <a:gd name="connsiteX205" fmla="*/ 427697 w 1037297"/>
                <a:gd name="connsiteY205" fmla="*/ 224524 h 838042"/>
                <a:gd name="connsiteX206" fmla="*/ 425792 w 1037297"/>
                <a:gd name="connsiteY206" fmla="*/ 251194 h 838042"/>
                <a:gd name="connsiteX207" fmla="*/ 420077 w 1037297"/>
                <a:gd name="connsiteY207" fmla="*/ 253099 h 838042"/>
                <a:gd name="connsiteX208" fmla="*/ 414362 w 1037297"/>
                <a:gd name="connsiteY208" fmla="*/ 256909 h 838042"/>
                <a:gd name="connsiteX209" fmla="*/ 423887 w 1037297"/>
                <a:gd name="connsiteY209"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15924 w 1037297"/>
                <a:gd name="connsiteY109" fmla="*/ 609158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15068 w 1037297"/>
                <a:gd name="connsiteY108" fmla="*/ 549092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85837 w 1037297"/>
                <a:gd name="connsiteY113" fmla="*/ 576949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85837 w 1037297"/>
                <a:gd name="connsiteY113" fmla="*/ 576949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6297 w 1037297"/>
                <a:gd name="connsiteY117" fmla="*/ 432169 h 838042"/>
                <a:gd name="connsiteX118" fmla="*/ 658202 w 1037297"/>
                <a:gd name="connsiteY118" fmla="*/ 426454 h 838042"/>
                <a:gd name="connsiteX119" fmla="*/ 663917 w 1037297"/>
                <a:gd name="connsiteY119" fmla="*/ 424549 h 838042"/>
                <a:gd name="connsiteX120" fmla="*/ 673442 w 1037297"/>
                <a:gd name="connsiteY120" fmla="*/ 413119 h 838042"/>
                <a:gd name="connsiteX121" fmla="*/ 726782 w 1037297"/>
                <a:gd name="connsiteY121" fmla="*/ 405499 h 838042"/>
                <a:gd name="connsiteX122" fmla="*/ 844892 w 1037297"/>
                <a:gd name="connsiteY122" fmla="*/ 407404 h 838042"/>
                <a:gd name="connsiteX123" fmla="*/ 873467 w 1037297"/>
                <a:gd name="connsiteY123" fmla="*/ 409309 h 838042"/>
                <a:gd name="connsiteX124" fmla="*/ 902042 w 1037297"/>
                <a:gd name="connsiteY124" fmla="*/ 415024 h 838042"/>
                <a:gd name="connsiteX125" fmla="*/ 924902 w 1037297"/>
                <a:gd name="connsiteY125" fmla="*/ 418834 h 838042"/>
                <a:gd name="connsiteX126" fmla="*/ 953477 w 1037297"/>
                <a:gd name="connsiteY126" fmla="*/ 424549 h 838042"/>
                <a:gd name="connsiteX127" fmla="*/ 959192 w 1037297"/>
                <a:gd name="connsiteY127" fmla="*/ 424549 h 838042"/>
                <a:gd name="connsiteX128" fmla="*/ 1004912 w 1037297"/>
                <a:gd name="connsiteY128" fmla="*/ 422644 h 838042"/>
                <a:gd name="connsiteX129" fmla="*/ 1033487 w 1037297"/>
                <a:gd name="connsiteY129" fmla="*/ 415024 h 838042"/>
                <a:gd name="connsiteX130" fmla="*/ 1037297 w 1037297"/>
                <a:gd name="connsiteY130" fmla="*/ 409309 h 838042"/>
                <a:gd name="connsiteX131" fmla="*/ 1035392 w 1037297"/>
                <a:gd name="connsiteY131" fmla="*/ 390259 h 838042"/>
                <a:gd name="connsiteX132" fmla="*/ 1029677 w 1037297"/>
                <a:gd name="connsiteY132" fmla="*/ 386449 h 838042"/>
                <a:gd name="connsiteX133" fmla="*/ 1014437 w 1037297"/>
                <a:gd name="connsiteY133" fmla="*/ 384544 h 838042"/>
                <a:gd name="connsiteX134" fmla="*/ 1008722 w 1037297"/>
                <a:gd name="connsiteY134" fmla="*/ 382639 h 838042"/>
                <a:gd name="connsiteX135" fmla="*/ 1001102 w 1037297"/>
                <a:gd name="connsiteY135" fmla="*/ 380734 h 838042"/>
                <a:gd name="connsiteX136" fmla="*/ 989672 w 1037297"/>
                <a:gd name="connsiteY136" fmla="*/ 373114 h 838042"/>
                <a:gd name="connsiteX137" fmla="*/ 978242 w 1037297"/>
                <a:gd name="connsiteY137" fmla="*/ 369304 h 838042"/>
                <a:gd name="connsiteX138" fmla="*/ 972527 w 1037297"/>
                <a:gd name="connsiteY138" fmla="*/ 367399 h 838042"/>
                <a:gd name="connsiteX139" fmla="*/ 964907 w 1037297"/>
                <a:gd name="connsiteY139" fmla="*/ 365494 h 838042"/>
                <a:gd name="connsiteX140" fmla="*/ 959192 w 1037297"/>
                <a:gd name="connsiteY140" fmla="*/ 363589 h 838042"/>
                <a:gd name="connsiteX141" fmla="*/ 938237 w 1037297"/>
                <a:gd name="connsiteY141" fmla="*/ 357874 h 838042"/>
                <a:gd name="connsiteX142" fmla="*/ 932522 w 1037297"/>
                <a:gd name="connsiteY142" fmla="*/ 355969 h 838042"/>
                <a:gd name="connsiteX143" fmla="*/ 827747 w 1037297"/>
                <a:gd name="connsiteY143" fmla="*/ 357874 h 838042"/>
                <a:gd name="connsiteX144" fmla="*/ 822032 w 1037297"/>
                <a:gd name="connsiteY144" fmla="*/ 359779 h 838042"/>
                <a:gd name="connsiteX145" fmla="*/ 732497 w 1037297"/>
                <a:gd name="connsiteY145" fmla="*/ 361684 h 838042"/>
                <a:gd name="connsiteX146" fmla="*/ 719162 w 1037297"/>
                <a:gd name="connsiteY146" fmla="*/ 365494 h 838042"/>
                <a:gd name="connsiteX147" fmla="*/ 698207 w 1037297"/>
                <a:gd name="connsiteY147" fmla="*/ 367399 h 838042"/>
                <a:gd name="connsiteX148" fmla="*/ 671537 w 1037297"/>
                <a:gd name="connsiteY148" fmla="*/ 369304 h 838042"/>
                <a:gd name="connsiteX149" fmla="*/ 671537 w 1037297"/>
                <a:gd name="connsiteY149" fmla="*/ 369304 h 838042"/>
                <a:gd name="connsiteX150" fmla="*/ 648677 w 1037297"/>
                <a:gd name="connsiteY150" fmla="*/ 373114 h 838042"/>
                <a:gd name="connsiteX151" fmla="*/ 644867 w 1037297"/>
                <a:gd name="connsiteY151" fmla="*/ 361684 h 838042"/>
                <a:gd name="connsiteX152" fmla="*/ 642962 w 1037297"/>
                <a:gd name="connsiteY152" fmla="*/ 355969 h 838042"/>
                <a:gd name="connsiteX153" fmla="*/ 644867 w 1037297"/>
                <a:gd name="connsiteY153" fmla="*/ 338824 h 838042"/>
                <a:gd name="connsiteX154" fmla="*/ 646772 w 1037297"/>
                <a:gd name="connsiteY154" fmla="*/ 333109 h 838042"/>
                <a:gd name="connsiteX155" fmla="*/ 663917 w 1037297"/>
                <a:gd name="connsiteY155" fmla="*/ 323584 h 838042"/>
                <a:gd name="connsiteX156" fmla="*/ 675347 w 1037297"/>
                <a:gd name="connsiteY156" fmla="*/ 315964 h 838042"/>
                <a:gd name="connsiteX157" fmla="*/ 677252 w 1037297"/>
                <a:gd name="connsiteY157" fmla="*/ 310249 h 838042"/>
                <a:gd name="connsiteX158" fmla="*/ 682967 w 1037297"/>
                <a:gd name="connsiteY158" fmla="*/ 308344 h 838042"/>
                <a:gd name="connsiteX159" fmla="*/ 688682 w 1037297"/>
                <a:gd name="connsiteY159" fmla="*/ 304534 h 838042"/>
                <a:gd name="connsiteX160" fmla="*/ 698207 w 1037297"/>
                <a:gd name="connsiteY160" fmla="*/ 295009 h 838042"/>
                <a:gd name="connsiteX161" fmla="*/ 707732 w 1037297"/>
                <a:gd name="connsiteY161" fmla="*/ 283579 h 838042"/>
                <a:gd name="connsiteX162" fmla="*/ 719162 w 1037297"/>
                <a:gd name="connsiteY162" fmla="*/ 275959 h 838042"/>
                <a:gd name="connsiteX163" fmla="*/ 734402 w 1037297"/>
                <a:gd name="connsiteY163" fmla="*/ 262624 h 838042"/>
                <a:gd name="connsiteX164" fmla="*/ 743927 w 1037297"/>
                <a:gd name="connsiteY164" fmla="*/ 251194 h 838042"/>
                <a:gd name="connsiteX165" fmla="*/ 755357 w 1037297"/>
                <a:gd name="connsiteY165" fmla="*/ 241669 h 838042"/>
                <a:gd name="connsiteX166" fmla="*/ 761072 w 1037297"/>
                <a:gd name="connsiteY166" fmla="*/ 230239 h 838042"/>
                <a:gd name="connsiteX167" fmla="*/ 762977 w 1037297"/>
                <a:gd name="connsiteY167" fmla="*/ 224524 h 838042"/>
                <a:gd name="connsiteX168" fmla="*/ 768692 w 1037297"/>
                <a:gd name="connsiteY168" fmla="*/ 213094 h 838042"/>
                <a:gd name="connsiteX169" fmla="*/ 766787 w 1037297"/>
                <a:gd name="connsiteY169" fmla="*/ 197854 h 838042"/>
                <a:gd name="connsiteX170" fmla="*/ 761072 w 1037297"/>
                <a:gd name="connsiteY170" fmla="*/ 195949 h 838042"/>
                <a:gd name="connsiteX171" fmla="*/ 740117 w 1037297"/>
                <a:gd name="connsiteY171" fmla="*/ 197854 h 838042"/>
                <a:gd name="connsiteX172" fmla="*/ 734402 w 1037297"/>
                <a:gd name="connsiteY172" fmla="*/ 201664 h 838042"/>
                <a:gd name="connsiteX173" fmla="*/ 722972 w 1037297"/>
                <a:gd name="connsiteY173" fmla="*/ 205474 h 838042"/>
                <a:gd name="connsiteX174" fmla="*/ 719162 w 1037297"/>
                <a:gd name="connsiteY174" fmla="*/ 211189 h 838042"/>
                <a:gd name="connsiteX175" fmla="*/ 713447 w 1037297"/>
                <a:gd name="connsiteY175" fmla="*/ 213094 h 838042"/>
                <a:gd name="connsiteX176" fmla="*/ 707732 w 1037297"/>
                <a:gd name="connsiteY176" fmla="*/ 216904 h 838042"/>
                <a:gd name="connsiteX177" fmla="*/ 702017 w 1037297"/>
                <a:gd name="connsiteY177" fmla="*/ 222619 h 838042"/>
                <a:gd name="connsiteX178" fmla="*/ 694397 w 1037297"/>
                <a:gd name="connsiteY178" fmla="*/ 226429 h 838042"/>
                <a:gd name="connsiteX179" fmla="*/ 652487 w 1037297"/>
                <a:gd name="connsiteY179" fmla="*/ 255004 h 838042"/>
                <a:gd name="connsiteX180" fmla="*/ 639152 w 1037297"/>
                <a:gd name="connsiteY180" fmla="*/ 266434 h 838042"/>
                <a:gd name="connsiteX181" fmla="*/ 629627 w 1037297"/>
                <a:gd name="connsiteY181" fmla="*/ 283579 h 838042"/>
                <a:gd name="connsiteX182" fmla="*/ 604862 w 1037297"/>
                <a:gd name="connsiteY182" fmla="*/ 289294 h 838042"/>
                <a:gd name="connsiteX183" fmla="*/ 591527 w 1037297"/>
                <a:gd name="connsiteY183" fmla="*/ 293104 h 838042"/>
                <a:gd name="connsiteX184" fmla="*/ 576287 w 1037297"/>
                <a:gd name="connsiteY184" fmla="*/ 291199 h 838042"/>
                <a:gd name="connsiteX185" fmla="*/ 564857 w 1037297"/>
                <a:gd name="connsiteY185" fmla="*/ 287389 h 838042"/>
                <a:gd name="connsiteX186" fmla="*/ 553427 w 1037297"/>
                <a:gd name="connsiteY186" fmla="*/ 283579 h 838042"/>
                <a:gd name="connsiteX187" fmla="*/ 541997 w 1037297"/>
                <a:gd name="connsiteY187" fmla="*/ 279769 h 838042"/>
                <a:gd name="connsiteX188" fmla="*/ 536282 w 1037297"/>
                <a:gd name="connsiteY188" fmla="*/ 277864 h 838042"/>
                <a:gd name="connsiteX189" fmla="*/ 530567 w 1037297"/>
                <a:gd name="connsiteY189" fmla="*/ 274054 h 838042"/>
                <a:gd name="connsiteX190" fmla="*/ 519137 w 1037297"/>
                <a:gd name="connsiteY190" fmla="*/ 268339 h 838042"/>
                <a:gd name="connsiteX191" fmla="*/ 511517 w 1037297"/>
                <a:gd name="connsiteY191" fmla="*/ 256909 h 838042"/>
                <a:gd name="connsiteX192" fmla="*/ 507707 w 1037297"/>
                <a:gd name="connsiteY192" fmla="*/ 235954 h 838042"/>
                <a:gd name="connsiteX193" fmla="*/ 509612 w 1037297"/>
                <a:gd name="connsiteY193" fmla="*/ 171184 h 838042"/>
                <a:gd name="connsiteX194" fmla="*/ 508314 w 1037297"/>
                <a:gd name="connsiteY194" fmla="*/ 73485 h 838042"/>
                <a:gd name="connsiteX195" fmla="*/ 454116 w 1037297"/>
                <a:gd name="connsiteY195" fmla="*/ 11248 h 838042"/>
                <a:gd name="connsiteX196" fmla="*/ 435401 w 1037297"/>
                <a:gd name="connsiteY196" fmla="*/ 68523 h 838042"/>
                <a:gd name="connsiteX197" fmla="*/ 427697 w 1037297"/>
                <a:gd name="connsiteY197" fmla="*/ 137103 h 838042"/>
                <a:gd name="connsiteX198" fmla="*/ 420077 w 1037297"/>
                <a:gd name="connsiteY198" fmla="*/ 169279 h 838042"/>
                <a:gd name="connsiteX199" fmla="*/ 416267 w 1037297"/>
                <a:gd name="connsiteY199" fmla="*/ 186424 h 838042"/>
                <a:gd name="connsiteX200" fmla="*/ 420077 w 1037297"/>
                <a:gd name="connsiteY200" fmla="*/ 207379 h 838042"/>
                <a:gd name="connsiteX201" fmla="*/ 423887 w 1037297"/>
                <a:gd name="connsiteY201" fmla="*/ 213094 h 838042"/>
                <a:gd name="connsiteX202" fmla="*/ 427697 w 1037297"/>
                <a:gd name="connsiteY202" fmla="*/ 224524 h 838042"/>
                <a:gd name="connsiteX203" fmla="*/ 425792 w 1037297"/>
                <a:gd name="connsiteY203" fmla="*/ 251194 h 838042"/>
                <a:gd name="connsiteX204" fmla="*/ 420077 w 1037297"/>
                <a:gd name="connsiteY204" fmla="*/ 253099 h 838042"/>
                <a:gd name="connsiteX205" fmla="*/ 414362 w 1037297"/>
                <a:gd name="connsiteY205" fmla="*/ 256909 h 838042"/>
                <a:gd name="connsiteX206" fmla="*/ 423887 w 1037297"/>
                <a:gd name="connsiteY206"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8202 w 1037297"/>
                <a:gd name="connsiteY117" fmla="*/ 426454 h 838042"/>
                <a:gd name="connsiteX118" fmla="*/ 663917 w 1037297"/>
                <a:gd name="connsiteY118" fmla="*/ 424549 h 838042"/>
                <a:gd name="connsiteX119" fmla="*/ 673442 w 1037297"/>
                <a:gd name="connsiteY119" fmla="*/ 413119 h 838042"/>
                <a:gd name="connsiteX120" fmla="*/ 726782 w 1037297"/>
                <a:gd name="connsiteY120" fmla="*/ 405499 h 838042"/>
                <a:gd name="connsiteX121" fmla="*/ 844892 w 1037297"/>
                <a:gd name="connsiteY121" fmla="*/ 407404 h 838042"/>
                <a:gd name="connsiteX122" fmla="*/ 873467 w 1037297"/>
                <a:gd name="connsiteY122" fmla="*/ 409309 h 838042"/>
                <a:gd name="connsiteX123" fmla="*/ 902042 w 1037297"/>
                <a:gd name="connsiteY123" fmla="*/ 415024 h 838042"/>
                <a:gd name="connsiteX124" fmla="*/ 924902 w 1037297"/>
                <a:gd name="connsiteY124" fmla="*/ 418834 h 838042"/>
                <a:gd name="connsiteX125" fmla="*/ 953477 w 1037297"/>
                <a:gd name="connsiteY125" fmla="*/ 424549 h 838042"/>
                <a:gd name="connsiteX126" fmla="*/ 959192 w 1037297"/>
                <a:gd name="connsiteY126" fmla="*/ 424549 h 838042"/>
                <a:gd name="connsiteX127" fmla="*/ 1004912 w 1037297"/>
                <a:gd name="connsiteY127" fmla="*/ 422644 h 838042"/>
                <a:gd name="connsiteX128" fmla="*/ 1033487 w 1037297"/>
                <a:gd name="connsiteY128" fmla="*/ 415024 h 838042"/>
                <a:gd name="connsiteX129" fmla="*/ 1037297 w 1037297"/>
                <a:gd name="connsiteY129" fmla="*/ 409309 h 838042"/>
                <a:gd name="connsiteX130" fmla="*/ 1035392 w 1037297"/>
                <a:gd name="connsiteY130" fmla="*/ 390259 h 838042"/>
                <a:gd name="connsiteX131" fmla="*/ 1029677 w 1037297"/>
                <a:gd name="connsiteY131" fmla="*/ 386449 h 838042"/>
                <a:gd name="connsiteX132" fmla="*/ 1014437 w 1037297"/>
                <a:gd name="connsiteY132" fmla="*/ 384544 h 838042"/>
                <a:gd name="connsiteX133" fmla="*/ 1008722 w 1037297"/>
                <a:gd name="connsiteY133" fmla="*/ 382639 h 838042"/>
                <a:gd name="connsiteX134" fmla="*/ 1001102 w 1037297"/>
                <a:gd name="connsiteY134" fmla="*/ 380734 h 838042"/>
                <a:gd name="connsiteX135" fmla="*/ 989672 w 1037297"/>
                <a:gd name="connsiteY135" fmla="*/ 373114 h 838042"/>
                <a:gd name="connsiteX136" fmla="*/ 978242 w 1037297"/>
                <a:gd name="connsiteY136" fmla="*/ 369304 h 838042"/>
                <a:gd name="connsiteX137" fmla="*/ 972527 w 1037297"/>
                <a:gd name="connsiteY137" fmla="*/ 367399 h 838042"/>
                <a:gd name="connsiteX138" fmla="*/ 964907 w 1037297"/>
                <a:gd name="connsiteY138" fmla="*/ 365494 h 838042"/>
                <a:gd name="connsiteX139" fmla="*/ 959192 w 1037297"/>
                <a:gd name="connsiteY139" fmla="*/ 363589 h 838042"/>
                <a:gd name="connsiteX140" fmla="*/ 938237 w 1037297"/>
                <a:gd name="connsiteY140" fmla="*/ 357874 h 838042"/>
                <a:gd name="connsiteX141" fmla="*/ 932522 w 1037297"/>
                <a:gd name="connsiteY141" fmla="*/ 355969 h 838042"/>
                <a:gd name="connsiteX142" fmla="*/ 827747 w 1037297"/>
                <a:gd name="connsiteY142" fmla="*/ 357874 h 838042"/>
                <a:gd name="connsiteX143" fmla="*/ 822032 w 1037297"/>
                <a:gd name="connsiteY143" fmla="*/ 359779 h 838042"/>
                <a:gd name="connsiteX144" fmla="*/ 732497 w 1037297"/>
                <a:gd name="connsiteY144" fmla="*/ 361684 h 838042"/>
                <a:gd name="connsiteX145" fmla="*/ 719162 w 1037297"/>
                <a:gd name="connsiteY145" fmla="*/ 365494 h 838042"/>
                <a:gd name="connsiteX146" fmla="*/ 698207 w 1037297"/>
                <a:gd name="connsiteY146" fmla="*/ 367399 h 838042"/>
                <a:gd name="connsiteX147" fmla="*/ 671537 w 1037297"/>
                <a:gd name="connsiteY147" fmla="*/ 369304 h 838042"/>
                <a:gd name="connsiteX148" fmla="*/ 671537 w 1037297"/>
                <a:gd name="connsiteY148" fmla="*/ 369304 h 838042"/>
                <a:gd name="connsiteX149" fmla="*/ 648677 w 1037297"/>
                <a:gd name="connsiteY149" fmla="*/ 373114 h 838042"/>
                <a:gd name="connsiteX150" fmla="*/ 644867 w 1037297"/>
                <a:gd name="connsiteY150" fmla="*/ 361684 h 838042"/>
                <a:gd name="connsiteX151" fmla="*/ 642962 w 1037297"/>
                <a:gd name="connsiteY151" fmla="*/ 355969 h 838042"/>
                <a:gd name="connsiteX152" fmla="*/ 644867 w 1037297"/>
                <a:gd name="connsiteY152" fmla="*/ 338824 h 838042"/>
                <a:gd name="connsiteX153" fmla="*/ 646772 w 1037297"/>
                <a:gd name="connsiteY153" fmla="*/ 333109 h 838042"/>
                <a:gd name="connsiteX154" fmla="*/ 663917 w 1037297"/>
                <a:gd name="connsiteY154" fmla="*/ 323584 h 838042"/>
                <a:gd name="connsiteX155" fmla="*/ 675347 w 1037297"/>
                <a:gd name="connsiteY155" fmla="*/ 315964 h 838042"/>
                <a:gd name="connsiteX156" fmla="*/ 677252 w 1037297"/>
                <a:gd name="connsiteY156" fmla="*/ 310249 h 838042"/>
                <a:gd name="connsiteX157" fmla="*/ 682967 w 1037297"/>
                <a:gd name="connsiteY157" fmla="*/ 308344 h 838042"/>
                <a:gd name="connsiteX158" fmla="*/ 688682 w 1037297"/>
                <a:gd name="connsiteY158" fmla="*/ 304534 h 838042"/>
                <a:gd name="connsiteX159" fmla="*/ 698207 w 1037297"/>
                <a:gd name="connsiteY159" fmla="*/ 295009 h 838042"/>
                <a:gd name="connsiteX160" fmla="*/ 707732 w 1037297"/>
                <a:gd name="connsiteY160" fmla="*/ 283579 h 838042"/>
                <a:gd name="connsiteX161" fmla="*/ 719162 w 1037297"/>
                <a:gd name="connsiteY161" fmla="*/ 275959 h 838042"/>
                <a:gd name="connsiteX162" fmla="*/ 734402 w 1037297"/>
                <a:gd name="connsiteY162" fmla="*/ 262624 h 838042"/>
                <a:gd name="connsiteX163" fmla="*/ 743927 w 1037297"/>
                <a:gd name="connsiteY163" fmla="*/ 251194 h 838042"/>
                <a:gd name="connsiteX164" fmla="*/ 755357 w 1037297"/>
                <a:gd name="connsiteY164" fmla="*/ 241669 h 838042"/>
                <a:gd name="connsiteX165" fmla="*/ 761072 w 1037297"/>
                <a:gd name="connsiteY165" fmla="*/ 230239 h 838042"/>
                <a:gd name="connsiteX166" fmla="*/ 762977 w 1037297"/>
                <a:gd name="connsiteY166" fmla="*/ 224524 h 838042"/>
                <a:gd name="connsiteX167" fmla="*/ 768692 w 1037297"/>
                <a:gd name="connsiteY167" fmla="*/ 213094 h 838042"/>
                <a:gd name="connsiteX168" fmla="*/ 766787 w 1037297"/>
                <a:gd name="connsiteY168" fmla="*/ 197854 h 838042"/>
                <a:gd name="connsiteX169" fmla="*/ 761072 w 1037297"/>
                <a:gd name="connsiteY169" fmla="*/ 195949 h 838042"/>
                <a:gd name="connsiteX170" fmla="*/ 740117 w 1037297"/>
                <a:gd name="connsiteY170" fmla="*/ 197854 h 838042"/>
                <a:gd name="connsiteX171" fmla="*/ 734402 w 1037297"/>
                <a:gd name="connsiteY171" fmla="*/ 201664 h 838042"/>
                <a:gd name="connsiteX172" fmla="*/ 722972 w 1037297"/>
                <a:gd name="connsiteY172" fmla="*/ 205474 h 838042"/>
                <a:gd name="connsiteX173" fmla="*/ 719162 w 1037297"/>
                <a:gd name="connsiteY173" fmla="*/ 211189 h 838042"/>
                <a:gd name="connsiteX174" fmla="*/ 713447 w 1037297"/>
                <a:gd name="connsiteY174" fmla="*/ 213094 h 838042"/>
                <a:gd name="connsiteX175" fmla="*/ 707732 w 1037297"/>
                <a:gd name="connsiteY175" fmla="*/ 216904 h 838042"/>
                <a:gd name="connsiteX176" fmla="*/ 702017 w 1037297"/>
                <a:gd name="connsiteY176" fmla="*/ 222619 h 838042"/>
                <a:gd name="connsiteX177" fmla="*/ 694397 w 1037297"/>
                <a:gd name="connsiteY177" fmla="*/ 226429 h 838042"/>
                <a:gd name="connsiteX178" fmla="*/ 652487 w 1037297"/>
                <a:gd name="connsiteY178" fmla="*/ 255004 h 838042"/>
                <a:gd name="connsiteX179" fmla="*/ 639152 w 1037297"/>
                <a:gd name="connsiteY179" fmla="*/ 266434 h 838042"/>
                <a:gd name="connsiteX180" fmla="*/ 629627 w 1037297"/>
                <a:gd name="connsiteY180" fmla="*/ 283579 h 838042"/>
                <a:gd name="connsiteX181" fmla="*/ 604862 w 1037297"/>
                <a:gd name="connsiteY181" fmla="*/ 289294 h 838042"/>
                <a:gd name="connsiteX182" fmla="*/ 591527 w 1037297"/>
                <a:gd name="connsiteY182" fmla="*/ 293104 h 838042"/>
                <a:gd name="connsiteX183" fmla="*/ 576287 w 1037297"/>
                <a:gd name="connsiteY183" fmla="*/ 291199 h 838042"/>
                <a:gd name="connsiteX184" fmla="*/ 564857 w 1037297"/>
                <a:gd name="connsiteY184" fmla="*/ 287389 h 838042"/>
                <a:gd name="connsiteX185" fmla="*/ 553427 w 1037297"/>
                <a:gd name="connsiteY185" fmla="*/ 283579 h 838042"/>
                <a:gd name="connsiteX186" fmla="*/ 541997 w 1037297"/>
                <a:gd name="connsiteY186" fmla="*/ 279769 h 838042"/>
                <a:gd name="connsiteX187" fmla="*/ 536282 w 1037297"/>
                <a:gd name="connsiteY187" fmla="*/ 277864 h 838042"/>
                <a:gd name="connsiteX188" fmla="*/ 530567 w 1037297"/>
                <a:gd name="connsiteY188" fmla="*/ 274054 h 838042"/>
                <a:gd name="connsiteX189" fmla="*/ 519137 w 1037297"/>
                <a:gd name="connsiteY189" fmla="*/ 268339 h 838042"/>
                <a:gd name="connsiteX190" fmla="*/ 511517 w 1037297"/>
                <a:gd name="connsiteY190" fmla="*/ 256909 h 838042"/>
                <a:gd name="connsiteX191" fmla="*/ 507707 w 1037297"/>
                <a:gd name="connsiteY191" fmla="*/ 235954 h 838042"/>
                <a:gd name="connsiteX192" fmla="*/ 509612 w 1037297"/>
                <a:gd name="connsiteY192" fmla="*/ 171184 h 838042"/>
                <a:gd name="connsiteX193" fmla="*/ 508314 w 1037297"/>
                <a:gd name="connsiteY193" fmla="*/ 73485 h 838042"/>
                <a:gd name="connsiteX194" fmla="*/ 454116 w 1037297"/>
                <a:gd name="connsiteY194" fmla="*/ 11248 h 838042"/>
                <a:gd name="connsiteX195" fmla="*/ 435401 w 1037297"/>
                <a:gd name="connsiteY195" fmla="*/ 68523 h 838042"/>
                <a:gd name="connsiteX196" fmla="*/ 427697 w 1037297"/>
                <a:gd name="connsiteY196" fmla="*/ 137103 h 838042"/>
                <a:gd name="connsiteX197" fmla="*/ 420077 w 1037297"/>
                <a:gd name="connsiteY197" fmla="*/ 169279 h 838042"/>
                <a:gd name="connsiteX198" fmla="*/ 416267 w 1037297"/>
                <a:gd name="connsiteY198" fmla="*/ 186424 h 838042"/>
                <a:gd name="connsiteX199" fmla="*/ 420077 w 1037297"/>
                <a:gd name="connsiteY199" fmla="*/ 207379 h 838042"/>
                <a:gd name="connsiteX200" fmla="*/ 423887 w 1037297"/>
                <a:gd name="connsiteY200" fmla="*/ 213094 h 838042"/>
                <a:gd name="connsiteX201" fmla="*/ 427697 w 1037297"/>
                <a:gd name="connsiteY201" fmla="*/ 224524 h 838042"/>
                <a:gd name="connsiteX202" fmla="*/ 425792 w 1037297"/>
                <a:gd name="connsiteY202" fmla="*/ 251194 h 838042"/>
                <a:gd name="connsiteX203" fmla="*/ 420077 w 1037297"/>
                <a:gd name="connsiteY203" fmla="*/ 253099 h 838042"/>
                <a:gd name="connsiteX204" fmla="*/ 414362 w 1037297"/>
                <a:gd name="connsiteY204" fmla="*/ 256909 h 838042"/>
                <a:gd name="connsiteX205" fmla="*/ 423887 w 1037297"/>
                <a:gd name="connsiteY20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8202 w 1037297"/>
                <a:gd name="connsiteY117" fmla="*/ 426454 h 838042"/>
                <a:gd name="connsiteX118" fmla="*/ 663917 w 1037297"/>
                <a:gd name="connsiteY118" fmla="*/ 424549 h 838042"/>
                <a:gd name="connsiteX119" fmla="*/ 726782 w 1037297"/>
                <a:gd name="connsiteY119" fmla="*/ 405499 h 838042"/>
                <a:gd name="connsiteX120" fmla="*/ 844892 w 1037297"/>
                <a:gd name="connsiteY120" fmla="*/ 407404 h 838042"/>
                <a:gd name="connsiteX121" fmla="*/ 873467 w 1037297"/>
                <a:gd name="connsiteY121" fmla="*/ 409309 h 838042"/>
                <a:gd name="connsiteX122" fmla="*/ 902042 w 1037297"/>
                <a:gd name="connsiteY122" fmla="*/ 415024 h 838042"/>
                <a:gd name="connsiteX123" fmla="*/ 924902 w 1037297"/>
                <a:gd name="connsiteY123" fmla="*/ 418834 h 838042"/>
                <a:gd name="connsiteX124" fmla="*/ 953477 w 1037297"/>
                <a:gd name="connsiteY124" fmla="*/ 424549 h 838042"/>
                <a:gd name="connsiteX125" fmla="*/ 959192 w 1037297"/>
                <a:gd name="connsiteY125" fmla="*/ 424549 h 838042"/>
                <a:gd name="connsiteX126" fmla="*/ 1004912 w 1037297"/>
                <a:gd name="connsiteY126" fmla="*/ 422644 h 838042"/>
                <a:gd name="connsiteX127" fmla="*/ 1033487 w 1037297"/>
                <a:gd name="connsiteY127" fmla="*/ 415024 h 838042"/>
                <a:gd name="connsiteX128" fmla="*/ 1037297 w 1037297"/>
                <a:gd name="connsiteY128" fmla="*/ 409309 h 838042"/>
                <a:gd name="connsiteX129" fmla="*/ 1035392 w 1037297"/>
                <a:gd name="connsiteY129" fmla="*/ 390259 h 838042"/>
                <a:gd name="connsiteX130" fmla="*/ 1029677 w 1037297"/>
                <a:gd name="connsiteY130" fmla="*/ 386449 h 838042"/>
                <a:gd name="connsiteX131" fmla="*/ 1014437 w 1037297"/>
                <a:gd name="connsiteY131" fmla="*/ 384544 h 838042"/>
                <a:gd name="connsiteX132" fmla="*/ 1008722 w 1037297"/>
                <a:gd name="connsiteY132" fmla="*/ 382639 h 838042"/>
                <a:gd name="connsiteX133" fmla="*/ 1001102 w 1037297"/>
                <a:gd name="connsiteY133" fmla="*/ 380734 h 838042"/>
                <a:gd name="connsiteX134" fmla="*/ 989672 w 1037297"/>
                <a:gd name="connsiteY134" fmla="*/ 373114 h 838042"/>
                <a:gd name="connsiteX135" fmla="*/ 978242 w 1037297"/>
                <a:gd name="connsiteY135" fmla="*/ 369304 h 838042"/>
                <a:gd name="connsiteX136" fmla="*/ 972527 w 1037297"/>
                <a:gd name="connsiteY136" fmla="*/ 367399 h 838042"/>
                <a:gd name="connsiteX137" fmla="*/ 964907 w 1037297"/>
                <a:gd name="connsiteY137" fmla="*/ 365494 h 838042"/>
                <a:gd name="connsiteX138" fmla="*/ 959192 w 1037297"/>
                <a:gd name="connsiteY138" fmla="*/ 363589 h 838042"/>
                <a:gd name="connsiteX139" fmla="*/ 938237 w 1037297"/>
                <a:gd name="connsiteY139" fmla="*/ 357874 h 838042"/>
                <a:gd name="connsiteX140" fmla="*/ 932522 w 1037297"/>
                <a:gd name="connsiteY140" fmla="*/ 355969 h 838042"/>
                <a:gd name="connsiteX141" fmla="*/ 827747 w 1037297"/>
                <a:gd name="connsiteY141" fmla="*/ 357874 h 838042"/>
                <a:gd name="connsiteX142" fmla="*/ 822032 w 1037297"/>
                <a:gd name="connsiteY142" fmla="*/ 359779 h 838042"/>
                <a:gd name="connsiteX143" fmla="*/ 732497 w 1037297"/>
                <a:gd name="connsiteY143" fmla="*/ 361684 h 838042"/>
                <a:gd name="connsiteX144" fmla="*/ 719162 w 1037297"/>
                <a:gd name="connsiteY144" fmla="*/ 365494 h 838042"/>
                <a:gd name="connsiteX145" fmla="*/ 698207 w 1037297"/>
                <a:gd name="connsiteY145" fmla="*/ 367399 h 838042"/>
                <a:gd name="connsiteX146" fmla="*/ 671537 w 1037297"/>
                <a:gd name="connsiteY146" fmla="*/ 369304 h 838042"/>
                <a:gd name="connsiteX147" fmla="*/ 671537 w 1037297"/>
                <a:gd name="connsiteY147" fmla="*/ 369304 h 838042"/>
                <a:gd name="connsiteX148" fmla="*/ 648677 w 1037297"/>
                <a:gd name="connsiteY148" fmla="*/ 373114 h 838042"/>
                <a:gd name="connsiteX149" fmla="*/ 644867 w 1037297"/>
                <a:gd name="connsiteY149" fmla="*/ 361684 h 838042"/>
                <a:gd name="connsiteX150" fmla="*/ 642962 w 1037297"/>
                <a:gd name="connsiteY150" fmla="*/ 355969 h 838042"/>
                <a:gd name="connsiteX151" fmla="*/ 644867 w 1037297"/>
                <a:gd name="connsiteY151" fmla="*/ 338824 h 838042"/>
                <a:gd name="connsiteX152" fmla="*/ 646772 w 1037297"/>
                <a:gd name="connsiteY152" fmla="*/ 333109 h 838042"/>
                <a:gd name="connsiteX153" fmla="*/ 663917 w 1037297"/>
                <a:gd name="connsiteY153" fmla="*/ 323584 h 838042"/>
                <a:gd name="connsiteX154" fmla="*/ 675347 w 1037297"/>
                <a:gd name="connsiteY154" fmla="*/ 315964 h 838042"/>
                <a:gd name="connsiteX155" fmla="*/ 677252 w 1037297"/>
                <a:gd name="connsiteY155" fmla="*/ 310249 h 838042"/>
                <a:gd name="connsiteX156" fmla="*/ 682967 w 1037297"/>
                <a:gd name="connsiteY156" fmla="*/ 308344 h 838042"/>
                <a:gd name="connsiteX157" fmla="*/ 688682 w 1037297"/>
                <a:gd name="connsiteY157" fmla="*/ 304534 h 838042"/>
                <a:gd name="connsiteX158" fmla="*/ 698207 w 1037297"/>
                <a:gd name="connsiteY158" fmla="*/ 295009 h 838042"/>
                <a:gd name="connsiteX159" fmla="*/ 707732 w 1037297"/>
                <a:gd name="connsiteY159" fmla="*/ 283579 h 838042"/>
                <a:gd name="connsiteX160" fmla="*/ 719162 w 1037297"/>
                <a:gd name="connsiteY160" fmla="*/ 275959 h 838042"/>
                <a:gd name="connsiteX161" fmla="*/ 734402 w 1037297"/>
                <a:gd name="connsiteY161" fmla="*/ 262624 h 838042"/>
                <a:gd name="connsiteX162" fmla="*/ 743927 w 1037297"/>
                <a:gd name="connsiteY162" fmla="*/ 251194 h 838042"/>
                <a:gd name="connsiteX163" fmla="*/ 755357 w 1037297"/>
                <a:gd name="connsiteY163" fmla="*/ 241669 h 838042"/>
                <a:gd name="connsiteX164" fmla="*/ 761072 w 1037297"/>
                <a:gd name="connsiteY164" fmla="*/ 230239 h 838042"/>
                <a:gd name="connsiteX165" fmla="*/ 762977 w 1037297"/>
                <a:gd name="connsiteY165" fmla="*/ 224524 h 838042"/>
                <a:gd name="connsiteX166" fmla="*/ 768692 w 1037297"/>
                <a:gd name="connsiteY166" fmla="*/ 213094 h 838042"/>
                <a:gd name="connsiteX167" fmla="*/ 766787 w 1037297"/>
                <a:gd name="connsiteY167" fmla="*/ 197854 h 838042"/>
                <a:gd name="connsiteX168" fmla="*/ 761072 w 1037297"/>
                <a:gd name="connsiteY168" fmla="*/ 195949 h 838042"/>
                <a:gd name="connsiteX169" fmla="*/ 740117 w 1037297"/>
                <a:gd name="connsiteY169" fmla="*/ 197854 h 838042"/>
                <a:gd name="connsiteX170" fmla="*/ 734402 w 1037297"/>
                <a:gd name="connsiteY170" fmla="*/ 201664 h 838042"/>
                <a:gd name="connsiteX171" fmla="*/ 722972 w 1037297"/>
                <a:gd name="connsiteY171" fmla="*/ 205474 h 838042"/>
                <a:gd name="connsiteX172" fmla="*/ 719162 w 1037297"/>
                <a:gd name="connsiteY172" fmla="*/ 211189 h 838042"/>
                <a:gd name="connsiteX173" fmla="*/ 713447 w 1037297"/>
                <a:gd name="connsiteY173" fmla="*/ 213094 h 838042"/>
                <a:gd name="connsiteX174" fmla="*/ 707732 w 1037297"/>
                <a:gd name="connsiteY174" fmla="*/ 216904 h 838042"/>
                <a:gd name="connsiteX175" fmla="*/ 702017 w 1037297"/>
                <a:gd name="connsiteY175" fmla="*/ 222619 h 838042"/>
                <a:gd name="connsiteX176" fmla="*/ 694397 w 1037297"/>
                <a:gd name="connsiteY176" fmla="*/ 226429 h 838042"/>
                <a:gd name="connsiteX177" fmla="*/ 652487 w 1037297"/>
                <a:gd name="connsiteY177" fmla="*/ 255004 h 838042"/>
                <a:gd name="connsiteX178" fmla="*/ 639152 w 1037297"/>
                <a:gd name="connsiteY178" fmla="*/ 266434 h 838042"/>
                <a:gd name="connsiteX179" fmla="*/ 629627 w 1037297"/>
                <a:gd name="connsiteY179" fmla="*/ 283579 h 838042"/>
                <a:gd name="connsiteX180" fmla="*/ 604862 w 1037297"/>
                <a:gd name="connsiteY180" fmla="*/ 289294 h 838042"/>
                <a:gd name="connsiteX181" fmla="*/ 591527 w 1037297"/>
                <a:gd name="connsiteY181" fmla="*/ 293104 h 838042"/>
                <a:gd name="connsiteX182" fmla="*/ 576287 w 1037297"/>
                <a:gd name="connsiteY182" fmla="*/ 291199 h 838042"/>
                <a:gd name="connsiteX183" fmla="*/ 564857 w 1037297"/>
                <a:gd name="connsiteY183" fmla="*/ 287389 h 838042"/>
                <a:gd name="connsiteX184" fmla="*/ 553427 w 1037297"/>
                <a:gd name="connsiteY184" fmla="*/ 283579 h 838042"/>
                <a:gd name="connsiteX185" fmla="*/ 541997 w 1037297"/>
                <a:gd name="connsiteY185" fmla="*/ 279769 h 838042"/>
                <a:gd name="connsiteX186" fmla="*/ 536282 w 1037297"/>
                <a:gd name="connsiteY186" fmla="*/ 277864 h 838042"/>
                <a:gd name="connsiteX187" fmla="*/ 530567 w 1037297"/>
                <a:gd name="connsiteY187" fmla="*/ 274054 h 838042"/>
                <a:gd name="connsiteX188" fmla="*/ 519137 w 1037297"/>
                <a:gd name="connsiteY188" fmla="*/ 268339 h 838042"/>
                <a:gd name="connsiteX189" fmla="*/ 511517 w 1037297"/>
                <a:gd name="connsiteY189" fmla="*/ 256909 h 838042"/>
                <a:gd name="connsiteX190" fmla="*/ 507707 w 1037297"/>
                <a:gd name="connsiteY190" fmla="*/ 235954 h 838042"/>
                <a:gd name="connsiteX191" fmla="*/ 509612 w 1037297"/>
                <a:gd name="connsiteY191" fmla="*/ 171184 h 838042"/>
                <a:gd name="connsiteX192" fmla="*/ 508314 w 1037297"/>
                <a:gd name="connsiteY192" fmla="*/ 73485 h 838042"/>
                <a:gd name="connsiteX193" fmla="*/ 454116 w 1037297"/>
                <a:gd name="connsiteY193" fmla="*/ 11248 h 838042"/>
                <a:gd name="connsiteX194" fmla="*/ 435401 w 1037297"/>
                <a:gd name="connsiteY194" fmla="*/ 68523 h 838042"/>
                <a:gd name="connsiteX195" fmla="*/ 427697 w 1037297"/>
                <a:gd name="connsiteY195" fmla="*/ 137103 h 838042"/>
                <a:gd name="connsiteX196" fmla="*/ 420077 w 1037297"/>
                <a:gd name="connsiteY196" fmla="*/ 169279 h 838042"/>
                <a:gd name="connsiteX197" fmla="*/ 416267 w 1037297"/>
                <a:gd name="connsiteY197" fmla="*/ 186424 h 838042"/>
                <a:gd name="connsiteX198" fmla="*/ 420077 w 1037297"/>
                <a:gd name="connsiteY198" fmla="*/ 207379 h 838042"/>
                <a:gd name="connsiteX199" fmla="*/ 423887 w 1037297"/>
                <a:gd name="connsiteY199" fmla="*/ 213094 h 838042"/>
                <a:gd name="connsiteX200" fmla="*/ 427697 w 1037297"/>
                <a:gd name="connsiteY200" fmla="*/ 224524 h 838042"/>
                <a:gd name="connsiteX201" fmla="*/ 425792 w 1037297"/>
                <a:gd name="connsiteY201" fmla="*/ 251194 h 838042"/>
                <a:gd name="connsiteX202" fmla="*/ 420077 w 1037297"/>
                <a:gd name="connsiteY202" fmla="*/ 253099 h 838042"/>
                <a:gd name="connsiteX203" fmla="*/ 414362 w 1037297"/>
                <a:gd name="connsiteY203" fmla="*/ 256909 h 838042"/>
                <a:gd name="connsiteX204" fmla="*/ 423887 w 1037297"/>
                <a:gd name="connsiteY20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8202 w 1037297"/>
                <a:gd name="connsiteY117" fmla="*/ 426454 h 838042"/>
                <a:gd name="connsiteX118" fmla="*/ 726782 w 1037297"/>
                <a:gd name="connsiteY118" fmla="*/ 405499 h 838042"/>
                <a:gd name="connsiteX119" fmla="*/ 844892 w 1037297"/>
                <a:gd name="connsiteY119" fmla="*/ 407404 h 838042"/>
                <a:gd name="connsiteX120" fmla="*/ 873467 w 1037297"/>
                <a:gd name="connsiteY120" fmla="*/ 409309 h 838042"/>
                <a:gd name="connsiteX121" fmla="*/ 902042 w 1037297"/>
                <a:gd name="connsiteY121" fmla="*/ 415024 h 838042"/>
                <a:gd name="connsiteX122" fmla="*/ 924902 w 1037297"/>
                <a:gd name="connsiteY122" fmla="*/ 418834 h 838042"/>
                <a:gd name="connsiteX123" fmla="*/ 953477 w 1037297"/>
                <a:gd name="connsiteY123" fmla="*/ 424549 h 838042"/>
                <a:gd name="connsiteX124" fmla="*/ 959192 w 1037297"/>
                <a:gd name="connsiteY124" fmla="*/ 424549 h 838042"/>
                <a:gd name="connsiteX125" fmla="*/ 1004912 w 1037297"/>
                <a:gd name="connsiteY125" fmla="*/ 422644 h 838042"/>
                <a:gd name="connsiteX126" fmla="*/ 1033487 w 1037297"/>
                <a:gd name="connsiteY126" fmla="*/ 415024 h 838042"/>
                <a:gd name="connsiteX127" fmla="*/ 1037297 w 1037297"/>
                <a:gd name="connsiteY127" fmla="*/ 409309 h 838042"/>
                <a:gd name="connsiteX128" fmla="*/ 1035392 w 1037297"/>
                <a:gd name="connsiteY128" fmla="*/ 390259 h 838042"/>
                <a:gd name="connsiteX129" fmla="*/ 1029677 w 1037297"/>
                <a:gd name="connsiteY129" fmla="*/ 386449 h 838042"/>
                <a:gd name="connsiteX130" fmla="*/ 1014437 w 1037297"/>
                <a:gd name="connsiteY130" fmla="*/ 384544 h 838042"/>
                <a:gd name="connsiteX131" fmla="*/ 1008722 w 1037297"/>
                <a:gd name="connsiteY131" fmla="*/ 382639 h 838042"/>
                <a:gd name="connsiteX132" fmla="*/ 1001102 w 1037297"/>
                <a:gd name="connsiteY132" fmla="*/ 380734 h 838042"/>
                <a:gd name="connsiteX133" fmla="*/ 989672 w 1037297"/>
                <a:gd name="connsiteY133" fmla="*/ 373114 h 838042"/>
                <a:gd name="connsiteX134" fmla="*/ 978242 w 1037297"/>
                <a:gd name="connsiteY134" fmla="*/ 369304 h 838042"/>
                <a:gd name="connsiteX135" fmla="*/ 972527 w 1037297"/>
                <a:gd name="connsiteY135" fmla="*/ 367399 h 838042"/>
                <a:gd name="connsiteX136" fmla="*/ 964907 w 1037297"/>
                <a:gd name="connsiteY136" fmla="*/ 365494 h 838042"/>
                <a:gd name="connsiteX137" fmla="*/ 959192 w 1037297"/>
                <a:gd name="connsiteY137" fmla="*/ 363589 h 838042"/>
                <a:gd name="connsiteX138" fmla="*/ 938237 w 1037297"/>
                <a:gd name="connsiteY138" fmla="*/ 357874 h 838042"/>
                <a:gd name="connsiteX139" fmla="*/ 932522 w 1037297"/>
                <a:gd name="connsiteY139" fmla="*/ 355969 h 838042"/>
                <a:gd name="connsiteX140" fmla="*/ 827747 w 1037297"/>
                <a:gd name="connsiteY140" fmla="*/ 357874 h 838042"/>
                <a:gd name="connsiteX141" fmla="*/ 822032 w 1037297"/>
                <a:gd name="connsiteY141" fmla="*/ 359779 h 838042"/>
                <a:gd name="connsiteX142" fmla="*/ 732497 w 1037297"/>
                <a:gd name="connsiteY142" fmla="*/ 361684 h 838042"/>
                <a:gd name="connsiteX143" fmla="*/ 719162 w 1037297"/>
                <a:gd name="connsiteY143" fmla="*/ 365494 h 838042"/>
                <a:gd name="connsiteX144" fmla="*/ 698207 w 1037297"/>
                <a:gd name="connsiteY144" fmla="*/ 367399 h 838042"/>
                <a:gd name="connsiteX145" fmla="*/ 671537 w 1037297"/>
                <a:gd name="connsiteY145" fmla="*/ 369304 h 838042"/>
                <a:gd name="connsiteX146" fmla="*/ 671537 w 1037297"/>
                <a:gd name="connsiteY146" fmla="*/ 369304 h 838042"/>
                <a:gd name="connsiteX147" fmla="*/ 648677 w 1037297"/>
                <a:gd name="connsiteY147" fmla="*/ 373114 h 838042"/>
                <a:gd name="connsiteX148" fmla="*/ 644867 w 1037297"/>
                <a:gd name="connsiteY148" fmla="*/ 361684 h 838042"/>
                <a:gd name="connsiteX149" fmla="*/ 642962 w 1037297"/>
                <a:gd name="connsiteY149" fmla="*/ 355969 h 838042"/>
                <a:gd name="connsiteX150" fmla="*/ 644867 w 1037297"/>
                <a:gd name="connsiteY150" fmla="*/ 338824 h 838042"/>
                <a:gd name="connsiteX151" fmla="*/ 646772 w 1037297"/>
                <a:gd name="connsiteY151" fmla="*/ 333109 h 838042"/>
                <a:gd name="connsiteX152" fmla="*/ 663917 w 1037297"/>
                <a:gd name="connsiteY152" fmla="*/ 323584 h 838042"/>
                <a:gd name="connsiteX153" fmla="*/ 675347 w 1037297"/>
                <a:gd name="connsiteY153" fmla="*/ 315964 h 838042"/>
                <a:gd name="connsiteX154" fmla="*/ 677252 w 1037297"/>
                <a:gd name="connsiteY154" fmla="*/ 310249 h 838042"/>
                <a:gd name="connsiteX155" fmla="*/ 682967 w 1037297"/>
                <a:gd name="connsiteY155" fmla="*/ 308344 h 838042"/>
                <a:gd name="connsiteX156" fmla="*/ 688682 w 1037297"/>
                <a:gd name="connsiteY156" fmla="*/ 304534 h 838042"/>
                <a:gd name="connsiteX157" fmla="*/ 698207 w 1037297"/>
                <a:gd name="connsiteY157" fmla="*/ 295009 h 838042"/>
                <a:gd name="connsiteX158" fmla="*/ 707732 w 1037297"/>
                <a:gd name="connsiteY158" fmla="*/ 283579 h 838042"/>
                <a:gd name="connsiteX159" fmla="*/ 719162 w 1037297"/>
                <a:gd name="connsiteY159" fmla="*/ 275959 h 838042"/>
                <a:gd name="connsiteX160" fmla="*/ 734402 w 1037297"/>
                <a:gd name="connsiteY160" fmla="*/ 262624 h 838042"/>
                <a:gd name="connsiteX161" fmla="*/ 743927 w 1037297"/>
                <a:gd name="connsiteY161" fmla="*/ 251194 h 838042"/>
                <a:gd name="connsiteX162" fmla="*/ 755357 w 1037297"/>
                <a:gd name="connsiteY162" fmla="*/ 241669 h 838042"/>
                <a:gd name="connsiteX163" fmla="*/ 761072 w 1037297"/>
                <a:gd name="connsiteY163" fmla="*/ 230239 h 838042"/>
                <a:gd name="connsiteX164" fmla="*/ 762977 w 1037297"/>
                <a:gd name="connsiteY164" fmla="*/ 224524 h 838042"/>
                <a:gd name="connsiteX165" fmla="*/ 768692 w 1037297"/>
                <a:gd name="connsiteY165" fmla="*/ 213094 h 838042"/>
                <a:gd name="connsiteX166" fmla="*/ 766787 w 1037297"/>
                <a:gd name="connsiteY166" fmla="*/ 197854 h 838042"/>
                <a:gd name="connsiteX167" fmla="*/ 761072 w 1037297"/>
                <a:gd name="connsiteY167" fmla="*/ 195949 h 838042"/>
                <a:gd name="connsiteX168" fmla="*/ 740117 w 1037297"/>
                <a:gd name="connsiteY168" fmla="*/ 197854 h 838042"/>
                <a:gd name="connsiteX169" fmla="*/ 734402 w 1037297"/>
                <a:gd name="connsiteY169" fmla="*/ 201664 h 838042"/>
                <a:gd name="connsiteX170" fmla="*/ 722972 w 1037297"/>
                <a:gd name="connsiteY170" fmla="*/ 205474 h 838042"/>
                <a:gd name="connsiteX171" fmla="*/ 719162 w 1037297"/>
                <a:gd name="connsiteY171" fmla="*/ 211189 h 838042"/>
                <a:gd name="connsiteX172" fmla="*/ 713447 w 1037297"/>
                <a:gd name="connsiteY172" fmla="*/ 213094 h 838042"/>
                <a:gd name="connsiteX173" fmla="*/ 707732 w 1037297"/>
                <a:gd name="connsiteY173" fmla="*/ 216904 h 838042"/>
                <a:gd name="connsiteX174" fmla="*/ 702017 w 1037297"/>
                <a:gd name="connsiteY174" fmla="*/ 222619 h 838042"/>
                <a:gd name="connsiteX175" fmla="*/ 694397 w 1037297"/>
                <a:gd name="connsiteY175" fmla="*/ 226429 h 838042"/>
                <a:gd name="connsiteX176" fmla="*/ 652487 w 1037297"/>
                <a:gd name="connsiteY176" fmla="*/ 255004 h 838042"/>
                <a:gd name="connsiteX177" fmla="*/ 639152 w 1037297"/>
                <a:gd name="connsiteY177" fmla="*/ 266434 h 838042"/>
                <a:gd name="connsiteX178" fmla="*/ 629627 w 1037297"/>
                <a:gd name="connsiteY178" fmla="*/ 283579 h 838042"/>
                <a:gd name="connsiteX179" fmla="*/ 604862 w 1037297"/>
                <a:gd name="connsiteY179" fmla="*/ 289294 h 838042"/>
                <a:gd name="connsiteX180" fmla="*/ 591527 w 1037297"/>
                <a:gd name="connsiteY180" fmla="*/ 293104 h 838042"/>
                <a:gd name="connsiteX181" fmla="*/ 576287 w 1037297"/>
                <a:gd name="connsiteY181" fmla="*/ 291199 h 838042"/>
                <a:gd name="connsiteX182" fmla="*/ 564857 w 1037297"/>
                <a:gd name="connsiteY182" fmla="*/ 287389 h 838042"/>
                <a:gd name="connsiteX183" fmla="*/ 553427 w 1037297"/>
                <a:gd name="connsiteY183" fmla="*/ 283579 h 838042"/>
                <a:gd name="connsiteX184" fmla="*/ 541997 w 1037297"/>
                <a:gd name="connsiteY184" fmla="*/ 279769 h 838042"/>
                <a:gd name="connsiteX185" fmla="*/ 536282 w 1037297"/>
                <a:gd name="connsiteY185" fmla="*/ 277864 h 838042"/>
                <a:gd name="connsiteX186" fmla="*/ 530567 w 1037297"/>
                <a:gd name="connsiteY186" fmla="*/ 274054 h 838042"/>
                <a:gd name="connsiteX187" fmla="*/ 519137 w 1037297"/>
                <a:gd name="connsiteY187" fmla="*/ 268339 h 838042"/>
                <a:gd name="connsiteX188" fmla="*/ 511517 w 1037297"/>
                <a:gd name="connsiteY188" fmla="*/ 256909 h 838042"/>
                <a:gd name="connsiteX189" fmla="*/ 507707 w 1037297"/>
                <a:gd name="connsiteY189" fmla="*/ 235954 h 838042"/>
                <a:gd name="connsiteX190" fmla="*/ 509612 w 1037297"/>
                <a:gd name="connsiteY190" fmla="*/ 171184 h 838042"/>
                <a:gd name="connsiteX191" fmla="*/ 508314 w 1037297"/>
                <a:gd name="connsiteY191" fmla="*/ 73485 h 838042"/>
                <a:gd name="connsiteX192" fmla="*/ 454116 w 1037297"/>
                <a:gd name="connsiteY192" fmla="*/ 11248 h 838042"/>
                <a:gd name="connsiteX193" fmla="*/ 435401 w 1037297"/>
                <a:gd name="connsiteY193" fmla="*/ 68523 h 838042"/>
                <a:gd name="connsiteX194" fmla="*/ 427697 w 1037297"/>
                <a:gd name="connsiteY194" fmla="*/ 137103 h 838042"/>
                <a:gd name="connsiteX195" fmla="*/ 420077 w 1037297"/>
                <a:gd name="connsiteY195" fmla="*/ 169279 h 838042"/>
                <a:gd name="connsiteX196" fmla="*/ 416267 w 1037297"/>
                <a:gd name="connsiteY196" fmla="*/ 186424 h 838042"/>
                <a:gd name="connsiteX197" fmla="*/ 420077 w 1037297"/>
                <a:gd name="connsiteY197" fmla="*/ 207379 h 838042"/>
                <a:gd name="connsiteX198" fmla="*/ 423887 w 1037297"/>
                <a:gd name="connsiteY198" fmla="*/ 213094 h 838042"/>
                <a:gd name="connsiteX199" fmla="*/ 427697 w 1037297"/>
                <a:gd name="connsiteY199" fmla="*/ 224524 h 838042"/>
                <a:gd name="connsiteX200" fmla="*/ 425792 w 1037297"/>
                <a:gd name="connsiteY200" fmla="*/ 251194 h 838042"/>
                <a:gd name="connsiteX201" fmla="*/ 420077 w 1037297"/>
                <a:gd name="connsiteY201" fmla="*/ 253099 h 838042"/>
                <a:gd name="connsiteX202" fmla="*/ 414362 w 1037297"/>
                <a:gd name="connsiteY202" fmla="*/ 256909 h 838042"/>
                <a:gd name="connsiteX203" fmla="*/ 423887 w 1037297"/>
                <a:gd name="connsiteY20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719162 w 1037297"/>
                <a:gd name="connsiteY142" fmla="*/ 365494 h 838042"/>
                <a:gd name="connsiteX143" fmla="*/ 698207 w 1037297"/>
                <a:gd name="connsiteY143" fmla="*/ 367399 h 838042"/>
                <a:gd name="connsiteX144" fmla="*/ 671537 w 1037297"/>
                <a:gd name="connsiteY144" fmla="*/ 369304 h 838042"/>
                <a:gd name="connsiteX145" fmla="*/ 671537 w 1037297"/>
                <a:gd name="connsiteY145" fmla="*/ 369304 h 838042"/>
                <a:gd name="connsiteX146" fmla="*/ 648677 w 1037297"/>
                <a:gd name="connsiteY146" fmla="*/ 373114 h 838042"/>
                <a:gd name="connsiteX147" fmla="*/ 644867 w 1037297"/>
                <a:gd name="connsiteY147" fmla="*/ 361684 h 838042"/>
                <a:gd name="connsiteX148" fmla="*/ 642962 w 1037297"/>
                <a:gd name="connsiteY148" fmla="*/ 355969 h 838042"/>
                <a:gd name="connsiteX149" fmla="*/ 644867 w 1037297"/>
                <a:gd name="connsiteY149" fmla="*/ 338824 h 838042"/>
                <a:gd name="connsiteX150" fmla="*/ 646772 w 1037297"/>
                <a:gd name="connsiteY150" fmla="*/ 333109 h 838042"/>
                <a:gd name="connsiteX151" fmla="*/ 663917 w 1037297"/>
                <a:gd name="connsiteY151" fmla="*/ 323584 h 838042"/>
                <a:gd name="connsiteX152" fmla="*/ 675347 w 1037297"/>
                <a:gd name="connsiteY152" fmla="*/ 315964 h 838042"/>
                <a:gd name="connsiteX153" fmla="*/ 677252 w 1037297"/>
                <a:gd name="connsiteY153" fmla="*/ 310249 h 838042"/>
                <a:gd name="connsiteX154" fmla="*/ 682967 w 1037297"/>
                <a:gd name="connsiteY154" fmla="*/ 308344 h 838042"/>
                <a:gd name="connsiteX155" fmla="*/ 688682 w 1037297"/>
                <a:gd name="connsiteY155" fmla="*/ 304534 h 838042"/>
                <a:gd name="connsiteX156" fmla="*/ 698207 w 1037297"/>
                <a:gd name="connsiteY156" fmla="*/ 295009 h 838042"/>
                <a:gd name="connsiteX157" fmla="*/ 707732 w 1037297"/>
                <a:gd name="connsiteY157" fmla="*/ 283579 h 838042"/>
                <a:gd name="connsiteX158" fmla="*/ 719162 w 1037297"/>
                <a:gd name="connsiteY158" fmla="*/ 275959 h 838042"/>
                <a:gd name="connsiteX159" fmla="*/ 734402 w 1037297"/>
                <a:gd name="connsiteY159" fmla="*/ 262624 h 838042"/>
                <a:gd name="connsiteX160" fmla="*/ 743927 w 1037297"/>
                <a:gd name="connsiteY160" fmla="*/ 251194 h 838042"/>
                <a:gd name="connsiteX161" fmla="*/ 755357 w 1037297"/>
                <a:gd name="connsiteY161" fmla="*/ 241669 h 838042"/>
                <a:gd name="connsiteX162" fmla="*/ 761072 w 1037297"/>
                <a:gd name="connsiteY162" fmla="*/ 230239 h 838042"/>
                <a:gd name="connsiteX163" fmla="*/ 762977 w 1037297"/>
                <a:gd name="connsiteY163" fmla="*/ 224524 h 838042"/>
                <a:gd name="connsiteX164" fmla="*/ 768692 w 1037297"/>
                <a:gd name="connsiteY164" fmla="*/ 213094 h 838042"/>
                <a:gd name="connsiteX165" fmla="*/ 766787 w 1037297"/>
                <a:gd name="connsiteY165" fmla="*/ 197854 h 838042"/>
                <a:gd name="connsiteX166" fmla="*/ 761072 w 1037297"/>
                <a:gd name="connsiteY166" fmla="*/ 195949 h 838042"/>
                <a:gd name="connsiteX167" fmla="*/ 740117 w 1037297"/>
                <a:gd name="connsiteY167" fmla="*/ 197854 h 838042"/>
                <a:gd name="connsiteX168" fmla="*/ 734402 w 1037297"/>
                <a:gd name="connsiteY168" fmla="*/ 201664 h 838042"/>
                <a:gd name="connsiteX169" fmla="*/ 722972 w 1037297"/>
                <a:gd name="connsiteY169" fmla="*/ 205474 h 838042"/>
                <a:gd name="connsiteX170" fmla="*/ 719162 w 1037297"/>
                <a:gd name="connsiteY170" fmla="*/ 211189 h 838042"/>
                <a:gd name="connsiteX171" fmla="*/ 713447 w 1037297"/>
                <a:gd name="connsiteY171" fmla="*/ 213094 h 838042"/>
                <a:gd name="connsiteX172" fmla="*/ 707732 w 1037297"/>
                <a:gd name="connsiteY172" fmla="*/ 216904 h 838042"/>
                <a:gd name="connsiteX173" fmla="*/ 702017 w 1037297"/>
                <a:gd name="connsiteY173" fmla="*/ 222619 h 838042"/>
                <a:gd name="connsiteX174" fmla="*/ 694397 w 1037297"/>
                <a:gd name="connsiteY174" fmla="*/ 226429 h 838042"/>
                <a:gd name="connsiteX175" fmla="*/ 652487 w 1037297"/>
                <a:gd name="connsiteY175" fmla="*/ 255004 h 838042"/>
                <a:gd name="connsiteX176" fmla="*/ 639152 w 1037297"/>
                <a:gd name="connsiteY176" fmla="*/ 266434 h 838042"/>
                <a:gd name="connsiteX177" fmla="*/ 629627 w 1037297"/>
                <a:gd name="connsiteY177" fmla="*/ 283579 h 838042"/>
                <a:gd name="connsiteX178" fmla="*/ 604862 w 1037297"/>
                <a:gd name="connsiteY178" fmla="*/ 289294 h 838042"/>
                <a:gd name="connsiteX179" fmla="*/ 591527 w 1037297"/>
                <a:gd name="connsiteY179" fmla="*/ 293104 h 838042"/>
                <a:gd name="connsiteX180" fmla="*/ 576287 w 1037297"/>
                <a:gd name="connsiteY180" fmla="*/ 291199 h 838042"/>
                <a:gd name="connsiteX181" fmla="*/ 564857 w 1037297"/>
                <a:gd name="connsiteY181" fmla="*/ 287389 h 838042"/>
                <a:gd name="connsiteX182" fmla="*/ 553427 w 1037297"/>
                <a:gd name="connsiteY182" fmla="*/ 283579 h 838042"/>
                <a:gd name="connsiteX183" fmla="*/ 541997 w 1037297"/>
                <a:gd name="connsiteY183" fmla="*/ 279769 h 838042"/>
                <a:gd name="connsiteX184" fmla="*/ 536282 w 1037297"/>
                <a:gd name="connsiteY184" fmla="*/ 277864 h 838042"/>
                <a:gd name="connsiteX185" fmla="*/ 530567 w 1037297"/>
                <a:gd name="connsiteY185" fmla="*/ 274054 h 838042"/>
                <a:gd name="connsiteX186" fmla="*/ 519137 w 1037297"/>
                <a:gd name="connsiteY186" fmla="*/ 268339 h 838042"/>
                <a:gd name="connsiteX187" fmla="*/ 511517 w 1037297"/>
                <a:gd name="connsiteY187" fmla="*/ 256909 h 838042"/>
                <a:gd name="connsiteX188" fmla="*/ 507707 w 1037297"/>
                <a:gd name="connsiteY188" fmla="*/ 235954 h 838042"/>
                <a:gd name="connsiteX189" fmla="*/ 509612 w 1037297"/>
                <a:gd name="connsiteY189" fmla="*/ 171184 h 838042"/>
                <a:gd name="connsiteX190" fmla="*/ 508314 w 1037297"/>
                <a:gd name="connsiteY190" fmla="*/ 73485 h 838042"/>
                <a:gd name="connsiteX191" fmla="*/ 454116 w 1037297"/>
                <a:gd name="connsiteY191" fmla="*/ 11248 h 838042"/>
                <a:gd name="connsiteX192" fmla="*/ 435401 w 1037297"/>
                <a:gd name="connsiteY192" fmla="*/ 68523 h 838042"/>
                <a:gd name="connsiteX193" fmla="*/ 427697 w 1037297"/>
                <a:gd name="connsiteY193" fmla="*/ 137103 h 838042"/>
                <a:gd name="connsiteX194" fmla="*/ 420077 w 1037297"/>
                <a:gd name="connsiteY194" fmla="*/ 169279 h 838042"/>
                <a:gd name="connsiteX195" fmla="*/ 416267 w 1037297"/>
                <a:gd name="connsiteY195" fmla="*/ 186424 h 838042"/>
                <a:gd name="connsiteX196" fmla="*/ 420077 w 1037297"/>
                <a:gd name="connsiteY196" fmla="*/ 207379 h 838042"/>
                <a:gd name="connsiteX197" fmla="*/ 423887 w 1037297"/>
                <a:gd name="connsiteY197" fmla="*/ 213094 h 838042"/>
                <a:gd name="connsiteX198" fmla="*/ 427697 w 1037297"/>
                <a:gd name="connsiteY198" fmla="*/ 224524 h 838042"/>
                <a:gd name="connsiteX199" fmla="*/ 425792 w 1037297"/>
                <a:gd name="connsiteY199" fmla="*/ 251194 h 838042"/>
                <a:gd name="connsiteX200" fmla="*/ 420077 w 1037297"/>
                <a:gd name="connsiteY200" fmla="*/ 253099 h 838042"/>
                <a:gd name="connsiteX201" fmla="*/ 414362 w 1037297"/>
                <a:gd name="connsiteY201" fmla="*/ 256909 h 838042"/>
                <a:gd name="connsiteX202" fmla="*/ 423887 w 1037297"/>
                <a:gd name="connsiteY20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719162 w 1037297"/>
                <a:gd name="connsiteY142" fmla="*/ 365494 h 838042"/>
                <a:gd name="connsiteX143" fmla="*/ 698207 w 1037297"/>
                <a:gd name="connsiteY143" fmla="*/ 367399 h 838042"/>
                <a:gd name="connsiteX144" fmla="*/ 671537 w 1037297"/>
                <a:gd name="connsiteY144" fmla="*/ 369304 h 838042"/>
                <a:gd name="connsiteX145" fmla="*/ 648677 w 1037297"/>
                <a:gd name="connsiteY145" fmla="*/ 373114 h 838042"/>
                <a:gd name="connsiteX146" fmla="*/ 644867 w 1037297"/>
                <a:gd name="connsiteY146" fmla="*/ 361684 h 838042"/>
                <a:gd name="connsiteX147" fmla="*/ 642962 w 1037297"/>
                <a:gd name="connsiteY147" fmla="*/ 355969 h 838042"/>
                <a:gd name="connsiteX148" fmla="*/ 644867 w 1037297"/>
                <a:gd name="connsiteY148" fmla="*/ 338824 h 838042"/>
                <a:gd name="connsiteX149" fmla="*/ 646772 w 1037297"/>
                <a:gd name="connsiteY149" fmla="*/ 333109 h 838042"/>
                <a:gd name="connsiteX150" fmla="*/ 663917 w 1037297"/>
                <a:gd name="connsiteY150" fmla="*/ 323584 h 838042"/>
                <a:gd name="connsiteX151" fmla="*/ 675347 w 1037297"/>
                <a:gd name="connsiteY151" fmla="*/ 315964 h 838042"/>
                <a:gd name="connsiteX152" fmla="*/ 677252 w 1037297"/>
                <a:gd name="connsiteY152" fmla="*/ 310249 h 838042"/>
                <a:gd name="connsiteX153" fmla="*/ 682967 w 1037297"/>
                <a:gd name="connsiteY153" fmla="*/ 308344 h 838042"/>
                <a:gd name="connsiteX154" fmla="*/ 688682 w 1037297"/>
                <a:gd name="connsiteY154" fmla="*/ 304534 h 838042"/>
                <a:gd name="connsiteX155" fmla="*/ 698207 w 1037297"/>
                <a:gd name="connsiteY155" fmla="*/ 295009 h 838042"/>
                <a:gd name="connsiteX156" fmla="*/ 707732 w 1037297"/>
                <a:gd name="connsiteY156" fmla="*/ 283579 h 838042"/>
                <a:gd name="connsiteX157" fmla="*/ 719162 w 1037297"/>
                <a:gd name="connsiteY157" fmla="*/ 275959 h 838042"/>
                <a:gd name="connsiteX158" fmla="*/ 734402 w 1037297"/>
                <a:gd name="connsiteY158" fmla="*/ 262624 h 838042"/>
                <a:gd name="connsiteX159" fmla="*/ 743927 w 1037297"/>
                <a:gd name="connsiteY159" fmla="*/ 251194 h 838042"/>
                <a:gd name="connsiteX160" fmla="*/ 755357 w 1037297"/>
                <a:gd name="connsiteY160" fmla="*/ 241669 h 838042"/>
                <a:gd name="connsiteX161" fmla="*/ 761072 w 1037297"/>
                <a:gd name="connsiteY161" fmla="*/ 230239 h 838042"/>
                <a:gd name="connsiteX162" fmla="*/ 762977 w 1037297"/>
                <a:gd name="connsiteY162" fmla="*/ 224524 h 838042"/>
                <a:gd name="connsiteX163" fmla="*/ 768692 w 1037297"/>
                <a:gd name="connsiteY163" fmla="*/ 213094 h 838042"/>
                <a:gd name="connsiteX164" fmla="*/ 766787 w 1037297"/>
                <a:gd name="connsiteY164" fmla="*/ 197854 h 838042"/>
                <a:gd name="connsiteX165" fmla="*/ 761072 w 1037297"/>
                <a:gd name="connsiteY165" fmla="*/ 195949 h 838042"/>
                <a:gd name="connsiteX166" fmla="*/ 740117 w 1037297"/>
                <a:gd name="connsiteY166" fmla="*/ 197854 h 838042"/>
                <a:gd name="connsiteX167" fmla="*/ 734402 w 1037297"/>
                <a:gd name="connsiteY167" fmla="*/ 201664 h 838042"/>
                <a:gd name="connsiteX168" fmla="*/ 722972 w 1037297"/>
                <a:gd name="connsiteY168" fmla="*/ 205474 h 838042"/>
                <a:gd name="connsiteX169" fmla="*/ 719162 w 1037297"/>
                <a:gd name="connsiteY169" fmla="*/ 211189 h 838042"/>
                <a:gd name="connsiteX170" fmla="*/ 713447 w 1037297"/>
                <a:gd name="connsiteY170" fmla="*/ 213094 h 838042"/>
                <a:gd name="connsiteX171" fmla="*/ 707732 w 1037297"/>
                <a:gd name="connsiteY171" fmla="*/ 216904 h 838042"/>
                <a:gd name="connsiteX172" fmla="*/ 702017 w 1037297"/>
                <a:gd name="connsiteY172" fmla="*/ 222619 h 838042"/>
                <a:gd name="connsiteX173" fmla="*/ 694397 w 1037297"/>
                <a:gd name="connsiteY173" fmla="*/ 226429 h 838042"/>
                <a:gd name="connsiteX174" fmla="*/ 652487 w 1037297"/>
                <a:gd name="connsiteY174" fmla="*/ 255004 h 838042"/>
                <a:gd name="connsiteX175" fmla="*/ 639152 w 1037297"/>
                <a:gd name="connsiteY175" fmla="*/ 266434 h 838042"/>
                <a:gd name="connsiteX176" fmla="*/ 629627 w 1037297"/>
                <a:gd name="connsiteY176" fmla="*/ 283579 h 838042"/>
                <a:gd name="connsiteX177" fmla="*/ 604862 w 1037297"/>
                <a:gd name="connsiteY177" fmla="*/ 289294 h 838042"/>
                <a:gd name="connsiteX178" fmla="*/ 591527 w 1037297"/>
                <a:gd name="connsiteY178" fmla="*/ 293104 h 838042"/>
                <a:gd name="connsiteX179" fmla="*/ 576287 w 1037297"/>
                <a:gd name="connsiteY179" fmla="*/ 291199 h 838042"/>
                <a:gd name="connsiteX180" fmla="*/ 564857 w 1037297"/>
                <a:gd name="connsiteY180" fmla="*/ 287389 h 838042"/>
                <a:gd name="connsiteX181" fmla="*/ 553427 w 1037297"/>
                <a:gd name="connsiteY181" fmla="*/ 283579 h 838042"/>
                <a:gd name="connsiteX182" fmla="*/ 541997 w 1037297"/>
                <a:gd name="connsiteY182" fmla="*/ 279769 h 838042"/>
                <a:gd name="connsiteX183" fmla="*/ 536282 w 1037297"/>
                <a:gd name="connsiteY183" fmla="*/ 277864 h 838042"/>
                <a:gd name="connsiteX184" fmla="*/ 530567 w 1037297"/>
                <a:gd name="connsiteY184" fmla="*/ 274054 h 838042"/>
                <a:gd name="connsiteX185" fmla="*/ 519137 w 1037297"/>
                <a:gd name="connsiteY185" fmla="*/ 268339 h 838042"/>
                <a:gd name="connsiteX186" fmla="*/ 511517 w 1037297"/>
                <a:gd name="connsiteY186" fmla="*/ 256909 h 838042"/>
                <a:gd name="connsiteX187" fmla="*/ 507707 w 1037297"/>
                <a:gd name="connsiteY187" fmla="*/ 235954 h 838042"/>
                <a:gd name="connsiteX188" fmla="*/ 509612 w 1037297"/>
                <a:gd name="connsiteY188" fmla="*/ 171184 h 838042"/>
                <a:gd name="connsiteX189" fmla="*/ 508314 w 1037297"/>
                <a:gd name="connsiteY189" fmla="*/ 73485 h 838042"/>
                <a:gd name="connsiteX190" fmla="*/ 454116 w 1037297"/>
                <a:gd name="connsiteY190" fmla="*/ 11248 h 838042"/>
                <a:gd name="connsiteX191" fmla="*/ 435401 w 1037297"/>
                <a:gd name="connsiteY191" fmla="*/ 68523 h 838042"/>
                <a:gd name="connsiteX192" fmla="*/ 427697 w 1037297"/>
                <a:gd name="connsiteY192" fmla="*/ 137103 h 838042"/>
                <a:gd name="connsiteX193" fmla="*/ 420077 w 1037297"/>
                <a:gd name="connsiteY193" fmla="*/ 169279 h 838042"/>
                <a:gd name="connsiteX194" fmla="*/ 416267 w 1037297"/>
                <a:gd name="connsiteY194" fmla="*/ 186424 h 838042"/>
                <a:gd name="connsiteX195" fmla="*/ 420077 w 1037297"/>
                <a:gd name="connsiteY195" fmla="*/ 207379 h 838042"/>
                <a:gd name="connsiteX196" fmla="*/ 423887 w 1037297"/>
                <a:gd name="connsiteY196" fmla="*/ 213094 h 838042"/>
                <a:gd name="connsiteX197" fmla="*/ 427697 w 1037297"/>
                <a:gd name="connsiteY197" fmla="*/ 224524 h 838042"/>
                <a:gd name="connsiteX198" fmla="*/ 425792 w 1037297"/>
                <a:gd name="connsiteY198" fmla="*/ 251194 h 838042"/>
                <a:gd name="connsiteX199" fmla="*/ 420077 w 1037297"/>
                <a:gd name="connsiteY199" fmla="*/ 253099 h 838042"/>
                <a:gd name="connsiteX200" fmla="*/ 414362 w 1037297"/>
                <a:gd name="connsiteY200" fmla="*/ 256909 h 838042"/>
                <a:gd name="connsiteX201" fmla="*/ 423887 w 1037297"/>
                <a:gd name="connsiteY20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719162 w 1037297"/>
                <a:gd name="connsiteY142" fmla="*/ 365494 h 838042"/>
                <a:gd name="connsiteX143" fmla="*/ 671537 w 1037297"/>
                <a:gd name="connsiteY143" fmla="*/ 369304 h 838042"/>
                <a:gd name="connsiteX144" fmla="*/ 648677 w 1037297"/>
                <a:gd name="connsiteY144" fmla="*/ 373114 h 838042"/>
                <a:gd name="connsiteX145" fmla="*/ 644867 w 1037297"/>
                <a:gd name="connsiteY145" fmla="*/ 361684 h 838042"/>
                <a:gd name="connsiteX146" fmla="*/ 642962 w 1037297"/>
                <a:gd name="connsiteY146" fmla="*/ 355969 h 838042"/>
                <a:gd name="connsiteX147" fmla="*/ 644867 w 1037297"/>
                <a:gd name="connsiteY147" fmla="*/ 338824 h 838042"/>
                <a:gd name="connsiteX148" fmla="*/ 646772 w 1037297"/>
                <a:gd name="connsiteY148" fmla="*/ 333109 h 838042"/>
                <a:gd name="connsiteX149" fmla="*/ 663917 w 1037297"/>
                <a:gd name="connsiteY149" fmla="*/ 323584 h 838042"/>
                <a:gd name="connsiteX150" fmla="*/ 675347 w 1037297"/>
                <a:gd name="connsiteY150" fmla="*/ 315964 h 838042"/>
                <a:gd name="connsiteX151" fmla="*/ 677252 w 1037297"/>
                <a:gd name="connsiteY151" fmla="*/ 310249 h 838042"/>
                <a:gd name="connsiteX152" fmla="*/ 682967 w 1037297"/>
                <a:gd name="connsiteY152" fmla="*/ 308344 h 838042"/>
                <a:gd name="connsiteX153" fmla="*/ 688682 w 1037297"/>
                <a:gd name="connsiteY153" fmla="*/ 304534 h 838042"/>
                <a:gd name="connsiteX154" fmla="*/ 698207 w 1037297"/>
                <a:gd name="connsiteY154" fmla="*/ 295009 h 838042"/>
                <a:gd name="connsiteX155" fmla="*/ 707732 w 1037297"/>
                <a:gd name="connsiteY155" fmla="*/ 283579 h 838042"/>
                <a:gd name="connsiteX156" fmla="*/ 719162 w 1037297"/>
                <a:gd name="connsiteY156" fmla="*/ 275959 h 838042"/>
                <a:gd name="connsiteX157" fmla="*/ 734402 w 1037297"/>
                <a:gd name="connsiteY157" fmla="*/ 262624 h 838042"/>
                <a:gd name="connsiteX158" fmla="*/ 743927 w 1037297"/>
                <a:gd name="connsiteY158" fmla="*/ 251194 h 838042"/>
                <a:gd name="connsiteX159" fmla="*/ 755357 w 1037297"/>
                <a:gd name="connsiteY159" fmla="*/ 241669 h 838042"/>
                <a:gd name="connsiteX160" fmla="*/ 761072 w 1037297"/>
                <a:gd name="connsiteY160" fmla="*/ 230239 h 838042"/>
                <a:gd name="connsiteX161" fmla="*/ 762977 w 1037297"/>
                <a:gd name="connsiteY161" fmla="*/ 224524 h 838042"/>
                <a:gd name="connsiteX162" fmla="*/ 768692 w 1037297"/>
                <a:gd name="connsiteY162" fmla="*/ 213094 h 838042"/>
                <a:gd name="connsiteX163" fmla="*/ 766787 w 1037297"/>
                <a:gd name="connsiteY163" fmla="*/ 197854 h 838042"/>
                <a:gd name="connsiteX164" fmla="*/ 761072 w 1037297"/>
                <a:gd name="connsiteY164" fmla="*/ 195949 h 838042"/>
                <a:gd name="connsiteX165" fmla="*/ 740117 w 1037297"/>
                <a:gd name="connsiteY165" fmla="*/ 197854 h 838042"/>
                <a:gd name="connsiteX166" fmla="*/ 734402 w 1037297"/>
                <a:gd name="connsiteY166" fmla="*/ 201664 h 838042"/>
                <a:gd name="connsiteX167" fmla="*/ 722972 w 1037297"/>
                <a:gd name="connsiteY167" fmla="*/ 205474 h 838042"/>
                <a:gd name="connsiteX168" fmla="*/ 719162 w 1037297"/>
                <a:gd name="connsiteY168" fmla="*/ 211189 h 838042"/>
                <a:gd name="connsiteX169" fmla="*/ 713447 w 1037297"/>
                <a:gd name="connsiteY169" fmla="*/ 213094 h 838042"/>
                <a:gd name="connsiteX170" fmla="*/ 707732 w 1037297"/>
                <a:gd name="connsiteY170" fmla="*/ 216904 h 838042"/>
                <a:gd name="connsiteX171" fmla="*/ 702017 w 1037297"/>
                <a:gd name="connsiteY171" fmla="*/ 222619 h 838042"/>
                <a:gd name="connsiteX172" fmla="*/ 694397 w 1037297"/>
                <a:gd name="connsiteY172" fmla="*/ 226429 h 838042"/>
                <a:gd name="connsiteX173" fmla="*/ 652487 w 1037297"/>
                <a:gd name="connsiteY173" fmla="*/ 255004 h 838042"/>
                <a:gd name="connsiteX174" fmla="*/ 639152 w 1037297"/>
                <a:gd name="connsiteY174" fmla="*/ 266434 h 838042"/>
                <a:gd name="connsiteX175" fmla="*/ 629627 w 1037297"/>
                <a:gd name="connsiteY175" fmla="*/ 283579 h 838042"/>
                <a:gd name="connsiteX176" fmla="*/ 604862 w 1037297"/>
                <a:gd name="connsiteY176" fmla="*/ 289294 h 838042"/>
                <a:gd name="connsiteX177" fmla="*/ 591527 w 1037297"/>
                <a:gd name="connsiteY177" fmla="*/ 293104 h 838042"/>
                <a:gd name="connsiteX178" fmla="*/ 576287 w 1037297"/>
                <a:gd name="connsiteY178" fmla="*/ 291199 h 838042"/>
                <a:gd name="connsiteX179" fmla="*/ 564857 w 1037297"/>
                <a:gd name="connsiteY179" fmla="*/ 287389 h 838042"/>
                <a:gd name="connsiteX180" fmla="*/ 553427 w 1037297"/>
                <a:gd name="connsiteY180" fmla="*/ 283579 h 838042"/>
                <a:gd name="connsiteX181" fmla="*/ 541997 w 1037297"/>
                <a:gd name="connsiteY181" fmla="*/ 279769 h 838042"/>
                <a:gd name="connsiteX182" fmla="*/ 536282 w 1037297"/>
                <a:gd name="connsiteY182" fmla="*/ 277864 h 838042"/>
                <a:gd name="connsiteX183" fmla="*/ 530567 w 1037297"/>
                <a:gd name="connsiteY183" fmla="*/ 274054 h 838042"/>
                <a:gd name="connsiteX184" fmla="*/ 519137 w 1037297"/>
                <a:gd name="connsiteY184" fmla="*/ 268339 h 838042"/>
                <a:gd name="connsiteX185" fmla="*/ 511517 w 1037297"/>
                <a:gd name="connsiteY185" fmla="*/ 256909 h 838042"/>
                <a:gd name="connsiteX186" fmla="*/ 507707 w 1037297"/>
                <a:gd name="connsiteY186" fmla="*/ 235954 h 838042"/>
                <a:gd name="connsiteX187" fmla="*/ 509612 w 1037297"/>
                <a:gd name="connsiteY187" fmla="*/ 171184 h 838042"/>
                <a:gd name="connsiteX188" fmla="*/ 508314 w 1037297"/>
                <a:gd name="connsiteY188" fmla="*/ 73485 h 838042"/>
                <a:gd name="connsiteX189" fmla="*/ 454116 w 1037297"/>
                <a:gd name="connsiteY189" fmla="*/ 11248 h 838042"/>
                <a:gd name="connsiteX190" fmla="*/ 435401 w 1037297"/>
                <a:gd name="connsiteY190" fmla="*/ 68523 h 838042"/>
                <a:gd name="connsiteX191" fmla="*/ 427697 w 1037297"/>
                <a:gd name="connsiteY191" fmla="*/ 137103 h 838042"/>
                <a:gd name="connsiteX192" fmla="*/ 420077 w 1037297"/>
                <a:gd name="connsiteY192" fmla="*/ 169279 h 838042"/>
                <a:gd name="connsiteX193" fmla="*/ 416267 w 1037297"/>
                <a:gd name="connsiteY193" fmla="*/ 186424 h 838042"/>
                <a:gd name="connsiteX194" fmla="*/ 420077 w 1037297"/>
                <a:gd name="connsiteY194" fmla="*/ 207379 h 838042"/>
                <a:gd name="connsiteX195" fmla="*/ 423887 w 1037297"/>
                <a:gd name="connsiteY195" fmla="*/ 213094 h 838042"/>
                <a:gd name="connsiteX196" fmla="*/ 427697 w 1037297"/>
                <a:gd name="connsiteY196" fmla="*/ 224524 h 838042"/>
                <a:gd name="connsiteX197" fmla="*/ 425792 w 1037297"/>
                <a:gd name="connsiteY197" fmla="*/ 251194 h 838042"/>
                <a:gd name="connsiteX198" fmla="*/ 420077 w 1037297"/>
                <a:gd name="connsiteY198" fmla="*/ 253099 h 838042"/>
                <a:gd name="connsiteX199" fmla="*/ 414362 w 1037297"/>
                <a:gd name="connsiteY199" fmla="*/ 256909 h 838042"/>
                <a:gd name="connsiteX200" fmla="*/ 423887 w 1037297"/>
                <a:gd name="connsiteY20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671537 w 1037297"/>
                <a:gd name="connsiteY142" fmla="*/ 369304 h 838042"/>
                <a:gd name="connsiteX143" fmla="*/ 648677 w 1037297"/>
                <a:gd name="connsiteY143" fmla="*/ 373114 h 838042"/>
                <a:gd name="connsiteX144" fmla="*/ 644867 w 1037297"/>
                <a:gd name="connsiteY144" fmla="*/ 361684 h 838042"/>
                <a:gd name="connsiteX145" fmla="*/ 642962 w 1037297"/>
                <a:gd name="connsiteY145" fmla="*/ 355969 h 838042"/>
                <a:gd name="connsiteX146" fmla="*/ 644867 w 1037297"/>
                <a:gd name="connsiteY146" fmla="*/ 338824 h 838042"/>
                <a:gd name="connsiteX147" fmla="*/ 646772 w 1037297"/>
                <a:gd name="connsiteY147" fmla="*/ 333109 h 838042"/>
                <a:gd name="connsiteX148" fmla="*/ 663917 w 1037297"/>
                <a:gd name="connsiteY148" fmla="*/ 323584 h 838042"/>
                <a:gd name="connsiteX149" fmla="*/ 675347 w 1037297"/>
                <a:gd name="connsiteY149" fmla="*/ 315964 h 838042"/>
                <a:gd name="connsiteX150" fmla="*/ 677252 w 1037297"/>
                <a:gd name="connsiteY150" fmla="*/ 310249 h 838042"/>
                <a:gd name="connsiteX151" fmla="*/ 682967 w 1037297"/>
                <a:gd name="connsiteY151" fmla="*/ 308344 h 838042"/>
                <a:gd name="connsiteX152" fmla="*/ 688682 w 1037297"/>
                <a:gd name="connsiteY152" fmla="*/ 304534 h 838042"/>
                <a:gd name="connsiteX153" fmla="*/ 698207 w 1037297"/>
                <a:gd name="connsiteY153" fmla="*/ 295009 h 838042"/>
                <a:gd name="connsiteX154" fmla="*/ 707732 w 1037297"/>
                <a:gd name="connsiteY154" fmla="*/ 283579 h 838042"/>
                <a:gd name="connsiteX155" fmla="*/ 719162 w 1037297"/>
                <a:gd name="connsiteY155" fmla="*/ 275959 h 838042"/>
                <a:gd name="connsiteX156" fmla="*/ 734402 w 1037297"/>
                <a:gd name="connsiteY156" fmla="*/ 262624 h 838042"/>
                <a:gd name="connsiteX157" fmla="*/ 743927 w 1037297"/>
                <a:gd name="connsiteY157" fmla="*/ 251194 h 838042"/>
                <a:gd name="connsiteX158" fmla="*/ 755357 w 1037297"/>
                <a:gd name="connsiteY158" fmla="*/ 241669 h 838042"/>
                <a:gd name="connsiteX159" fmla="*/ 761072 w 1037297"/>
                <a:gd name="connsiteY159" fmla="*/ 230239 h 838042"/>
                <a:gd name="connsiteX160" fmla="*/ 762977 w 1037297"/>
                <a:gd name="connsiteY160" fmla="*/ 224524 h 838042"/>
                <a:gd name="connsiteX161" fmla="*/ 768692 w 1037297"/>
                <a:gd name="connsiteY161" fmla="*/ 213094 h 838042"/>
                <a:gd name="connsiteX162" fmla="*/ 766787 w 1037297"/>
                <a:gd name="connsiteY162" fmla="*/ 197854 h 838042"/>
                <a:gd name="connsiteX163" fmla="*/ 761072 w 1037297"/>
                <a:gd name="connsiteY163" fmla="*/ 195949 h 838042"/>
                <a:gd name="connsiteX164" fmla="*/ 740117 w 1037297"/>
                <a:gd name="connsiteY164" fmla="*/ 197854 h 838042"/>
                <a:gd name="connsiteX165" fmla="*/ 734402 w 1037297"/>
                <a:gd name="connsiteY165" fmla="*/ 201664 h 838042"/>
                <a:gd name="connsiteX166" fmla="*/ 722972 w 1037297"/>
                <a:gd name="connsiteY166" fmla="*/ 205474 h 838042"/>
                <a:gd name="connsiteX167" fmla="*/ 719162 w 1037297"/>
                <a:gd name="connsiteY167" fmla="*/ 211189 h 838042"/>
                <a:gd name="connsiteX168" fmla="*/ 713447 w 1037297"/>
                <a:gd name="connsiteY168" fmla="*/ 213094 h 838042"/>
                <a:gd name="connsiteX169" fmla="*/ 707732 w 1037297"/>
                <a:gd name="connsiteY169" fmla="*/ 216904 h 838042"/>
                <a:gd name="connsiteX170" fmla="*/ 702017 w 1037297"/>
                <a:gd name="connsiteY170" fmla="*/ 222619 h 838042"/>
                <a:gd name="connsiteX171" fmla="*/ 694397 w 1037297"/>
                <a:gd name="connsiteY171" fmla="*/ 226429 h 838042"/>
                <a:gd name="connsiteX172" fmla="*/ 652487 w 1037297"/>
                <a:gd name="connsiteY172" fmla="*/ 255004 h 838042"/>
                <a:gd name="connsiteX173" fmla="*/ 639152 w 1037297"/>
                <a:gd name="connsiteY173" fmla="*/ 266434 h 838042"/>
                <a:gd name="connsiteX174" fmla="*/ 629627 w 1037297"/>
                <a:gd name="connsiteY174" fmla="*/ 283579 h 838042"/>
                <a:gd name="connsiteX175" fmla="*/ 604862 w 1037297"/>
                <a:gd name="connsiteY175" fmla="*/ 289294 h 838042"/>
                <a:gd name="connsiteX176" fmla="*/ 591527 w 1037297"/>
                <a:gd name="connsiteY176" fmla="*/ 293104 h 838042"/>
                <a:gd name="connsiteX177" fmla="*/ 576287 w 1037297"/>
                <a:gd name="connsiteY177" fmla="*/ 291199 h 838042"/>
                <a:gd name="connsiteX178" fmla="*/ 564857 w 1037297"/>
                <a:gd name="connsiteY178" fmla="*/ 287389 h 838042"/>
                <a:gd name="connsiteX179" fmla="*/ 553427 w 1037297"/>
                <a:gd name="connsiteY179" fmla="*/ 283579 h 838042"/>
                <a:gd name="connsiteX180" fmla="*/ 541997 w 1037297"/>
                <a:gd name="connsiteY180" fmla="*/ 279769 h 838042"/>
                <a:gd name="connsiteX181" fmla="*/ 536282 w 1037297"/>
                <a:gd name="connsiteY181" fmla="*/ 277864 h 838042"/>
                <a:gd name="connsiteX182" fmla="*/ 530567 w 1037297"/>
                <a:gd name="connsiteY182" fmla="*/ 274054 h 838042"/>
                <a:gd name="connsiteX183" fmla="*/ 519137 w 1037297"/>
                <a:gd name="connsiteY183" fmla="*/ 268339 h 838042"/>
                <a:gd name="connsiteX184" fmla="*/ 511517 w 1037297"/>
                <a:gd name="connsiteY184" fmla="*/ 256909 h 838042"/>
                <a:gd name="connsiteX185" fmla="*/ 507707 w 1037297"/>
                <a:gd name="connsiteY185" fmla="*/ 235954 h 838042"/>
                <a:gd name="connsiteX186" fmla="*/ 509612 w 1037297"/>
                <a:gd name="connsiteY186" fmla="*/ 171184 h 838042"/>
                <a:gd name="connsiteX187" fmla="*/ 508314 w 1037297"/>
                <a:gd name="connsiteY187" fmla="*/ 73485 h 838042"/>
                <a:gd name="connsiteX188" fmla="*/ 454116 w 1037297"/>
                <a:gd name="connsiteY188" fmla="*/ 11248 h 838042"/>
                <a:gd name="connsiteX189" fmla="*/ 435401 w 1037297"/>
                <a:gd name="connsiteY189" fmla="*/ 68523 h 838042"/>
                <a:gd name="connsiteX190" fmla="*/ 427697 w 1037297"/>
                <a:gd name="connsiteY190" fmla="*/ 137103 h 838042"/>
                <a:gd name="connsiteX191" fmla="*/ 420077 w 1037297"/>
                <a:gd name="connsiteY191" fmla="*/ 169279 h 838042"/>
                <a:gd name="connsiteX192" fmla="*/ 416267 w 1037297"/>
                <a:gd name="connsiteY192" fmla="*/ 186424 h 838042"/>
                <a:gd name="connsiteX193" fmla="*/ 420077 w 1037297"/>
                <a:gd name="connsiteY193" fmla="*/ 207379 h 838042"/>
                <a:gd name="connsiteX194" fmla="*/ 423887 w 1037297"/>
                <a:gd name="connsiteY194" fmla="*/ 213094 h 838042"/>
                <a:gd name="connsiteX195" fmla="*/ 427697 w 1037297"/>
                <a:gd name="connsiteY195" fmla="*/ 224524 h 838042"/>
                <a:gd name="connsiteX196" fmla="*/ 425792 w 1037297"/>
                <a:gd name="connsiteY196" fmla="*/ 251194 h 838042"/>
                <a:gd name="connsiteX197" fmla="*/ 420077 w 1037297"/>
                <a:gd name="connsiteY197" fmla="*/ 253099 h 838042"/>
                <a:gd name="connsiteX198" fmla="*/ 414362 w 1037297"/>
                <a:gd name="connsiteY198" fmla="*/ 256909 h 838042"/>
                <a:gd name="connsiteX199" fmla="*/ 423887 w 1037297"/>
                <a:gd name="connsiteY199"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64907 w 1037297"/>
                <a:gd name="connsiteY134" fmla="*/ 365494 h 838042"/>
                <a:gd name="connsiteX135" fmla="*/ 959192 w 1037297"/>
                <a:gd name="connsiteY135" fmla="*/ 363589 h 838042"/>
                <a:gd name="connsiteX136" fmla="*/ 938237 w 1037297"/>
                <a:gd name="connsiteY136" fmla="*/ 357874 h 838042"/>
                <a:gd name="connsiteX137" fmla="*/ 932522 w 1037297"/>
                <a:gd name="connsiteY137" fmla="*/ 355969 h 838042"/>
                <a:gd name="connsiteX138" fmla="*/ 827747 w 1037297"/>
                <a:gd name="connsiteY138" fmla="*/ 357874 h 838042"/>
                <a:gd name="connsiteX139" fmla="*/ 822032 w 1037297"/>
                <a:gd name="connsiteY139" fmla="*/ 359779 h 838042"/>
                <a:gd name="connsiteX140" fmla="*/ 732497 w 1037297"/>
                <a:gd name="connsiteY140" fmla="*/ 361684 h 838042"/>
                <a:gd name="connsiteX141" fmla="*/ 671537 w 1037297"/>
                <a:gd name="connsiteY141" fmla="*/ 369304 h 838042"/>
                <a:gd name="connsiteX142" fmla="*/ 648677 w 1037297"/>
                <a:gd name="connsiteY142" fmla="*/ 373114 h 838042"/>
                <a:gd name="connsiteX143" fmla="*/ 644867 w 1037297"/>
                <a:gd name="connsiteY143" fmla="*/ 361684 h 838042"/>
                <a:gd name="connsiteX144" fmla="*/ 642962 w 1037297"/>
                <a:gd name="connsiteY144" fmla="*/ 355969 h 838042"/>
                <a:gd name="connsiteX145" fmla="*/ 644867 w 1037297"/>
                <a:gd name="connsiteY145" fmla="*/ 338824 h 838042"/>
                <a:gd name="connsiteX146" fmla="*/ 646772 w 1037297"/>
                <a:gd name="connsiteY146" fmla="*/ 333109 h 838042"/>
                <a:gd name="connsiteX147" fmla="*/ 663917 w 1037297"/>
                <a:gd name="connsiteY147" fmla="*/ 323584 h 838042"/>
                <a:gd name="connsiteX148" fmla="*/ 675347 w 1037297"/>
                <a:gd name="connsiteY148" fmla="*/ 315964 h 838042"/>
                <a:gd name="connsiteX149" fmla="*/ 677252 w 1037297"/>
                <a:gd name="connsiteY149" fmla="*/ 310249 h 838042"/>
                <a:gd name="connsiteX150" fmla="*/ 682967 w 1037297"/>
                <a:gd name="connsiteY150" fmla="*/ 308344 h 838042"/>
                <a:gd name="connsiteX151" fmla="*/ 688682 w 1037297"/>
                <a:gd name="connsiteY151" fmla="*/ 304534 h 838042"/>
                <a:gd name="connsiteX152" fmla="*/ 698207 w 1037297"/>
                <a:gd name="connsiteY152" fmla="*/ 295009 h 838042"/>
                <a:gd name="connsiteX153" fmla="*/ 707732 w 1037297"/>
                <a:gd name="connsiteY153" fmla="*/ 283579 h 838042"/>
                <a:gd name="connsiteX154" fmla="*/ 719162 w 1037297"/>
                <a:gd name="connsiteY154" fmla="*/ 275959 h 838042"/>
                <a:gd name="connsiteX155" fmla="*/ 734402 w 1037297"/>
                <a:gd name="connsiteY155" fmla="*/ 262624 h 838042"/>
                <a:gd name="connsiteX156" fmla="*/ 743927 w 1037297"/>
                <a:gd name="connsiteY156" fmla="*/ 251194 h 838042"/>
                <a:gd name="connsiteX157" fmla="*/ 755357 w 1037297"/>
                <a:gd name="connsiteY157" fmla="*/ 241669 h 838042"/>
                <a:gd name="connsiteX158" fmla="*/ 761072 w 1037297"/>
                <a:gd name="connsiteY158" fmla="*/ 230239 h 838042"/>
                <a:gd name="connsiteX159" fmla="*/ 762977 w 1037297"/>
                <a:gd name="connsiteY159" fmla="*/ 224524 h 838042"/>
                <a:gd name="connsiteX160" fmla="*/ 768692 w 1037297"/>
                <a:gd name="connsiteY160" fmla="*/ 213094 h 838042"/>
                <a:gd name="connsiteX161" fmla="*/ 766787 w 1037297"/>
                <a:gd name="connsiteY161" fmla="*/ 197854 h 838042"/>
                <a:gd name="connsiteX162" fmla="*/ 761072 w 1037297"/>
                <a:gd name="connsiteY162" fmla="*/ 195949 h 838042"/>
                <a:gd name="connsiteX163" fmla="*/ 740117 w 1037297"/>
                <a:gd name="connsiteY163" fmla="*/ 197854 h 838042"/>
                <a:gd name="connsiteX164" fmla="*/ 734402 w 1037297"/>
                <a:gd name="connsiteY164" fmla="*/ 201664 h 838042"/>
                <a:gd name="connsiteX165" fmla="*/ 722972 w 1037297"/>
                <a:gd name="connsiteY165" fmla="*/ 205474 h 838042"/>
                <a:gd name="connsiteX166" fmla="*/ 719162 w 1037297"/>
                <a:gd name="connsiteY166" fmla="*/ 211189 h 838042"/>
                <a:gd name="connsiteX167" fmla="*/ 713447 w 1037297"/>
                <a:gd name="connsiteY167" fmla="*/ 213094 h 838042"/>
                <a:gd name="connsiteX168" fmla="*/ 707732 w 1037297"/>
                <a:gd name="connsiteY168" fmla="*/ 216904 h 838042"/>
                <a:gd name="connsiteX169" fmla="*/ 702017 w 1037297"/>
                <a:gd name="connsiteY169" fmla="*/ 222619 h 838042"/>
                <a:gd name="connsiteX170" fmla="*/ 694397 w 1037297"/>
                <a:gd name="connsiteY170" fmla="*/ 226429 h 838042"/>
                <a:gd name="connsiteX171" fmla="*/ 652487 w 1037297"/>
                <a:gd name="connsiteY171" fmla="*/ 255004 h 838042"/>
                <a:gd name="connsiteX172" fmla="*/ 639152 w 1037297"/>
                <a:gd name="connsiteY172" fmla="*/ 266434 h 838042"/>
                <a:gd name="connsiteX173" fmla="*/ 629627 w 1037297"/>
                <a:gd name="connsiteY173" fmla="*/ 283579 h 838042"/>
                <a:gd name="connsiteX174" fmla="*/ 604862 w 1037297"/>
                <a:gd name="connsiteY174" fmla="*/ 289294 h 838042"/>
                <a:gd name="connsiteX175" fmla="*/ 591527 w 1037297"/>
                <a:gd name="connsiteY175" fmla="*/ 293104 h 838042"/>
                <a:gd name="connsiteX176" fmla="*/ 576287 w 1037297"/>
                <a:gd name="connsiteY176" fmla="*/ 291199 h 838042"/>
                <a:gd name="connsiteX177" fmla="*/ 564857 w 1037297"/>
                <a:gd name="connsiteY177" fmla="*/ 287389 h 838042"/>
                <a:gd name="connsiteX178" fmla="*/ 553427 w 1037297"/>
                <a:gd name="connsiteY178" fmla="*/ 283579 h 838042"/>
                <a:gd name="connsiteX179" fmla="*/ 541997 w 1037297"/>
                <a:gd name="connsiteY179" fmla="*/ 279769 h 838042"/>
                <a:gd name="connsiteX180" fmla="*/ 536282 w 1037297"/>
                <a:gd name="connsiteY180" fmla="*/ 277864 h 838042"/>
                <a:gd name="connsiteX181" fmla="*/ 530567 w 1037297"/>
                <a:gd name="connsiteY181" fmla="*/ 274054 h 838042"/>
                <a:gd name="connsiteX182" fmla="*/ 519137 w 1037297"/>
                <a:gd name="connsiteY182" fmla="*/ 268339 h 838042"/>
                <a:gd name="connsiteX183" fmla="*/ 511517 w 1037297"/>
                <a:gd name="connsiteY183" fmla="*/ 256909 h 838042"/>
                <a:gd name="connsiteX184" fmla="*/ 507707 w 1037297"/>
                <a:gd name="connsiteY184" fmla="*/ 235954 h 838042"/>
                <a:gd name="connsiteX185" fmla="*/ 509612 w 1037297"/>
                <a:gd name="connsiteY185" fmla="*/ 171184 h 838042"/>
                <a:gd name="connsiteX186" fmla="*/ 508314 w 1037297"/>
                <a:gd name="connsiteY186" fmla="*/ 73485 h 838042"/>
                <a:gd name="connsiteX187" fmla="*/ 454116 w 1037297"/>
                <a:gd name="connsiteY187" fmla="*/ 11248 h 838042"/>
                <a:gd name="connsiteX188" fmla="*/ 435401 w 1037297"/>
                <a:gd name="connsiteY188" fmla="*/ 68523 h 838042"/>
                <a:gd name="connsiteX189" fmla="*/ 427697 w 1037297"/>
                <a:gd name="connsiteY189" fmla="*/ 137103 h 838042"/>
                <a:gd name="connsiteX190" fmla="*/ 420077 w 1037297"/>
                <a:gd name="connsiteY190" fmla="*/ 169279 h 838042"/>
                <a:gd name="connsiteX191" fmla="*/ 416267 w 1037297"/>
                <a:gd name="connsiteY191" fmla="*/ 186424 h 838042"/>
                <a:gd name="connsiteX192" fmla="*/ 420077 w 1037297"/>
                <a:gd name="connsiteY192" fmla="*/ 207379 h 838042"/>
                <a:gd name="connsiteX193" fmla="*/ 423887 w 1037297"/>
                <a:gd name="connsiteY193" fmla="*/ 213094 h 838042"/>
                <a:gd name="connsiteX194" fmla="*/ 427697 w 1037297"/>
                <a:gd name="connsiteY194" fmla="*/ 224524 h 838042"/>
                <a:gd name="connsiteX195" fmla="*/ 425792 w 1037297"/>
                <a:gd name="connsiteY195" fmla="*/ 251194 h 838042"/>
                <a:gd name="connsiteX196" fmla="*/ 420077 w 1037297"/>
                <a:gd name="connsiteY196" fmla="*/ 253099 h 838042"/>
                <a:gd name="connsiteX197" fmla="*/ 414362 w 1037297"/>
                <a:gd name="connsiteY197" fmla="*/ 256909 h 838042"/>
                <a:gd name="connsiteX198" fmla="*/ 423887 w 1037297"/>
                <a:gd name="connsiteY19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78242 w 1037297"/>
                <a:gd name="connsiteY132" fmla="*/ 369304 h 838042"/>
                <a:gd name="connsiteX133" fmla="*/ 964907 w 1037297"/>
                <a:gd name="connsiteY133" fmla="*/ 365494 h 838042"/>
                <a:gd name="connsiteX134" fmla="*/ 959192 w 1037297"/>
                <a:gd name="connsiteY134" fmla="*/ 363589 h 838042"/>
                <a:gd name="connsiteX135" fmla="*/ 938237 w 1037297"/>
                <a:gd name="connsiteY135" fmla="*/ 357874 h 838042"/>
                <a:gd name="connsiteX136" fmla="*/ 932522 w 1037297"/>
                <a:gd name="connsiteY136" fmla="*/ 355969 h 838042"/>
                <a:gd name="connsiteX137" fmla="*/ 827747 w 1037297"/>
                <a:gd name="connsiteY137" fmla="*/ 357874 h 838042"/>
                <a:gd name="connsiteX138" fmla="*/ 822032 w 1037297"/>
                <a:gd name="connsiteY138" fmla="*/ 359779 h 838042"/>
                <a:gd name="connsiteX139" fmla="*/ 732497 w 1037297"/>
                <a:gd name="connsiteY139" fmla="*/ 361684 h 838042"/>
                <a:gd name="connsiteX140" fmla="*/ 671537 w 1037297"/>
                <a:gd name="connsiteY140" fmla="*/ 369304 h 838042"/>
                <a:gd name="connsiteX141" fmla="*/ 648677 w 1037297"/>
                <a:gd name="connsiteY141" fmla="*/ 373114 h 838042"/>
                <a:gd name="connsiteX142" fmla="*/ 644867 w 1037297"/>
                <a:gd name="connsiteY142" fmla="*/ 361684 h 838042"/>
                <a:gd name="connsiteX143" fmla="*/ 642962 w 1037297"/>
                <a:gd name="connsiteY143" fmla="*/ 355969 h 838042"/>
                <a:gd name="connsiteX144" fmla="*/ 644867 w 1037297"/>
                <a:gd name="connsiteY144" fmla="*/ 338824 h 838042"/>
                <a:gd name="connsiteX145" fmla="*/ 646772 w 1037297"/>
                <a:gd name="connsiteY145" fmla="*/ 333109 h 838042"/>
                <a:gd name="connsiteX146" fmla="*/ 663917 w 1037297"/>
                <a:gd name="connsiteY146" fmla="*/ 323584 h 838042"/>
                <a:gd name="connsiteX147" fmla="*/ 675347 w 1037297"/>
                <a:gd name="connsiteY147" fmla="*/ 315964 h 838042"/>
                <a:gd name="connsiteX148" fmla="*/ 677252 w 1037297"/>
                <a:gd name="connsiteY148" fmla="*/ 310249 h 838042"/>
                <a:gd name="connsiteX149" fmla="*/ 682967 w 1037297"/>
                <a:gd name="connsiteY149" fmla="*/ 308344 h 838042"/>
                <a:gd name="connsiteX150" fmla="*/ 688682 w 1037297"/>
                <a:gd name="connsiteY150" fmla="*/ 304534 h 838042"/>
                <a:gd name="connsiteX151" fmla="*/ 698207 w 1037297"/>
                <a:gd name="connsiteY151" fmla="*/ 295009 h 838042"/>
                <a:gd name="connsiteX152" fmla="*/ 707732 w 1037297"/>
                <a:gd name="connsiteY152" fmla="*/ 283579 h 838042"/>
                <a:gd name="connsiteX153" fmla="*/ 719162 w 1037297"/>
                <a:gd name="connsiteY153" fmla="*/ 275959 h 838042"/>
                <a:gd name="connsiteX154" fmla="*/ 734402 w 1037297"/>
                <a:gd name="connsiteY154" fmla="*/ 262624 h 838042"/>
                <a:gd name="connsiteX155" fmla="*/ 743927 w 1037297"/>
                <a:gd name="connsiteY155" fmla="*/ 251194 h 838042"/>
                <a:gd name="connsiteX156" fmla="*/ 755357 w 1037297"/>
                <a:gd name="connsiteY156" fmla="*/ 241669 h 838042"/>
                <a:gd name="connsiteX157" fmla="*/ 761072 w 1037297"/>
                <a:gd name="connsiteY157" fmla="*/ 230239 h 838042"/>
                <a:gd name="connsiteX158" fmla="*/ 762977 w 1037297"/>
                <a:gd name="connsiteY158" fmla="*/ 224524 h 838042"/>
                <a:gd name="connsiteX159" fmla="*/ 768692 w 1037297"/>
                <a:gd name="connsiteY159" fmla="*/ 213094 h 838042"/>
                <a:gd name="connsiteX160" fmla="*/ 766787 w 1037297"/>
                <a:gd name="connsiteY160" fmla="*/ 197854 h 838042"/>
                <a:gd name="connsiteX161" fmla="*/ 761072 w 1037297"/>
                <a:gd name="connsiteY161" fmla="*/ 195949 h 838042"/>
                <a:gd name="connsiteX162" fmla="*/ 740117 w 1037297"/>
                <a:gd name="connsiteY162" fmla="*/ 197854 h 838042"/>
                <a:gd name="connsiteX163" fmla="*/ 734402 w 1037297"/>
                <a:gd name="connsiteY163" fmla="*/ 201664 h 838042"/>
                <a:gd name="connsiteX164" fmla="*/ 722972 w 1037297"/>
                <a:gd name="connsiteY164" fmla="*/ 205474 h 838042"/>
                <a:gd name="connsiteX165" fmla="*/ 719162 w 1037297"/>
                <a:gd name="connsiteY165" fmla="*/ 211189 h 838042"/>
                <a:gd name="connsiteX166" fmla="*/ 713447 w 1037297"/>
                <a:gd name="connsiteY166" fmla="*/ 213094 h 838042"/>
                <a:gd name="connsiteX167" fmla="*/ 707732 w 1037297"/>
                <a:gd name="connsiteY167" fmla="*/ 216904 h 838042"/>
                <a:gd name="connsiteX168" fmla="*/ 702017 w 1037297"/>
                <a:gd name="connsiteY168" fmla="*/ 222619 h 838042"/>
                <a:gd name="connsiteX169" fmla="*/ 694397 w 1037297"/>
                <a:gd name="connsiteY169" fmla="*/ 226429 h 838042"/>
                <a:gd name="connsiteX170" fmla="*/ 652487 w 1037297"/>
                <a:gd name="connsiteY170" fmla="*/ 255004 h 838042"/>
                <a:gd name="connsiteX171" fmla="*/ 639152 w 1037297"/>
                <a:gd name="connsiteY171" fmla="*/ 266434 h 838042"/>
                <a:gd name="connsiteX172" fmla="*/ 629627 w 1037297"/>
                <a:gd name="connsiteY172" fmla="*/ 283579 h 838042"/>
                <a:gd name="connsiteX173" fmla="*/ 604862 w 1037297"/>
                <a:gd name="connsiteY173" fmla="*/ 289294 h 838042"/>
                <a:gd name="connsiteX174" fmla="*/ 591527 w 1037297"/>
                <a:gd name="connsiteY174" fmla="*/ 293104 h 838042"/>
                <a:gd name="connsiteX175" fmla="*/ 576287 w 1037297"/>
                <a:gd name="connsiteY175" fmla="*/ 291199 h 838042"/>
                <a:gd name="connsiteX176" fmla="*/ 564857 w 1037297"/>
                <a:gd name="connsiteY176" fmla="*/ 287389 h 838042"/>
                <a:gd name="connsiteX177" fmla="*/ 553427 w 1037297"/>
                <a:gd name="connsiteY177" fmla="*/ 283579 h 838042"/>
                <a:gd name="connsiteX178" fmla="*/ 541997 w 1037297"/>
                <a:gd name="connsiteY178" fmla="*/ 279769 h 838042"/>
                <a:gd name="connsiteX179" fmla="*/ 536282 w 1037297"/>
                <a:gd name="connsiteY179" fmla="*/ 277864 h 838042"/>
                <a:gd name="connsiteX180" fmla="*/ 530567 w 1037297"/>
                <a:gd name="connsiteY180" fmla="*/ 274054 h 838042"/>
                <a:gd name="connsiteX181" fmla="*/ 519137 w 1037297"/>
                <a:gd name="connsiteY181" fmla="*/ 268339 h 838042"/>
                <a:gd name="connsiteX182" fmla="*/ 511517 w 1037297"/>
                <a:gd name="connsiteY182" fmla="*/ 256909 h 838042"/>
                <a:gd name="connsiteX183" fmla="*/ 507707 w 1037297"/>
                <a:gd name="connsiteY183" fmla="*/ 235954 h 838042"/>
                <a:gd name="connsiteX184" fmla="*/ 509612 w 1037297"/>
                <a:gd name="connsiteY184" fmla="*/ 171184 h 838042"/>
                <a:gd name="connsiteX185" fmla="*/ 508314 w 1037297"/>
                <a:gd name="connsiteY185" fmla="*/ 73485 h 838042"/>
                <a:gd name="connsiteX186" fmla="*/ 454116 w 1037297"/>
                <a:gd name="connsiteY186" fmla="*/ 11248 h 838042"/>
                <a:gd name="connsiteX187" fmla="*/ 435401 w 1037297"/>
                <a:gd name="connsiteY187" fmla="*/ 68523 h 838042"/>
                <a:gd name="connsiteX188" fmla="*/ 427697 w 1037297"/>
                <a:gd name="connsiteY188" fmla="*/ 137103 h 838042"/>
                <a:gd name="connsiteX189" fmla="*/ 420077 w 1037297"/>
                <a:gd name="connsiteY189" fmla="*/ 169279 h 838042"/>
                <a:gd name="connsiteX190" fmla="*/ 416267 w 1037297"/>
                <a:gd name="connsiteY190" fmla="*/ 186424 h 838042"/>
                <a:gd name="connsiteX191" fmla="*/ 420077 w 1037297"/>
                <a:gd name="connsiteY191" fmla="*/ 207379 h 838042"/>
                <a:gd name="connsiteX192" fmla="*/ 423887 w 1037297"/>
                <a:gd name="connsiteY192" fmla="*/ 213094 h 838042"/>
                <a:gd name="connsiteX193" fmla="*/ 427697 w 1037297"/>
                <a:gd name="connsiteY193" fmla="*/ 224524 h 838042"/>
                <a:gd name="connsiteX194" fmla="*/ 425792 w 1037297"/>
                <a:gd name="connsiteY194" fmla="*/ 251194 h 838042"/>
                <a:gd name="connsiteX195" fmla="*/ 420077 w 1037297"/>
                <a:gd name="connsiteY195" fmla="*/ 253099 h 838042"/>
                <a:gd name="connsiteX196" fmla="*/ 414362 w 1037297"/>
                <a:gd name="connsiteY196" fmla="*/ 256909 h 838042"/>
                <a:gd name="connsiteX197" fmla="*/ 423887 w 1037297"/>
                <a:gd name="connsiteY19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978242 w 1037297"/>
                <a:gd name="connsiteY131" fmla="*/ 369304 h 838042"/>
                <a:gd name="connsiteX132" fmla="*/ 964907 w 1037297"/>
                <a:gd name="connsiteY132" fmla="*/ 365494 h 838042"/>
                <a:gd name="connsiteX133" fmla="*/ 959192 w 1037297"/>
                <a:gd name="connsiteY133" fmla="*/ 363589 h 838042"/>
                <a:gd name="connsiteX134" fmla="*/ 938237 w 1037297"/>
                <a:gd name="connsiteY134" fmla="*/ 357874 h 838042"/>
                <a:gd name="connsiteX135" fmla="*/ 932522 w 1037297"/>
                <a:gd name="connsiteY135" fmla="*/ 355969 h 838042"/>
                <a:gd name="connsiteX136" fmla="*/ 827747 w 1037297"/>
                <a:gd name="connsiteY136" fmla="*/ 357874 h 838042"/>
                <a:gd name="connsiteX137" fmla="*/ 822032 w 1037297"/>
                <a:gd name="connsiteY137" fmla="*/ 359779 h 838042"/>
                <a:gd name="connsiteX138" fmla="*/ 732497 w 1037297"/>
                <a:gd name="connsiteY138" fmla="*/ 361684 h 838042"/>
                <a:gd name="connsiteX139" fmla="*/ 671537 w 1037297"/>
                <a:gd name="connsiteY139" fmla="*/ 369304 h 838042"/>
                <a:gd name="connsiteX140" fmla="*/ 648677 w 1037297"/>
                <a:gd name="connsiteY140" fmla="*/ 373114 h 838042"/>
                <a:gd name="connsiteX141" fmla="*/ 644867 w 1037297"/>
                <a:gd name="connsiteY141" fmla="*/ 361684 h 838042"/>
                <a:gd name="connsiteX142" fmla="*/ 642962 w 1037297"/>
                <a:gd name="connsiteY142" fmla="*/ 355969 h 838042"/>
                <a:gd name="connsiteX143" fmla="*/ 644867 w 1037297"/>
                <a:gd name="connsiteY143" fmla="*/ 338824 h 838042"/>
                <a:gd name="connsiteX144" fmla="*/ 646772 w 1037297"/>
                <a:gd name="connsiteY144" fmla="*/ 333109 h 838042"/>
                <a:gd name="connsiteX145" fmla="*/ 663917 w 1037297"/>
                <a:gd name="connsiteY145" fmla="*/ 323584 h 838042"/>
                <a:gd name="connsiteX146" fmla="*/ 675347 w 1037297"/>
                <a:gd name="connsiteY146" fmla="*/ 315964 h 838042"/>
                <a:gd name="connsiteX147" fmla="*/ 677252 w 1037297"/>
                <a:gd name="connsiteY147" fmla="*/ 310249 h 838042"/>
                <a:gd name="connsiteX148" fmla="*/ 682967 w 1037297"/>
                <a:gd name="connsiteY148" fmla="*/ 308344 h 838042"/>
                <a:gd name="connsiteX149" fmla="*/ 688682 w 1037297"/>
                <a:gd name="connsiteY149" fmla="*/ 304534 h 838042"/>
                <a:gd name="connsiteX150" fmla="*/ 698207 w 1037297"/>
                <a:gd name="connsiteY150" fmla="*/ 295009 h 838042"/>
                <a:gd name="connsiteX151" fmla="*/ 707732 w 1037297"/>
                <a:gd name="connsiteY151" fmla="*/ 283579 h 838042"/>
                <a:gd name="connsiteX152" fmla="*/ 719162 w 1037297"/>
                <a:gd name="connsiteY152" fmla="*/ 275959 h 838042"/>
                <a:gd name="connsiteX153" fmla="*/ 734402 w 1037297"/>
                <a:gd name="connsiteY153" fmla="*/ 262624 h 838042"/>
                <a:gd name="connsiteX154" fmla="*/ 743927 w 1037297"/>
                <a:gd name="connsiteY154" fmla="*/ 251194 h 838042"/>
                <a:gd name="connsiteX155" fmla="*/ 755357 w 1037297"/>
                <a:gd name="connsiteY155" fmla="*/ 241669 h 838042"/>
                <a:gd name="connsiteX156" fmla="*/ 761072 w 1037297"/>
                <a:gd name="connsiteY156" fmla="*/ 230239 h 838042"/>
                <a:gd name="connsiteX157" fmla="*/ 762977 w 1037297"/>
                <a:gd name="connsiteY157" fmla="*/ 224524 h 838042"/>
                <a:gd name="connsiteX158" fmla="*/ 768692 w 1037297"/>
                <a:gd name="connsiteY158" fmla="*/ 213094 h 838042"/>
                <a:gd name="connsiteX159" fmla="*/ 766787 w 1037297"/>
                <a:gd name="connsiteY159" fmla="*/ 197854 h 838042"/>
                <a:gd name="connsiteX160" fmla="*/ 761072 w 1037297"/>
                <a:gd name="connsiteY160" fmla="*/ 195949 h 838042"/>
                <a:gd name="connsiteX161" fmla="*/ 740117 w 1037297"/>
                <a:gd name="connsiteY161" fmla="*/ 197854 h 838042"/>
                <a:gd name="connsiteX162" fmla="*/ 734402 w 1037297"/>
                <a:gd name="connsiteY162" fmla="*/ 201664 h 838042"/>
                <a:gd name="connsiteX163" fmla="*/ 722972 w 1037297"/>
                <a:gd name="connsiteY163" fmla="*/ 205474 h 838042"/>
                <a:gd name="connsiteX164" fmla="*/ 719162 w 1037297"/>
                <a:gd name="connsiteY164" fmla="*/ 211189 h 838042"/>
                <a:gd name="connsiteX165" fmla="*/ 713447 w 1037297"/>
                <a:gd name="connsiteY165" fmla="*/ 213094 h 838042"/>
                <a:gd name="connsiteX166" fmla="*/ 707732 w 1037297"/>
                <a:gd name="connsiteY166" fmla="*/ 216904 h 838042"/>
                <a:gd name="connsiteX167" fmla="*/ 702017 w 1037297"/>
                <a:gd name="connsiteY167" fmla="*/ 222619 h 838042"/>
                <a:gd name="connsiteX168" fmla="*/ 694397 w 1037297"/>
                <a:gd name="connsiteY168" fmla="*/ 226429 h 838042"/>
                <a:gd name="connsiteX169" fmla="*/ 652487 w 1037297"/>
                <a:gd name="connsiteY169" fmla="*/ 255004 h 838042"/>
                <a:gd name="connsiteX170" fmla="*/ 639152 w 1037297"/>
                <a:gd name="connsiteY170" fmla="*/ 266434 h 838042"/>
                <a:gd name="connsiteX171" fmla="*/ 629627 w 1037297"/>
                <a:gd name="connsiteY171" fmla="*/ 283579 h 838042"/>
                <a:gd name="connsiteX172" fmla="*/ 604862 w 1037297"/>
                <a:gd name="connsiteY172" fmla="*/ 289294 h 838042"/>
                <a:gd name="connsiteX173" fmla="*/ 591527 w 1037297"/>
                <a:gd name="connsiteY173" fmla="*/ 293104 h 838042"/>
                <a:gd name="connsiteX174" fmla="*/ 576287 w 1037297"/>
                <a:gd name="connsiteY174" fmla="*/ 291199 h 838042"/>
                <a:gd name="connsiteX175" fmla="*/ 564857 w 1037297"/>
                <a:gd name="connsiteY175" fmla="*/ 287389 h 838042"/>
                <a:gd name="connsiteX176" fmla="*/ 553427 w 1037297"/>
                <a:gd name="connsiteY176" fmla="*/ 283579 h 838042"/>
                <a:gd name="connsiteX177" fmla="*/ 541997 w 1037297"/>
                <a:gd name="connsiteY177" fmla="*/ 279769 h 838042"/>
                <a:gd name="connsiteX178" fmla="*/ 536282 w 1037297"/>
                <a:gd name="connsiteY178" fmla="*/ 277864 h 838042"/>
                <a:gd name="connsiteX179" fmla="*/ 530567 w 1037297"/>
                <a:gd name="connsiteY179" fmla="*/ 274054 h 838042"/>
                <a:gd name="connsiteX180" fmla="*/ 519137 w 1037297"/>
                <a:gd name="connsiteY180" fmla="*/ 268339 h 838042"/>
                <a:gd name="connsiteX181" fmla="*/ 511517 w 1037297"/>
                <a:gd name="connsiteY181" fmla="*/ 256909 h 838042"/>
                <a:gd name="connsiteX182" fmla="*/ 507707 w 1037297"/>
                <a:gd name="connsiteY182" fmla="*/ 235954 h 838042"/>
                <a:gd name="connsiteX183" fmla="*/ 509612 w 1037297"/>
                <a:gd name="connsiteY183" fmla="*/ 171184 h 838042"/>
                <a:gd name="connsiteX184" fmla="*/ 508314 w 1037297"/>
                <a:gd name="connsiteY184" fmla="*/ 73485 h 838042"/>
                <a:gd name="connsiteX185" fmla="*/ 454116 w 1037297"/>
                <a:gd name="connsiteY185" fmla="*/ 11248 h 838042"/>
                <a:gd name="connsiteX186" fmla="*/ 435401 w 1037297"/>
                <a:gd name="connsiteY186" fmla="*/ 68523 h 838042"/>
                <a:gd name="connsiteX187" fmla="*/ 427697 w 1037297"/>
                <a:gd name="connsiteY187" fmla="*/ 137103 h 838042"/>
                <a:gd name="connsiteX188" fmla="*/ 420077 w 1037297"/>
                <a:gd name="connsiteY188" fmla="*/ 169279 h 838042"/>
                <a:gd name="connsiteX189" fmla="*/ 416267 w 1037297"/>
                <a:gd name="connsiteY189" fmla="*/ 186424 h 838042"/>
                <a:gd name="connsiteX190" fmla="*/ 420077 w 1037297"/>
                <a:gd name="connsiteY190" fmla="*/ 207379 h 838042"/>
                <a:gd name="connsiteX191" fmla="*/ 423887 w 1037297"/>
                <a:gd name="connsiteY191" fmla="*/ 213094 h 838042"/>
                <a:gd name="connsiteX192" fmla="*/ 427697 w 1037297"/>
                <a:gd name="connsiteY192" fmla="*/ 224524 h 838042"/>
                <a:gd name="connsiteX193" fmla="*/ 425792 w 1037297"/>
                <a:gd name="connsiteY193" fmla="*/ 251194 h 838042"/>
                <a:gd name="connsiteX194" fmla="*/ 420077 w 1037297"/>
                <a:gd name="connsiteY194" fmla="*/ 253099 h 838042"/>
                <a:gd name="connsiteX195" fmla="*/ 414362 w 1037297"/>
                <a:gd name="connsiteY195" fmla="*/ 256909 h 838042"/>
                <a:gd name="connsiteX196" fmla="*/ 423887 w 1037297"/>
                <a:gd name="connsiteY196"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64907 w 1037297"/>
                <a:gd name="connsiteY131" fmla="*/ 365494 h 838042"/>
                <a:gd name="connsiteX132" fmla="*/ 959192 w 1037297"/>
                <a:gd name="connsiteY132" fmla="*/ 363589 h 838042"/>
                <a:gd name="connsiteX133" fmla="*/ 938237 w 1037297"/>
                <a:gd name="connsiteY133" fmla="*/ 357874 h 838042"/>
                <a:gd name="connsiteX134" fmla="*/ 932522 w 1037297"/>
                <a:gd name="connsiteY134" fmla="*/ 355969 h 838042"/>
                <a:gd name="connsiteX135" fmla="*/ 827747 w 1037297"/>
                <a:gd name="connsiteY135" fmla="*/ 357874 h 838042"/>
                <a:gd name="connsiteX136" fmla="*/ 822032 w 1037297"/>
                <a:gd name="connsiteY136" fmla="*/ 359779 h 838042"/>
                <a:gd name="connsiteX137" fmla="*/ 732497 w 1037297"/>
                <a:gd name="connsiteY137" fmla="*/ 361684 h 838042"/>
                <a:gd name="connsiteX138" fmla="*/ 671537 w 1037297"/>
                <a:gd name="connsiteY138" fmla="*/ 369304 h 838042"/>
                <a:gd name="connsiteX139" fmla="*/ 648677 w 1037297"/>
                <a:gd name="connsiteY139" fmla="*/ 373114 h 838042"/>
                <a:gd name="connsiteX140" fmla="*/ 644867 w 1037297"/>
                <a:gd name="connsiteY140" fmla="*/ 361684 h 838042"/>
                <a:gd name="connsiteX141" fmla="*/ 642962 w 1037297"/>
                <a:gd name="connsiteY141" fmla="*/ 355969 h 838042"/>
                <a:gd name="connsiteX142" fmla="*/ 644867 w 1037297"/>
                <a:gd name="connsiteY142" fmla="*/ 338824 h 838042"/>
                <a:gd name="connsiteX143" fmla="*/ 646772 w 1037297"/>
                <a:gd name="connsiteY143" fmla="*/ 333109 h 838042"/>
                <a:gd name="connsiteX144" fmla="*/ 663917 w 1037297"/>
                <a:gd name="connsiteY144" fmla="*/ 323584 h 838042"/>
                <a:gd name="connsiteX145" fmla="*/ 675347 w 1037297"/>
                <a:gd name="connsiteY145" fmla="*/ 315964 h 838042"/>
                <a:gd name="connsiteX146" fmla="*/ 677252 w 1037297"/>
                <a:gd name="connsiteY146" fmla="*/ 310249 h 838042"/>
                <a:gd name="connsiteX147" fmla="*/ 682967 w 1037297"/>
                <a:gd name="connsiteY147" fmla="*/ 308344 h 838042"/>
                <a:gd name="connsiteX148" fmla="*/ 688682 w 1037297"/>
                <a:gd name="connsiteY148" fmla="*/ 304534 h 838042"/>
                <a:gd name="connsiteX149" fmla="*/ 698207 w 1037297"/>
                <a:gd name="connsiteY149" fmla="*/ 295009 h 838042"/>
                <a:gd name="connsiteX150" fmla="*/ 707732 w 1037297"/>
                <a:gd name="connsiteY150" fmla="*/ 283579 h 838042"/>
                <a:gd name="connsiteX151" fmla="*/ 719162 w 1037297"/>
                <a:gd name="connsiteY151" fmla="*/ 275959 h 838042"/>
                <a:gd name="connsiteX152" fmla="*/ 734402 w 1037297"/>
                <a:gd name="connsiteY152" fmla="*/ 262624 h 838042"/>
                <a:gd name="connsiteX153" fmla="*/ 743927 w 1037297"/>
                <a:gd name="connsiteY153" fmla="*/ 251194 h 838042"/>
                <a:gd name="connsiteX154" fmla="*/ 755357 w 1037297"/>
                <a:gd name="connsiteY154" fmla="*/ 241669 h 838042"/>
                <a:gd name="connsiteX155" fmla="*/ 761072 w 1037297"/>
                <a:gd name="connsiteY155" fmla="*/ 230239 h 838042"/>
                <a:gd name="connsiteX156" fmla="*/ 762977 w 1037297"/>
                <a:gd name="connsiteY156" fmla="*/ 224524 h 838042"/>
                <a:gd name="connsiteX157" fmla="*/ 768692 w 1037297"/>
                <a:gd name="connsiteY157" fmla="*/ 213094 h 838042"/>
                <a:gd name="connsiteX158" fmla="*/ 766787 w 1037297"/>
                <a:gd name="connsiteY158" fmla="*/ 197854 h 838042"/>
                <a:gd name="connsiteX159" fmla="*/ 761072 w 1037297"/>
                <a:gd name="connsiteY159" fmla="*/ 195949 h 838042"/>
                <a:gd name="connsiteX160" fmla="*/ 740117 w 1037297"/>
                <a:gd name="connsiteY160" fmla="*/ 197854 h 838042"/>
                <a:gd name="connsiteX161" fmla="*/ 734402 w 1037297"/>
                <a:gd name="connsiteY161" fmla="*/ 201664 h 838042"/>
                <a:gd name="connsiteX162" fmla="*/ 722972 w 1037297"/>
                <a:gd name="connsiteY162" fmla="*/ 205474 h 838042"/>
                <a:gd name="connsiteX163" fmla="*/ 719162 w 1037297"/>
                <a:gd name="connsiteY163" fmla="*/ 211189 h 838042"/>
                <a:gd name="connsiteX164" fmla="*/ 713447 w 1037297"/>
                <a:gd name="connsiteY164" fmla="*/ 213094 h 838042"/>
                <a:gd name="connsiteX165" fmla="*/ 707732 w 1037297"/>
                <a:gd name="connsiteY165" fmla="*/ 216904 h 838042"/>
                <a:gd name="connsiteX166" fmla="*/ 702017 w 1037297"/>
                <a:gd name="connsiteY166" fmla="*/ 222619 h 838042"/>
                <a:gd name="connsiteX167" fmla="*/ 694397 w 1037297"/>
                <a:gd name="connsiteY167" fmla="*/ 226429 h 838042"/>
                <a:gd name="connsiteX168" fmla="*/ 652487 w 1037297"/>
                <a:gd name="connsiteY168" fmla="*/ 255004 h 838042"/>
                <a:gd name="connsiteX169" fmla="*/ 639152 w 1037297"/>
                <a:gd name="connsiteY169" fmla="*/ 266434 h 838042"/>
                <a:gd name="connsiteX170" fmla="*/ 629627 w 1037297"/>
                <a:gd name="connsiteY170" fmla="*/ 283579 h 838042"/>
                <a:gd name="connsiteX171" fmla="*/ 604862 w 1037297"/>
                <a:gd name="connsiteY171" fmla="*/ 289294 h 838042"/>
                <a:gd name="connsiteX172" fmla="*/ 591527 w 1037297"/>
                <a:gd name="connsiteY172" fmla="*/ 293104 h 838042"/>
                <a:gd name="connsiteX173" fmla="*/ 576287 w 1037297"/>
                <a:gd name="connsiteY173" fmla="*/ 291199 h 838042"/>
                <a:gd name="connsiteX174" fmla="*/ 564857 w 1037297"/>
                <a:gd name="connsiteY174" fmla="*/ 287389 h 838042"/>
                <a:gd name="connsiteX175" fmla="*/ 553427 w 1037297"/>
                <a:gd name="connsiteY175" fmla="*/ 283579 h 838042"/>
                <a:gd name="connsiteX176" fmla="*/ 541997 w 1037297"/>
                <a:gd name="connsiteY176" fmla="*/ 279769 h 838042"/>
                <a:gd name="connsiteX177" fmla="*/ 536282 w 1037297"/>
                <a:gd name="connsiteY177" fmla="*/ 277864 h 838042"/>
                <a:gd name="connsiteX178" fmla="*/ 530567 w 1037297"/>
                <a:gd name="connsiteY178" fmla="*/ 274054 h 838042"/>
                <a:gd name="connsiteX179" fmla="*/ 519137 w 1037297"/>
                <a:gd name="connsiteY179" fmla="*/ 268339 h 838042"/>
                <a:gd name="connsiteX180" fmla="*/ 511517 w 1037297"/>
                <a:gd name="connsiteY180" fmla="*/ 256909 h 838042"/>
                <a:gd name="connsiteX181" fmla="*/ 507707 w 1037297"/>
                <a:gd name="connsiteY181" fmla="*/ 235954 h 838042"/>
                <a:gd name="connsiteX182" fmla="*/ 509612 w 1037297"/>
                <a:gd name="connsiteY182" fmla="*/ 171184 h 838042"/>
                <a:gd name="connsiteX183" fmla="*/ 508314 w 1037297"/>
                <a:gd name="connsiteY183" fmla="*/ 73485 h 838042"/>
                <a:gd name="connsiteX184" fmla="*/ 454116 w 1037297"/>
                <a:gd name="connsiteY184" fmla="*/ 11248 h 838042"/>
                <a:gd name="connsiteX185" fmla="*/ 435401 w 1037297"/>
                <a:gd name="connsiteY185" fmla="*/ 68523 h 838042"/>
                <a:gd name="connsiteX186" fmla="*/ 427697 w 1037297"/>
                <a:gd name="connsiteY186" fmla="*/ 137103 h 838042"/>
                <a:gd name="connsiteX187" fmla="*/ 420077 w 1037297"/>
                <a:gd name="connsiteY187" fmla="*/ 169279 h 838042"/>
                <a:gd name="connsiteX188" fmla="*/ 416267 w 1037297"/>
                <a:gd name="connsiteY188" fmla="*/ 186424 h 838042"/>
                <a:gd name="connsiteX189" fmla="*/ 420077 w 1037297"/>
                <a:gd name="connsiteY189" fmla="*/ 207379 h 838042"/>
                <a:gd name="connsiteX190" fmla="*/ 423887 w 1037297"/>
                <a:gd name="connsiteY190" fmla="*/ 213094 h 838042"/>
                <a:gd name="connsiteX191" fmla="*/ 427697 w 1037297"/>
                <a:gd name="connsiteY191" fmla="*/ 224524 h 838042"/>
                <a:gd name="connsiteX192" fmla="*/ 425792 w 1037297"/>
                <a:gd name="connsiteY192" fmla="*/ 251194 h 838042"/>
                <a:gd name="connsiteX193" fmla="*/ 420077 w 1037297"/>
                <a:gd name="connsiteY193" fmla="*/ 253099 h 838042"/>
                <a:gd name="connsiteX194" fmla="*/ 414362 w 1037297"/>
                <a:gd name="connsiteY194" fmla="*/ 256909 h 838042"/>
                <a:gd name="connsiteX195" fmla="*/ 423887 w 1037297"/>
                <a:gd name="connsiteY19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64907 w 1037297"/>
                <a:gd name="connsiteY131" fmla="*/ 365494 h 838042"/>
                <a:gd name="connsiteX132" fmla="*/ 938237 w 1037297"/>
                <a:gd name="connsiteY132" fmla="*/ 357874 h 838042"/>
                <a:gd name="connsiteX133" fmla="*/ 932522 w 1037297"/>
                <a:gd name="connsiteY133" fmla="*/ 355969 h 838042"/>
                <a:gd name="connsiteX134" fmla="*/ 827747 w 1037297"/>
                <a:gd name="connsiteY134" fmla="*/ 357874 h 838042"/>
                <a:gd name="connsiteX135" fmla="*/ 822032 w 1037297"/>
                <a:gd name="connsiteY135" fmla="*/ 359779 h 838042"/>
                <a:gd name="connsiteX136" fmla="*/ 732497 w 1037297"/>
                <a:gd name="connsiteY136" fmla="*/ 361684 h 838042"/>
                <a:gd name="connsiteX137" fmla="*/ 671537 w 1037297"/>
                <a:gd name="connsiteY137" fmla="*/ 369304 h 838042"/>
                <a:gd name="connsiteX138" fmla="*/ 648677 w 1037297"/>
                <a:gd name="connsiteY138" fmla="*/ 373114 h 838042"/>
                <a:gd name="connsiteX139" fmla="*/ 644867 w 1037297"/>
                <a:gd name="connsiteY139" fmla="*/ 361684 h 838042"/>
                <a:gd name="connsiteX140" fmla="*/ 642962 w 1037297"/>
                <a:gd name="connsiteY140" fmla="*/ 355969 h 838042"/>
                <a:gd name="connsiteX141" fmla="*/ 644867 w 1037297"/>
                <a:gd name="connsiteY141" fmla="*/ 338824 h 838042"/>
                <a:gd name="connsiteX142" fmla="*/ 646772 w 1037297"/>
                <a:gd name="connsiteY142" fmla="*/ 333109 h 838042"/>
                <a:gd name="connsiteX143" fmla="*/ 663917 w 1037297"/>
                <a:gd name="connsiteY143" fmla="*/ 323584 h 838042"/>
                <a:gd name="connsiteX144" fmla="*/ 675347 w 1037297"/>
                <a:gd name="connsiteY144" fmla="*/ 315964 h 838042"/>
                <a:gd name="connsiteX145" fmla="*/ 677252 w 1037297"/>
                <a:gd name="connsiteY145" fmla="*/ 310249 h 838042"/>
                <a:gd name="connsiteX146" fmla="*/ 682967 w 1037297"/>
                <a:gd name="connsiteY146" fmla="*/ 308344 h 838042"/>
                <a:gd name="connsiteX147" fmla="*/ 688682 w 1037297"/>
                <a:gd name="connsiteY147" fmla="*/ 304534 h 838042"/>
                <a:gd name="connsiteX148" fmla="*/ 698207 w 1037297"/>
                <a:gd name="connsiteY148" fmla="*/ 295009 h 838042"/>
                <a:gd name="connsiteX149" fmla="*/ 707732 w 1037297"/>
                <a:gd name="connsiteY149" fmla="*/ 283579 h 838042"/>
                <a:gd name="connsiteX150" fmla="*/ 719162 w 1037297"/>
                <a:gd name="connsiteY150" fmla="*/ 275959 h 838042"/>
                <a:gd name="connsiteX151" fmla="*/ 734402 w 1037297"/>
                <a:gd name="connsiteY151" fmla="*/ 262624 h 838042"/>
                <a:gd name="connsiteX152" fmla="*/ 743927 w 1037297"/>
                <a:gd name="connsiteY152" fmla="*/ 251194 h 838042"/>
                <a:gd name="connsiteX153" fmla="*/ 755357 w 1037297"/>
                <a:gd name="connsiteY153" fmla="*/ 241669 h 838042"/>
                <a:gd name="connsiteX154" fmla="*/ 761072 w 1037297"/>
                <a:gd name="connsiteY154" fmla="*/ 230239 h 838042"/>
                <a:gd name="connsiteX155" fmla="*/ 762977 w 1037297"/>
                <a:gd name="connsiteY155" fmla="*/ 224524 h 838042"/>
                <a:gd name="connsiteX156" fmla="*/ 768692 w 1037297"/>
                <a:gd name="connsiteY156" fmla="*/ 213094 h 838042"/>
                <a:gd name="connsiteX157" fmla="*/ 766787 w 1037297"/>
                <a:gd name="connsiteY157" fmla="*/ 197854 h 838042"/>
                <a:gd name="connsiteX158" fmla="*/ 761072 w 1037297"/>
                <a:gd name="connsiteY158" fmla="*/ 195949 h 838042"/>
                <a:gd name="connsiteX159" fmla="*/ 740117 w 1037297"/>
                <a:gd name="connsiteY159" fmla="*/ 197854 h 838042"/>
                <a:gd name="connsiteX160" fmla="*/ 734402 w 1037297"/>
                <a:gd name="connsiteY160" fmla="*/ 201664 h 838042"/>
                <a:gd name="connsiteX161" fmla="*/ 722972 w 1037297"/>
                <a:gd name="connsiteY161" fmla="*/ 205474 h 838042"/>
                <a:gd name="connsiteX162" fmla="*/ 719162 w 1037297"/>
                <a:gd name="connsiteY162" fmla="*/ 211189 h 838042"/>
                <a:gd name="connsiteX163" fmla="*/ 713447 w 1037297"/>
                <a:gd name="connsiteY163" fmla="*/ 213094 h 838042"/>
                <a:gd name="connsiteX164" fmla="*/ 707732 w 1037297"/>
                <a:gd name="connsiteY164" fmla="*/ 216904 h 838042"/>
                <a:gd name="connsiteX165" fmla="*/ 702017 w 1037297"/>
                <a:gd name="connsiteY165" fmla="*/ 222619 h 838042"/>
                <a:gd name="connsiteX166" fmla="*/ 694397 w 1037297"/>
                <a:gd name="connsiteY166" fmla="*/ 226429 h 838042"/>
                <a:gd name="connsiteX167" fmla="*/ 652487 w 1037297"/>
                <a:gd name="connsiteY167" fmla="*/ 255004 h 838042"/>
                <a:gd name="connsiteX168" fmla="*/ 639152 w 1037297"/>
                <a:gd name="connsiteY168" fmla="*/ 266434 h 838042"/>
                <a:gd name="connsiteX169" fmla="*/ 629627 w 1037297"/>
                <a:gd name="connsiteY169" fmla="*/ 283579 h 838042"/>
                <a:gd name="connsiteX170" fmla="*/ 604862 w 1037297"/>
                <a:gd name="connsiteY170" fmla="*/ 289294 h 838042"/>
                <a:gd name="connsiteX171" fmla="*/ 591527 w 1037297"/>
                <a:gd name="connsiteY171" fmla="*/ 293104 h 838042"/>
                <a:gd name="connsiteX172" fmla="*/ 576287 w 1037297"/>
                <a:gd name="connsiteY172" fmla="*/ 291199 h 838042"/>
                <a:gd name="connsiteX173" fmla="*/ 564857 w 1037297"/>
                <a:gd name="connsiteY173" fmla="*/ 287389 h 838042"/>
                <a:gd name="connsiteX174" fmla="*/ 553427 w 1037297"/>
                <a:gd name="connsiteY174" fmla="*/ 283579 h 838042"/>
                <a:gd name="connsiteX175" fmla="*/ 541997 w 1037297"/>
                <a:gd name="connsiteY175" fmla="*/ 279769 h 838042"/>
                <a:gd name="connsiteX176" fmla="*/ 536282 w 1037297"/>
                <a:gd name="connsiteY176" fmla="*/ 277864 h 838042"/>
                <a:gd name="connsiteX177" fmla="*/ 530567 w 1037297"/>
                <a:gd name="connsiteY177" fmla="*/ 274054 h 838042"/>
                <a:gd name="connsiteX178" fmla="*/ 519137 w 1037297"/>
                <a:gd name="connsiteY178" fmla="*/ 268339 h 838042"/>
                <a:gd name="connsiteX179" fmla="*/ 511517 w 1037297"/>
                <a:gd name="connsiteY179" fmla="*/ 256909 h 838042"/>
                <a:gd name="connsiteX180" fmla="*/ 507707 w 1037297"/>
                <a:gd name="connsiteY180" fmla="*/ 235954 h 838042"/>
                <a:gd name="connsiteX181" fmla="*/ 509612 w 1037297"/>
                <a:gd name="connsiteY181" fmla="*/ 171184 h 838042"/>
                <a:gd name="connsiteX182" fmla="*/ 508314 w 1037297"/>
                <a:gd name="connsiteY182" fmla="*/ 73485 h 838042"/>
                <a:gd name="connsiteX183" fmla="*/ 454116 w 1037297"/>
                <a:gd name="connsiteY183" fmla="*/ 11248 h 838042"/>
                <a:gd name="connsiteX184" fmla="*/ 435401 w 1037297"/>
                <a:gd name="connsiteY184" fmla="*/ 68523 h 838042"/>
                <a:gd name="connsiteX185" fmla="*/ 427697 w 1037297"/>
                <a:gd name="connsiteY185" fmla="*/ 137103 h 838042"/>
                <a:gd name="connsiteX186" fmla="*/ 420077 w 1037297"/>
                <a:gd name="connsiteY186" fmla="*/ 169279 h 838042"/>
                <a:gd name="connsiteX187" fmla="*/ 416267 w 1037297"/>
                <a:gd name="connsiteY187" fmla="*/ 186424 h 838042"/>
                <a:gd name="connsiteX188" fmla="*/ 420077 w 1037297"/>
                <a:gd name="connsiteY188" fmla="*/ 207379 h 838042"/>
                <a:gd name="connsiteX189" fmla="*/ 423887 w 1037297"/>
                <a:gd name="connsiteY189" fmla="*/ 213094 h 838042"/>
                <a:gd name="connsiteX190" fmla="*/ 427697 w 1037297"/>
                <a:gd name="connsiteY190" fmla="*/ 224524 h 838042"/>
                <a:gd name="connsiteX191" fmla="*/ 425792 w 1037297"/>
                <a:gd name="connsiteY191" fmla="*/ 251194 h 838042"/>
                <a:gd name="connsiteX192" fmla="*/ 420077 w 1037297"/>
                <a:gd name="connsiteY192" fmla="*/ 253099 h 838042"/>
                <a:gd name="connsiteX193" fmla="*/ 414362 w 1037297"/>
                <a:gd name="connsiteY193" fmla="*/ 256909 h 838042"/>
                <a:gd name="connsiteX194" fmla="*/ 423887 w 1037297"/>
                <a:gd name="connsiteY19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38237 w 1037297"/>
                <a:gd name="connsiteY131" fmla="*/ 357874 h 838042"/>
                <a:gd name="connsiteX132" fmla="*/ 932522 w 1037297"/>
                <a:gd name="connsiteY132" fmla="*/ 355969 h 838042"/>
                <a:gd name="connsiteX133" fmla="*/ 827747 w 1037297"/>
                <a:gd name="connsiteY133" fmla="*/ 357874 h 838042"/>
                <a:gd name="connsiteX134" fmla="*/ 822032 w 1037297"/>
                <a:gd name="connsiteY134" fmla="*/ 359779 h 838042"/>
                <a:gd name="connsiteX135" fmla="*/ 732497 w 1037297"/>
                <a:gd name="connsiteY135" fmla="*/ 361684 h 838042"/>
                <a:gd name="connsiteX136" fmla="*/ 671537 w 1037297"/>
                <a:gd name="connsiteY136" fmla="*/ 369304 h 838042"/>
                <a:gd name="connsiteX137" fmla="*/ 648677 w 1037297"/>
                <a:gd name="connsiteY137" fmla="*/ 373114 h 838042"/>
                <a:gd name="connsiteX138" fmla="*/ 644867 w 1037297"/>
                <a:gd name="connsiteY138" fmla="*/ 361684 h 838042"/>
                <a:gd name="connsiteX139" fmla="*/ 642962 w 1037297"/>
                <a:gd name="connsiteY139" fmla="*/ 355969 h 838042"/>
                <a:gd name="connsiteX140" fmla="*/ 644867 w 1037297"/>
                <a:gd name="connsiteY140" fmla="*/ 338824 h 838042"/>
                <a:gd name="connsiteX141" fmla="*/ 646772 w 1037297"/>
                <a:gd name="connsiteY141" fmla="*/ 333109 h 838042"/>
                <a:gd name="connsiteX142" fmla="*/ 663917 w 1037297"/>
                <a:gd name="connsiteY142" fmla="*/ 323584 h 838042"/>
                <a:gd name="connsiteX143" fmla="*/ 675347 w 1037297"/>
                <a:gd name="connsiteY143" fmla="*/ 315964 h 838042"/>
                <a:gd name="connsiteX144" fmla="*/ 677252 w 1037297"/>
                <a:gd name="connsiteY144" fmla="*/ 310249 h 838042"/>
                <a:gd name="connsiteX145" fmla="*/ 682967 w 1037297"/>
                <a:gd name="connsiteY145" fmla="*/ 308344 h 838042"/>
                <a:gd name="connsiteX146" fmla="*/ 688682 w 1037297"/>
                <a:gd name="connsiteY146" fmla="*/ 304534 h 838042"/>
                <a:gd name="connsiteX147" fmla="*/ 698207 w 1037297"/>
                <a:gd name="connsiteY147" fmla="*/ 295009 h 838042"/>
                <a:gd name="connsiteX148" fmla="*/ 707732 w 1037297"/>
                <a:gd name="connsiteY148" fmla="*/ 283579 h 838042"/>
                <a:gd name="connsiteX149" fmla="*/ 719162 w 1037297"/>
                <a:gd name="connsiteY149" fmla="*/ 275959 h 838042"/>
                <a:gd name="connsiteX150" fmla="*/ 734402 w 1037297"/>
                <a:gd name="connsiteY150" fmla="*/ 262624 h 838042"/>
                <a:gd name="connsiteX151" fmla="*/ 743927 w 1037297"/>
                <a:gd name="connsiteY151" fmla="*/ 251194 h 838042"/>
                <a:gd name="connsiteX152" fmla="*/ 755357 w 1037297"/>
                <a:gd name="connsiteY152" fmla="*/ 241669 h 838042"/>
                <a:gd name="connsiteX153" fmla="*/ 761072 w 1037297"/>
                <a:gd name="connsiteY153" fmla="*/ 230239 h 838042"/>
                <a:gd name="connsiteX154" fmla="*/ 762977 w 1037297"/>
                <a:gd name="connsiteY154" fmla="*/ 224524 h 838042"/>
                <a:gd name="connsiteX155" fmla="*/ 768692 w 1037297"/>
                <a:gd name="connsiteY155" fmla="*/ 213094 h 838042"/>
                <a:gd name="connsiteX156" fmla="*/ 766787 w 1037297"/>
                <a:gd name="connsiteY156" fmla="*/ 197854 h 838042"/>
                <a:gd name="connsiteX157" fmla="*/ 761072 w 1037297"/>
                <a:gd name="connsiteY157" fmla="*/ 195949 h 838042"/>
                <a:gd name="connsiteX158" fmla="*/ 740117 w 1037297"/>
                <a:gd name="connsiteY158" fmla="*/ 197854 h 838042"/>
                <a:gd name="connsiteX159" fmla="*/ 734402 w 1037297"/>
                <a:gd name="connsiteY159" fmla="*/ 201664 h 838042"/>
                <a:gd name="connsiteX160" fmla="*/ 722972 w 1037297"/>
                <a:gd name="connsiteY160" fmla="*/ 205474 h 838042"/>
                <a:gd name="connsiteX161" fmla="*/ 719162 w 1037297"/>
                <a:gd name="connsiteY161" fmla="*/ 211189 h 838042"/>
                <a:gd name="connsiteX162" fmla="*/ 713447 w 1037297"/>
                <a:gd name="connsiteY162" fmla="*/ 213094 h 838042"/>
                <a:gd name="connsiteX163" fmla="*/ 707732 w 1037297"/>
                <a:gd name="connsiteY163" fmla="*/ 216904 h 838042"/>
                <a:gd name="connsiteX164" fmla="*/ 702017 w 1037297"/>
                <a:gd name="connsiteY164" fmla="*/ 222619 h 838042"/>
                <a:gd name="connsiteX165" fmla="*/ 694397 w 1037297"/>
                <a:gd name="connsiteY165" fmla="*/ 226429 h 838042"/>
                <a:gd name="connsiteX166" fmla="*/ 652487 w 1037297"/>
                <a:gd name="connsiteY166" fmla="*/ 255004 h 838042"/>
                <a:gd name="connsiteX167" fmla="*/ 639152 w 1037297"/>
                <a:gd name="connsiteY167" fmla="*/ 266434 h 838042"/>
                <a:gd name="connsiteX168" fmla="*/ 629627 w 1037297"/>
                <a:gd name="connsiteY168" fmla="*/ 283579 h 838042"/>
                <a:gd name="connsiteX169" fmla="*/ 604862 w 1037297"/>
                <a:gd name="connsiteY169" fmla="*/ 289294 h 838042"/>
                <a:gd name="connsiteX170" fmla="*/ 591527 w 1037297"/>
                <a:gd name="connsiteY170" fmla="*/ 293104 h 838042"/>
                <a:gd name="connsiteX171" fmla="*/ 576287 w 1037297"/>
                <a:gd name="connsiteY171" fmla="*/ 291199 h 838042"/>
                <a:gd name="connsiteX172" fmla="*/ 564857 w 1037297"/>
                <a:gd name="connsiteY172" fmla="*/ 287389 h 838042"/>
                <a:gd name="connsiteX173" fmla="*/ 553427 w 1037297"/>
                <a:gd name="connsiteY173" fmla="*/ 283579 h 838042"/>
                <a:gd name="connsiteX174" fmla="*/ 541997 w 1037297"/>
                <a:gd name="connsiteY174" fmla="*/ 279769 h 838042"/>
                <a:gd name="connsiteX175" fmla="*/ 536282 w 1037297"/>
                <a:gd name="connsiteY175" fmla="*/ 277864 h 838042"/>
                <a:gd name="connsiteX176" fmla="*/ 530567 w 1037297"/>
                <a:gd name="connsiteY176" fmla="*/ 274054 h 838042"/>
                <a:gd name="connsiteX177" fmla="*/ 519137 w 1037297"/>
                <a:gd name="connsiteY177" fmla="*/ 268339 h 838042"/>
                <a:gd name="connsiteX178" fmla="*/ 511517 w 1037297"/>
                <a:gd name="connsiteY178" fmla="*/ 256909 h 838042"/>
                <a:gd name="connsiteX179" fmla="*/ 507707 w 1037297"/>
                <a:gd name="connsiteY179" fmla="*/ 235954 h 838042"/>
                <a:gd name="connsiteX180" fmla="*/ 509612 w 1037297"/>
                <a:gd name="connsiteY180" fmla="*/ 171184 h 838042"/>
                <a:gd name="connsiteX181" fmla="*/ 508314 w 1037297"/>
                <a:gd name="connsiteY181" fmla="*/ 73485 h 838042"/>
                <a:gd name="connsiteX182" fmla="*/ 454116 w 1037297"/>
                <a:gd name="connsiteY182" fmla="*/ 11248 h 838042"/>
                <a:gd name="connsiteX183" fmla="*/ 435401 w 1037297"/>
                <a:gd name="connsiteY183" fmla="*/ 68523 h 838042"/>
                <a:gd name="connsiteX184" fmla="*/ 427697 w 1037297"/>
                <a:gd name="connsiteY184" fmla="*/ 137103 h 838042"/>
                <a:gd name="connsiteX185" fmla="*/ 420077 w 1037297"/>
                <a:gd name="connsiteY185" fmla="*/ 169279 h 838042"/>
                <a:gd name="connsiteX186" fmla="*/ 416267 w 1037297"/>
                <a:gd name="connsiteY186" fmla="*/ 186424 h 838042"/>
                <a:gd name="connsiteX187" fmla="*/ 420077 w 1037297"/>
                <a:gd name="connsiteY187" fmla="*/ 207379 h 838042"/>
                <a:gd name="connsiteX188" fmla="*/ 423887 w 1037297"/>
                <a:gd name="connsiteY188" fmla="*/ 213094 h 838042"/>
                <a:gd name="connsiteX189" fmla="*/ 427697 w 1037297"/>
                <a:gd name="connsiteY189" fmla="*/ 224524 h 838042"/>
                <a:gd name="connsiteX190" fmla="*/ 425792 w 1037297"/>
                <a:gd name="connsiteY190" fmla="*/ 251194 h 838042"/>
                <a:gd name="connsiteX191" fmla="*/ 420077 w 1037297"/>
                <a:gd name="connsiteY191" fmla="*/ 253099 h 838042"/>
                <a:gd name="connsiteX192" fmla="*/ 414362 w 1037297"/>
                <a:gd name="connsiteY192" fmla="*/ 256909 h 838042"/>
                <a:gd name="connsiteX193" fmla="*/ 423887 w 1037297"/>
                <a:gd name="connsiteY19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38237 w 1037297"/>
                <a:gd name="connsiteY131" fmla="*/ 357874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07856 w 1037297"/>
                <a:gd name="connsiteY131" fmla="*/ 350516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64889 w 1037297"/>
                <a:gd name="connsiteY130" fmla="*/ 358029 h 838042"/>
                <a:gd name="connsiteX131" fmla="*/ 907856 w 1037297"/>
                <a:gd name="connsiteY131" fmla="*/ 350516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64889 w 1037297"/>
                <a:gd name="connsiteY130" fmla="*/ 358029 h 838042"/>
                <a:gd name="connsiteX131" fmla="*/ 907856 w 1037297"/>
                <a:gd name="connsiteY131" fmla="*/ 350516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964889 w 1037297"/>
                <a:gd name="connsiteY129" fmla="*/ 358029 h 838042"/>
                <a:gd name="connsiteX130" fmla="*/ 907856 w 1037297"/>
                <a:gd name="connsiteY130" fmla="*/ 350516 h 838042"/>
                <a:gd name="connsiteX131" fmla="*/ 827747 w 1037297"/>
                <a:gd name="connsiteY131" fmla="*/ 357874 h 838042"/>
                <a:gd name="connsiteX132" fmla="*/ 822032 w 1037297"/>
                <a:gd name="connsiteY132" fmla="*/ 359779 h 838042"/>
                <a:gd name="connsiteX133" fmla="*/ 732497 w 1037297"/>
                <a:gd name="connsiteY133" fmla="*/ 361684 h 838042"/>
                <a:gd name="connsiteX134" fmla="*/ 671537 w 1037297"/>
                <a:gd name="connsiteY134" fmla="*/ 369304 h 838042"/>
                <a:gd name="connsiteX135" fmla="*/ 648677 w 1037297"/>
                <a:gd name="connsiteY135" fmla="*/ 373114 h 838042"/>
                <a:gd name="connsiteX136" fmla="*/ 644867 w 1037297"/>
                <a:gd name="connsiteY136" fmla="*/ 361684 h 838042"/>
                <a:gd name="connsiteX137" fmla="*/ 642962 w 1037297"/>
                <a:gd name="connsiteY137" fmla="*/ 355969 h 838042"/>
                <a:gd name="connsiteX138" fmla="*/ 644867 w 1037297"/>
                <a:gd name="connsiteY138" fmla="*/ 338824 h 838042"/>
                <a:gd name="connsiteX139" fmla="*/ 646772 w 1037297"/>
                <a:gd name="connsiteY139" fmla="*/ 333109 h 838042"/>
                <a:gd name="connsiteX140" fmla="*/ 663917 w 1037297"/>
                <a:gd name="connsiteY140" fmla="*/ 323584 h 838042"/>
                <a:gd name="connsiteX141" fmla="*/ 675347 w 1037297"/>
                <a:gd name="connsiteY141" fmla="*/ 315964 h 838042"/>
                <a:gd name="connsiteX142" fmla="*/ 677252 w 1037297"/>
                <a:gd name="connsiteY142" fmla="*/ 310249 h 838042"/>
                <a:gd name="connsiteX143" fmla="*/ 682967 w 1037297"/>
                <a:gd name="connsiteY143" fmla="*/ 308344 h 838042"/>
                <a:gd name="connsiteX144" fmla="*/ 688682 w 1037297"/>
                <a:gd name="connsiteY144" fmla="*/ 304534 h 838042"/>
                <a:gd name="connsiteX145" fmla="*/ 698207 w 1037297"/>
                <a:gd name="connsiteY145" fmla="*/ 295009 h 838042"/>
                <a:gd name="connsiteX146" fmla="*/ 707732 w 1037297"/>
                <a:gd name="connsiteY146" fmla="*/ 283579 h 838042"/>
                <a:gd name="connsiteX147" fmla="*/ 719162 w 1037297"/>
                <a:gd name="connsiteY147" fmla="*/ 275959 h 838042"/>
                <a:gd name="connsiteX148" fmla="*/ 734402 w 1037297"/>
                <a:gd name="connsiteY148" fmla="*/ 262624 h 838042"/>
                <a:gd name="connsiteX149" fmla="*/ 743927 w 1037297"/>
                <a:gd name="connsiteY149" fmla="*/ 251194 h 838042"/>
                <a:gd name="connsiteX150" fmla="*/ 755357 w 1037297"/>
                <a:gd name="connsiteY150" fmla="*/ 241669 h 838042"/>
                <a:gd name="connsiteX151" fmla="*/ 761072 w 1037297"/>
                <a:gd name="connsiteY151" fmla="*/ 230239 h 838042"/>
                <a:gd name="connsiteX152" fmla="*/ 762977 w 1037297"/>
                <a:gd name="connsiteY152" fmla="*/ 224524 h 838042"/>
                <a:gd name="connsiteX153" fmla="*/ 768692 w 1037297"/>
                <a:gd name="connsiteY153" fmla="*/ 213094 h 838042"/>
                <a:gd name="connsiteX154" fmla="*/ 766787 w 1037297"/>
                <a:gd name="connsiteY154" fmla="*/ 197854 h 838042"/>
                <a:gd name="connsiteX155" fmla="*/ 761072 w 1037297"/>
                <a:gd name="connsiteY155" fmla="*/ 195949 h 838042"/>
                <a:gd name="connsiteX156" fmla="*/ 740117 w 1037297"/>
                <a:gd name="connsiteY156" fmla="*/ 197854 h 838042"/>
                <a:gd name="connsiteX157" fmla="*/ 734402 w 1037297"/>
                <a:gd name="connsiteY157" fmla="*/ 201664 h 838042"/>
                <a:gd name="connsiteX158" fmla="*/ 722972 w 1037297"/>
                <a:gd name="connsiteY158" fmla="*/ 205474 h 838042"/>
                <a:gd name="connsiteX159" fmla="*/ 719162 w 1037297"/>
                <a:gd name="connsiteY159" fmla="*/ 211189 h 838042"/>
                <a:gd name="connsiteX160" fmla="*/ 713447 w 1037297"/>
                <a:gd name="connsiteY160" fmla="*/ 213094 h 838042"/>
                <a:gd name="connsiteX161" fmla="*/ 707732 w 1037297"/>
                <a:gd name="connsiteY161" fmla="*/ 216904 h 838042"/>
                <a:gd name="connsiteX162" fmla="*/ 702017 w 1037297"/>
                <a:gd name="connsiteY162" fmla="*/ 222619 h 838042"/>
                <a:gd name="connsiteX163" fmla="*/ 694397 w 1037297"/>
                <a:gd name="connsiteY163" fmla="*/ 226429 h 838042"/>
                <a:gd name="connsiteX164" fmla="*/ 652487 w 1037297"/>
                <a:gd name="connsiteY164" fmla="*/ 255004 h 838042"/>
                <a:gd name="connsiteX165" fmla="*/ 639152 w 1037297"/>
                <a:gd name="connsiteY165" fmla="*/ 266434 h 838042"/>
                <a:gd name="connsiteX166" fmla="*/ 629627 w 1037297"/>
                <a:gd name="connsiteY166" fmla="*/ 283579 h 838042"/>
                <a:gd name="connsiteX167" fmla="*/ 604862 w 1037297"/>
                <a:gd name="connsiteY167" fmla="*/ 289294 h 838042"/>
                <a:gd name="connsiteX168" fmla="*/ 591527 w 1037297"/>
                <a:gd name="connsiteY168" fmla="*/ 293104 h 838042"/>
                <a:gd name="connsiteX169" fmla="*/ 576287 w 1037297"/>
                <a:gd name="connsiteY169" fmla="*/ 291199 h 838042"/>
                <a:gd name="connsiteX170" fmla="*/ 564857 w 1037297"/>
                <a:gd name="connsiteY170" fmla="*/ 287389 h 838042"/>
                <a:gd name="connsiteX171" fmla="*/ 553427 w 1037297"/>
                <a:gd name="connsiteY171" fmla="*/ 283579 h 838042"/>
                <a:gd name="connsiteX172" fmla="*/ 541997 w 1037297"/>
                <a:gd name="connsiteY172" fmla="*/ 279769 h 838042"/>
                <a:gd name="connsiteX173" fmla="*/ 536282 w 1037297"/>
                <a:gd name="connsiteY173" fmla="*/ 277864 h 838042"/>
                <a:gd name="connsiteX174" fmla="*/ 530567 w 1037297"/>
                <a:gd name="connsiteY174" fmla="*/ 274054 h 838042"/>
                <a:gd name="connsiteX175" fmla="*/ 519137 w 1037297"/>
                <a:gd name="connsiteY175" fmla="*/ 268339 h 838042"/>
                <a:gd name="connsiteX176" fmla="*/ 511517 w 1037297"/>
                <a:gd name="connsiteY176" fmla="*/ 256909 h 838042"/>
                <a:gd name="connsiteX177" fmla="*/ 507707 w 1037297"/>
                <a:gd name="connsiteY177" fmla="*/ 235954 h 838042"/>
                <a:gd name="connsiteX178" fmla="*/ 509612 w 1037297"/>
                <a:gd name="connsiteY178" fmla="*/ 171184 h 838042"/>
                <a:gd name="connsiteX179" fmla="*/ 508314 w 1037297"/>
                <a:gd name="connsiteY179" fmla="*/ 73485 h 838042"/>
                <a:gd name="connsiteX180" fmla="*/ 454116 w 1037297"/>
                <a:gd name="connsiteY180" fmla="*/ 11248 h 838042"/>
                <a:gd name="connsiteX181" fmla="*/ 435401 w 1037297"/>
                <a:gd name="connsiteY181" fmla="*/ 68523 h 838042"/>
                <a:gd name="connsiteX182" fmla="*/ 427697 w 1037297"/>
                <a:gd name="connsiteY182" fmla="*/ 137103 h 838042"/>
                <a:gd name="connsiteX183" fmla="*/ 420077 w 1037297"/>
                <a:gd name="connsiteY183" fmla="*/ 169279 h 838042"/>
                <a:gd name="connsiteX184" fmla="*/ 416267 w 1037297"/>
                <a:gd name="connsiteY184" fmla="*/ 186424 h 838042"/>
                <a:gd name="connsiteX185" fmla="*/ 420077 w 1037297"/>
                <a:gd name="connsiteY185" fmla="*/ 207379 h 838042"/>
                <a:gd name="connsiteX186" fmla="*/ 423887 w 1037297"/>
                <a:gd name="connsiteY186" fmla="*/ 213094 h 838042"/>
                <a:gd name="connsiteX187" fmla="*/ 427697 w 1037297"/>
                <a:gd name="connsiteY187" fmla="*/ 224524 h 838042"/>
                <a:gd name="connsiteX188" fmla="*/ 425792 w 1037297"/>
                <a:gd name="connsiteY188" fmla="*/ 251194 h 838042"/>
                <a:gd name="connsiteX189" fmla="*/ 420077 w 1037297"/>
                <a:gd name="connsiteY189" fmla="*/ 253099 h 838042"/>
                <a:gd name="connsiteX190" fmla="*/ 414362 w 1037297"/>
                <a:gd name="connsiteY190" fmla="*/ 256909 h 838042"/>
                <a:gd name="connsiteX191" fmla="*/ 423887 w 1037297"/>
                <a:gd name="connsiteY19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0514 w 1037297"/>
                <a:gd name="connsiteY128" fmla="*/ 377797 h 838042"/>
                <a:gd name="connsiteX129" fmla="*/ 964889 w 1037297"/>
                <a:gd name="connsiteY129" fmla="*/ 358029 h 838042"/>
                <a:gd name="connsiteX130" fmla="*/ 907856 w 1037297"/>
                <a:gd name="connsiteY130" fmla="*/ 350516 h 838042"/>
                <a:gd name="connsiteX131" fmla="*/ 827747 w 1037297"/>
                <a:gd name="connsiteY131" fmla="*/ 357874 h 838042"/>
                <a:gd name="connsiteX132" fmla="*/ 822032 w 1037297"/>
                <a:gd name="connsiteY132" fmla="*/ 359779 h 838042"/>
                <a:gd name="connsiteX133" fmla="*/ 732497 w 1037297"/>
                <a:gd name="connsiteY133" fmla="*/ 361684 h 838042"/>
                <a:gd name="connsiteX134" fmla="*/ 671537 w 1037297"/>
                <a:gd name="connsiteY134" fmla="*/ 369304 h 838042"/>
                <a:gd name="connsiteX135" fmla="*/ 648677 w 1037297"/>
                <a:gd name="connsiteY135" fmla="*/ 373114 h 838042"/>
                <a:gd name="connsiteX136" fmla="*/ 644867 w 1037297"/>
                <a:gd name="connsiteY136" fmla="*/ 361684 h 838042"/>
                <a:gd name="connsiteX137" fmla="*/ 642962 w 1037297"/>
                <a:gd name="connsiteY137" fmla="*/ 355969 h 838042"/>
                <a:gd name="connsiteX138" fmla="*/ 644867 w 1037297"/>
                <a:gd name="connsiteY138" fmla="*/ 338824 h 838042"/>
                <a:gd name="connsiteX139" fmla="*/ 646772 w 1037297"/>
                <a:gd name="connsiteY139" fmla="*/ 333109 h 838042"/>
                <a:gd name="connsiteX140" fmla="*/ 663917 w 1037297"/>
                <a:gd name="connsiteY140" fmla="*/ 323584 h 838042"/>
                <a:gd name="connsiteX141" fmla="*/ 675347 w 1037297"/>
                <a:gd name="connsiteY141" fmla="*/ 315964 h 838042"/>
                <a:gd name="connsiteX142" fmla="*/ 677252 w 1037297"/>
                <a:gd name="connsiteY142" fmla="*/ 310249 h 838042"/>
                <a:gd name="connsiteX143" fmla="*/ 682967 w 1037297"/>
                <a:gd name="connsiteY143" fmla="*/ 308344 h 838042"/>
                <a:gd name="connsiteX144" fmla="*/ 688682 w 1037297"/>
                <a:gd name="connsiteY144" fmla="*/ 304534 h 838042"/>
                <a:gd name="connsiteX145" fmla="*/ 698207 w 1037297"/>
                <a:gd name="connsiteY145" fmla="*/ 295009 h 838042"/>
                <a:gd name="connsiteX146" fmla="*/ 707732 w 1037297"/>
                <a:gd name="connsiteY146" fmla="*/ 283579 h 838042"/>
                <a:gd name="connsiteX147" fmla="*/ 719162 w 1037297"/>
                <a:gd name="connsiteY147" fmla="*/ 275959 h 838042"/>
                <a:gd name="connsiteX148" fmla="*/ 734402 w 1037297"/>
                <a:gd name="connsiteY148" fmla="*/ 262624 h 838042"/>
                <a:gd name="connsiteX149" fmla="*/ 743927 w 1037297"/>
                <a:gd name="connsiteY149" fmla="*/ 251194 h 838042"/>
                <a:gd name="connsiteX150" fmla="*/ 755357 w 1037297"/>
                <a:gd name="connsiteY150" fmla="*/ 241669 h 838042"/>
                <a:gd name="connsiteX151" fmla="*/ 761072 w 1037297"/>
                <a:gd name="connsiteY151" fmla="*/ 230239 h 838042"/>
                <a:gd name="connsiteX152" fmla="*/ 762977 w 1037297"/>
                <a:gd name="connsiteY152" fmla="*/ 224524 h 838042"/>
                <a:gd name="connsiteX153" fmla="*/ 768692 w 1037297"/>
                <a:gd name="connsiteY153" fmla="*/ 213094 h 838042"/>
                <a:gd name="connsiteX154" fmla="*/ 766787 w 1037297"/>
                <a:gd name="connsiteY154" fmla="*/ 197854 h 838042"/>
                <a:gd name="connsiteX155" fmla="*/ 761072 w 1037297"/>
                <a:gd name="connsiteY155" fmla="*/ 195949 h 838042"/>
                <a:gd name="connsiteX156" fmla="*/ 740117 w 1037297"/>
                <a:gd name="connsiteY156" fmla="*/ 197854 h 838042"/>
                <a:gd name="connsiteX157" fmla="*/ 734402 w 1037297"/>
                <a:gd name="connsiteY157" fmla="*/ 201664 h 838042"/>
                <a:gd name="connsiteX158" fmla="*/ 722972 w 1037297"/>
                <a:gd name="connsiteY158" fmla="*/ 205474 h 838042"/>
                <a:gd name="connsiteX159" fmla="*/ 719162 w 1037297"/>
                <a:gd name="connsiteY159" fmla="*/ 211189 h 838042"/>
                <a:gd name="connsiteX160" fmla="*/ 713447 w 1037297"/>
                <a:gd name="connsiteY160" fmla="*/ 213094 h 838042"/>
                <a:gd name="connsiteX161" fmla="*/ 707732 w 1037297"/>
                <a:gd name="connsiteY161" fmla="*/ 216904 h 838042"/>
                <a:gd name="connsiteX162" fmla="*/ 702017 w 1037297"/>
                <a:gd name="connsiteY162" fmla="*/ 222619 h 838042"/>
                <a:gd name="connsiteX163" fmla="*/ 694397 w 1037297"/>
                <a:gd name="connsiteY163" fmla="*/ 226429 h 838042"/>
                <a:gd name="connsiteX164" fmla="*/ 652487 w 1037297"/>
                <a:gd name="connsiteY164" fmla="*/ 255004 h 838042"/>
                <a:gd name="connsiteX165" fmla="*/ 639152 w 1037297"/>
                <a:gd name="connsiteY165" fmla="*/ 266434 h 838042"/>
                <a:gd name="connsiteX166" fmla="*/ 629627 w 1037297"/>
                <a:gd name="connsiteY166" fmla="*/ 283579 h 838042"/>
                <a:gd name="connsiteX167" fmla="*/ 604862 w 1037297"/>
                <a:gd name="connsiteY167" fmla="*/ 289294 h 838042"/>
                <a:gd name="connsiteX168" fmla="*/ 591527 w 1037297"/>
                <a:gd name="connsiteY168" fmla="*/ 293104 h 838042"/>
                <a:gd name="connsiteX169" fmla="*/ 576287 w 1037297"/>
                <a:gd name="connsiteY169" fmla="*/ 291199 h 838042"/>
                <a:gd name="connsiteX170" fmla="*/ 564857 w 1037297"/>
                <a:gd name="connsiteY170" fmla="*/ 287389 h 838042"/>
                <a:gd name="connsiteX171" fmla="*/ 553427 w 1037297"/>
                <a:gd name="connsiteY171" fmla="*/ 283579 h 838042"/>
                <a:gd name="connsiteX172" fmla="*/ 541997 w 1037297"/>
                <a:gd name="connsiteY172" fmla="*/ 279769 h 838042"/>
                <a:gd name="connsiteX173" fmla="*/ 536282 w 1037297"/>
                <a:gd name="connsiteY173" fmla="*/ 277864 h 838042"/>
                <a:gd name="connsiteX174" fmla="*/ 530567 w 1037297"/>
                <a:gd name="connsiteY174" fmla="*/ 274054 h 838042"/>
                <a:gd name="connsiteX175" fmla="*/ 519137 w 1037297"/>
                <a:gd name="connsiteY175" fmla="*/ 268339 h 838042"/>
                <a:gd name="connsiteX176" fmla="*/ 511517 w 1037297"/>
                <a:gd name="connsiteY176" fmla="*/ 256909 h 838042"/>
                <a:gd name="connsiteX177" fmla="*/ 507707 w 1037297"/>
                <a:gd name="connsiteY177" fmla="*/ 235954 h 838042"/>
                <a:gd name="connsiteX178" fmla="*/ 509612 w 1037297"/>
                <a:gd name="connsiteY178" fmla="*/ 171184 h 838042"/>
                <a:gd name="connsiteX179" fmla="*/ 508314 w 1037297"/>
                <a:gd name="connsiteY179" fmla="*/ 73485 h 838042"/>
                <a:gd name="connsiteX180" fmla="*/ 454116 w 1037297"/>
                <a:gd name="connsiteY180" fmla="*/ 11248 h 838042"/>
                <a:gd name="connsiteX181" fmla="*/ 435401 w 1037297"/>
                <a:gd name="connsiteY181" fmla="*/ 68523 h 838042"/>
                <a:gd name="connsiteX182" fmla="*/ 427697 w 1037297"/>
                <a:gd name="connsiteY182" fmla="*/ 137103 h 838042"/>
                <a:gd name="connsiteX183" fmla="*/ 420077 w 1037297"/>
                <a:gd name="connsiteY183" fmla="*/ 169279 h 838042"/>
                <a:gd name="connsiteX184" fmla="*/ 416267 w 1037297"/>
                <a:gd name="connsiteY184" fmla="*/ 186424 h 838042"/>
                <a:gd name="connsiteX185" fmla="*/ 420077 w 1037297"/>
                <a:gd name="connsiteY185" fmla="*/ 207379 h 838042"/>
                <a:gd name="connsiteX186" fmla="*/ 423887 w 1037297"/>
                <a:gd name="connsiteY186" fmla="*/ 213094 h 838042"/>
                <a:gd name="connsiteX187" fmla="*/ 427697 w 1037297"/>
                <a:gd name="connsiteY187" fmla="*/ 224524 h 838042"/>
                <a:gd name="connsiteX188" fmla="*/ 425792 w 1037297"/>
                <a:gd name="connsiteY188" fmla="*/ 251194 h 838042"/>
                <a:gd name="connsiteX189" fmla="*/ 420077 w 1037297"/>
                <a:gd name="connsiteY189" fmla="*/ 253099 h 838042"/>
                <a:gd name="connsiteX190" fmla="*/ 414362 w 1037297"/>
                <a:gd name="connsiteY190" fmla="*/ 256909 h 838042"/>
                <a:gd name="connsiteX191" fmla="*/ 423887 w 1037297"/>
                <a:gd name="connsiteY19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1004912 w 1037297"/>
                <a:gd name="connsiteY123" fmla="*/ 422644 h 838042"/>
                <a:gd name="connsiteX124" fmla="*/ 1033487 w 1037297"/>
                <a:gd name="connsiteY124" fmla="*/ 415024 h 838042"/>
                <a:gd name="connsiteX125" fmla="*/ 1037297 w 1037297"/>
                <a:gd name="connsiteY125" fmla="*/ 409309 h 838042"/>
                <a:gd name="connsiteX126" fmla="*/ 1035392 w 1037297"/>
                <a:gd name="connsiteY126" fmla="*/ 390259 h 838042"/>
                <a:gd name="connsiteX127" fmla="*/ 1020514 w 1037297"/>
                <a:gd name="connsiteY127" fmla="*/ 377797 h 838042"/>
                <a:gd name="connsiteX128" fmla="*/ 964889 w 1037297"/>
                <a:gd name="connsiteY128" fmla="*/ 358029 h 838042"/>
                <a:gd name="connsiteX129" fmla="*/ 907856 w 1037297"/>
                <a:gd name="connsiteY129" fmla="*/ 350516 h 838042"/>
                <a:gd name="connsiteX130" fmla="*/ 827747 w 1037297"/>
                <a:gd name="connsiteY130" fmla="*/ 357874 h 838042"/>
                <a:gd name="connsiteX131" fmla="*/ 822032 w 1037297"/>
                <a:gd name="connsiteY131" fmla="*/ 359779 h 838042"/>
                <a:gd name="connsiteX132" fmla="*/ 732497 w 1037297"/>
                <a:gd name="connsiteY132" fmla="*/ 361684 h 838042"/>
                <a:gd name="connsiteX133" fmla="*/ 671537 w 1037297"/>
                <a:gd name="connsiteY133" fmla="*/ 369304 h 838042"/>
                <a:gd name="connsiteX134" fmla="*/ 648677 w 1037297"/>
                <a:gd name="connsiteY134" fmla="*/ 373114 h 838042"/>
                <a:gd name="connsiteX135" fmla="*/ 644867 w 1037297"/>
                <a:gd name="connsiteY135" fmla="*/ 361684 h 838042"/>
                <a:gd name="connsiteX136" fmla="*/ 642962 w 1037297"/>
                <a:gd name="connsiteY136" fmla="*/ 355969 h 838042"/>
                <a:gd name="connsiteX137" fmla="*/ 644867 w 1037297"/>
                <a:gd name="connsiteY137" fmla="*/ 338824 h 838042"/>
                <a:gd name="connsiteX138" fmla="*/ 646772 w 1037297"/>
                <a:gd name="connsiteY138" fmla="*/ 333109 h 838042"/>
                <a:gd name="connsiteX139" fmla="*/ 663917 w 1037297"/>
                <a:gd name="connsiteY139" fmla="*/ 323584 h 838042"/>
                <a:gd name="connsiteX140" fmla="*/ 675347 w 1037297"/>
                <a:gd name="connsiteY140" fmla="*/ 315964 h 838042"/>
                <a:gd name="connsiteX141" fmla="*/ 677252 w 1037297"/>
                <a:gd name="connsiteY141" fmla="*/ 310249 h 838042"/>
                <a:gd name="connsiteX142" fmla="*/ 682967 w 1037297"/>
                <a:gd name="connsiteY142" fmla="*/ 308344 h 838042"/>
                <a:gd name="connsiteX143" fmla="*/ 688682 w 1037297"/>
                <a:gd name="connsiteY143" fmla="*/ 304534 h 838042"/>
                <a:gd name="connsiteX144" fmla="*/ 698207 w 1037297"/>
                <a:gd name="connsiteY144" fmla="*/ 295009 h 838042"/>
                <a:gd name="connsiteX145" fmla="*/ 707732 w 1037297"/>
                <a:gd name="connsiteY145" fmla="*/ 283579 h 838042"/>
                <a:gd name="connsiteX146" fmla="*/ 719162 w 1037297"/>
                <a:gd name="connsiteY146" fmla="*/ 275959 h 838042"/>
                <a:gd name="connsiteX147" fmla="*/ 734402 w 1037297"/>
                <a:gd name="connsiteY147" fmla="*/ 262624 h 838042"/>
                <a:gd name="connsiteX148" fmla="*/ 743927 w 1037297"/>
                <a:gd name="connsiteY148" fmla="*/ 251194 h 838042"/>
                <a:gd name="connsiteX149" fmla="*/ 755357 w 1037297"/>
                <a:gd name="connsiteY149" fmla="*/ 241669 h 838042"/>
                <a:gd name="connsiteX150" fmla="*/ 761072 w 1037297"/>
                <a:gd name="connsiteY150" fmla="*/ 230239 h 838042"/>
                <a:gd name="connsiteX151" fmla="*/ 762977 w 1037297"/>
                <a:gd name="connsiteY151" fmla="*/ 224524 h 838042"/>
                <a:gd name="connsiteX152" fmla="*/ 768692 w 1037297"/>
                <a:gd name="connsiteY152" fmla="*/ 213094 h 838042"/>
                <a:gd name="connsiteX153" fmla="*/ 766787 w 1037297"/>
                <a:gd name="connsiteY153" fmla="*/ 197854 h 838042"/>
                <a:gd name="connsiteX154" fmla="*/ 761072 w 1037297"/>
                <a:gd name="connsiteY154" fmla="*/ 195949 h 838042"/>
                <a:gd name="connsiteX155" fmla="*/ 740117 w 1037297"/>
                <a:gd name="connsiteY155" fmla="*/ 197854 h 838042"/>
                <a:gd name="connsiteX156" fmla="*/ 734402 w 1037297"/>
                <a:gd name="connsiteY156" fmla="*/ 201664 h 838042"/>
                <a:gd name="connsiteX157" fmla="*/ 722972 w 1037297"/>
                <a:gd name="connsiteY157" fmla="*/ 205474 h 838042"/>
                <a:gd name="connsiteX158" fmla="*/ 719162 w 1037297"/>
                <a:gd name="connsiteY158" fmla="*/ 211189 h 838042"/>
                <a:gd name="connsiteX159" fmla="*/ 713447 w 1037297"/>
                <a:gd name="connsiteY159" fmla="*/ 213094 h 838042"/>
                <a:gd name="connsiteX160" fmla="*/ 707732 w 1037297"/>
                <a:gd name="connsiteY160" fmla="*/ 216904 h 838042"/>
                <a:gd name="connsiteX161" fmla="*/ 702017 w 1037297"/>
                <a:gd name="connsiteY161" fmla="*/ 222619 h 838042"/>
                <a:gd name="connsiteX162" fmla="*/ 694397 w 1037297"/>
                <a:gd name="connsiteY162" fmla="*/ 226429 h 838042"/>
                <a:gd name="connsiteX163" fmla="*/ 652487 w 1037297"/>
                <a:gd name="connsiteY163" fmla="*/ 255004 h 838042"/>
                <a:gd name="connsiteX164" fmla="*/ 639152 w 1037297"/>
                <a:gd name="connsiteY164" fmla="*/ 266434 h 838042"/>
                <a:gd name="connsiteX165" fmla="*/ 629627 w 1037297"/>
                <a:gd name="connsiteY165" fmla="*/ 283579 h 838042"/>
                <a:gd name="connsiteX166" fmla="*/ 604862 w 1037297"/>
                <a:gd name="connsiteY166" fmla="*/ 289294 h 838042"/>
                <a:gd name="connsiteX167" fmla="*/ 591527 w 1037297"/>
                <a:gd name="connsiteY167" fmla="*/ 293104 h 838042"/>
                <a:gd name="connsiteX168" fmla="*/ 576287 w 1037297"/>
                <a:gd name="connsiteY168" fmla="*/ 291199 h 838042"/>
                <a:gd name="connsiteX169" fmla="*/ 564857 w 1037297"/>
                <a:gd name="connsiteY169" fmla="*/ 287389 h 838042"/>
                <a:gd name="connsiteX170" fmla="*/ 553427 w 1037297"/>
                <a:gd name="connsiteY170" fmla="*/ 283579 h 838042"/>
                <a:gd name="connsiteX171" fmla="*/ 541997 w 1037297"/>
                <a:gd name="connsiteY171" fmla="*/ 279769 h 838042"/>
                <a:gd name="connsiteX172" fmla="*/ 536282 w 1037297"/>
                <a:gd name="connsiteY172" fmla="*/ 277864 h 838042"/>
                <a:gd name="connsiteX173" fmla="*/ 530567 w 1037297"/>
                <a:gd name="connsiteY173" fmla="*/ 274054 h 838042"/>
                <a:gd name="connsiteX174" fmla="*/ 519137 w 1037297"/>
                <a:gd name="connsiteY174" fmla="*/ 268339 h 838042"/>
                <a:gd name="connsiteX175" fmla="*/ 511517 w 1037297"/>
                <a:gd name="connsiteY175" fmla="*/ 256909 h 838042"/>
                <a:gd name="connsiteX176" fmla="*/ 507707 w 1037297"/>
                <a:gd name="connsiteY176" fmla="*/ 235954 h 838042"/>
                <a:gd name="connsiteX177" fmla="*/ 509612 w 1037297"/>
                <a:gd name="connsiteY177" fmla="*/ 171184 h 838042"/>
                <a:gd name="connsiteX178" fmla="*/ 508314 w 1037297"/>
                <a:gd name="connsiteY178" fmla="*/ 73485 h 838042"/>
                <a:gd name="connsiteX179" fmla="*/ 454116 w 1037297"/>
                <a:gd name="connsiteY179" fmla="*/ 11248 h 838042"/>
                <a:gd name="connsiteX180" fmla="*/ 435401 w 1037297"/>
                <a:gd name="connsiteY180" fmla="*/ 68523 h 838042"/>
                <a:gd name="connsiteX181" fmla="*/ 427697 w 1037297"/>
                <a:gd name="connsiteY181" fmla="*/ 137103 h 838042"/>
                <a:gd name="connsiteX182" fmla="*/ 420077 w 1037297"/>
                <a:gd name="connsiteY182" fmla="*/ 169279 h 838042"/>
                <a:gd name="connsiteX183" fmla="*/ 416267 w 1037297"/>
                <a:gd name="connsiteY183" fmla="*/ 186424 h 838042"/>
                <a:gd name="connsiteX184" fmla="*/ 420077 w 1037297"/>
                <a:gd name="connsiteY184" fmla="*/ 207379 h 838042"/>
                <a:gd name="connsiteX185" fmla="*/ 423887 w 1037297"/>
                <a:gd name="connsiteY185" fmla="*/ 213094 h 838042"/>
                <a:gd name="connsiteX186" fmla="*/ 427697 w 1037297"/>
                <a:gd name="connsiteY186" fmla="*/ 224524 h 838042"/>
                <a:gd name="connsiteX187" fmla="*/ 425792 w 1037297"/>
                <a:gd name="connsiteY187" fmla="*/ 251194 h 838042"/>
                <a:gd name="connsiteX188" fmla="*/ 420077 w 1037297"/>
                <a:gd name="connsiteY188" fmla="*/ 253099 h 838042"/>
                <a:gd name="connsiteX189" fmla="*/ 414362 w 1037297"/>
                <a:gd name="connsiteY189" fmla="*/ 256909 h 838042"/>
                <a:gd name="connsiteX190" fmla="*/ 423887 w 1037297"/>
                <a:gd name="connsiteY19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53477 w 1037297"/>
                <a:gd name="connsiteY121" fmla="*/ 424549 h 838042"/>
                <a:gd name="connsiteX122" fmla="*/ 1004912 w 1037297"/>
                <a:gd name="connsiteY122" fmla="*/ 422644 h 838042"/>
                <a:gd name="connsiteX123" fmla="*/ 1033487 w 1037297"/>
                <a:gd name="connsiteY123" fmla="*/ 415024 h 838042"/>
                <a:gd name="connsiteX124" fmla="*/ 1037297 w 1037297"/>
                <a:gd name="connsiteY124" fmla="*/ 409309 h 838042"/>
                <a:gd name="connsiteX125" fmla="*/ 1035392 w 1037297"/>
                <a:gd name="connsiteY125" fmla="*/ 390259 h 838042"/>
                <a:gd name="connsiteX126" fmla="*/ 1020514 w 1037297"/>
                <a:gd name="connsiteY126" fmla="*/ 377797 h 838042"/>
                <a:gd name="connsiteX127" fmla="*/ 964889 w 1037297"/>
                <a:gd name="connsiteY127" fmla="*/ 358029 h 838042"/>
                <a:gd name="connsiteX128" fmla="*/ 907856 w 1037297"/>
                <a:gd name="connsiteY128" fmla="*/ 350516 h 838042"/>
                <a:gd name="connsiteX129" fmla="*/ 827747 w 1037297"/>
                <a:gd name="connsiteY129" fmla="*/ 357874 h 838042"/>
                <a:gd name="connsiteX130" fmla="*/ 822032 w 1037297"/>
                <a:gd name="connsiteY130" fmla="*/ 359779 h 838042"/>
                <a:gd name="connsiteX131" fmla="*/ 732497 w 1037297"/>
                <a:gd name="connsiteY131" fmla="*/ 361684 h 838042"/>
                <a:gd name="connsiteX132" fmla="*/ 671537 w 1037297"/>
                <a:gd name="connsiteY132" fmla="*/ 369304 h 838042"/>
                <a:gd name="connsiteX133" fmla="*/ 648677 w 1037297"/>
                <a:gd name="connsiteY133" fmla="*/ 373114 h 838042"/>
                <a:gd name="connsiteX134" fmla="*/ 644867 w 1037297"/>
                <a:gd name="connsiteY134" fmla="*/ 361684 h 838042"/>
                <a:gd name="connsiteX135" fmla="*/ 642962 w 1037297"/>
                <a:gd name="connsiteY135" fmla="*/ 355969 h 838042"/>
                <a:gd name="connsiteX136" fmla="*/ 644867 w 1037297"/>
                <a:gd name="connsiteY136" fmla="*/ 338824 h 838042"/>
                <a:gd name="connsiteX137" fmla="*/ 646772 w 1037297"/>
                <a:gd name="connsiteY137" fmla="*/ 333109 h 838042"/>
                <a:gd name="connsiteX138" fmla="*/ 663917 w 1037297"/>
                <a:gd name="connsiteY138" fmla="*/ 323584 h 838042"/>
                <a:gd name="connsiteX139" fmla="*/ 675347 w 1037297"/>
                <a:gd name="connsiteY139" fmla="*/ 315964 h 838042"/>
                <a:gd name="connsiteX140" fmla="*/ 677252 w 1037297"/>
                <a:gd name="connsiteY140" fmla="*/ 310249 h 838042"/>
                <a:gd name="connsiteX141" fmla="*/ 682967 w 1037297"/>
                <a:gd name="connsiteY141" fmla="*/ 308344 h 838042"/>
                <a:gd name="connsiteX142" fmla="*/ 688682 w 1037297"/>
                <a:gd name="connsiteY142" fmla="*/ 304534 h 838042"/>
                <a:gd name="connsiteX143" fmla="*/ 698207 w 1037297"/>
                <a:gd name="connsiteY143" fmla="*/ 295009 h 838042"/>
                <a:gd name="connsiteX144" fmla="*/ 707732 w 1037297"/>
                <a:gd name="connsiteY144" fmla="*/ 283579 h 838042"/>
                <a:gd name="connsiteX145" fmla="*/ 719162 w 1037297"/>
                <a:gd name="connsiteY145" fmla="*/ 275959 h 838042"/>
                <a:gd name="connsiteX146" fmla="*/ 734402 w 1037297"/>
                <a:gd name="connsiteY146" fmla="*/ 262624 h 838042"/>
                <a:gd name="connsiteX147" fmla="*/ 743927 w 1037297"/>
                <a:gd name="connsiteY147" fmla="*/ 251194 h 838042"/>
                <a:gd name="connsiteX148" fmla="*/ 755357 w 1037297"/>
                <a:gd name="connsiteY148" fmla="*/ 241669 h 838042"/>
                <a:gd name="connsiteX149" fmla="*/ 761072 w 1037297"/>
                <a:gd name="connsiteY149" fmla="*/ 230239 h 838042"/>
                <a:gd name="connsiteX150" fmla="*/ 762977 w 1037297"/>
                <a:gd name="connsiteY150" fmla="*/ 224524 h 838042"/>
                <a:gd name="connsiteX151" fmla="*/ 768692 w 1037297"/>
                <a:gd name="connsiteY151" fmla="*/ 213094 h 838042"/>
                <a:gd name="connsiteX152" fmla="*/ 766787 w 1037297"/>
                <a:gd name="connsiteY152" fmla="*/ 197854 h 838042"/>
                <a:gd name="connsiteX153" fmla="*/ 761072 w 1037297"/>
                <a:gd name="connsiteY153" fmla="*/ 195949 h 838042"/>
                <a:gd name="connsiteX154" fmla="*/ 740117 w 1037297"/>
                <a:gd name="connsiteY154" fmla="*/ 197854 h 838042"/>
                <a:gd name="connsiteX155" fmla="*/ 734402 w 1037297"/>
                <a:gd name="connsiteY155" fmla="*/ 201664 h 838042"/>
                <a:gd name="connsiteX156" fmla="*/ 722972 w 1037297"/>
                <a:gd name="connsiteY156" fmla="*/ 205474 h 838042"/>
                <a:gd name="connsiteX157" fmla="*/ 719162 w 1037297"/>
                <a:gd name="connsiteY157" fmla="*/ 211189 h 838042"/>
                <a:gd name="connsiteX158" fmla="*/ 713447 w 1037297"/>
                <a:gd name="connsiteY158" fmla="*/ 213094 h 838042"/>
                <a:gd name="connsiteX159" fmla="*/ 707732 w 1037297"/>
                <a:gd name="connsiteY159" fmla="*/ 216904 h 838042"/>
                <a:gd name="connsiteX160" fmla="*/ 702017 w 1037297"/>
                <a:gd name="connsiteY160" fmla="*/ 222619 h 838042"/>
                <a:gd name="connsiteX161" fmla="*/ 694397 w 1037297"/>
                <a:gd name="connsiteY161" fmla="*/ 226429 h 838042"/>
                <a:gd name="connsiteX162" fmla="*/ 652487 w 1037297"/>
                <a:gd name="connsiteY162" fmla="*/ 255004 h 838042"/>
                <a:gd name="connsiteX163" fmla="*/ 639152 w 1037297"/>
                <a:gd name="connsiteY163" fmla="*/ 266434 h 838042"/>
                <a:gd name="connsiteX164" fmla="*/ 629627 w 1037297"/>
                <a:gd name="connsiteY164" fmla="*/ 283579 h 838042"/>
                <a:gd name="connsiteX165" fmla="*/ 604862 w 1037297"/>
                <a:gd name="connsiteY165" fmla="*/ 289294 h 838042"/>
                <a:gd name="connsiteX166" fmla="*/ 591527 w 1037297"/>
                <a:gd name="connsiteY166" fmla="*/ 293104 h 838042"/>
                <a:gd name="connsiteX167" fmla="*/ 576287 w 1037297"/>
                <a:gd name="connsiteY167" fmla="*/ 291199 h 838042"/>
                <a:gd name="connsiteX168" fmla="*/ 564857 w 1037297"/>
                <a:gd name="connsiteY168" fmla="*/ 287389 h 838042"/>
                <a:gd name="connsiteX169" fmla="*/ 553427 w 1037297"/>
                <a:gd name="connsiteY169" fmla="*/ 283579 h 838042"/>
                <a:gd name="connsiteX170" fmla="*/ 541997 w 1037297"/>
                <a:gd name="connsiteY170" fmla="*/ 279769 h 838042"/>
                <a:gd name="connsiteX171" fmla="*/ 536282 w 1037297"/>
                <a:gd name="connsiteY171" fmla="*/ 277864 h 838042"/>
                <a:gd name="connsiteX172" fmla="*/ 530567 w 1037297"/>
                <a:gd name="connsiteY172" fmla="*/ 274054 h 838042"/>
                <a:gd name="connsiteX173" fmla="*/ 519137 w 1037297"/>
                <a:gd name="connsiteY173" fmla="*/ 268339 h 838042"/>
                <a:gd name="connsiteX174" fmla="*/ 511517 w 1037297"/>
                <a:gd name="connsiteY174" fmla="*/ 256909 h 838042"/>
                <a:gd name="connsiteX175" fmla="*/ 507707 w 1037297"/>
                <a:gd name="connsiteY175" fmla="*/ 235954 h 838042"/>
                <a:gd name="connsiteX176" fmla="*/ 509612 w 1037297"/>
                <a:gd name="connsiteY176" fmla="*/ 171184 h 838042"/>
                <a:gd name="connsiteX177" fmla="*/ 508314 w 1037297"/>
                <a:gd name="connsiteY177" fmla="*/ 73485 h 838042"/>
                <a:gd name="connsiteX178" fmla="*/ 454116 w 1037297"/>
                <a:gd name="connsiteY178" fmla="*/ 11248 h 838042"/>
                <a:gd name="connsiteX179" fmla="*/ 435401 w 1037297"/>
                <a:gd name="connsiteY179" fmla="*/ 68523 h 838042"/>
                <a:gd name="connsiteX180" fmla="*/ 427697 w 1037297"/>
                <a:gd name="connsiteY180" fmla="*/ 137103 h 838042"/>
                <a:gd name="connsiteX181" fmla="*/ 420077 w 1037297"/>
                <a:gd name="connsiteY181" fmla="*/ 169279 h 838042"/>
                <a:gd name="connsiteX182" fmla="*/ 416267 w 1037297"/>
                <a:gd name="connsiteY182" fmla="*/ 186424 h 838042"/>
                <a:gd name="connsiteX183" fmla="*/ 420077 w 1037297"/>
                <a:gd name="connsiteY183" fmla="*/ 207379 h 838042"/>
                <a:gd name="connsiteX184" fmla="*/ 423887 w 1037297"/>
                <a:gd name="connsiteY184" fmla="*/ 213094 h 838042"/>
                <a:gd name="connsiteX185" fmla="*/ 427697 w 1037297"/>
                <a:gd name="connsiteY185" fmla="*/ 224524 h 838042"/>
                <a:gd name="connsiteX186" fmla="*/ 425792 w 1037297"/>
                <a:gd name="connsiteY186" fmla="*/ 251194 h 838042"/>
                <a:gd name="connsiteX187" fmla="*/ 420077 w 1037297"/>
                <a:gd name="connsiteY187" fmla="*/ 253099 h 838042"/>
                <a:gd name="connsiteX188" fmla="*/ 414362 w 1037297"/>
                <a:gd name="connsiteY188" fmla="*/ 256909 h 838042"/>
                <a:gd name="connsiteX189" fmla="*/ 423887 w 1037297"/>
                <a:gd name="connsiteY189" fmla="*/ 253099 h 838042"/>
                <a:gd name="connsiteX0" fmla="*/ 423887 w 1037165"/>
                <a:gd name="connsiteY0" fmla="*/ 253099 h 838042"/>
                <a:gd name="connsiteX1" fmla="*/ 423887 w 1037165"/>
                <a:gd name="connsiteY1" fmla="*/ 253099 h 838042"/>
                <a:gd name="connsiteX2" fmla="*/ 397217 w 1037165"/>
                <a:gd name="connsiteY2" fmla="*/ 262624 h 838042"/>
                <a:gd name="connsiteX3" fmla="*/ 389597 w 1037165"/>
                <a:gd name="connsiteY3" fmla="*/ 264529 h 838042"/>
                <a:gd name="connsiteX4" fmla="*/ 359117 w 1037165"/>
                <a:gd name="connsiteY4" fmla="*/ 266434 h 838042"/>
                <a:gd name="connsiteX5" fmla="*/ 353402 w 1037165"/>
                <a:gd name="connsiteY5" fmla="*/ 270244 h 838042"/>
                <a:gd name="connsiteX6" fmla="*/ 341972 w 1037165"/>
                <a:gd name="connsiteY6" fmla="*/ 279769 h 838042"/>
                <a:gd name="connsiteX7" fmla="*/ 330542 w 1037165"/>
                <a:gd name="connsiteY7" fmla="*/ 283579 h 838042"/>
                <a:gd name="connsiteX8" fmla="*/ 315302 w 1037165"/>
                <a:gd name="connsiteY8" fmla="*/ 289294 h 838042"/>
                <a:gd name="connsiteX9" fmla="*/ 267677 w 1037165"/>
                <a:gd name="connsiteY9" fmla="*/ 285484 h 838042"/>
                <a:gd name="connsiteX10" fmla="*/ 256247 w 1037165"/>
                <a:gd name="connsiteY10" fmla="*/ 281674 h 838042"/>
                <a:gd name="connsiteX11" fmla="*/ 244817 w 1037165"/>
                <a:gd name="connsiteY11" fmla="*/ 277864 h 838042"/>
                <a:gd name="connsiteX12" fmla="*/ 239102 w 1037165"/>
                <a:gd name="connsiteY12" fmla="*/ 275959 h 838042"/>
                <a:gd name="connsiteX13" fmla="*/ 233387 w 1037165"/>
                <a:gd name="connsiteY13" fmla="*/ 274054 h 838042"/>
                <a:gd name="connsiteX14" fmla="*/ 221957 w 1037165"/>
                <a:gd name="connsiteY14" fmla="*/ 272149 h 838042"/>
                <a:gd name="connsiteX15" fmla="*/ 216242 w 1037165"/>
                <a:gd name="connsiteY15" fmla="*/ 270244 h 838042"/>
                <a:gd name="connsiteX16" fmla="*/ 208622 w 1037165"/>
                <a:gd name="connsiteY16" fmla="*/ 268339 h 838042"/>
                <a:gd name="connsiteX17" fmla="*/ 197192 w 1037165"/>
                <a:gd name="connsiteY17" fmla="*/ 264529 h 838042"/>
                <a:gd name="connsiteX18" fmla="*/ 191477 w 1037165"/>
                <a:gd name="connsiteY18" fmla="*/ 262624 h 838042"/>
                <a:gd name="connsiteX19" fmla="*/ 183857 w 1037165"/>
                <a:gd name="connsiteY19" fmla="*/ 260719 h 838042"/>
                <a:gd name="connsiteX20" fmla="*/ 172427 w 1037165"/>
                <a:gd name="connsiteY20" fmla="*/ 255004 h 838042"/>
                <a:gd name="connsiteX21" fmla="*/ 166712 w 1037165"/>
                <a:gd name="connsiteY21" fmla="*/ 251194 h 838042"/>
                <a:gd name="connsiteX22" fmla="*/ 159092 w 1037165"/>
                <a:gd name="connsiteY22" fmla="*/ 239764 h 838042"/>
                <a:gd name="connsiteX23" fmla="*/ 147662 w 1037165"/>
                <a:gd name="connsiteY23" fmla="*/ 235954 h 838042"/>
                <a:gd name="connsiteX24" fmla="*/ 141947 w 1037165"/>
                <a:gd name="connsiteY24" fmla="*/ 232144 h 838042"/>
                <a:gd name="connsiteX25" fmla="*/ 136232 w 1037165"/>
                <a:gd name="connsiteY25" fmla="*/ 230239 h 838042"/>
                <a:gd name="connsiteX26" fmla="*/ 119087 w 1037165"/>
                <a:gd name="connsiteY26" fmla="*/ 226429 h 838042"/>
                <a:gd name="connsiteX27" fmla="*/ 113372 w 1037165"/>
                <a:gd name="connsiteY27" fmla="*/ 220714 h 838042"/>
                <a:gd name="connsiteX28" fmla="*/ 103847 w 1037165"/>
                <a:gd name="connsiteY28" fmla="*/ 203569 h 838042"/>
                <a:gd name="connsiteX29" fmla="*/ 86702 w 1037165"/>
                <a:gd name="connsiteY29" fmla="*/ 195949 h 838042"/>
                <a:gd name="connsiteX30" fmla="*/ 80987 w 1037165"/>
                <a:gd name="connsiteY30" fmla="*/ 194044 h 838042"/>
                <a:gd name="connsiteX31" fmla="*/ 61937 w 1037165"/>
                <a:gd name="connsiteY31" fmla="*/ 197854 h 838042"/>
                <a:gd name="connsiteX32" fmla="*/ 56222 w 1037165"/>
                <a:gd name="connsiteY32" fmla="*/ 201664 h 838042"/>
                <a:gd name="connsiteX33" fmla="*/ 52412 w 1037165"/>
                <a:gd name="connsiteY33" fmla="*/ 207379 h 838042"/>
                <a:gd name="connsiteX34" fmla="*/ 48602 w 1037165"/>
                <a:gd name="connsiteY34" fmla="*/ 218809 h 838042"/>
                <a:gd name="connsiteX35" fmla="*/ 52412 w 1037165"/>
                <a:gd name="connsiteY35" fmla="*/ 256909 h 838042"/>
                <a:gd name="connsiteX36" fmla="*/ 56222 w 1037165"/>
                <a:gd name="connsiteY36" fmla="*/ 262624 h 838042"/>
                <a:gd name="connsiteX37" fmla="*/ 61937 w 1037165"/>
                <a:gd name="connsiteY37" fmla="*/ 266434 h 838042"/>
                <a:gd name="connsiteX38" fmla="*/ 65747 w 1037165"/>
                <a:gd name="connsiteY38" fmla="*/ 272149 h 838042"/>
                <a:gd name="connsiteX39" fmla="*/ 82892 w 1037165"/>
                <a:gd name="connsiteY39" fmla="*/ 281674 h 838042"/>
                <a:gd name="connsiteX40" fmla="*/ 105752 w 1037165"/>
                <a:gd name="connsiteY40" fmla="*/ 283579 h 838042"/>
                <a:gd name="connsiteX41" fmla="*/ 126707 w 1037165"/>
                <a:gd name="connsiteY41" fmla="*/ 289294 h 838042"/>
                <a:gd name="connsiteX42" fmla="*/ 132422 w 1037165"/>
                <a:gd name="connsiteY42" fmla="*/ 291199 h 838042"/>
                <a:gd name="connsiteX43" fmla="*/ 138137 w 1037165"/>
                <a:gd name="connsiteY43" fmla="*/ 296914 h 838042"/>
                <a:gd name="connsiteX44" fmla="*/ 145757 w 1037165"/>
                <a:gd name="connsiteY44" fmla="*/ 298819 h 838042"/>
                <a:gd name="connsiteX45" fmla="*/ 168617 w 1037165"/>
                <a:gd name="connsiteY45" fmla="*/ 302629 h 838042"/>
                <a:gd name="connsiteX46" fmla="*/ 193382 w 1037165"/>
                <a:gd name="connsiteY46" fmla="*/ 308344 h 838042"/>
                <a:gd name="connsiteX47" fmla="*/ 210527 w 1037165"/>
                <a:gd name="connsiteY47" fmla="*/ 314059 h 838042"/>
                <a:gd name="connsiteX48" fmla="*/ 216242 w 1037165"/>
                <a:gd name="connsiteY48" fmla="*/ 315964 h 838042"/>
                <a:gd name="connsiteX49" fmla="*/ 231482 w 1037165"/>
                <a:gd name="connsiteY49" fmla="*/ 319774 h 838042"/>
                <a:gd name="connsiteX50" fmla="*/ 250532 w 1037165"/>
                <a:gd name="connsiteY50" fmla="*/ 325489 h 838042"/>
                <a:gd name="connsiteX51" fmla="*/ 256247 w 1037165"/>
                <a:gd name="connsiteY51" fmla="*/ 329299 h 838042"/>
                <a:gd name="connsiteX52" fmla="*/ 269582 w 1037165"/>
                <a:gd name="connsiteY52" fmla="*/ 344539 h 838042"/>
                <a:gd name="connsiteX53" fmla="*/ 275297 w 1037165"/>
                <a:gd name="connsiteY53" fmla="*/ 363589 h 838042"/>
                <a:gd name="connsiteX54" fmla="*/ 277202 w 1037165"/>
                <a:gd name="connsiteY54" fmla="*/ 369304 h 838042"/>
                <a:gd name="connsiteX55" fmla="*/ 279107 w 1037165"/>
                <a:gd name="connsiteY55" fmla="*/ 375019 h 838042"/>
                <a:gd name="connsiteX56" fmla="*/ 281012 w 1037165"/>
                <a:gd name="connsiteY56" fmla="*/ 399784 h 838042"/>
                <a:gd name="connsiteX57" fmla="*/ 282917 w 1037165"/>
                <a:gd name="connsiteY57" fmla="*/ 405499 h 838042"/>
                <a:gd name="connsiteX58" fmla="*/ 281012 w 1037165"/>
                <a:gd name="connsiteY58" fmla="*/ 424549 h 838042"/>
                <a:gd name="connsiteX59" fmla="*/ 279107 w 1037165"/>
                <a:gd name="connsiteY59" fmla="*/ 434074 h 838042"/>
                <a:gd name="connsiteX60" fmla="*/ 265772 w 1037165"/>
                <a:gd name="connsiteY60" fmla="*/ 447409 h 838042"/>
                <a:gd name="connsiteX61" fmla="*/ 254342 w 1037165"/>
                <a:gd name="connsiteY61" fmla="*/ 455029 h 838042"/>
                <a:gd name="connsiteX62" fmla="*/ 242912 w 1037165"/>
                <a:gd name="connsiteY62" fmla="*/ 458839 h 838042"/>
                <a:gd name="connsiteX63" fmla="*/ 128612 w 1037165"/>
                <a:gd name="connsiteY63" fmla="*/ 458839 h 838042"/>
                <a:gd name="connsiteX64" fmla="*/ 122897 w 1037165"/>
                <a:gd name="connsiteY64" fmla="*/ 460744 h 838042"/>
                <a:gd name="connsiteX65" fmla="*/ 107657 w 1037165"/>
                <a:gd name="connsiteY65" fmla="*/ 462649 h 838042"/>
                <a:gd name="connsiteX66" fmla="*/ 90512 w 1037165"/>
                <a:gd name="connsiteY66" fmla="*/ 468364 h 838042"/>
                <a:gd name="connsiteX67" fmla="*/ 84797 w 1037165"/>
                <a:gd name="connsiteY67" fmla="*/ 470269 h 838042"/>
                <a:gd name="connsiteX68" fmla="*/ 79082 w 1037165"/>
                <a:gd name="connsiteY68" fmla="*/ 474079 h 838042"/>
                <a:gd name="connsiteX69" fmla="*/ 67652 w 1037165"/>
                <a:gd name="connsiteY69" fmla="*/ 475984 h 838042"/>
                <a:gd name="connsiteX70" fmla="*/ 29552 w 1037165"/>
                <a:gd name="connsiteY70" fmla="*/ 477889 h 838042"/>
                <a:gd name="connsiteX71" fmla="*/ 18122 w 1037165"/>
                <a:gd name="connsiteY71" fmla="*/ 483604 h 838042"/>
                <a:gd name="connsiteX72" fmla="*/ 8597 w 1037165"/>
                <a:gd name="connsiteY72" fmla="*/ 493129 h 838042"/>
                <a:gd name="connsiteX73" fmla="*/ 6692 w 1037165"/>
                <a:gd name="connsiteY73" fmla="*/ 498844 h 838042"/>
                <a:gd name="connsiteX74" fmla="*/ 2882 w 1037165"/>
                <a:gd name="connsiteY74" fmla="*/ 504559 h 838042"/>
                <a:gd name="connsiteX75" fmla="*/ 14312 w 1037165"/>
                <a:gd name="connsiteY75" fmla="*/ 540754 h 838042"/>
                <a:gd name="connsiteX76" fmla="*/ 147662 w 1037165"/>
                <a:gd name="connsiteY76" fmla="*/ 540754 h 838042"/>
                <a:gd name="connsiteX77" fmla="*/ 155282 w 1037165"/>
                <a:gd name="connsiteY77" fmla="*/ 538849 h 838042"/>
                <a:gd name="connsiteX78" fmla="*/ 305777 w 1037165"/>
                <a:gd name="connsiteY78" fmla="*/ 533134 h 838042"/>
                <a:gd name="connsiteX79" fmla="*/ 321017 w 1037165"/>
                <a:gd name="connsiteY79" fmla="*/ 540754 h 838042"/>
                <a:gd name="connsiteX80" fmla="*/ 332447 w 1037165"/>
                <a:gd name="connsiteY80" fmla="*/ 546469 h 838042"/>
                <a:gd name="connsiteX81" fmla="*/ 336257 w 1037165"/>
                <a:gd name="connsiteY81" fmla="*/ 552184 h 838042"/>
                <a:gd name="connsiteX82" fmla="*/ 341972 w 1037165"/>
                <a:gd name="connsiteY82" fmla="*/ 554089 h 838042"/>
                <a:gd name="connsiteX83" fmla="*/ 353402 w 1037165"/>
                <a:gd name="connsiteY83" fmla="*/ 561709 h 838042"/>
                <a:gd name="connsiteX84" fmla="*/ 359117 w 1037165"/>
                <a:gd name="connsiteY84" fmla="*/ 565519 h 838042"/>
                <a:gd name="connsiteX85" fmla="*/ 362927 w 1037165"/>
                <a:gd name="connsiteY85" fmla="*/ 571234 h 838042"/>
                <a:gd name="connsiteX86" fmla="*/ 368642 w 1037165"/>
                <a:gd name="connsiteY86" fmla="*/ 582664 h 838042"/>
                <a:gd name="connsiteX87" fmla="*/ 364832 w 1037165"/>
                <a:gd name="connsiteY87" fmla="*/ 609334 h 838042"/>
                <a:gd name="connsiteX88" fmla="*/ 361022 w 1037165"/>
                <a:gd name="connsiteY88" fmla="*/ 615049 h 838042"/>
                <a:gd name="connsiteX89" fmla="*/ 359117 w 1037165"/>
                <a:gd name="connsiteY89" fmla="*/ 620764 h 838042"/>
                <a:gd name="connsiteX90" fmla="*/ 355307 w 1037165"/>
                <a:gd name="connsiteY90" fmla="*/ 626479 h 838042"/>
                <a:gd name="connsiteX91" fmla="*/ 353402 w 1037165"/>
                <a:gd name="connsiteY91" fmla="*/ 632194 h 838042"/>
                <a:gd name="connsiteX92" fmla="*/ 349592 w 1037165"/>
                <a:gd name="connsiteY92" fmla="*/ 637909 h 838042"/>
                <a:gd name="connsiteX93" fmla="*/ 332447 w 1037165"/>
                <a:gd name="connsiteY93" fmla="*/ 704584 h 838042"/>
                <a:gd name="connsiteX94" fmla="*/ 330542 w 1037165"/>
                <a:gd name="connsiteY94" fmla="*/ 756019 h 838042"/>
                <a:gd name="connsiteX95" fmla="*/ 332447 w 1037165"/>
                <a:gd name="connsiteY95" fmla="*/ 780784 h 838042"/>
                <a:gd name="connsiteX96" fmla="*/ 334352 w 1037165"/>
                <a:gd name="connsiteY96" fmla="*/ 786499 h 838042"/>
                <a:gd name="connsiteX97" fmla="*/ 338162 w 1037165"/>
                <a:gd name="connsiteY97" fmla="*/ 790309 h 838042"/>
                <a:gd name="connsiteX98" fmla="*/ 366737 w 1037165"/>
                <a:gd name="connsiteY98" fmla="*/ 836029 h 838042"/>
                <a:gd name="connsiteX99" fmla="*/ 389597 w 1037165"/>
                <a:gd name="connsiteY99" fmla="*/ 837934 h 838042"/>
                <a:gd name="connsiteX100" fmla="*/ 397407 w 1037165"/>
                <a:gd name="connsiteY100" fmla="*/ 833530 h 838042"/>
                <a:gd name="connsiteX101" fmla="*/ 402932 w 1037165"/>
                <a:gd name="connsiteY101" fmla="*/ 784594 h 838042"/>
                <a:gd name="connsiteX102" fmla="*/ 406742 w 1037165"/>
                <a:gd name="connsiteY102" fmla="*/ 727444 h 838042"/>
                <a:gd name="connsiteX103" fmla="*/ 423887 w 1037165"/>
                <a:gd name="connsiteY103" fmla="*/ 672199 h 838042"/>
                <a:gd name="connsiteX104" fmla="*/ 429602 w 1037165"/>
                <a:gd name="connsiteY104" fmla="*/ 658864 h 838042"/>
                <a:gd name="connsiteX105" fmla="*/ 444084 w 1037165"/>
                <a:gd name="connsiteY105" fmla="*/ 626947 h 838042"/>
                <a:gd name="connsiteX106" fmla="*/ 464289 w 1037165"/>
                <a:gd name="connsiteY106" fmla="*/ 600072 h 838042"/>
                <a:gd name="connsiteX107" fmla="*/ 523510 w 1037165"/>
                <a:gd name="connsiteY107" fmla="*/ 565123 h 838042"/>
                <a:gd name="connsiteX108" fmla="*/ 599348 w 1037165"/>
                <a:gd name="connsiteY108" fmla="*/ 550915 h 838042"/>
                <a:gd name="connsiteX109" fmla="*/ 707801 w 1037165"/>
                <a:gd name="connsiteY109" fmla="*/ 612819 h 838042"/>
                <a:gd name="connsiteX110" fmla="*/ 780122 w 1037165"/>
                <a:gd name="connsiteY110" fmla="*/ 656959 h 838042"/>
                <a:gd name="connsiteX111" fmla="*/ 804887 w 1037165"/>
                <a:gd name="connsiteY111" fmla="*/ 632194 h 838042"/>
                <a:gd name="connsiteX112" fmla="*/ 801077 w 1037165"/>
                <a:gd name="connsiteY112" fmla="*/ 601714 h 838042"/>
                <a:gd name="connsiteX113" fmla="*/ 762796 w 1037165"/>
                <a:gd name="connsiteY113" fmla="*/ 562523 h 838042"/>
                <a:gd name="connsiteX114" fmla="*/ 650582 w 1037165"/>
                <a:gd name="connsiteY114" fmla="*/ 479794 h 838042"/>
                <a:gd name="connsiteX115" fmla="*/ 646772 w 1037165"/>
                <a:gd name="connsiteY115" fmla="*/ 462649 h 838042"/>
                <a:gd name="connsiteX116" fmla="*/ 658202 w 1037165"/>
                <a:gd name="connsiteY116" fmla="*/ 426454 h 838042"/>
                <a:gd name="connsiteX117" fmla="*/ 726782 w 1037165"/>
                <a:gd name="connsiteY117" fmla="*/ 405499 h 838042"/>
                <a:gd name="connsiteX118" fmla="*/ 844892 w 1037165"/>
                <a:gd name="connsiteY118" fmla="*/ 407404 h 838042"/>
                <a:gd name="connsiteX119" fmla="*/ 873467 w 1037165"/>
                <a:gd name="connsiteY119" fmla="*/ 409309 h 838042"/>
                <a:gd name="connsiteX120" fmla="*/ 902042 w 1037165"/>
                <a:gd name="connsiteY120" fmla="*/ 415024 h 838042"/>
                <a:gd name="connsiteX121" fmla="*/ 953477 w 1037165"/>
                <a:gd name="connsiteY121" fmla="*/ 424549 h 838042"/>
                <a:gd name="connsiteX122" fmla="*/ 1004912 w 1037165"/>
                <a:gd name="connsiteY122" fmla="*/ 422644 h 838042"/>
                <a:gd name="connsiteX123" fmla="*/ 1033487 w 1037165"/>
                <a:gd name="connsiteY123" fmla="*/ 415024 h 838042"/>
                <a:gd name="connsiteX124" fmla="*/ 1035392 w 1037165"/>
                <a:gd name="connsiteY124" fmla="*/ 390259 h 838042"/>
                <a:gd name="connsiteX125" fmla="*/ 1020514 w 1037165"/>
                <a:gd name="connsiteY125" fmla="*/ 377797 h 838042"/>
                <a:gd name="connsiteX126" fmla="*/ 964889 w 1037165"/>
                <a:gd name="connsiteY126" fmla="*/ 358029 h 838042"/>
                <a:gd name="connsiteX127" fmla="*/ 907856 w 1037165"/>
                <a:gd name="connsiteY127" fmla="*/ 350516 h 838042"/>
                <a:gd name="connsiteX128" fmla="*/ 827747 w 1037165"/>
                <a:gd name="connsiteY128" fmla="*/ 357874 h 838042"/>
                <a:gd name="connsiteX129" fmla="*/ 822032 w 1037165"/>
                <a:gd name="connsiteY129" fmla="*/ 359779 h 838042"/>
                <a:gd name="connsiteX130" fmla="*/ 732497 w 1037165"/>
                <a:gd name="connsiteY130" fmla="*/ 361684 h 838042"/>
                <a:gd name="connsiteX131" fmla="*/ 671537 w 1037165"/>
                <a:gd name="connsiteY131" fmla="*/ 369304 h 838042"/>
                <a:gd name="connsiteX132" fmla="*/ 648677 w 1037165"/>
                <a:gd name="connsiteY132" fmla="*/ 373114 h 838042"/>
                <a:gd name="connsiteX133" fmla="*/ 644867 w 1037165"/>
                <a:gd name="connsiteY133" fmla="*/ 361684 h 838042"/>
                <a:gd name="connsiteX134" fmla="*/ 642962 w 1037165"/>
                <a:gd name="connsiteY134" fmla="*/ 355969 h 838042"/>
                <a:gd name="connsiteX135" fmla="*/ 644867 w 1037165"/>
                <a:gd name="connsiteY135" fmla="*/ 338824 h 838042"/>
                <a:gd name="connsiteX136" fmla="*/ 646772 w 1037165"/>
                <a:gd name="connsiteY136" fmla="*/ 333109 h 838042"/>
                <a:gd name="connsiteX137" fmla="*/ 663917 w 1037165"/>
                <a:gd name="connsiteY137" fmla="*/ 323584 h 838042"/>
                <a:gd name="connsiteX138" fmla="*/ 675347 w 1037165"/>
                <a:gd name="connsiteY138" fmla="*/ 315964 h 838042"/>
                <a:gd name="connsiteX139" fmla="*/ 677252 w 1037165"/>
                <a:gd name="connsiteY139" fmla="*/ 310249 h 838042"/>
                <a:gd name="connsiteX140" fmla="*/ 682967 w 1037165"/>
                <a:gd name="connsiteY140" fmla="*/ 308344 h 838042"/>
                <a:gd name="connsiteX141" fmla="*/ 688682 w 1037165"/>
                <a:gd name="connsiteY141" fmla="*/ 304534 h 838042"/>
                <a:gd name="connsiteX142" fmla="*/ 698207 w 1037165"/>
                <a:gd name="connsiteY142" fmla="*/ 295009 h 838042"/>
                <a:gd name="connsiteX143" fmla="*/ 707732 w 1037165"/>
                <a:gd name="connsiteY143" fmla="*/ 283579 h 838042"/>
                <a:gd name="connsiteX144" fmla="*/ 719162 w 1037165"/>
                <a:gd name="connsiteY144" fmla="*/ 275959 h 838042"/>
                <a:gd name="connsiteX145" fmla="*/ 734402 w 1037165"/>
                <a:gd name="connsiteY145" fmla="*/ 262624 h 838042"/>
                <a:gd name="connsiteX146" fmla="*/ 743927 w 1037165"/>
                <a:gd name="connsiteY146" fmla="*/ 251194 h 838042"/>
                <a:gd name="connsiteX147" fmla="*/ 755357 w 1037165"/>
                <a:gd name="connsiteY147" fmla="*/ 241669 h 838042"/>
                <a:gd name="connsiteX148" fmla="*/ 761072 w 1037165"/>
                <a:gd name="connsiteY148" fmla="*/ 230239 h 838042"/>
                <a:gd name="connsiteX149" fmla="*/ 762977 w 1037165"/>
                <a:gd name="connsiteY149" fmla="*/ 224524 h 838042"/>
                <a:gd name="connsiteX150" fmla="*/ 768692 w 1037165"/>
                <a:gd name="connsiteY150" fmla="*/ 213094 h 838042"/>
                <a:gd name="connsiteX151" fmla="*/ 766787 w 1037165"/>
                <a:gd name="connsiteY151" fmla="*/ 197854 h 838042"/>
                <a:gd name="connsiteX152" fmla="*/ 761072 w 1037165"/>
                <a:gd name="connsiteY152" fmla="*/ 195949 h 838042"/>
                <a:gd name="connsiteX153" fmla="*/ 740117 w 1037165"/>
                <a:gd name="connsiteY153" fmla="*/ 197854 h 838042"/>
                <a:gd name="connsiteX154" fmla="*/ 734402 w 1037165"/>
                <a:gd name="connsiteY154" fmla="*/ 201664 h 838042"/>
                <a:gd name="connsiteX155" fmla="*/ 722972 w 1037165"/>
                <a:gd name="connsiteY155" fmla="*/ 205474 h 838042"/>
                <a:gd name="connsiteX156" fmla="*/ 719162 w 1037165"/>
                <a:gd name="connsiteY156" fmla="*/ 211189 h 838042"/>
                <a:gd name="connsiteX157" fmla="*/ 713447 w 1037165"/>
                <a:gd name="connsiteY157" fmla="*/ 213094 h 838042"/>
                <a:gd name="connsiteX158" fmla="*/ 707732 w 1037165"/>
                <a:gd name="connsiteY158" fmla="*/ 216904 h 838042"/>
                <a:gd name="connsiteX159" fmla="*/ 702017 w 1037165"/>
                <a:gd name="connsiteY159" fmla="*/ 222619 h 838042"/>
                <a:gd name="connsiteX160" fmla="*/ 694397 w 1037165"/>
                <a:gd name="connsiteY160" fmla="*/ 226429 h 838042"/>
                <a:gd name="connsiteX161" fmla="*/ 652487 w 1037165"/>
                <a:gd name="connsiteY161" fmla="*/ 255004 h 838042"/>
                <a:gd name="connsiteX162" fmla="*/ 639152 w 1037165"/>
                <a:gd name="connsiteY162" fmla="*/ 266434 h 838042"/>
                <a:gd name="connsiteX163" fmla="*/ 629627 w 1037165"/>
                <a:gd name="connsiteY163" fmla="*/ 283579 h 838042"/>
                <a:gd name="connsiteX164" fmla="*/ 604862 w 1037165"/>
                <a:gd name="connsiteY164" fmla="*/ 289294 h 838042"/>
                <a:gd name="connsiteX165" fmla="*/ 591527 w 1037165"/>
                <a:gd name="connsiteY165" fmla="*/ 293104 h 838042"/>
                <a:gd name="connsiteX166" fmla="*/ 576287 w 1037165"/>
                <a:gd name="connsiteY166" fmla="*/ 291199 h 838042"/>
                <a:gd name="connsiteX167" fmla="*/ 564857 w 1037165"/>
                <a:gd name="connsiteY167" fmla="*/ 287389 h 838042"/>
                <a:gd name="connsiteX168" fmla="*/ 553427 w 1037165"/>
                <a:gd name="connsiteY168" fmla="*/ 283579 h 838042"/>
                <a:gd name="connsiteX169" fmla="*/ 541997 w 1037165"/>
                <a:gd name="connsiteY169" fmla="*/ 279769 h 838042"/>
                <a:gd name="connsiteX170" fmla="*/ 536282 w 1037165"/>
                <a:gd name="connsiteY170" fmla="*/ 277864 h 838042"/>
                <a:gd name="connsiteX171" fmla="*/ 530567 w 1037165"/>
                <a:gd name="connsiteY171" fmla="*/ 274054 h 838042"/>
                <a:gd name="connsiteX172" fmla="*/ 519137 w 1037165"/>
                <a:gd name="connsiteY172" fmla="*/ 268339 h 838042"/>
                <a:gd name="connsiteX173" fmla="*/ 511517 w 1037165"/>
                <a:gd name="connsiteY173" fmla="*/ 256909 h 838042"/>
                <a:gd name="connsiteX174" fmla="*/ 507707 w 1037165"/>
                <a:gd name="connsiteY174" fmla="*/ 235954 h 838042"/>
                <a:gd name="connsiteX175" fmla="*/ 509612 w 1037165"/>
                <a:gd name="connsiteY175" fmla="*/ 171184 h 838042"/>
                <a:gd name="connsiteX176" fmla="*/ 508314 w 1037165"/>
                <a:gd name="connsiteY176" fmla="*/ 73485 h 838042"/>
                <a:gd name="connsiteX177" fmla="*/ 454116 w 1037165"/>
                <a:gd name="connsiteY177" fmla="*/ 11248 h 838042"/>
                <a:gd name="connsiteX178" fmla="*/ 435401 w 1037165"/>
                <a:gd name="connsiteY178" fmla="*/ 68523 h 838042"/>
                <a:gd name="connsiteX179" fmla="*/ 427697 w 1037165"/>
                <a:gd name="connsiteY179" fmla="*/ 137103 h 838042"/>
                <a:gd name="connsiteX180" fmla="*/ 420077 w 1037165"/>
                <a:gd name="connsiteY180" fmla="*/ 169279 h 838042"/>
                <a:gd name="connsiteX181" fmla="*/ 416267 w 1037165"/>
                <a:gd name="connsiteY181" fmla="*/ 186424 h 838042"/>
                <a:gd name="connsiteX182" fmla="*/ 420077 w 1037165"/>
                <a:gd name="connsiteY182" fmla="*/ 207379 h 838042"/>
                <a:gd name="connsiteX183" fmla="*/ 423887 w 1037165"/>
                <a:gd name="connsiteY183" fmla="*/ 213094 h 838042"/>
                <a:gd name="connsiteX184" fmla="*/ 427697 w 1037165"/>
                <a:gd name="connsiteY184" fmla="*/ 224524 h 838042"/>
                <a:gd name="connsiteX185" fmla="*/ 425792 w 1037165"/>
                <a:gd name="connsiteY185" fmla="*/ 251194 h 838042"/>
                <a:gd name="connsiteX186" fmla="*/ 420077 w 1037165"/>
                <a:gd name="connsiteY186" fmla="*/ 253099 h 838042"/>
                <a:gd name="connsiteX187" fmla="*/ 414362 w 1037165"/>
                <a:gd name="connsiteY187" fmla="*/ 256909 h 838042"/>
                <a:gd name="connsiteX188" fmla="*/ 423887 w 1037165"/>
                <a:gd name="connsiteY188" fmla="*/ 253099 h 838042"/>
                <a:gd name="connsiteX0" fmla="*/ 423887 w 1037165"/>
                <a:gd name="connsiteY0" fmla="*/ 253099 h 838042"/>
                <a:gd name="connsiteX1" fmla="*/ 423887 w 1037165"/>
                <a:gd name="connsiteY1" fmla="*/ 253099 h 838042"/>
                <a:gd name="connsiteX2" fmla="*/ 397217 w 1037165"/>
                <a:gd name="connsiteY2" fmla="*/ 262624 h 838042"/>
                <a:gd name="connsiteX3" fmla="*/ 389597 w 1037165"/>
                <a:gd name="connsiteY3" fmla="*/ 264529 h 838042"/>
                <a:gd name="connsiteX4" fmla="*/ 359117 w 1037165"/>
                <a:gd name="connsiteY4" fmla="*/ 266434 h 838042"/>
                <a:gd name="connsiteX5" fmla="*/ 353402 w 1037165"/>
                <a:gd name="connsiteY5" fmla="*/ 270244 h 838042"/>
                <a:gd name="connsiteX6" fmla="*/ 341972 w 1037165"/>
                <a:gd name="connsiteY6" fmla="*/ 279769 h 838042"/>
                <a:gd name="connsiteX7" fmla="*/ 330542 w 1037165"/>
                <a:gd name="connsiteY7" fmla="*/ 283579 h 838042"/>
                <a:gd name="connsiteX8" fmla="*/ 315302 w 1037165"/>
                <a:gd name="connsiteY8" fmla="*/ 289294 h 838042"/>
                <a:gd name="connsiteX9" fmla="*/ 267677 w 1037165"/>
                <a:gd name="connsiteY9" fmla="*/ 285484 h 838042"/>
                <a:gd name="connsiteX10" fmla="*/ 256247 w 1037165"/>
                <a:gd name="connsiteY10" fmla="*/ 281674 h 838042"/>
                <a:gd name="connsiteX11" fmla="*/ 244817 w 1037165"/>
                <a:gd name="connsiteY11" fmla="*/ 277864 h 838042"/>
                <a:gd name="connsiteX12" fmla="*/ 239102 w 1037165"/>
                <a:gd name="connsiteY12" fmla="*/ 275959 h 838042"/>
                <a:gd name="connsiteX13" fmla="*/ 233387 w 1037165"/>
                <a:gd name="connsiteY13" fmla="*/ 274054 h 838042"/>
                <a:gd name="connsiteX14" fmla="*/ 221957 w 1037165"/>
                <a:gd name="connsiteY14" fmla="*/ 272149 h 838042"/>
                <a:gd name="connsiteX15" fmla="*/ 216242 w 1037165"/>
                <a:gd name="connsiteY15" fmla="*/ 270244 h 838042"/>
                <a:gd name="connsiteX16" fmla="*/ 208622 w 1037165"/>
                <a:gd name="connsiteY16" fmla="*/ 268339 h 838042"/>
                <a:gd name="connsiteX17" fmla="*/ 197192 w 1037165"/>
                <a:gd name="connsiteY17" fmla="*/ 264529 h 838042"/>
                <a:gd name="connsiteX18" fmla="*/ 191477 w 1037165"/>
                <a:gd name="connsiteY18" fmla="*/ 262624 h 838042"/>
                <a:gd name="connsiteX19" fmla="*/ 183857 w 1037165"/>
                <a:gd name="connsiteY19" fmla="*/ 260719 h 838042"/>
                <a:gd name="connsiteX20" fmla="*/ 172427 w 1037165"/>
                <a:gd name="connsiteY20" fmla="*/ 255004 h 838042"/>
                <a:gd name="connsiteX21" fmla="*/ 166712 w 1037165"/>
                <a:gd name="connsiteY21" fmla="*/ 251194 h 838042"/>
                <a:gd name="connsiteX22" fmla="*/ 159092 w 1037165"/>
                <a:gd name="connsiteY22" fmla="*/ 239764 h 838042"/>
                <a:gd name="connsiteX23" fmla="*/ 147662 w 1037165"/>
                <a:gd name="connsiteY23" fmla="*/ 235954 h 838042"/>
                <a:gd name="connsiteX24" fmla="*/ 141947 w 1037165"/>
                <a:gd name="connsiteY24" fmla="*/ 232144 h 838042"/>
                <a:gd name="connsiteX25" fmla="*/ 136232 w 1037165"/>
                <a:gd name="connsiteY25" fmla="*/ 230239 h 838042"/>
                <a:gd name="connsiteX26" fmla="*/ 119087 w 1037165"/>
                <a:gd name="connsiteY26" fmla="*/ 226429 h 838042"/>
                <a:gd name="connsiteX27" fmla="*/ 113372 w 1037165"/>
                <a:gd name="connsiteY27" fmla="*/ 220714 h 838042"/>
                <a:gd name="connsiteX28" fmla="*/ 103847 w 1037165"/>
                <a:gd name="connsiteY28" fmla="*/ 203569 h 838042"/>
                <a:gd name="connsiteX29" fmla="*/ 86702 w 1037165"/>
                <a:gd name="connsiteY29" fmla="*/ 195949 h 838042"/>
                <a:gd name="connsiteX30" fmla="*/ 80987 w 1037165"/>
                <a:gd name="connsiteY30" fmla="*/ 194044 h 838042"/>
                <a:gd name="connsiteX31" fmla="*/ 61937 w 1037165"/>
                <a:gd name="connsiteY31" fmla="*/ 197854 h 838042"/>
                <a:gd name="connsiteX32" fmla="*/ 56222 w 1037165"/>
                <a:gd name="connsiteY32" fmla="*/ 201664 h 838042"/>
                <a:gd name="connsiteX33" fmla="*/ 52412 w 1037165"/>
                <a:gd name="connsiteY33" fmla="*/ 207379 h 838042"/>
                <a:gd name="connsiteX34" fmla="*/ 48602 w 1037165"/>
                <a:gd name="connsiteY34" fmla="*/ 218809 h 838042"/>
                <a:gd name="connsiteX35" fmla="*/ 52412 w 1037165"/>
                <a:gd name="connsiteY35" fmla="*/ 256909 h 838042"/>
                <a:gd name="connsiteX36" fmla="*/ 56222 w 1037165"/>
                <a:gd name="connsiteY36" fmla="*/ 262624 h 838042"/>
                <a:gd name="connsiteX37" fmla="*/ 61937 w 1037165"/>
                <a:gd name="connsiteY37" fmla="*/ 266434 h 838042"/>
                <a:gd name="connsiteX38" fmla="*/ 65747 w 1037165"/>
                <a:gd name="connsiteY38" fmla="*/ 272149 h 838042"/>
                <a:gd name="connsiteX39" fmla="*/ 82892 w 1037165"/>
                <a:gd name="connsiteY39" fmla="*/ 281674 h 838042"/>
                <a:gd name="connsiteX40" fmla="*/ 105752 w 1037165"/>
                <a:gd name="connsiteY40" fmla="*/ 283579 h 838042"/>
                <a:gd name="connsiteX41" fmla="*/ 126707 w 1037165"/>
                <a:gd name="connsiteY41" fmla="*/ 289294 h 838042"/>
                <a:gd name="connsiteX42" fmla="*/ 132422 w 1037165"/>
                <a:gd name="connsiteY42" fmla="*/ 291199 h 838042"/>
                <a:gd name="connsiteX43" fmla="*/ 138137 w 1037165"/>
                <a:gd name="connsiteY43" fmla="*/ 296914 h 838042"/>
                <a:gd name="connsiteX44" fmla="*/ 145757 w 1037165"/>
                <a:gd name="connsiteY44" fmla="*/ 298819 h 838042"/>
                <a:gd name="connsiteX45" fmla="*/ 168617 w 1037165"/>
                <a:gd name="connsiteY45" fmla="*/ 302629 h 838042"/>
                <a:gd name="connsiteX46" fmla="*/ 193382 w 1037165"/>
                <a:gd name="connsiteY46" fmla="*/ 308344 h 838042"/>
                <a:gd name="connsiteX47" fmla="*/ 210527 w 1037165"/>
                <a:gd name="connsiteY47" fmla="*/ 314059 h 838042"/>
                <a:gd name="connsiteX48" fmla="*/ 216242 w 1037165"/>
                <a:gd name="connsiteY48" fmla="*/ 315964 h 838042"/>
                <a:gd name="connsiteX49" fmla="*/ 231482 w 1037165"/>
                <a:gd name="connsiteY49" fmla="*/ 319774 h 838042"/>
                <a:gd name="connsiteX50" fmla="*/ 250532 w 1037165"/>
                <a:gd name="connsiteY50" fmla="*/ 325489 h 838042"/>
                <a:gd name="connsiteX51" fmla="*/ 256247 w 1037165"/>
                <a:gd name="connsiteY51" fmla="*/ 329299 h 838042"/>
                <a:gd name="connsiteX52" fmla="*/ 269582 w 1037165"/>
                <a:gd name="connsiteY52" fmla="*/ 344539 h 838042"/>
                <a:gd name="connsiteX53" fmla="*/ 275297 w 1037165"/>
                <a:gd name="connsiteY53" fmla="*/ 363589 h 838042"/>
                <a:gd name="connsiteX54" fmla="*/ 277202 w 1037165"/>
                <a:gd name="connsiteY54" fmla="*/ 369304 h 838042"/>
                <a:gd name="connsiteX55" fmla="*/ 279107 w 1037165"/>
                <a:gd name="connsiteY55" fmla="*/ 375019 h 838042"/>
                <a:gd name="connsiteX56" fmla="*/ 281012 w 1037165"/>
                <a:gd name="connsiteY56" fmla="*/ 399784 h 838042"/>
                <a:gd name="connsiteX57" fmla="*/ 282917 w 1037165"/>
                <a:gd name="connsiteY57" fmla="*/ 405499 h 838042"/>
                <a:gd name="connsiteX58" fmla="*/ 281012 w 1037165"/>
                <a:gd name="connsiteY58" fmla="*/ 424549 h 838042"/>
                <a:gd name="connsiteX59" fmla="*/ 279107 w 1037165"/>
                <a:gd name="connsiteY59" fmla="*/ 434074 h 838042"/>
                <a:gd name="connsiteX60" fmla="*/ 265772 w 1037165"/>
                <a:gd name="connsiteY60" fmla="*/ 447409 h 838042"/>
                <a:gd name="connsiteX61" fmla="*/ 254342 w 1037165"/>
                <a:gd name="connsiteY61" fmla="*/ 455029 h 838042"/>
                <a:gd name="connsiteX62" fmla="*/ 242912 w 1037165"/>
                <a:gd name="connsiteY62" fmla="*/ 458839 h 838042"/>
                <a:gd name="connsiteX63" fmla="*/ 128612 w 1037165"/>
                <a:gd name="connsiteY63" fmla="*/ 458839 h 838042"/>
                <a:gd name="connsiteX64" fmla="*/ 122897 w 1037165"/>
                <a:gd name="connsiteY64" fmla="*/ 460744 h 838042"/>
                <a:gd name="connsiteX65" fmla="*/ 107657 w 1037165"/>
                <a:gd name="connsiteY65" fmla="*/ 462649 h 838042"/>
                <a:gd name="connsiteX66" fmla="*/ 90512 w 1037165"/>
                <a:gd name="connsiteY66" fmla="*/ 468364 h 838042"/>
                <a:gd name="connsiteX67" fmla="*/ 84797 w 1037165"/>
                <a:gd name="connsiteY67" fmla="*/ 470269 h 838042"/>
                <a:gd name="connsiteX68" fmla="*/ 79082 w 1037165"/>
                <a:gd name="connsiteY68" fmla="*/ 474079 h 838042"/>
                <a:gd name="connsiteX69" fmla="*/ 67652 w 1037165"/>
                <a:gd name="connsiteY69" fmla="*/ 475984 h 838042"/>
                <a:gd name="connsiteX70" fmla="*/ 29552 w 1037165"/>
                <a:gd name="connsiteY70" fmla="*/ 477889 h 838042"/>
                <a:gd name="connsiteX71" fmla="*/ 18122 w 1037165"/>
                <a:gd name="connsiteY71" fmla="*/ 483604 h 838042"/>
                <a:gd name="connsiteX72" fmla="*/ 8597 w 1037165"/>
                <a:gd name="connsiteY72" fmla="*/ 493129 h 838042"/>
                <a:gd name="connsiteX73" fmla="*/ 6692 w 1037165"/>
                <a:gd name="connsiteY73" fmla="*/ 498844 h 838042"/>
                <a:gd name="connsiteX74" fmla="*/ 2882 w 1037165"/>
                <a:gd name="connsiteY74" fmla="*/ 504559 h 838042"/>
                <a:gd name="connsiteX75" fmla="*/ 14312 w 1037165"/>
                <a:gd name="connsiteY75" fmla="*/ 540754 h 838042"/>
                <a:gd name="connsiteX76" fmla="*/ 147662 w 1037165"/>
                <a:gd name="connsiteY76" fmla="*/ 540754 h 838042"/>
                <a:gd name="connsiteX77" fmla="*/ 155282 w 1037165"/>
                <a:gd name="connsiteY77" fmla="*/ 538849 h 838042"/>
                <a:gd name="connsiteX78" fmla="*/ 305777 w 1037165"/>
                <a:gd name="connsiteY78" fmla="*/ 533134 h 838042"/>
                <a:gd name="connsiteX79" fmla="*/ 321017 w 1037165"/>
                <a:gd name="connsiteY79" fmla="*/ 540754 h 838042"/>
                <a:gd name="connsiteX80" fmla="*/ 332447 w 1037165"/>
                <a:gd name="connsiteY80" fmla="*/ 546469 h 838042"/>
                <a:gd name="connsiteX81" fmla="*/ 336257 w 1037165"/>
                <a:gd name="connsiteY81" fmla="*/ 552184 h 838042"/>
                <a:gd name="connsiteX82" fmla="*/ 341972 w 1037165"/>
                <a:gd name="connsiteY82" fmla="*/ 554089 h 838042"/>
                <a:gd name="connsiteX83" fmla="*/ 353402 w 1037165"/>
                <a:gd name="connsiteY83" fmla="*/ 561709 h 838042"/>
                <a:gd name="connsiteX84" fmla="*/ 359117 w 1037165"/>
                <a:gd name="connsiteY84" fmla="*/ 565519 h 838042"/>
                <a:gd name="connsiteX85" fmla="*/ 362927 w 1037165"/>
                <a:gd name="connsiteY85" fmla="*/ 571234 h 838042"/>
                <a:gd name="connsiteX86" fmla="*/ 368642 w 1037165"/>
                <a:gd name="connsiteY86" fmla="*/ 582664 h 838042"/>
                <a:gd name="connsiteX87" fmla="*/ 364832 w 1037165"/>
                <a:gd name="connsiteY87" fmla="*/ 609334 h 838042"/>
                <a:gd name="connsiteX88" fmla="*/ 361022 w 1037165"/>
                <a:gd name="connsiteY88" fmla="*/ 615049 h 838042"/>
                <a:gd name="connsiteX89" fmla="*/ 359117 w 1037165"/>
                <a:gd name="connsiteY89" fmla="*/ 620764 h 838042"/>
                <a:gd name="connsiteX90" fmla="*/ 355307 w 1037165"/>
                <a:gd name="connsiteY90" fmla="*/ 626479 h 838042"/>
                <a:gd name="connsiteX91" fmla="*/ 353402 w 1037165"/>
                <a:gd name="connsiteY91" fmla="*/ 632194 h 838042"/>
                <a:gd name="connsiteX92" fmla="*/ 349592 w 1037165"/>
                <a:gd name="connsiteY92" fmla="*/ 637909 h 838042"/>
                <a:gd name="connsiteX93" fmla="*/ 332447 w 1037165"/>
                <a:gd name="connsiteY93" fmla="*/ 704584 h 838042"/>
                <a:gd name="connsiteX94" fmla="*/ 330542 w 1037165"/>
                <a:gd name="connsiteY94" fmla="*/ 756019 h 838042"/>
                <a:gd name="connsiteX95" fmla="*/ 332447 w 1037165"/>
                <a:gd name="connsiteY95" fmla="*/ 780784 h 838042"/>
                <a:gd name="connsiteX96" fmla="*/ 334352 w 1037165"/>
                <a:gd name="connsiteY96" fmla="*/ 786499 h 838042"/>
                <a:gd name="connsiteX97" fmla="*/ 338162 w 1037165"/>
                <a:gd name="connsiteY97" fmla="*/ 790309 h 838042"/>
                <a:gd name="connsiteX98" fmla="*/ 366737 w 1037165"/>
                <a:gd name="connsiteY98" fmla="*/ 836029 h 838042"/>
                <a:gd name="connsiteX99" fmla="*/ 389597 w 1037165"/>
                <a:gd name="connsiteY99" fmla="*/ 837934 h 838042"/>
                <a:gd name="connsiteX100" fmla="*/ 397407 w 1037165"/>
                <a:gd name="connsiteY100" fmla="*/ 833530 h 838042"/>
                <a:gd name="connsiteX101" fmla="*/ 402932 w 1037165"/>
                <a:gd name="connsiteY101" fmla="*/ 784594 h 838042"/>
                <a:gd name="connsiteX102" fmla="*/ 406742 w 1037165"/>
                <a:gd name="connsiteY102" fmla="*/ 727444 h 838042"/>
                <a:gd name="connsiteX103" fmla="*/ 423887 w 1037165"/>
                <a:gd name="connsiteY103" fmla="*/ 672199 h 838042"/>
                <a:gd name="connsiteX104" fmla="*/ 429602 w 1037165"/>
                <a:gd name="connsiteY104" fmla="*/ 658864 h 838042"/>
                <a:gd name="connsiteX105" fmla="*/ 444084 w 1037165"/>
                <a:gd name="connsiteY105" fmla="*/ 626947 h 838042"/>
                <a:gd name="connsiteX106" fmla="*/ 464289 w 1037165"/>
                <a:gd name="connsiteY106" fmla="*/ 600072 h 838042"/>
                <a:gd name="connsiteX107" fmla="*/ 523510 w 1037165"/>
                <a:gd name="connsiteY107" fmla="*/ 565123 h 838042"/>
                <a:gd name="connsiteX108" fmla="*/ 599348 w 1037165"/>
                <a:gd name="connsiteY108" fmla="*/ 550915 h 838042"/>
                <a:gd name="connsiteX109" fmla="*/ 707801 w 1037165"/>
                <a:gd name="connsiteY109" fmla="*/ 612819 h 838042"/>
                <a:gd name="connsiteX110" fmla="*/ 780122 w 1037165"/>
                <a:gd name="connsiteY110" fmla="*/ 656959 h 838042"/>
                <a:gd name="connsiteX111" fmla="*/ 804887 w 1037165"/>
                <a:gd name="connsiteY111" fmla="*/ 632194 h 838042"/>
                <a:gd name="connsiteX112" fmla="*/ 801077 w 1037165"/>
                <a:gd name="connsiteY112" fmla="*/ 601714 h 838042"/>
                <a:gd name="connsiteX113" fmla="*/ 762796 w 1037165"/>
                <a:gd name="connsiteY113" fmla="*/ 562523 h 838042"/>
                <a:gd name="connsiteX114" fmla="*/ 650582 w 1037165"/>
                <a:gd name="connsiteY114" fmla="*/ 479794 h 838042"/>
                <a:gd name="connsiteX115" fmla="*/ 646772 w 1037165"/>
                <a:gd name="connsiteY115" fmla="*/ 462649 h 838042"/>
                <a:gd name="connsiteX116" fmla="*/ 658202 w 1037165"/>
                <a:gd name="connsiteY116" fmla="*/ 426454 h 838042"/>
                <a:gd name="connsiteX117" fmla="*/ 726782 w 1037165"/>
                <a:gd name="connsiteY117" fmla="*/ 405499 h 838042"/>
                <a:gd name="connsiteX118" fmla="*/ 844892 w 1037165"/>
                <a:gd name="connsiteY118" fmla="*/ 407404 h 838042"/>
                <a:gd name="connsiteX119" fmla="*/ 873467 w 1037165"/>
                <a:gd name="connsiteY119" fmla="*/ 409309 h 838042"/>
                <a:gd name="connsiteX120" fmla="*/ 902042 w 1037165"/>
                <a:gd name="connsiteY120" fmla="*/ 415024 h 838042"/>
                <a:gd name="connsiteX121" fmla="*/ 953477 w 1037165"/>
                <a:gd name="connsiteY121" fmla="*/ 424549 h 838042"/>
                <a:gd name="connsiteX122" fmla="*/ 1004912 w 1037165"/>
                <a:gd name="connsiteY122" fmla="*/ 422644 h 838042"/>
                <a:gd name="connsiteX123" fmla="*/ 1033487 w 1037165"/>
                <a:gd name="connsiteY123" fmla="*/ 415024 h 838042"/>
                <a:gd name="connsiteX124" fmla="*/ 1035392 w 1037165"/>
                <a:gd name="connsiteY124" fmla="*/ 390259 h 838042"/>
                <a:gd name="connsiteX125" fmla="*/ 1020514 w 1037165"/>
                <a:gd name="connsiteY125" fmla="*/ 377797 h 838042"/>
                <a:gd name="connsiteX126" fmla="*/ 964889 w 1037165"/>
                <a:gd name="connsiteY126" fmla="*/ 358029 h 838042"/>
                <a:gd name="connsiteX127" fmla="*/ 907856 w 1037165"/>
                <a:gd name="connsiteY127" fmla="*/ 350516 h 838042"/>
                <a:gd name="connsiteX128" fmla="*/ 827747 w 1037165"/>
                <a:gd name="connsiteY128" fmla="*/ 357874 h 838042"/>
                <a:gd name="connsiteX129" fmla="*/ 822032 w 1037165"/>
                <a:gd name="connsiteY129" fmla="*/ 359779 h 838042"/>
                <a:gd name="connsiteX130" fmla="*/ 732497 w 1037165"/>
                <a:gd name="connsiteY130" fmla="*/ 361684 h 838042"/>
                <a:gd name="connsiteX131" fmla="*/ 671537 w 1037165"/>
                <a:gd name="connsiteY131" fmla="*/ 369304 h 838042"/>
                <a:gd name="connsiteX132" fmla="*/ 648677 w 1037165"/>
                <a:gd name="connsiteY132" fmla="*/ 373114 h 838042"/>
                <a:gd name="connsiteX133" fmla="*/ 644867 w 1037165"/>
                <a:gd name="connsiteY133" fmla="*/ 361684 h 838042"/>
                <a:gd name="connsiteX134" fmla="*/ 642962 w 1037165"/>
                <a:gd name="connsiteY134" fmla="*/ 355969 h 838042"/>
                <a:gd name="connsiteX135" fmla="*/ 644867 w 1037165"/>
                <a:gd name="connsiteY135" fmla="*/ 338824 h 838042"/>
                <a:gd name="connsiteX136" fmla="*/ 646772 w 1037165"/>
                <a:gd name="connsiteY136" fmla="*/ 333109 h 838042"/>
                <a:gd name="connsiteX137" fmla="*/ 663917 w 1037165"/>
                <a:gd name="connsiteY137" fmla="*/ 323584 h 838042"/>
                <a:gd name="connsiteX138" fmla="*/ 675347 w 1037165"/>
                <a:gd name="connsiteY138" fmla="*/ 315964 h 838042"/>
                <a:gd name="connsiteX139" fmla="*/ 677252 w 1037165"/>
                <a:gd name="connsiteY139" fmla="*/ 310249 h 838042"/>
                <a:gd name="connsiteX140" fmla="*/ 682967 w 1037165"/>
                <a:gd name="connsiteY140" fmla="*/ 308344 h 838042"/>
                <a:gd name="connsiteX141" fmla="*/ 688682 w 1037165"/>
                <a:gd name="connsiteY141" fmla="*/ 304534 h 838042"/>
                <a:gd name="connsiteX142" fmla="*/ 698207 w 1037165"/>
                <a:gd name="connsiteY142" fmla="*/ 295009 h 838042"/>
                <a:gd name="connsiteX143" fmla="*/ 707732 w 1037165"/>
                <a:gd name="connsiteY143" fmla="*/ 283579 h 838042"/>
                <a:gd name="connsiteX144" fmla="*/ 719162 w 1037165"/>
                <a:gd name="connsiteY144" fmla="*/ 275959 h 838042"/>
                <a:gd name="connsiteX145" fmla="*/ 734402 w 1037165"/>
                <a:gd name="connsiteY145" fmla="*/ 262624 h 838042"/>
                <a:gd name="connsiteX146" fmla="*/ 743927 w 1037165"/>
                <a:gd name="connsiteY146" fmla="*/ 251194 h 838042"/>
                <a:gd name="connsiteX147" fmla="*/ 755357 w 1037165"/>
                <a:gd name="connsiteY147" fmla="*/ 241669 h 838042"/>
                <a:gd name="connsiteX148" fmla="*/ 761072 w 1037165"/>
                <a:gd name="connsiteY148" fmla="*/ 230239 h 838042"/>
                <a:gd name="connsiteX149" fmla="*/ 762977 w 1037165"/>
                <a:gd name="connsiteY149" fmla="*/ 224524 h 838042"/>
                <a:gd name="connsiteX150" fmla="*/ 768692 w 1037165"/>
                <a:gd name="connsiteY150" fmla="*/ 213094 h 838042"/>
                <a:gd name="connsiteX151" fmla="*/ 766787 w 1037165"/>
                <a:gd name="connsiteY151" fmla="*/ 197854 h 838042"/>
                <a:gd name="connsiteX152" fmla="*/ 761072 w 1037165"/>
                <a:gd name="connsiteY152" fmla="*/ 195949 h 838042"/>
                <a:gd name="connsiteX153" fmla="*/ 740117 w 1037165"/>
                <a:gd name="connsiteY153" fmla="*/ 197854 h 838042"/>
                <a:gd name="connsiteX154" fmla="*/ 734402 w 1037165"/>
                <a:gd name="connsiteY154" fmla="*/ 201664 h 838042"/>
                <a:gd name="connsiteX155" fmla="*/ 722972 w 1037165"/>
                <a:gd name="connsiteY155" fmla="*/ 205474 h 838042"/>
                <a:gd name="connsiteX156" fmla="*/ 719162 w 1037165"/>
                <a:gd name="connsiteY156" fmla="*/ 211189 h 838042"/>
                <a:gd name="connsiteX157" fmla="*/ 713447 w 1037165"/>
                <a:gd name="connsiteY157" fmla="*/ 213094 h 838042"/>
                <a:gd name="connsiteX158" fmla="*/ 707732 w 1037165"/>
                <a:gd name="connsiteY158" fmla="*/ 216904 h 838042"/>
                <a:gd name="connsiteX159" fmla="*/ 702017 w 1037165"/>
                <a:gd name="connsiteY159" fmla="*/ 222619 h 838042"/>
                <a:gd name="connsiteX160" fmla="*/ 694397 w 1037165"/>
                <a:gd name="connsiteY160" fmla="*/ 226429 h 838042"/>
                <a:gd name="connsiteX161" fmla="*/ 652487 w 1037165"/>
                <a:gd name="connsiteY161" fmla="*/ 255004 h 838042"/>
                <a:gd name="connsiteX162" fmla="*/ 639152 w 1037165"/>
                <a:gd name="connsiteY162" fmla="*/ 266434 h 838042"/>
                <a:gd name="connsiteX163" fmla="*/ 629627 w 1037165"/>
                <a:gd name="connsiteY163" fmla="*/ 283579 h 838042"/>
                <a:gd name="connsiteX164" fmla="*/ 604862 w 1037165"/>
                <a:gd name="connsiteY164" fmla="*/ 289294 h 838042"/>
                <a:gd name="connsiteX165" fmla="*/ 591527 w 1037165"/>
                <a:gd name="connsiteY165" fmla="*/ 293104 h 838042"/>
                <a:gd name="connsiteX166" fmla="*/ 576287 w 1037165"/>
                <a:gd name="connsiteY166" fmla="*/ 291199 h 838042"/>
                <a:gd name="connsiteX167" fmla="*/ 564857 w 1037165"/>
                <a:gd name="connsiteY167" fmla="*/ 287389 h 838042"/>
                <a:gd name="connsiteX168" fmla="*/ 553427 w 1037165"/>
                <a:gd name="connsiteY168" fmla="*/ 283579 h 838042"/>
                <a:gd name="connsiteX169" fmla="*/ 541997 w 1037165"/>
                <a:gd name="connsiteY169" fmla="*/ 279769 h 838042"/>
                <a:gd name="connsiteX170" fmla="*/ 536282 w 1037165"/>
                <a:gd name="connsiteY170" fmla="*/ 277864 h 838042"/>
                <a:gd name="connsiteX171" fmla="*/ 530567 w 1037165"/>
                <a:gd name="connsiteY171" fmla="*/ 274054 h 838042"/>
                <a:gd name="connsiteX172" fmla="*/ 519137 w 1037165"/>
                <a:gd name="connsiteY172" fmla="*/ 268339 h 838042"/>
                <a:gd name="connsiteX173" fmla="*/ 511517 w 1037165"/>
                <a:gd name="connsiteY173" fmla="*/ 256909 h 838042"/>
                <a:gd name="connsiteX174" fmla="*/ 507707 w 1037165"/>
                <a:gd name="connsiteY174" fmla="*/ 235954 h 838042"/>
                <a:gd name="connsiteX175" fmla="*/ 509612 w 1037165"/>
                <a:gd name="connsiteY175" fmla="*/ 171184 h 838042"/>
                <a:gd name="connsiteX176" fmla="*/ 508314 w 1037165"/>
                <a:gd name="connsiteY176" fmla="*/ 73485 h 838042"/>
                <a:gd name="connsiteX177" fmla="*/ 454116 w 1037165"/>
                <a:gd name="connsiteY177" fmla="*/ 11248 h 838042"/>
                <a:gd name="connsiteX178" fmla="*/ 435401 w 1037165"/>
                <a:gd name="connsiteY178" fmla="*/ 68523 h 838042"/>
                <a:gd name="connsiteX179" fmla="*/ 427697 w 1037165"/>
                <a:gd name="connsiteY179" fmla="*/ 137103 h 838042"/>
                <a:gd name="connsiteX180" fmla="*/ 420077 w 1037165"/>
                <a:gd name="connsiteY180" fmla="*/ 169279 h 838042"/>
                <a:gd name="connsiteX181" fmla="*/ 416267 w 1037165"/>
                <a:gd name="connsiteY181" fmla="*/ 186424 h 838042"/>
                <a:gd name="connsiteX182" fmla="*/ 420077 w 1037165"/>
                <a:gd name="connsiteY182" fmla="*/ 207379 h 838042"/>
                <a:gd name="connsiteX183" fmla="*/ 423887 w 1037165"/>
                <a:gd name="connsiteY183" fmla="*/ 213094 h 838042"/>
                <a:gd name="connsiteX184" fmla="*/ 427697 w 1037165"/>
                <a:gd name="connsiteY184" fmla="*/ 224524 h 838042"/>
                <a:gd name="connsiteX185" fmla="*/ 425792 w 1037165"/>
                <a:gd name="connsiteY185" fmla="*/ 251194 h 838042"/>
                <a:gd name="connsiteX186" fmla="*/ 420077 w 1037165"/>
                <a:gd name="connsiteY186" fmla="*/ 253099 h 838042"/>
                <a:gd name="connsiteX187" fmla="*/ 414362 w 1037165"/>
                <a:gd name="connsiteY187" fmla="*/ 256909 h 838042"/>
                <a:gd name="connsiteX188" fmla="*/ 423887 w 1037165"/>
                <a:gd name="connsiteY188" fmla="*/ 253099 h 838042"/>
                <a:gd name="connsiteX0" fmla="*/ 423887 w 1037165"/>
                <a:gd name="connsiteY0" fmla="*/ 253099 h 838042"/>
                <a:gd name="connsiteX1" fmla="*/ 423887 w 1037165"/>
                <a:gd name="connsiteY1" fmla="*/ 253099 h 838042"/>
                <a:gd name="connsiteX2" fmla="*/ 397217 w 1037165"/>
                <a:gd name="connsiteY2" fmla="*/ 262624 h 838042"/>
                <a:gd name="connsiteX3" fmla="*/ 389597 w 1037165"/>
                <a:gd name="connsiteY3" fmla="*/ 264529 h 838042"/>
                <a:gd name="connsiteX4" fmla="*/ 359117 w 1037165"/>
                <a:gd name="connsiteY4" fmla="*/ 266434 h 838042"/>
                <a:gd name="connsiteX5" fmla="*/ 353402 w 1037165"/>
                <a:gd name="connsiteY5" fmla="*/ 270244 h 838042"/>
                <a:gd name="connsiteX6" fmla="*/ 341972 w 1037165"/>
                <a:gd name="connsiteY6" fmla="*/ 279769 h 838042"/>
                <a:gd name="connsiteX7" fmla="*/ 330542 w 1037165"/>
                <a:gd name="connsiteY7" fmla="*/ 283579 h 838042"/>
                <a:gd name="connsiteX8" fmla="*/ 315302 w 1037165"/>
                <a:gd name="connsiteY8" fmla="*/ 289294 h 838042"/>
                <a:gd name="connsiteX9" fmla="*/ 267677 w 1037165"/>
                <a:gd name="connsiteY9" fmla="*/ 285484 h 838042"/>
                <a:gd name="connsiteX10" fmla="*/ 256247 w 1037165"/>
                <a:gd name="connsiteY10" fmla="*/ 281674 h 838042"/>
                <a:gd name="connsiteX11" fmla="*/ 244817 w 1037165"/>
                <a:gd name="connsiteY11" fmla="*/ 277864 h 838042"/>
                <a:gd name="connsiteX12" fmla="*/ 239102 w 1037165"/>
                <a:gd name="connsiteY12" fmla="*/ 275959 h 838042"/>
                <a:gd name="connsiteX13" fmla="*/ 233387 w 1037165"/>
                <a:gd name="connsiteY13" fmla="*/ 274054 h 838042"/>
                <a:gd name="connsiteX14" fmla="*/ 221957 w 1037165"/>
                <a:gd name="connsiteY14" fmla="*/ 272149 h 838042"/>
                <a:gd name="connsiteX15" fmla="*/ 216242 w 1037165"/>
                <a:gd name="connsiteY15" fmla="*/ 270244 h 838042"/>
                <a:gd name="connsiteX16" fmla="*/ 208622 w 1037165"/>
                <a:gd name="connsiteY16" fmla="*/ 268339 h 838042"/>
                <a:gd name="connsiteX17" fmla="*/ 197192 w 1037165"/>
                <a:gd name="connsiteY17" fmla="*/ 264529 h 838042"/>
                <a:gd name="connsiteX18" fmla="*/ 191477 w 1037165"/>
                <a:gd name="connsiteY18" fmla="*/ 262624 h 838042"/>
                <a:gd name="connsiteX19" fmla="*/ 183857 w 1037165"/>
                <a:gd name="connsiteY19" fmla="*/ 260719 h 838042"/>
                <a:gd name="connsiteX20" fmla="*/ 172427 w 1037165"/>
                <a:gd name="connsiteY20" fmla="*/ 255004 h 838042"/>
                <a:gd name="connsiteX21" fmla="*/ 166712 w 1037165"/>
                <a:gd name="connsiteY21" fmla="*/ 251194 h 838042"/>
                <a:gd name="connsiteX22" fmla="*/ 159092 w 1037165"/>
                <a:gd name="connsiteY22" fmla="*/ 239764 h 838042"/>
                <a:gd name="connsiteX23" fmla="*/ 147662 w 1037165"/>
                <a:gd name="connsiteY23" fmla="*/ 235954 h 838042"/>
                <a:gd name="connsiteX24" fmla="*/ 141947 w 1037165"/>
                <a:gd name="connsiteY24" fmla="*/ 232144 h 838042"/>
                <a:gd name="connsiteX25" fmla="*/ 136232 w 1037165"/>
                <a:gd name="connsiteY25" fmla="*/ 230239 h 838042"/>
                <a:gd name="connsiteX26" fmla="*/ 119087 w 1037165"/>
                <a:gd name="connsiteY26" fmla="*/ 226429 h 838042"/>
                <a:gd name="connsiteX27" fmla="*/ 113372 w 1037165"/>
                <a:gd name="connsiteY27" fmla="*/ 220714 h 838042"/>
                <a:gd name="connsiteX28" fmla="*/ 103847 w 1037165"/>
                <a:gd name="connsiteY28" fmla="*/ 203569 h 838042"/>
                <a:gd name="connsiteX29" fmla="*/ 86702 w 1037165"/>
                <a:gd name="connsiteY29" fmla="*/ 195949 h 838042"/>
                <a:gd name="connsiteX30" fmla="*/ 80987 w 1037165"/>
                <a:gd name="connsiteY30" fmla="*/ 194044 h 838042"/>
                <a:gd name="connsiteX31" fmla="*/ 61937 w 1037165"/>
                <a:gd name="connsiteY31" fmla="*/ 197854 h 838042"/>
                <a:gd name="connsiteX32" fmla="*/ 56222 w 1037165"/>
                <a:gd name="connsiteY32" fmla="*/ 201664 h 838042"/>
                <a:gd name="connsiteX33" fmla="*/ 52412 w 1037165"/>
                <a:gd name="connsiteY33" fmla="*/ 207379 h 838042"/>
                <a:gd name="connsiteX34" fmla="*/ 48602 w 1037165"/>
                <a:gd name="connsiteY34" fmla="*/ 218809 h 838042"/>
                <a:gd name="connsiteX35" fmla="*/ 52412 w 1037165"/>
                <a:gd name="connsiteY35" fmla="*/ 256909 h 838042"/>
                <a:gd name="connsiteX36" fmla="*/ 56222 w 1037165"/>
                <a:gd name="connsiteY36" fmla="*/ 262624 h 838042"/>
                <a:gd name="connsiteX37" fmla="*/ 61937 w 1037165"/>
                <a:gd name="connsiteY37" fmla="*/ 266434 h 838042"/>
                <a:gd name="connsiteX38" fmla="*/ 65747 w 1037165"/>
                <a:gd name="connsiteY38" fmla="*/ 272149 h 838042"/>
                <a:gd name="connsiteX39" fmla="*/ 82892 w 1037165"/>
                <a:gd name="connsiteY39" fmla="*/ 281674 h 838042"/>
                <a:gd name="connsiteX40" fmla="*/ 105752 w 1037165"/>
                <a:gd name="connsiteY40" fmla="*/ 283579 h 838042"/>
                <a:gd name="connsiteX41" fmla="*/ 126707 w 1037165"/>
                <a:gd name="connsiteY41" fmla="*/ 289294 h 838042"/>
                <a:gd name="connsiteX42" fmla="*/ 132422 w 1037165"/>
                <a:gd name="connsiteY42" fmla="*/ 291199 h 838042"/>
                <a:gd name="connsiteX43" fmla="*/ 138137 w 1037165"/>
                <a:gd name="connsiteY43" fmla="*/ 296914 h 838042"/>
                <a:gd name="connsiteX44" fmla="*/ 145757 w 1037165"/>
                <a:gd name="connsiteY44" fmla="*/ 298819 h 838042"/>
                <a:gd name="connsiteX45" fmla="*/ 168617 w 1037165"/>
                <a:gd name="connsiteY45" fmla="*/ 302629 h 838042"/>
                <a:gd name="connsiteX46" fmla="*/ 193382 w 1037165"/>
                <a:gd name="connsiteY46" fmla="*/ 308344 h 838042"/>
                <a:gd name="connsiteX47" fmla="*/ 210527 w 1037165"/>
                <a:gd name="connsiteY47" fmla="*/ 314059 h 838042"/>
                <a:gd name="connsiteX48" fmla="*/ 216242 w 1037165"/>
                <a:gd name="connsiteY48" fmla="*/ 315964 h 838042"/>
                <a:gd name="connsiteX49" fmla="*/ 231482 w 1037165"/>
                <a:gd name="connsiteY49" fmla="*/ 319774 h 838042"/>
                <a:gd name="connsiteX50" fmla="*/ 250532 w 1037165"/>
                <a:gd name="connsiteY50" fmla="*/ 325489 h 838042"/>
                <a:gd name="connsiteX51" fmla="*/ 256247 w 1037165"/>
                <a:gd name="connsiteY51" fmla="*/ 329299 h 838042"/>
                <a:gd name="connsiteX52" fmla="*/ 269582 w 1037165"/>
                <a:gd name="connsiteY52" fmla="*/ 344539 h 838042"/>
                <a:gd name="connsiteX53" fmla="*/ 275297 w 1037165"/>
                <a:gd name="connsiteY53" fmla="*/ 363589 h 838042"/>
                <a:gd name="connsiteX54" fmla="*/ 277202 w 1037165"/>
                <a:gd name="connsiteY54" fmla="*/ 369304 h 838042"/>
                <a:gd name="connsiteX55" fmla="*/ 279107 w 1037165"/>
                <a:gd name="connsiteY55" fmla="*/ 375019 h 838042"/>
                <a:gd name="connsiteX56" fmla="*/ 281012 w 1037165"/>
                <a:gd name="connsiteY56" fmla="*/ 399784 h 838042"/>
                <a:gd name="connsiteX57" fmla="*/ 282917 w 1037165"/>
                <a:gd name="connsiteY57" fmla="*/ 405499 h 838042"/>
                <a:gd name="connsiteX58" fmla="*/ 281012 w 1037165"/>
                <a:gd name="connsiteY58" fmla="*/ 424549 h 838042"/>
                <a:gd name="connsiteX59" fmla="*/ 279107 w 1037165"/>
                <a:gd name="connsiteY59" fmla="*/ 434074 h 838042"/>
                <a:gd name="connsiteX60" fmla="*/ 265772 w 1037165"/>
                <a:gd name="connsiteY60" fmla="*/ 447409 h 838042"/>
                <a:gd name="connsiteX61" fmla="*/ 254342 w 1037165"/>
                <a:gd name="connsiteY61" fmla="*/ 455029 h 838042"/>
                <a:gd name="connsiteX62" fmla="*/ 242912 w 1037165"/>
                <a:gd name="connsiteY62" fmla="*/ 458839 h 838042"/>
                <a:gd name="connsiteX63" fmla="*/ 128612 w 1037165"/>
                <a:gd name="connsiteY63" fmla="*/ 458839 h 838042"/>
                <a:gd name="connsiteX64" fmla="*/ 122897 w 1037165"/>
                <a:gd name="connsiteY64" fmla="*/ 460744 h 838042"/>
                <a:gd name="connsiteX65" fmla="*/ 107657 w 1037165"/>
                <a:gd name="connsiteY65" fmla="*/ 462649 h 838042"/>
                <a:gd name="connsiteX66" fmla="*/ 90512 w 1037165"/>
                <a:gd name="connsiteY66" fmla="*/ 468364 h 838042"/>
                <a:gd name="connsiteX67" fmla="*/ 84797 w 1037165"/>
                <a:gd name="connsiteY67" fmla="*/ 470269 h 838042"/>
                <a:gd name="connsiteX68" fmla="*/ 79082 w 1037165"/>
                <a:gd name="connsiteY68" fmla="*/ 474079 h 838042"/>
                <a:gd name="connsiteX69" fmla="*/ 67652 w 1037165"/>
                <a:gd name="connsiteY69" fmla="*/ 475984 h 838042"/>
                <a:gd name="connsiteX70" fmla="*/ 29552 w 1037165"/>
                <a:gd name="connsiteY70" fmla="*/ 477889 h 838042"/>
                <a:gd name="connsiteX71" fmla="*/ 18122 w 1037165"/>
                <a:gd name="connsiteY71" fmla="*/ 483604 h 838042"/>
                <a:gd name="connsiteX72" fmla="*/ 8597 w 1037165"/>
                <a:gd name="connsiteY72" fmla="*/ 493129 h 838042"/>
                <a:gd name="connsiteX73" fmla="*/ 6692 w 1037165"/>
                <a:gd name="connsiteY73" fmla="*/ 498844 h 838042"/>
                <a:gd name="connsiteX74" fmla="*/ 2882 w 1037165"/>
                <a:gd name="connsiteY74" fmla="*/ 504559 h 838042"/>
                <a:gd name="connsiteX75" fmla="*/ 14312 w 1037165"/>
                <a:gd name="connsiteY75" fmla="*/ 540754 h 838042"/>
                <a:gd name="connsiteX76" fmla="*/ 147662 w 1037165"/>
                <a:gd name="connsiteY76" fmla="*/ 540754 h 838042"/>
                <a:gd name="connsiteX77" fmla="*/ 155282 w 1037165"/>
                <a:gd name="connsiteY77" fmla="*/ 538849 h 838042"/>
                <a:gd name="connsiteX78" fmla="*/ 305777 w 1037165"/>
                <a:gd name="connsiteY78" fmla="*/ 533134 h 838042"/>
                <a:gd name="connsiteX79" fmla="*/ 321017 w 1037165"/>
                <a:gd name="connsiteY79" fmla="*/ 540754 h 838042"/>
                <a:gd name="connsiteX80" fmla="*/ 332447 w 1037165"/>
                <a:gd name="connsiteY80" fmla="*/ 546469 h 838042"/>
                <a:gd name="connsiteX81" fmla="*/ 336257 w 1037165"/>
                <a:gd name="connsiteY81" fmla="*/ 552184 h 838042"/>
                <a:gd name="connsiteX82" fmla="*/ 341972 w 1037165"/>
                <a:gd name="connsiteY82" fmla="*/ 554089 h 838042"/>
                <a:gd name="connsiteX83" fmla="*/ 353402 w 1037165"/>
                <a:gd name="connsiteY83" fmla="*/ 561709 h 838042"/>
                <a:gd name="connsiteX84" fmla="*/ 359117 w 1037165"/>
                <a:gd name="connsiteY84" fmla="*/ 565519 h 838042"/>
                <a:gd name="connsiteX85" fmla="*/ 362927 w 1037165"/>
                <a:gd name="connsiteY85" fmla="*/ 571234 h 838042"/>
                <a:gd name="connsiteX86" fmla="*/ 368642 w 1037165"/>
                <a:gd name="connsiteY86" fmla="*/ 582664 h 838042"/>
                <a:gd name="connsiteX87" fmla="*/ 364832 w 1037165"/>
                <a:gd name="connsiteY87" fmla="*/ 609334 h 838042"/>
                <a:gd name="connsiteX88" fmla="*/ 361022 w 1037165"/>
                <a:gd name="connsiteY88" fmla="*/ 615049 h 838042"/>
                <a:gd name="connsiteX89" fmla="*/ 359117 w 1037165"/>
                <a:gd name="connsiteY89" fmla="*/ 620764 h 838042"/>
                <a:gd name="connsiteX90" fmla="*/ 355307 w 1037165"/>
                <a:gd name="connsiteY90" fmla="*/ 626479 h 838042"/>
                <a:gd name="connsiteX91" fmla="*/ 353402 w 1037165"/>
                <a:gd name="connsiteY91" fmla="*/ 632194 h 838042"/>
                <a:gd name="connsiteX92" fmla="*/ 349592 w 1037165"/>
                <a:gd name="connsiteY92" fmla="*/ 637909 h 838042"/>
                <a:gd name="connsiteX93" fmla="*/ 332447 w 1037165"/>
                <a:gd name="connsiteY93" fmla="*/ 704584 h 838042"/>
                <a:gd name="connsiteX94" fmla="*/ 330542 w 1037165"/>
                <a:gd name="connsiteY94" fmla="*/ 756019 h 838042"/>
                <a:gd name="connsiteX95" fmla="*/ 332447 w 1037165"/>
                <a:gd name="connsiteY95" fmla="*/ 780784 h 838042"/>
                <a:gd name="connsiteX96" fmla="*/ 334352 w 1037165"/>
                <a:gd name="connsiteY96" fmla="*/ 786499 h 838042"/>
                <a:gd name="connsiteX97" fmla="*/ 338162 w 1037165"/>
                <a:gd name="connsiteY97" fmla="*/ 790309 h 838042"/>
                <a:gd name="connsiteX98" fmla="*/ 366737 w 1037165"/>
                <a:gd name="connsiteY98" fmla="*/ 836029 h 838042"/>
                <a:gd name="connsiteX99" fmla="*/ 389597 w 1037165"/>
                <a:gd name="connsiteY99" fmla="*/ 837934 h 838042"/>
                <a:gd name="connsiteX100" fmla="*/ 397407 w 1037165"/>
                <a:gd name="connsiteY100" fmla="*/ 833530 h 838042"/>
                <a:gd name="connsiteX101" fmla="*/ 402932 w 1037165"/>
                <a:gd name="connsiteY101" fmla="*/ 784594 h 838042"/>
                <a:gd name="connsiteX102" fmla="*/ 406742 w 1037165"/>
                <a:gd name="connsiteY102" fmla="*/ 727444 h 838042"/>
                <a:gd name="connsiteX103" fmla="*/ 423887 w 1037165"/>
                <a:gd name="connsiteY103" fmla="*/ 672199 h 838042"/>
                <a:gd name="connsiteX104" fmla="*/ 429602 w 1037165"/>
                <a:gd name="connsiteY104" fmla="*/ 658864 h 838042"/>
                <a:gd name="connsiteX105" fmla="*/ 444084 w 1037165"/>
                <a:gd name="connsiteY105" fmla="*/ 626947 h 838042"/>
                <a:gd name="connsiteX106" fmla="*/ 464289 w 1037165"/>
                <a:gd name="connsiteY106" fmla="*/ 600072 h 838042"/>
                <a:gd name="connsiteX107" fmla="*/ 523510 w 1037165"/>
                <a:gd name="connsiteY107" fmla="*/ 565123 h 838042"/>
                <a:gd name="connsiteX108" fmla="*/ 599348 w 1037165"/>
                <a:gd name="connsiteY108" fmla="*/ 550915 h 838042"/>
                <a:gd name="connsiteX109" fmla="*/ 707801 w 1037165"/>
                <a:gd name="connsiteY109" fmla="*/ 612819 h 838042"/>
                <a:gd name="connsiteX110" fmla="*/ 780122 w 1037165"/>
                <a:gd name="connsiteY110" fmla="*/ 656959 h 838042"/>
                <a:gd name="connsiteX111" fmla="*/ 804887 w 1037165"/>
                <a:gd name="connsiteY111" fmla="*/ 632194 h 838042"/>
                <a:gd name="connsiteX112" fmla="*/ 801077 w 1037165"/>
                <a:gd name="connsiteY112" fmla="*/ 601714 h 838042"/>
                <a:gd name="connsiteX113" fmla="*/ 762796 w 1037165"/>
                <a:gd name="connsiteY113" fmla="*/ 562523 h 838042"/>
                <a:gd name="connsiteX114" fmla="*/ 650582 w 1037165"/>
                <a:gd name="connsiteY114" fmla="*/ 479794 h 838042"/>
                <a:gd name="connsiteX115" fmla="*/ 646772 w 1037165"/>
                <a:gd name="connsiteY115" fmla="*/ 462649 h 838042"/>
                <a:gd name="connsiteX116" fmla="*/ 658202 w 1037165"/>
                <a:gd name="connsiteY116" fmla="*/ 426454 h 838042"/>
                <a:gd name="connsiteX117" fmla="*/ 726782 w 1037165"/>
                <a:gd name="connsiteY117" fmla="*/ 405499 h 838042"/>
                <a:gd name="connsiteX118" fmla="*/ 844892 w 1037165"/>
                <a:gd name="connsiteY118" fmla="*/ 407404 h 838042"/>
                <a:gd name="connsiteX119" fmla="*/ 873467 w 1037165"/>
                <a:gd name="connsiteY119" fmla="*/ 409309 h 838042"/>
                <a:gd name="connsiteX120" fmla="*/ 902042 w 1037165"/>
                <a:gd name="connsiteY120" fmla="*/ 415024 h 838042"/>
                <a:gd name="connsiteX121" fmla="*/ 953477 w 1037165"/>
                <a:gd name="connsiteY121" fmla="*/ 424549 h 838042"/>
                <a:gd name="connsiteX122" fmla="*/ 1004912 w 1037165"/>
                <a:gd name="connsiteY122" fmla="*/ 422644 h 838042"/>
                <a:gd name="connsiteX123" fmla="*/ 1033487 w 1037165"/>
                <a:gd name="connsiteY123" fmla="*/ 415024 h 838042"/>
                <a:gd name="connsiteX124" fmla="*/ 1035392 w 1037165"/>
                <a:gd name="connsiteY124" fmla="*/ 390259 h 838042"/>
                <a:gd name="connsiteX125" fmla="*/ 1020514 w 1037165"/>
                <a:gd name="connsiteY125" fmla="*/ 377797 h 838042"/>
                <a:gd name="connsiteX126" fmla="*/ 964889 w 1037165"/>
                <a:gd name="connsiteY126" fmla="*/ 358029 h 838042"/>
                <a:gd name="connsiteX127" fmla="*/ 907856 w 1037165"/>
                <a:gd name="connsiteY127" fmla="*/ 350516 h 838042"/>
                <a:gd name="connsiteX128" fmla="*/ 827747 w 1037165"/>
                <a:gd name="connsiteY128" fmla="*/ 357874 h 838042"/>
                <a:gd name="connsiteX129" fmla="*/ 822032 w 1037165"/>
                <a:gd name="connsiteY129" fmla="*/ 359779 h 838042"/>
                <a:gd name="connsiteX130" fmla="*/ 732497 w 1037165"/>
                <a:gd name="connsiteY130" fmla="*/ 361684 h 838042"/>
                <a:gd name="connsiteX131" fmla="*/ 671537 w 1037165"/>
                <a:gd name="connsiteY131" fmla="*/ 369304 h 838042"/>
                <a:gd name="connsiteX132" fmla="*/ 648677 w 1037165"/>
                <a:gd name="connsiteY132" fmla="*/ 373114 h 838042"/>
                <a:gd name="connsiteX133" fmla="*/ 644867 w 1037165"/>
                <a:gd name="connsiteY133" fmla="*/ 361684 h 838042"/>
                <a:gd name="connsiteX134" fmla="*/ 642962 w 1037165"/>
                <a:gd name="connsiteY134" fmla="*/ 355969 h 838042"/>
                <a:gd name="connsiteX135" fmla="*/ 644867 w 1037165"/>
                <a:gd name="connsiteY135" fmla="*/ 338824 h 838042"/>
                <a:gd name="connsiteX136" fmla="*/ 646772 w 1037165"/>
                <a:gd name="connsiteY136" fmla="*/ 333109 h 838042"/>
                <a:gd name="connsiteX137" fmla="*/ 663917 w 1037165"/>
                <a:gd name="connsiteY137" fmla="*/ 323584 h 838042"/>
                <a:gd name="connsiteX138" fmla="*/ 675347 w 1037165"/>
                <a:gd name="connsiteY138" fmla="*/ 315964 h 838042"/>
                <a:gd name="connsiteX139" fmla="*/ 677252 w 1037165"/>
                <a:gd name="connsiteY139" fmla="*/ 310249 h 838042"/>
                <a:gd name="connsiteX140" fmla="*/ 682967 w 1037165"/>
                <a:gd name="connsiteY140" fmla="*/ 308344 h 838042"/>
                <a:gd name="connsiteX141" fmla="*/ 688682 w 1037165"/>
                <a:gd name="connsiteY141" fmla="*/ 304534 h 838042"/>
                <a:gd name="connsiteX142" fmla="*/ 698207 w 1037165"/>
                <a:gd name="connsiteY142" fmla="*/ 295009 h 838042"/>
                <a:gd name="connsiteX143" fmla="*/ 707732 w 1037165"/>
                <a:gd name="connsiteY143" fmla="*/ 283579 h 838042"/>
                <a:gd name="connsiteX144" fmla="*/ 719162 w 1037165"/>
                <a:gd name="connsiteY144" fmla="*/ 275959 h 838042"/>
                <a:gd name="connsiteX145" fmla="*/ 734402 w 1037165"/>
                <a:gd name="connsiteY145" fmla="*/ 262624 h 838042"/>
                <a:gd name="connsiteX146" fmla="*/ 743927 w 1037165"/>
                <a:gd name="connsiteY146" fmla="*/ 251194 h 838042"/>
                <a:gd name="connsiteX147" fmla="*/ 755357 w 1037165"/>
                <a:gd name="connsiteY147" fmla="*/ 241669 h 838042"/>
                <a:gd name="connsiteX148" fmla="*/ 761072 w 1037165"/>
                <a:gd name="connsiteY148" fmla="*/ 230239 h 838042"/>
                <a:gd name="connsiteX149" fmla="*/ 762977 w 1037165"/>
                <a:gd name="connsiteY149" fmla="*/ 224524 h 838042"/>
                <a:gd name="connsiteX150" fmla="*/ 768692 w 1037165"/>
                <a:gd name="connsiteY150" fmla="*/ 213094 h 838042"/>
                <a:gd name="connsiteX151" fmla="*/ 766787 w 1037165"/>
                <a:gd name="connsiteY151" fmla="*/ 197854 h 838042"/>
                <a:gd name="connsiteX152" fmla="*/ 761072 w 1037165"/>
                <a:gd name="connsiteY152" fmla="*/ 195949 h 838042"/>
                <a:gd name="connsiteX153" fmla="*/ 740117 w 1037165"/>
                <a:gd name="connsiteY153" fmla="*/ 197854 h 838042"/>
                <a:gd name="connsiteX154" fmla="*/ 734402 w 1037165"/>
                <a:gd name="connsiteY154" fmla="*/ 201664 h 838042"/>
                <a:gd name="connsiteX155" fmla="*/ 722972 w 1037165"/>
                <a:gd name="connsiteY155" fmla="*/ 205474 h 838042"/>
                <a:gd name="connsiteX156" fmla="*/ 719162 w 1037165"/>
                <a:gd name="connsiteY156" fmla="*/ 211189 h 838042"/>
                <a:gd name="connsiteX157" fmla="*/ 713447 w 1037165"/>
                <a:gd name="connsiteY157" fmla="*/ 213094 h 838042"/>
                <a:gd name="connsiteX158" fmla="*/ 707732 w 1037165"/>
                <a:gd name="connsiteY158" fmla="*/ 216904 h 838042"/>
                <a:gd name="connsiteX159" fmla="*/ 702017 w 1037165"/>
                <a:gd name="connsiteY159" fmla="*/ 222619 h 838042"/>
                <a:gd name="connsiteX160" fmla="*/ 694397 w 1037165"/>
                <a:gd name="connsiteY160" fmla="*/ 226429 h 838042"/>
                <a:gd name="connsiteX161" fmla="*/ 652487 w 1037165"/>
                <a:gd name="connsiteY161" fmla="*/ 255004 h 838042"/>
                <a:gd name="connsiteX162" fmla="*/ 639152 w 1037165"/>
                <a:gd name="connsiteY162" fmla="*/ 266434 h 838042"/>
                <a:gd name="connsiteX163" fmla="*/ 629627 w 1037165"/>
                <a:gd name="connsiteY163" fmla="*/ 283579 h 838042"/>
                <a:gd name="connsiteX164" fmla="*/ 604862 w 1037165"/>
                <a:gd name="connsiteY164" fmla="*/ 289294 h 838042"/>
                <a:gd name="connsiteX165" fmla="*/ 591527 w 1037165"/>
                <a:gd name="connsiteY165" fmla="*/ 293104 h 838042"/>
                <a:gd name="connsiteX166" fmla="*/ 576287 w 1037165"/>
                <a:gd name="connsiteY166" fmla="*/ 291199 h 838042"/>
                <a:gd name="connsiteX167" fmla="*/ 564857 w 1037165"/>
                <a:gd name="connsiteY167" fmla="*/ 287389 h 838042"/>
                <a:gd name="connsiteX168" fmla="*/ 553427 w 1037165"/>
                <a:gd name="connsiteY168" fmla="*/ 283579 h 838042"/>
                <a:gd name="connsiteX169" fmla="*/ 541997 w 1037165"/>
                <a:gd name="connsiteY169" fmla="*/ 279769 h 838042"/>
                <a:gd name="connsiteX170" fmla="*/ 536282 w 1037165"/>
                <a:gd name="connsiteY170" fmla="*/ 277864 h 838042"/>
                <a:gd name="connsiteX171" fmla="*/ 530567 w 1037165"/>
                <a:gd name="connsiteY171" fmla="*/ 274054 h 838042"/>
                <a:gd name="connsiteX172" fmla="*/ 519137 w 1037165"/>
                <a:gd name="connsiteY172" fmla="*/ 268339 h 838042"/>
                <a:gd name="connsiteX173" fmla="*/ 511517 w 1037165"/>
                <a:gd name="connsiteY173" fmla="*/ 256909 h 838042"/>
                <a:gd name="connsiteX174" fmla="*/ 507707 w 1037165"/>
                <a:gd name="connsiteY174" fmla="*/ 235954 h 838042"/>
                <a:gd name="connsiteX175" fmla="*/ 509612 w 1037165"/>
                <a:gd name="connsiteY175" fmla="*/ 171184 h 838042"/>
                <a:gd name="connsiteX176" fmla="*/ 508314 w 1037165"/>
                <a:gd name="connsiteY176" fmla="*/ 73485 h 838042"/>
                <a:gd name="connsiteX177" fmla="*/ 454116 w 1037165"/>
                <a:gd name="connsiteY177" fmla="*/ 11248 h 838042"/>
                <a:gd name="connsiteX178" fmla="*/ 435401 w 1037165"/>
                <a:gd name="connsiteY178" fmla="*/ 68523 h 838042"/>
                <a:gd name="connsiteX179" fmla="*/ 427697 w 1037165"/>
                <a:gd name="connsiteY179" fmla="*/ 137103 h 838042"/>
                <a:gd name="connsiteX180" fmla="*/ 420077 w 1037165"/>
                <a:gd name="connsiteY180" fmla="*/ 169279 h 838042"/>
                <a:gd name="connsiteX181" fmla="*/ 416267 w 1037165"/>
                <a:gd name="connsiteY181" fmla="*/ 186424 h 838042"/>
                <a:gd name="connsiteX182" fmla="*/ 420077 w 1037165"/>
                <a:gd name="connsiteY182" fmla="*/ 207379 h 838042"/>
                <a:gd name="connsiteX183" fmla="*/ 423887 w 1037165"/>
                <a:gd name="connsiteY183" fmla="*/ 213094 h 838042"/>
                <a:gd name="connsiteX184" fmla="*/ 427697 w 1037165"/>
                <a:gd name="connsiteY184" fmla="*/ 224524 h 838042"/>
                <a:gd name="connsiteX185" fmla="*/ 425792 w 1037165"/>
                <a:gd name="connsiteY185" fmla="*/ 251194 h 838042"/>
                <a:gd name="connsiteX186" fmla="*/ 420077 w 1037165"/>
                <a:gd name="connsiteY186" fmla="*/ 253099 h 838042"/>
                <a:gd name="connsiteX187" fmla="*/ 414362 w 1037165"/>
                <a:gd name="connsiteY187" fmla="*/ 256909 h 838042"/>
                <a:gd name="connsiteX188" fmla="*/ 423887 w 1037165"/>
                <a:gd name="connsiteY188" fmla="*/ 253099 h 838042"/>
                <a:gd name="connsiteX0" fmla="*/ 423887 w 1034236"/>
                <a:gd name="connsiteY0" fmla="*/ 253099 h 838042"/>
                <a:gd name="connsiteX1" fmla="*/ 423887 w 1034236"/>
                <a:gd name="connsiteY1" fmla="*/ 253099 h 838042"/>
                <a:gd name="connsiteX2" fmla="*/ 397217 w 1034236"/>
                <a:gd name="connsiteY2" fmla="*/ 262624 h 838042"/>
                <a:gd name="connsiteX3" fmla="*/ 389597 w 1034236"/>
                <a:gd name="connsiteY3" fmla="*/ 264529 h 838042"/>
                <a:gd name="connsiteX4" fmla="*/ 359117 w 1034236"/>
                <a:gd name="connsiteY4" fmla="*/ 266434 h 838042"/>
                <a:gd name="connsiteX5" fmla="*/ 353402 w 1034236"/>
                <a:gd name="connsiteY5" fmla="*/ 270244 h 838042"/>
                <a:gd name="connsiteX6" fmla="*/ 341972 w 1034236"/>
                <a:gd name="connsiteY6" fmla="*/ 279769 h 838042"/>
                <a:gd name="connsiteX7" fmla="*/ 330542 w 1034236"/>
                <a:gd name="connsiteY7" fmla="*/ 283579 h 838042"/>
                <a:gd name="connsiteX8" fmla="*/ 315302 w 1034236"/>
                <a:gd name="connsiteY8" fmla="*/ 289294 h 838042"/>
                <a:gd name="connsiteX9" fmla="*/ 267677 w 1034236"/>
                <a:gd name="connsiteY9" fmla="*/ 285484 h 838042"/>
                <a:gd name="connsiteX10" fmla="*/ 256247 w 1034236"/>
                <a:gd name="connsiteY10" fmla="*/ 281674 h 838042"/>
                <a:gd name="connsiteX11" fmla="*/ 244817 w 1034236"/>
                <a:gd name="connsiteY11" fmla="*/ 277864 h 838042"/>
                <a:gd name="connsiteX12" fmla="*/ 239102 w 1034236"/>
                <a:gd name="connsiteY12" fmla="*/ 275959 h 838042"/>
                <a:gd name="connsiteX13" fmla="*/ 233387 w 1034236"/>
                <a:gd name="connsiteY13" fmla="*/ 274054 h 838042"/>
                <a:gd name="connsiteX14" fmla="*/ 221957 w 1034236"/>
                <a:gd name="connsiteY14" fmla="*/ 272149 h 838042"/>
                <a:gd name="connsiteX15" fmla="*/ 216242 w 1034236"/>
                <a:gd name="connsiteY15" fmla="*/ 270244 h 838042"/>
                <a:gd name="connsiteX16" fmla="*/ 208622 w 1034236"/>
                <a:gd name="connsiteY16" fmla="*/ 268339 h 838042"/>
                <a:gd name="connsiteX17" fmla="*/ 197192 w 1034236"/>
                <a:gd name="connsiteY17" fmla="*/ 264529 h 838042"/>
                <a:gd name="connsiteX18" fmla="*/ 191477 w 1034236"/>
                <a:gd name="connsiteY18" fmla="*/ 262624 h 838042"/>
                <a:gd name="connsiteX19" fmla="*/ 183857 w 1034236"/>
                <a:gd name="connsiteY19" fmla="*/ 260719 h 838042"/>
                <a:gd name="connsiteX20" fmla="*/ 172427 w 1034236"/>
                <a:gd name="connsiteY20" fmla="*/ 255004 h 838042"/>
                <a:gd name="connsiteX21" fmla="*/ 166712 w 1034236"/>
                <a:gd name="connsiteY21" fmla="*/ 251194 h 838042"/>
                <a:gd name="connsiteX22" fmla="*/ 159092 w 1034236"/>
                <a:gd name="connsiteY22" fmla="*/ 239764 h 838042"/>
                <a:gd name="connsiteX23" fmla="*/ 147662 w 1034236"/>
                <a:gd name="connsiteY23" fmla="*/ 235954 h 838042"/>
                <a:gd name="connsiteX24" fmla="*/ 141947 w 1034236"/>
                <a:gd name="connsiteY24" fmla="*/ 232144 h 838042"/>
                <a:gd name="connsiteX25" fmla="*/ 136232 w 1034236"/>
                <a:gd name="connsiteY25" fmla="*/ 230239 h 838042"/>
                <a:gd name="connsiteX26" fmla="*/ 119087 w 1034236"/>
                <a:gd name="connsiteY26" fmla="*/ 226429 h 838042"/>
                <a:gd name="connsiteX27" fmla="*/ 113372 w 1034236"/>
                <a:gd name="connsiteY27" fmla="*/ 220714 h 838042"/>
                <a:gd name="connsiteX28" fmla="*/ 103847 w 1034236"/>
                <a:gd name="connsiteY28" fmla="*/ 203569 h 838042"/>
                <a:gd name="connsiteX29" fmla="*/ 86702 w 1034236"/>
                <a:gd name="connsiteY29" fmla="*/ 195949 h 838042"/>
                <a:gd name="connsiteX30" fmla="*/ 80987 w 1034236"/>
                <a:gd name="connsiteY30" fmla="*/ 194044 h 838042"/>
                <a:gd name="connsiteX31" fmla="*/ 61937 w 1034236"/>
                <a:gd name="connsiteY31" fmla="*/ 197854 h 838042"/>
                <a:gd name="connsiteX32" fmla="*/ 56222 w 1034236"/>
                <a:gd name="connsiteY32" fmla="*/ 201664 h 838042"/>
                <a:gd name="connsiteX33" fmla="*/ 52412 w 1034236"/>
                <a:gd name="connsiteY33" fmla="*/ 207379 h 838042"/>
                <a:gd name="connsiteX34" fmla="*/ 48602 w 1034236"/>
                <a:gd name="connsiteY34" fmla="*/ 218809 h 838042"/>
                <a:gd name="connsiteX35" fmla="*/ 52412 w 1034236"/>
                <a:gd name="connsiteY35" fmla="*/ 256909 h 838042"/>
                <a:gd name="connsiteX36" fmla="*/ 56222 w 1034236"/>
                <a:gd name="connsiteY36" fmla="*/ 262624 h 838042"/>
                <a:gd name="connsiteX37" fmla="*/ 61937 w 1034236"/>
                <a:gd name="connsiteY37" fmla="*/ 266434 h 838042"/>
                <a:gd name="connsiteX38" fmla="*/ 65747 w 1034236"/>
                <a:gd name="connsiteY38" fmla="*/ 272149 h 838042"/>
                <a:gd name="connsiteX39" fmla="*/ 82892 w 1034236"/>
                <a:gd name="connsiteY39" fmla="*/ 281674 h 838042"/>
                <a:gd name="connsiteX40" fmla="*/ 105752 w 1034236"/>
                <a:gd name="connsiteY40" fmla="*/ 283579 h 838042"/>
                <a:gd name="connsiteX41" fmla="*/ 126707 w 1034236"/>
                <a:gd name="connsiteY41" fmla="*/ 289294 h 838042"/>
                <a:gd name="connsiteX42" fmla="*/ 132422 w 1034236"/>
                <a:gd name="connsiteY42" fmla="*/ 291199 h 838042"/>
                <a:gd name="connsiteX43" fmla="*/ 138137 w 1034236"/>
                <a:gd name="connsiteY43" fmla="*/ 296914 h 838042"/>
                <a:gd name="connsiteX44" fmla="*/ 145757 w 1034236"/>
                <a:gd name="connsiteY44" fmla="*/ 298819 h 838042"/>
                <a:gd name="connsiteX45" fmla="*/ 168617 w 1034236"/>
                <a:gd name="connsiteY45" fmla="*/ 302629 h 838042"/>
                <a:gd name="connsiteX46" fmla="*/ 193382 w 1034236"/>
                <a:gd name="connsiteY46" fmla="*/ 308344 h 838042"/>
                <a:gd name="connsiteX47" fmla="*/ 210527 w 1034236"/>
                <a:gd name="connsiteY47" fmla="*/ 314059 h 838042"/>
                <a:gd name="connsiteX48" fmla="*/ 216242 w 1034236"/>
                <a:gd name="connsiteY48" fmla="*/ 315964 h 838042"/>
                <a:gd name="connsiteX49" fmla="*/ 231482 w 1034236"/>
                <a:gd name="connsiteY49" fmla="*/ 319774 h 838042"/>
                <a:gd name="connsiteX50" fmla="*/ 250532 w 1034236"/>
                <a:gd name="connsiteY50" fmla="*/ 325489 h 838042"/>
                <a:gd name="connsiteX51" fmla="*/ 256247 w 1034236"/>
                <a:gd name="connsiteY51" fmla="*/ 329299 h 838042"/>
                <a:gd name="connsiteX52" fmla="*/ 269582 w 1034236"/>
                <a:gd name="connsiteY52" fmla="*/ 344539 h 838042"/>
                <a:gd name="connsiteX53" fmla="*/ 275297 w 1034236"/>
                <a:gd name="connsiteY53" fmla="*/ 363589 h 838042"/>
                <a:gd name="connsiteX54" fmla="*/ 277202 w 1034236"/>
                <a:gd name="connsiteY54" fmla="*/ 369304 h 838042"/>
                <a:gd name="connsiteX55" fmla="*/ 279107 w 1034236"/>
                <a:gd name="connsiteY55" fmla="*/ 375019 h 838042"/>
                <a:gd name="connsiteX56" fmla="*/ 281012 w 1034236"/>
                <a:gd name="connsiteY56" fmla="*/ 399784 h 838042"/>
                <a:gd name="connsiteX57" fmla="*/ 282917 w 1034236"/>
                <a:gd name="connsiteY57" fmla="*/ 405499 h 838042"/>
                <a:gd name="connsiteX58" fmla="*/ 281012 w 1034236"/>
                <a:gd name="connsiteY58" fmla="*/ 424549 h 838042"/>
                <a:gd name="connsiteX59" fmla="*/ 279107 w 1034236"/>
                <a:gd name="connsiteY59" fmla="*/ 434074 h 838042"/>
                <a:gd name="connsiteX60" fmla="*/ 265772 w 1034236"/>
                <a:gd name="connsiteY60" fmla="*/ 447409 h 838042"/>
                <a:gd name="connsiteX61" fmla="*/ 254342 w 1034236"/>
                <a:gd name="connsiteY61" fmla="*/ 455029 h 838042"/>
                <a:gd name="connsiteX62" fmla="*/ 242912 w 1034236"/>
                <a:gd name="connsiteY62" fmla="*/ 458839 h 838042"/>
                <a:gd name="connsiteX63" fmla="*/ 128612 w 1034236"/>
                <a:gd name="connsiteY63" fmla="*/ 458839 h 838042"/>
                <a:gd name="connsiteX64" fmla="*/ 122897 w 1034236"/>
                <a:gd name="connsiteY64" fmla="*/ 460744 h 838042"/>
                <a:gd name="connsiteX65" fmla="*/ 107657 w 1034236"/>
                <a:gd name="connsiteY65" fmla="*/ 462649 h 838042"/>
                <a:gd name="connsiteX66" fmla="*/ 90512 w 1034236"/>
                <a:gd name="connsiteY66" fmla="*/ 468364 h 838042"/>
                <a:gd name="connsiteX67" fmla="*/ 84797 w 1034236"/>
                <a:gd name="connsiteY67" fmla="*/ 470269 h 838042"/>
                <a:gd name="connsiteX68" fmla="*/ 79082 w 1034236"/>
                <a:gd name="connsiteY68" fmla="*/ 474079 h 838042"/>
                <a:gd name="connsiteX69" fmla="*/ 67652 w 1034236"/>
                <a:gd name="connsiteY69" fmla="*/ 475984 h 838042"/>
                <a:gd name="connsiteX70" fmla="*/ 29552 w 1034236"/>
                <a:gd name="connsiteY70" fmla="*/ 477889 h 838042"/>
                <a:gd name="connsiteX71" fmla="*/ 18122 w 1034236"/>
                <a:gd name="connsiteY71" fmla="*/ 483604 h 838042"/>
                <a:gd name="connsiteX72" fmla="*/ 8597 w 1034236"/>
                <a:gd name="connsiteY72" fmla="*/ 493129 h 838042"/>
                <a:gd name="connsiteX73" fmla="*/ 6692 w 1034236"/>
                <a:gd name="connsiteY73" fmla="*/ 498844 h 838042"/>
                <a:gd name="connsiteX74" fmla="*/ 2882 w 1034236"/>
                <a:gd name="connsiteY74" fmla="*/ 504559 h 838042"/>
                <a:gd name="connsiteX75" fmla="*/ 14312 w 1034236"/>
                <a:gd name="connsiteY75" fmla="*/ 540754 h 838042"/>
                <a:gd name="connsiteX76" fmla="*/ 147662 w 1034236"/>
                <a:gd name="connsiteY76" fmla="*/ 540754 h 838042"/>
                <a:gd name="connsiteX77" fmla="*/ 155282 w 1034236"/>
                <a:gd name="connsiteY77" fmla="*/ 538849 h 838042"/>
                <a:gd name="connsiteX78" fmla="*/ 305777 w 1034236"/>
                <a:gd name="connsiteY78" fmla="*/ 533134 h 838042"/>
                <a:gd name="connsiteX79" fmla="*/ 321017 w 1034236"/>
                <a:gd name="connsiteY79" fmla="*/ 540754 h 838042"/>
                <a:gd name="connsiteX80" fmla="*/ 332447 w 1034236"/>
                <a:gd name="connsiteY80" fmla="*/ 546469 h 838042"/>
                <a:gd name="connsiteX81" fmla="*/ 336257 w 1034236"/>
                <a:gd name="connsiteY81" fmla="*/ 552184 h 838042"/>
                <a:gd name="connsiteX82" fmla="*/ 341972 w 1034236"/>
                <a:gd name="connsiteY82" fmla="*/ 554089 h 838042"/>
                <a:gd name="connsiteX83" fmla="*/ 353402 w 1034236"/>
                <a:gd name="connsiteY83" fmla="*/ 561709 h 838042"/>
                <a:gd name="connsiteX84" fmla="*/ 359117 w 1034236"/>
                <a:gd name="connsiteY84" fmla="*/ 565519 h 838042"/>
                <a:gd name="connsiteX85" fmla="*/ 362927 w 1034236"/>
                <a:gd name="connsiteY85" fmla="*/ 571234 h 838042"/>
                <a:gd name="connsiteX86" fmla="*/ 368642 w 1034236"/>
                <a:gd name="connsiteY86" fmla="*/ 582664 h 838042"/>
                <a:gd name="connsiteX87" fmla="*/ 364832 w 1034236"/>
                <a:gd name="connsiteY87" fmla="*/ 609334 h 838042"/>
                <a:gd name="connsiteX88" fmla="*/ 361022 w 1034236"/>
                <a:gd name="connsiteY88" fmla="*/ 615049 h 838042"/>
                <a:gd name="connsiteX89" fmla="*/ 359117 w 1034236"/>
                <a:gd name="connsiteY89" fmla="*/ 620764 h 838042"/>
                <a:gd name="connsiteX90" fmla="*/ 355307 w 1034236"/>
                <a:gd name="connsiteY90" fmla="*/ 626479 h 838042"/>
                <a:gd name="connsiteX91" fmla="*/ 353402 w 1034236"/>
                <a:gd name="connsiteY91" fmla="*/ 632194 h 838042"/>
                <a:gd name="connsiteX92" fmla="*/ 349592 w 1034236"/>
                <a:gd name="connsiteY92" fmla="*/ 637909 h 838042"/>
                <a:gd name="connsiteX93" fmla="*/ 332447 w 1034236"/>
                <a:gd name="connsiteY93" fmla="*/ 704584 h 838042"/>
                <a:gd name="connsiteX94" fmla="*/ 330542 w 1034236"/>
                <a:gd name="connsiteY94" fmla="*/ 756019 h 838042"/>
                <a:gd name="connsiteX95" fmla="*/ 332447 w 1034236"/>
                <a:gd name="connsiteY95" fmla="*/ 780784 h 838042"/>
                <a:gd name="connsiteX96" fmla="*/ 334352 w 1034236"/>
                <a:gd name="connsiteY96" fmla="*/ 786499 h 838042"/>
                <a:gd name="connsiteX97" fmla="*/ 338162 w 1034236"/>
                <a:gd name="connsiteY97" fmla="*/ 790309 h 838042"/>
                <a:gd name="connsiteX98" fmla="*/ 366737 w 1034236"/>
                <a:gd name="connsiteY98" fmla="*/ 836029 h 838042"/>
                <a:gd name="connsiteX99" fmla="*/ 389597 w 1034236"/>
                <a:gd name="connsiteY99" fmla="*/ 837934 h 838042"/>
                <a:gd name="connsiteX100" fmla="*/ 397407 w 1034236"/>
                <a:gd name="connsiteY100" fmla="*/ 833530 h 838042"/>
                <a:gd name="connsiteX101" fmla="*/ 402932 w 1034236"/>
                <a:gd name="connsiteY101" fmla="*/ 784594 h 838042"/>
                <a:gd name="connsiteX102" fmla="*/ 406742 w 1034236"/>
                <a:gd name="connsiteY102" fmla="*/ 727444 h 838042"/>
                <a:gd name="connsiteX103" fmla="*/ 423887 w 1034236"/>
                <a:gd name="connsiteY103" fmla="*/ 672199 h 838042"/>
                <a:gd name="connsiteX104" fmla="*/ 429602 w 1034236"/>
                <a:gd name="connsiteY104" fmla="*/ 658864 h 838042"/>
                <a:gd name="connsiteX105" fmla="*/ 444084 w 1034236"/>
                <a:gd name="connsiteY105" fmla="*/ 626947 h 838042"/>
                <a:gd name="connsiteX106" fmla="*/ 464289 w 1034236"/>
                <a:gd name="connsiteY106" fmla="*/ 600072 h 838042"/>
                <a:gd name="connsiteX107" fmla="*/ 523510 w 1034236"/>
                <a:gd name="connsiteY107" fmla="*/ 565123 h 838042"/>
                <a:gd name="connsiteX108" fmla="*/ 599348 w 1034236"/>
                <a:gd name="connsiteY108" fmla="*/ 550915 h 838042"/>
                <a:gd name="connsiteX109" fmla="*/ 707801 w 1034236"/>
                <a:gd name="connsiteY109" fmla="*/ 612819 h 838042"/>
                <a:gd name="connsiteX110" fmla="*/ 780122 w 1034236"/>
                <a:gd name="connsiteY110" fmla="*/ 656959 h 838042"/>
                <a:gd name="connsiteX111" fmla="*/ 804887 w 1034236"/>
                <a:gd name="connsiteY111" fmla="*/ 632194 h 838042"/>
                <a:gd name="connsiteX112" fmla="*/ 801077 w 1034236"/>
                <a:gd name="connsiteY112" fmla="*/ 601714 h 838042"/>
                <a:gd name="connsiteX113" fmla="*/ 762796 w 1034236"/>
                <a:gd name="connsiteY113" fmla="*/ 562523 h 838042"/>
                <a:gd name="connsiteX114" fmla="*/ 650582 w 1034236"/>
                <a:gd name="connsiteY114" fmla="*/ 479794 h 838042"/>
                <a:gd name="connsiteX115" fmla="*/ 646772 w 1034236"/>
                <a:gd name="connsiteY115" fmla="*/ 462649 h 838042"/>
                <a:gd name="connsiteX116" fmla="*/ 658202 w 1034236"/>
                <a:gd name="connsiteY116" fmla="*/ 426454 h 838042"/>
                <a:gd name="connsiteX117" fmla="*/ 726782 w 1034236"/>
                <a:gd name="connsiteY117" fmla="*/ 405499 h 838042"/>
                <a:gd name="connsiteX118" fmla="*/ 844892 w 1034236"/>
                <a:gd name="connsiteY118" fmla="*/ 407404 h 838042"/>
                <a:gd name="connsiteX119" fmla="*/ 873467 w 1034236"/>
                <a:gd name="connsiteY119" fmla="*/ 409309 h 838042"/>
                <a:gd name="connsiteX120" fmla="*/ 902042 w 1034236"/>
                <a:gd name="connsiteY120" fmla="*/ 415024 h 838042"/>
                <a:gd name="connsiteX121" fmla="*/ 953477 w 1034236"/>
                <a:gd name="connsiteY121" fmla="*/ 424549 h 838042"/>
                <a:gd name="connsiteX122" fmla="*/ 1004912 w 1034236"/>
                <a:gd name="connsiteY122" fmla="*/ 422644 h 838042"/>
                <a:gd name="connsiteX123" fmla="*/ 1033487 w 1034236"/>
                <a:gd name="connsiteY123" fmla="*/ 415024 h 838042"/>
                <a:gd name="connsiteX124" fmla="*/ 1020514 w 1034236"/>
                <a:gd name="connsiteY124" fmla="*/ 377797 h 838042"/>
                <a:gd name="connsiteX125" fmla="*/ 964889 w 1034236"/>
                <a:gd name="connsiteY125" fmla="*/ 358029 h 838042"/>
                <a:gd name="connsiteX126" fmla="*/ 907856 w 1034236"/>
                <a:gd name="connsiteY126" fmla="*/ 350516 h 838042"/>
                <a:gd name="connsiteX127" fmla="*/ 827747 w 1034236"/>
                <a:gd name="connsiteY127" fmla="*/ 357874 h 838042"/>
                <a:gd name="connsiteX128" fmla="*/ 822032 w 1034236"/>
                <a:gd name="connsiteY128" fmla="*/ 359779 h 838042"/>
                <a:gd name="connsiteX129" fmla="*/ 732497 w 1034236"/>
                <a:gd name="connsiteY129" fmla="*/ 361684 h 838042"/>
                <a:gd name="connsiteX130" fmla="*/ 671537 w 1034236"/>
                <a:gd name="connsiteY130" fmla="*/ 369304 h 838042"/>
                <a:gd name="connsiteX131" fmla="*/ 648677 w 1034236"/>
                <a:gd name="connsiteY131" fmla="*/ 373114 h 838042"/>
                <a:gd name="connsiteX132" fmla="*/ 644867 w 1034236"/>
                <a:gd name="connsiteY132" fmla="*/ 361684 h 838042"/>
                <a:gd name="connsiteX133" fmla="*/ 642962 w 1034236"/>
                <a:gd name="connsiteY133" fmla="*/ 355969 h 838042"/>
                <a:gd name="connsiteX134" fmla="*/ 644867 w 1034236"/>
                <a:gd name="connsiteY134" fmla="*/ 338824 h 838042"/>
                <a:gd name="connsiteX135" fmla="*/ 646772 w 1034236"/>
                <a:gd name="connsiteY135" fmla="*/ 333109 h 838042"/>
                <a:gd name="connsiteX136" fmla="*/ 663917 w 1034236"/>
                <a:gd name="connsiteY136" fmla="*/ 323584 h 838042"/>
                <a:gd name="connsiteX137" fmla="*/ 675347 w 1034236"/>
                <a:gd name="connsiteY137" fmla="*/ 315964 h 838042"/>
                <a:gd name="connsiteX138" fmla="*/ 677252 w 1034236"/>
                <a:gd name="connsiteY138" fmla="*/ 310249 h 838042"/>
                <a:gd name="connsiteX139" fmla="*/ 682967 w 1034236"/>
                <a:gd name="connsiteY139" fmla="*/ 308344 h 838042"/>
                <a:gd name="connsiteX140" fmla="*/ 688682 w 1034236"/>
                <a:gd name="connsiteY140" fmla="*/ 304534 h 838042"/>
                <a:gd name="connsiteX141" fmla="*/ 698207 w 1034236"/>
                <a:gd name="connsiteY141" fmla="*/ 295009 h 838042"/>
                <a:gd name="connsiteX142" fmla="*/ 707732 w 1034236"/>
                <a:gd name="connsiteY142" fmla="*/ 283579 h 838042"/>
                <a:gd name="connsiteX143" fmla="*/ 719162 w 1034236"/>
                <a:gd name="connsiteY143" fmla="*/ 275959 h 838042"/>
                <a:gd name="connsiteX144" fmla="*/ 734402 w 1034236"/>
                <a:gd name="connsiteY144" fmla="*/ 262624 h 838042"/>
                <a:gd name="connsiteX145" fmla="*/ 743927 w 1034236"/>
                <a:gd name="connsiteY145" fmla="*/ 251194 h 838042"/>
                <a:gd name="connsiteX146" fmla="*/ 755357 w 1034236"/>
                <a:gd name="connsiteY146" fmla="*/ 241669 h 838042"/>
                <a:gd name="connsiteX147" fmla="*/ 761072 w 1034236"/>
                <a:gd name="connsiteY147" fmla="*/ 230239 h 838042"/>
                <a:gd name="connsiteX148" fmla="*/ 762977 w 1034236"/>
                <a:gd name="connsiteY148" fmla="*/ 224524 h 838042"/>
                <a:gd name="connsiteX149" fmla="*/ 768692 w 1034236"/>
                <a:gd name="connsiteY149" fmla="*/ 213094 h 838042"/>
                <a:gd name="connsiteX150" fmla="*/ 766787 w 1034236"/>
                <a:gd name="connsiteY150" fmla="*/ 197854 h 838042"/>
                <a:gd name="connsiteX151" fmla="*/ 761072 w 1034236"/>
                <a:gd name="connsiteY151" fmla="*/ 195949 h 838042"/>
                <a:gd name="connsiteX152" fmla="*/ 740117 w 1034236"/>
                <a:gd name="connsiteY152" fmla="*/ 197854 h 838042"/>
                <a:gd name="connsiteX153" fmla="*/ 734402 w 1034236"/>
                <a:gd name="connsiteY153" fmla="*/ 201664 h 838042"/>
                <a:gd name="connsiteX154" fmla="*/ 722972 w 1034236"/>
                <a:gd name="connsiteY154" fmla="*/ 205474 h 838042"/>
                <a:gd name="connsiteX155" fmla="*/ 719162 w 1034236"/>
                <a:gd name="connsiteY155" fmla="*/ 211189 h 838042"/>
                <a:gd name="connsiteX156" fmla="*/ 713447 w 1034236"/>
                <a:gd name="connsiteY156" fmla="*/ 213094 h 838042"/>
                <a:gd name="connsiteX157" fmla="*/ 707732 w 1034236"/>
                <a:gd name="connsiteY157" fmla="*/ 216904 h 838042"/>
                <a:gd name="connsiteX158" fmla="*/ 702017 w 1034236"/>
                <a:gd name="connsiteY158" fmla="*/ 222619 h 838042"/>
                <a:gd name="connsiteX159" fmla="*/ 694397 w 1034236"/>
                <a:gd name="connsiteY159" fmla="*/ 226429 h 838042"/>
                <a:gd name="connsiteX160" fmla="*/ 652487 w 1034236"/>
                <a:gd name="connsiteY160" fmla="*/ 255004 h 838042"/>
                <a:gd name="connsiteX161" fmla="*/ 639152 w 1034236"/>
                <a:gd name="connsiteY161" fmla="*/ 266434 h 838042"/>
                <a:gd name="connsiteX162" fmla="*/ 629627 w 1034236"/>
                <a:gd name="connsiteY162" fmla="*/ 283579 h 838042"/>
                <a:gd name="connsiteX163" fmla="*/ 604862 w 1034236"/>
                <a:gd name="connsiteY163" fmla="*/ 289294 h 838042"/>
                <a:gd name="connsiteX164" fmla="*/ 591527 w 1034236"/>
                <a:gd name="connsiteY164" fmla="*/ 293104 h 838042"/>
                <a:gd name="connsiteX165" fmla="*/ 576287 w 1034236"/>
                <a:gd name="connsiteY165" fmla="*/ 291199 h 838042"/>
                <a:gd name="connsiteX166" fmla="*/ 564857 w 1034236"/>
                <a:gd name="connsiteY166" fmla="*/ 287389 h 838042"/>
                <a:gd name="connsiteX167" fmla="*/ 553427 w 1034236"/>
                <a:gd name="connsiteY167" fmla="*/ 283579 h 838042"/>
                <a:gd name="connsiteX168" fmla="*/ 541997 w 1034236"/>
                <a:gd name="connsiteY168" fmla="*/ 279769 h 838042"/>
                <a:gd name="connsiteX169" fmla="*/ 536282 w 1034236"/>
                <a:gd name="connsiteY169" fmla="*/ 277864 h 838042"/>
                <a:gd name="connsiteX170" fmla="*/ 530567 w 1034236"/>
                <a:gd name="connsiteY170" fmla="*/ 274054 h 838042"/>
                <a:gd name="connsiteX171" fmla="*/ 519137 w 1034236"/>
                <a:gd name="connsiteY171" fmla="*/ 268339 h 838042"/>
                <a:gd name="connsiteX172" fmla="*/ 511517 w 1034236"/>
                <a:gd name="connsiteY172" fmla="*/ 256909 h 838042"/>
                <a:gd name="connsiteX173" fmla="*/ 507707 w 1034236"/>
                <a:gd name="connsiteY173" fmla="*/ 235954 h 838042"/>
                <a:gd name="connsiteX174" fmla="*/ 509612 w 1034236"/>
                <a:gd name="connsiteY174" fmla="*/ 171184 h 838042"/>
                <a:gd name="connsiteX175" fmla="*/ 508314 w 1034236"/>
                <a:gd name="connsiteY175" fmla="*/ 73485 h 838042"/>
                <a:gd name="connsiteX176" fmla="*/ 454116 w 1034236"/>
                <a:gd name="connsiteY176" fmla="*/ 11248 h 838042"/>
                <a:gd name="connsiteX177" fmla="*/ 435401 w 1034236"/>
                <a:gd name="connsiteY177" fmla="*/ 68523 h 838042"/>
                <a:gd name="connsiteX178" fmla="*/ 427697 w 1034236"/>
                <a:gd name="connsiteY178" fmla="*/ 137103 h 838042"/>
                <a:gd name="connsiteX179" fmla="*/ 420077 w 1034236"/>
                <a:gd name="connsiteY179" fmla="*/ 169279 h 838042"/>
                <a:gd name="connsiteX180" fmla="*/ 416267 w 1034236"/>
                <a:gd name="connsiteY180" fmla="*/ 186424 h 838042"/>
                <a:gd name="connsiteX181" fmla="*/ 420077 w 1034236"/>
                <a:gd name="connsiteY181" fmla="*/ 207379 h 838042"/>
                <a:gd name="connsiteX182" fmla="*/ 423887 w 1034236"/>
                <a:gd name="connsiteY182" fmla="*/ 213094 h 838042"/>
                <a:gd name="connsiteX183" fmla="*/ 427697 w 1034236"/>
                <a:gd name="connsiteY183" fmla="*/ 224524 h 838042"/>
                <a:gd name="connsiteX184" fmla="*/ 425792 w 1034236"/>
                <a:gd name="connsiteY184" fmla="*/ 251194 h 838042"/>
                <a:gd name="connsiteX185" fmla="*/ 420077 w 1034236"/>
                <a:gd name="connsiteY185" fmla="*/ 253099 h 838042"/>
                <a:gd name="connsiteX186" fmla="*/ 414362 w 1034236"/>
                <a:gd name="connsiteY186" fmla="*/ 256909 h 838042"/>
                <a:gd name="connsiteX187" fmla="*/ 423887 w 1034236"/>
                <a:gd name="connsiteY187" fmla="*/ 253099 h 838042"/>
                <a:gd name="connsiteX0" fmla="*/ 423887 w 1034401"/>
                <a:gd name="connsiteY0" fmla="*/ 253099 h 838042"/>
                <a:gd name="connsiteX1" fmla="*/ 423887 w 1034401"/>
                <a:gd name="connsiteY1" fmla="*/ 253099 h 838042"/>
                <a:gd name="connsiteX2" fmla="*/ 397217 w 1034401"/>
                <a:gd name="connsiteY2" fmla="*/ 262624 h 838042"/>
                <a:gd name="connsiteX3" fmla="*/ 389597 w 1034401"/>
                <a:gd name="connsiteY3" fmla="*/ 264529 h 838042"/>
                <a:gd name="connsiteX4" fmla="*/ 359117 w 1034401"/>
                <a:gd name="connsiteY4" fmla="*/ 266434 h 838042"/>
                <a:gd name="connsiteX5" fmla="*/ 353402 w 1034401"/>
                <a:gd name="connsiteY5" fmla="*/ 270244 h 838042"/>
                <a:gd name="connsiteX6" fmla="*/ 341972 w 1034401"/>
                <a:gd name="connsiteY6" fmla="*/ 279769 h 838042"/>
                <a:gd name="connsiteX7" fmla="*/ 330542 w 1034401"/>
                <a:gd name="connsiteY7" fmla="*/ 283579 h 838042"/>
                <a:gd name="connsiteX8" fmla="*/ 315302 w 1034401"/>
                <a:gd name="connsiteY8" fmla="*/ 289294 h 838042"/>
                <a:gd name="connsiteX9" fmla="*/ 267677 w 1034401"/>
                <a:gd name="connsiteY9" fmla="*/ 285484 h 838042"/>
                <a:gd name="connsiteX10" fmla="*/ 256247 w 1034401"/>
                <a:gd name="connsiteY10" fmla="*/ 281674 h 838042"/>
                <a:gd name="connsiteX11" fmla="*/ 244817 w 1034401"/>
                <a:gd name="connsiteY11" fmla="*/ 277864 h 838042"/>
                <a:gd name="connsiteX12" fmla="*/ 239102 w 1034401"/>
                <a:gd name="connsiteY12" fmla="*/ 275959 h 838042"/>
                <a:gd name="connsiteX13" fmla="*/ 233387 w 1034401"/>
                <a:gd name="connsiteY13" fmla="*/ 274054 h 838042"/>
                <a:gd name="connsiteX14" fmla="*/ 221957 w 1034401"/>
                <a:gd name="connsiteY14" fmla="*/ 272149 h 838042"/>
                <a:gd name="connsiteX15" fmla="*/ 216242 w 1034401"/>
                <a:gd name="connsiteY15" fmla="*/ 270244 h 838042"/>
                <a:gd name="connsiteX16" fmla="*/ 208622 w 1034401"/>
                <a:gd name="connsiteY16" fmla="*/ 268339 h 838042"/>
                <a:gd name="connsiteX17" fmla="*/ 197192 w 1034401"/>
                <a:gd name="connsiteY17" fmla="*/ 264529 h 838042"/>
                <a:gd name="connsiteX18" fmla="*/ 191477 w 1034401"/>
                <a:gd name="connsiteY18" fmla="*/ 262624 h 838042"/>
                <a:gd name="connsiteX19" fmla="*/ 183857 w 1034401"/>
                <a:gd name="connsiteY19" fmla="*/ 260719 h 838042"/>
                <a:gd name="connsiteX20" fmla="*/ 172427 w 1034401"/>
                <a:gd name="connsiteY20" fmla="*/ 255004 h 838042"/>
                <a:gd name="connsiteX21" fmla="*/ 166712 w 1034401"/>
                <a:gd name="connsiteY21" fmla="*/ 251194 h 838042"/>
                <a:gd name="connsiteX22" fmla="*/ 159092 w 1034401"/>
                <a:gd name="connsiteY22" fmla="*/ 239764 h 838042"/>
                <a:gd name="connsiteX23" fmla="*/ 147662 w 1034401"/>
                <a:gd name="connsiteY23" fmla="*/ 235954 h 838042"/>
                <a:gd name="connsiteX24" fmla="*/ 141947 w 1034401"/>
                <a:gd name="connsiteY24" fmla="*/ 232144 h 838042"/>
                <a:gd name="connsiteX25" fmla="*/ 136232 w 1034401"/>
                <a:gd name="connsiteY25" fmla="*/ 230239 h 838042"/>
                <a:gd name="connsiteX26" fmla="*/ 119087 w 1034401"/>
                <a:gd name="connsiteY26" fmla="*/ 226429 h 838042"/>
                <a:gd name="connsiteX27" fmla="*/ 113372 w 1034401"/>
                <a:gd name="connsiteY27" fmla="*/ 220714 h 838042"/>
                <a:gd name="connsiteX28" fmla="*/ 103847 w 1034401"/>
                <a:gd name="connsiteY28" fmla="*/ 203569 h 838042"/>
                <a:gd name="connsiteX29" fmla="*/ 86702 w 1034401"/>
                <a:gd name="connsiteY29" fmla="*/ 195949 h 838042"/>
                <a:gd name="connsiteX30" fmla="*/ 80987 w 1034401"/>
                <a:gd name="connsiteY30" fmla="*/ 194044 h 838042"/>
                <a:gd name="connsiteX31" fmla="*/ 61937 w 1034401"/>
                <a:gd name="connsiteY31" fmla="*/ 197854 h 838042"/>
                <a:gd name="connsiteX32" fmla="*/ 56222 w 1034401"/>
                <a:gd name="connsiteY32" fmla="*/ 201664 h 838042"/>
                <a:gd name="connsiteX33" fmla="*/ 52412 w 1034401"/>
                <a:gd name="connsiteY33" fmla="*/ 207379 h 838042"/>
                <a:gd name="connsiteX34" fmla="*/ 48602 w 1034401"/>
                <a:gd name="connsiteY34" fmla="*/ 218809 h 838042"/>
                <a:gd name="connsiteX35" fmla="*/ 52412 w 1034401"/>
                <a:gd name="connsiteY35" fmla="*/ 256909 h 838042"/>
                <a:gd name="connsiteX36" fmla="*/ 56222 w 1034401"/>
                <a:gd name="connsiteY36" fmla="*/ 262624 h 838042"/>
                <a:gd name="connsiteX37" fmla="*/ 61937 w 1034401"/>
                <a:gd name="connsiteY37" fmla="*/ 266434 h 838042"/>
                <a:gd name="connsiteX38" fmla="*/ 65747 w 1034401"/>
                <a:gd name="connsiteY38" fmla="*/ 272149 h 838042"/>
                <a:gd name="connsiteX39" fmla="*/ 82892 w 1034401"/>
                <a:gd name="connsiteY39" fmla="*/ 281674 h 838042"/>
                <a:gd name="connsiteX40" fmla="*/ 105752 w 1034401"/>
                <a:gd name="connsiteY40" fmla="*/ 283579 h 838042"/>
                <a:gd name="connsiteX41" fmla="*/ 126707 w 1034401"/>
                <a:gd name="connsiteY41" fmla="*/ 289294 h 838042"/>
                <a:gd name="connsiteX42" fmla="*/ 132422 w 1034401"/>
                <a:gd name="connsiteY42" fmla="*/ 291199 h 838042"/>
                <a:gd name="connsiteX43" fmla="*/ 138137 w 1034401"/>
                <a:gd name="connsiteY43" fmla="*/ 296914 h 838042"/>
                <a:gd name="connsiteX44" fmla="*/ 145757 w 1034401"/>
                <a:gd name="connsiteY44" fmla="*/ 298819 h 838042"/>
                <a:gd name="connsiteX45" fmla="*/ 168617 w 1034401"/>
                <a:gd name="connsiteY45" fmla="*/ 302629 h 838042"/>
                <a:gd name="connsiteX46" fmla="*/ 193382 w 1034401"/>
                <a:gd name="connsiteY46" fmla="*/ 308344 h 838042"/>
                <a:gd name="connsiteX47" fmla="*/ 210527 w 1034401"/>
                <a:gd name="connsiteY47" fmla="*/ 314059 h 838042"/>
                <a:gd name="connsiteX48" fmla="*/ 216242 w 1034401"/>
                <a:gd name="connsiteY48" fmla="*/ 315964 h 838042"/>
                <a:gd name="connsiteX49" fmla="*/ 231482 w 1034401"/>
                <a:gd name="connsiteY49" fmla="*/ 319774 h 838042"/>
                <a:gd name="connsiteX50" fmla="*/ 250532 w 1034401"/>
                <a:gd name="connsiteY50" fmla="*/ 325489 h 838042"/>
                <a:gd name="connsiteX51" fmla="*/ 256247 w 1034401"/>
                <a:gd name="connsiteY51" fmla="*/ 329299 h 838042"/>
                <a:gd name="connsiteX52" fmla="*/ 269582 w 1034401"/>
                <a:gd name="connsiteY52" fmla="*/ 344539 h 838042"/>
                <a:gd name="connsiteX53" fmla="*/ 275297 w 1034401"/>
                <a:gd name="connsiteY53" fmla="*/ 363589 h 838042"/>
                <a:gd name="connsiteX54" fmla="*/ 277202 w 1034401"/>
                <a:gd name="connsiteY54" fmla="*/ 369304 h 838042"/>
                <a:gd name="connsiteX55" fmla="*/ 279107 w 1034401"/>
                <a:gd name="connsiteY55" fmla="*/ 375019 h 838042"/>
                <a:gd name="connsiteX56" fmla="*/ 281012 w 1034401"/>
                <a:gd name="connsiteY56" fmla="*/ 399784 h 838042"/>
                <a:gd name="connsiteX57" fmla="*/ 282917 w 1034401"/>
                <a:gd name="connsiteY57" fmla="*/ 405499 h 838042"/>
                <a:gd name="connsiteX58" fmla="*/ 281012 w 1034401"/>
                <a:gd name="connsiteY58" fmla="*/ 424549 h 838042"/>
                <a:gd name="connsiteX59" fmla="*/ 279107 w 1034401"/>
                <a:gd name="connsiteY59" fmla="*/ 434074 h 838042"/>
                <a:gd name="connsiteX60" fmla="*/ 265772 w 1034401"/>
                <a:gd name="connsiteY60" fmla="*/ 447409 h 838042"/>
                <a:gd name="connsiteX61" fmla="*/ 254342 w 1034401"/>
                <a:gd name="connsiteY61" fmla="*/ 455029 h 838042"/>
                <a:gd name="connsiteX62" fmla="*/ 242912 w 1034401"/>
                <a:gd name="connsiteY62" fmla="*/ 458839 h 838042"/>
                <a:gd name="connsiteX63" fmla="*/ 128612 w 1034401"/>
                <a:gd name="connsiteY63" fmla="*/ 458839 h 838042"/>
                <a:gd name="connsiteX64" fmla="*/ 122897 w 1034401"/>
                <a:gd name="connsiteY64" fmla="*/ 460744 h 838042"/>
                <a:gd name="connsiteX65" fmla="*/ 107657 w 1034401"/>
                <a:gd name="connsiteY65" fmla="*/ 462649 h 838042"/>
                <a:gd name="connsiteX66" fmla="*/ 90512 w 1034401"/>
                <a:gd name="connsiteY66" fmla="*/ 468364 h 838042"/>
                <a:gd name="connsiteX67" fmla="*/ 84797 w 1034401"/>
                <a:gd name="connsiteY67" fmla="*/ 470269 h 838042"/>
                <a:gd name="connsiteX68" fmla="*/ 79082 w 1034401"/>
                <a:gd name="connsiteY68" fmla="*/ 474079 h 838042"/>
                <a:gd name="connsiteX69" fmla="*/ 67652 w 1034401"/>
                <a:gd name="connsiteY69" fmla="*/ 475984 h 838042"/>
                <a:gd name="connsiteX70" fmla="*/ 29552 w 1034401"/>
                <a:gd name="connsiteY70" fmla="*/ 477889 h 838042"/>
                <a:gd name="connsiteX71" fmla="*/ 18122 w 1034401"/>
                <a:gd name="connsiteY71" fmla="*/ 483604 h 838042"/>
                <a:gd name="connsiteX72" fmla="*/ 8597 w 1034401"/>
                <a:gd name="connsiteY72" fmla="*/ 493129 h 838042"/>
                <a:gd name="connsiteX73" fmla="*/ 6692 w 1034401"/>
                <a:gd name="connsiteY73" fmla="*/ 498844 h 838042"/>
                <a:gd name="connsiteX74" fmla="*/ 2882 w 1034401"/>
                <a:gd name="connsiteY74" fmla="*/ 504559 h 838042"/>
                <a:gd name="connsiteX75" fmla="*/ 14312 w 1034401"/>
                <a:gd name="connsiteY75" fmla="*/ 540754 h 838042"/>
                <a:gd name="connsiteX76" fmla="*/ 147662 w 1034401"/>
                <a:gd name="connsiteY76" fmla="*/ 540754 h 838042"/>
                <a:gd name="connsiteX77" fmla="*/ 155282 w 1034401"/>
                <a:gd name="connsiteY77" fmla="*/ 538849 h 838042"/>
                <a:gd name="connsiteX78" fmla="*/ 305777 w 1034401"/>
                <a:gd name="connsiteY78" fmla="*/ 533134 h 838042"/>
                <a:gd name="connsiteX79" fmla="*/ 321017 w 1034401"/>
                <a:gd name="connsiteY79" fmla="*/ 540754 h 838042"/>
                <a:gd name="connsiteX80" fmla="*/ 332447 w 1034401"/>
                <a:gd name="connsiteY80" fmla="*/ 546469 h 838042"/>
                <a:gd name="connsiteX81" fmla="*/ 336257 w 1034401"/>
                <a:gd name="connsiteY81" fmla="*/ 552184 h 838042"/>
                <a:gd name="connsiteX82" fmla="*/ 341972 w 1034401"/>
                <a:gd name="connsiteY82" fmla="*/ 554089 h 838042"/>
                <a:gd name="connsiteX83" fmla="*/ 353402 w 1034401"/>
                <a:gd name="connsiteY83" fmla="*/ 561709 h 838042"/>
                <a:gd name="connsiteX84" fmla="*/ 359117 w 1034401"/>
                <a:gd name="connsiteY84" fmla="*/ 565519 h 838042"/>
                <a:gd name="connsiteX85" fmla="*/ 362927 w 1034401"/>
                <a:gd name="connsiteY85" fmla="*/ 571234 h 838042"/>
                <a:gd name="connsiteX86" fmla="*/ 368642 w 1034401"/>
                <a:gd name="connsiteY86" fmla="*/ 582664 h 838042"/>
                <a:gd name="connsiteX87" fmla="*/ 364832 w 1034401"/>
                <a:gd name="connsiteY87" fmla="*/ 609334 h 838042"/>
                <a:gd name="connsiteX88" fmla="*/ 361022 w 1034401"/>
                <a:gd name="connsiteY88" fmla="*/ 615049 h 838042"/>
                <a:gd name="connsiteX89" fmla="*/ 359117 w 1034401"/>
                <a:gd name="connsiteY89" fmla="*/ 620764 h 838042"/>
                <a:gd name="connsiteX90" fmla="*/ 355307 w 1034401"/>
                <a:gd name="connsiteY90" fmla="*/ 626479 h 838042"/>
                <a:gd name="connsiteX91" fmla="*/ 353402 w 1034401"/>
                <a:gd name="connsiteY91" fmla="*/ 632194 h 838042"/>
                <a:gd name="connsiteX92" fmla="*/ 349592 w 1034401"/>
                <a:gd name="connsiteY92" fmla="*/ 637909 h 838042"/>
                <a:gd name="connsiteX93" fmla="*/ 332447 w 1034401"/>
                <a:gd name="connsiteY93" fmla="*/ 704584 h 838042"/>
                <a:gd name="connsiteX94" fmla="*/ 330542 w 1034401"/>
                <a:gd name="connsiteY94" fmla="*/ 756019 h 838042"/>
                <a:gd name="connsiteX95" fmla="*/ 332447 w 1034401"/>
                <a:gd name="connsiteY95" fmla="*/ 780784 h 838042"/>
                <a:gd name="connsiteX96" fmla="*/ 334352 w 1034401"/>
                <a:gd name="connsiteY96" fmla="*/ 786499 h 838042"/>
                <a:gd name="connsiteX97" fmla="*/ 338162 w 1034401"/>
                <a:gd name="connsiteY97" fmla="*/ 790309 h 838042"/>
                <a:gd name="connsiteX98" fmla="*/ 366737 w 1034401"/>
                <a:gd name="connsiteY98" fmla="*/ 836029 h 838042"/>
                <a:gd name="connsiteX99" fmla="*/ 389597 w 1034401"/>
                <a:gd name="connsiteY99" fmla="*/ 837934 h 838042"/>
                <a:gd name="connsiteX100" fmla="*/ 397407 w 1034401"/>
                <a:gd name="connsiteY100" fmla="*/ 833530 h 838042"/>
                <a:gd name="connsiteX101" fmla="*/ 402932 w 1034401"/>
                <a:gd name="connsiteY101" fmla="*/ 784594 h 838042"/>
                <a:gd name="connsiteX102" fmla="*/ 406742 w 1034401"/>
                <a:gd name="connsiteY102" fmla="*/ 727444 h 838042"/>
                <a:gd name="connsiteX103" fmla="*/ 423887 w 1034401"/>
                <a:gd name="connsiteY103" fmla="*/ 672199 h 838042"/>
                <a:gd name="connsiteX104" fmla="*/ 429602 w 1034401"/>
                <a:gd name="connsiteY104" fmla="*/ 658864 h 838042"/>
                <a:gd name="connsiteX105" fmla="*/ 444084 w 1034401"/>
                <a:gd name="connsiteY105" fmla="*/ 626947 h 838042"/>
                <a:gd name="connsiteX106" fmla="*/ 464289 w 1034401"/>
                <a:gd name="connsiteY106" fmla="*/ 600072 h 838042"/>
                <a:gd name="connsiteX107" fmla="*/ 523510 w 1034401"/>
                <a:gd name="connsiteY107" fmla="*/ 565123 h 838042"/>
                <a:gd name="connsiteX108" fmla="*/ 599348 w 1034401"/>
                <a:gd name="connsiteY108" fmla="*/ 550915 h 838042"/>
                <a:gd name="connsiteX109" fmla="*/ 707801 w 1034401"/>
                <a:gd name="connsiteY109" fmla="*/ 612819 h 838042"/>
                <a:gd name="connsiteX110" fmla="*/ 780122 w 1034401"/>
                <a:gd name="connsiteY110" fmla="*/ 656959 h 838042"/>
                <a:gd name="connsiteX111" fmla="*/ 804887 w 1034401"/>
                <a:gd name="connsiteY111" fmla="*/ 632194 h 838042"/>
                <a:gd name="connsiteX112" fmla="*/ 801077 w 1034401"/>
                <a:gd name="connsiteY112" fmla="*/ 601714 h 838042"/>
                <a:gd name="connsiteX113" fmla="*/ 762796 w 1034401"/>
                <a:gd name="connsiteY113" fmla="*/ 562523 h 838042"/>
                <a:gd name="connsiteX114" fmla="*/ 650582 w 1034401"/>
                <a:gd name="connsiteY114" fmla="*/ 479794 h 838042"/>
                <a:gd name="connsiteX115" fmla="*/ 646772 w 1034401"/>
                <a:gd name="connsiteY115" fmla="*/ 462649 h 838042"/>
                <a:gd name="connsiteX116" fmla="*/ 658202 w 1034401"/>
                <a:gd name="connsiteY116" fmla="*/ 426454 h 838042"/>
                <a:gd name="connsiteX117" fmla="*/ 726782 w 1034401"/>
                <a:gd name="connsiteY117" fmla="*/ 405499 h 838042"/>
                <a:gd name="connsiteX118" fmla="*/ 844892 w 1034401"/>
                <a:gd name="connsiteY118" fmla="*/ 407404 h 838042"/>
                <a:gd name="connsiteX119" fmla="*/ 873467 w 1034401"/>
                <a:gd name="connsiteY119" fmla="*/ 409309 h 838042"/>
                <a:gd name="connsiteX120" fmla="*/ 902042 w 1034401"/>
                <a:gd name="connsiteY120" fmla="*/ 415024 h 838042"/>
                <a:gd name="connsiteX121" fmla="*/ 953477 w 1034401"/>
                <a:gd name="connsiteY121" fmla="*/ 424549 h 838042"/>
                <a:gd name="connsiteX122" fmla="*/ 1002290 w 1034401"/>
                <a:gd name="connsiteY122" fmla="*/ 426835 h 838042"/>
                <a:gd name="connsiteX123" fmla="*/ 1033487 w 1034401"/>
                <a:gd name="connsiteY123" fmla="*/ 415024 h 838042"/>
                <a:gd name="connsiteX124" fmla="*/ 1020514 w 1034401"/>
                <a:gd name="connsiteY124" fmla="*/ 377797 h 838042"/>
                <a:gd name="connsiteX125" fmla="*/ 964889 w 1034401"/>
                <a:gd name="connsiteY125" fmla="*/ 358029 h 838042"/>
                <a:gd name="connsiteX126" fmla="*/ 907856 w 1034401"/>
                <a:gd name="connsiteY126" fmla="*/ 350516 h 838042"/>
                <a:gd name="connsiteX127" fmla="*/ 827747 w 1034401"/>
                <a:gd name="connsiteY127" fmla="*/ 357874 h 838042"/>
                <a:gd name="connsiteX128" fmla="*/ 822032 w 1034401"/>
                <a:gd name="connsiteY128" fmla="*/ 359779 h 838042"/>
                <a:gd name="connsiteX129" fmla="*/ 732497 w 1034401"/>
                <a:gd name="connsiteY129" fmla="*/ 361684 h 838042"/>
                <a:gd name="connsiteX130" fmla="*/ 671537 w 1034401"/>
                <a:gd name="connsiteY130" fmla="*/ 369304 h 838042"/>
                <a:gd name="connsiteX131" fmla="*/ 648677 w 1034401"/>
                <a:gd name="connsiteY131" fmla="*/ 373114 h 838042"/>
                <a:gd name="connsiteX132" fmla="*/ 644867 w 1034401"/>
                <a:gd name="connsiteY132" fmla="*/ 361684 h 838042"/>
                <a:gd name="connsiteX133" fmla="*/ 642962 w 1034401"/>
                <a:gd name="connsiteY133" fmla="*/ 355969 h 838042"/>
                <a:gd name="connsiteX134" fmla="*/ 644867 w 1034401"/>
                <a:gd name="connsiteY134" fmla="*/ 338824 h 838042"/>
                <a:gd name="connsiteX135" fmla="*/ 646772 w 1034401"/>
                <a:gd name="connsiteY135" fmla="*/ 333109 h 838042"/>
                <a:gd name="connsiteX136" fmla="*/ 663917 w 1034401"/>
                <a:gd name="connsiteY136" fmla="*/ 323584 h 838042"/>
                <a:gd name="connsiteX137" fmla="*/ 675347 w 1034401"/>
                <a:gd name="connsiteY137" fmla="*/ 315964 h 838042"/>
                <a:gd name="connsiteX138" fmla="*/ 677252 w 1034401"/>
                <a:gd name="connsiteY138" fmla="*/ 310249 h 838042"/>
                <a:gd name="connsiteX139" fmla="*/ 682967 w 1034401"/>
                <a:gd name="connsiteY139" fmla="*/ 308344 h 838042"/>
                <a:gd name="connsiteX140" fmla="*/ 688682 w 1034401"/>
                <a:gd name="connsiteY140" fmla="*/ 304534 h 838042"/>
                <a:gd name="connsiteX141" fmla="*/ 698207 w 1034401"/>
                <a:gd name="connsiteY141" fmla="*/ 295009 h 838042"/>
                <a:gd name="connsiteX142" fmla="*/ 707732 w 1034401"/>
                <a:gd name="connsiteY142" fmla="*/ 283579 h 838042"/>
                <a:gd name="connsiteX143" fmla="*/ 719162 w 1034401"/>
                <a:gd name="connsiteY143" fmla="*/ 275959 h 838042"/>
                <a:gd name="connsiteX144" fmla="*/ 734402 w 1034401"/>
                <a:gd name="connsiteY144" fmla="*/ 262624 h 838042"/>
                <a:gd name="connsiteX145" fmla="*/ 743927 w 1034401"/>
                <a:gd name="connsiteY145" fmla="*/ 251194 h 838042"/>
                <a:gd name="connsiteX146" fmla="*/ 755357 w 1034401"/>
                <a:gd name="connsiteY146" fmla="*/ 241669 h 838042"/>
                <a:gd name="connsiteX147" fmla="*/ 761072 w 1034401"/>
                <a:gd name="connsiteY147" fmla="*/ 230239 h 838042"/>
                <a:gd name="connsiteX148" fmla="*/ 762977 w 1034401"/>
                <a:gd name="connsiteY148" fmla="*/ 224524 h 838042"/>
                <a:gd name="connsiteX149" fmla="*/ 768692 w 1034401"/>
                <a:gd name="connsiteY149" fmla="*/ 213094 h 838042"/>
                <a:gd name="connsiteX150" fmla="*/ 766787 w 1034401"/>
                <a:gd name="connsiteY150" fmla="*/ 197854 h 838042"/>
                <a:gd name="connsiteX151" fmla="*/ 761072 w 1034401"/>
                <a:gd name="connsiteY151" fmla="*/ 195949 h 838042"/>
                <a:gd name="connsiteX152" fmla="*/ 740117 w 1034401"/>
                <a:gd name="connsiteY152" fmla="*/ 197854 h 838042"/>
                <a:gd name="connsiteX153" fmla="*/ 734402 w 1034401"/>
                <a:gd name="connsiteY153" fmla="*/ 201664 h 838042"/>
                <a:gd name="connsiteX154" fmla="*/ 722972 w 1034401"/>
                <a:gd name="connsiteY154" fmla="*/ 205474 h 838042"/>
                <a:gd name="connsiteX155" fmla="*/ 719162 w 1034401"/>
                <a:gd name="connsiteY155" fmla="*/ 211189 h 838042"/>
                <a:gd name="connsiteX156" fmla="*/ 713447 w 1034401"/>
                <a:gd name="connsiteY156" fmla="*/ 213094 h 838042"/>
                <a:gd name="connsiteX157" fmla="*/ 707732 w 1034401"/>
                <a:gd name="connsiteY157" fmla="*/ 216904 h 838042"/>
                <a:gd name="connsiteX158" fmla="*/ 702017 w 1034401"/>
                <a:gd name="connsiteY158" fmla="*/ 222619 h 838042"/>
                <a:gd name="connsiteX159" fmla="*/ 694397 w 1034401"/>
                <a:gd name="connsiteY159" fmla="*/ 226429 h 838042"/>
                <a:gd name="connsiteX160" fmla="*/ 652487 w 1034401"/>
                <a:gd name="connsiteY160" fmla="*/ 255004 h 838042"/>
                <a:gd name="connsiteX161" fmla="*/ 639152 w 1034401"/>
                <a:gd name="connsiteY161" fmla="*/ 266434 h 838042"/>
                <a:gd name="connsiteX162" fmla="*/ 629627 w 1034401"/>
                <a:gd name="connsiteY162" fmla="*/ 283579 h 838042"/>
                <a:gd name="connsiteX163" fmla="*/ 604862 w 1034401"/>
                <a:gd name="connsiteY163" fmla="*/ 289294 h 838042"/>
                <a:gd name="connsiteX164" fmla="*/ 591527 w 1034401"/>
                <a:gd name="connsiteY164" fmla="*/ 293104 h 838042"/>
                <a:gd name="connsiteX165" fmla="*/ 576287 w 1034401"/>
                <a:gd name="connsiteY165" fmla="*/ 291199 h 838042"/>
                <a:gd name="connsiteX166" fmla="*/ 564857 w 1034401"/>
                <a:gd name="connsiteY166" fmla="*/ 287389 h 838042"/>
                <a:gd name="connsiteX167" fmla="*/ 553427 w 1034401"/>
                <a:gd name="connsiteY167" fmla="*/ 283579 h 838042"/>
                <a:gd name="connsiteX168" fmla="*/ 541997 w 1034401"/>
                <a:gd name="connsiteY168" fmla="*/ 279769 h 838042"/>
                <a:gd name="connsiteX169" fmla="*/ 536282 w 1034401"/>
                <a:gd name="connsiteY169" fmla="*/ 277864 h 838042"/>
                <a:gd name="connsiteX170" fmla="*/ 530567 w 1034401"/>
                <a:gd name="connsiteY170" fmla="*/ 274054 h 838042"/>
                <a:gd name="connsiteX171" fmla="*/ 519137 w 1034401"/>
                <a:gd name="connsiteY171" fmla="*/ 268339 h 838042"/>
                <a:gd name="connsiteX172" fmla="*/ 511517 w 1034401"/>
                <a:gd name="connsiteY172" fmla="*/ 256909 h 838042"/>
                <a:gd name="connsiteX173" fmla="*/ 507707 w 1034401"/>
                <a:gd name="connsiteY173" fmla="*/ 235954 h 838042"/>
                <a:gd name="connsiteX174" fmla="*/ 509612 w 1034401"/>
                <a:gd name="connsiteY174" fmla="*/ 171184 h 838042"/>
                <a:gd name="connsiteX175" fmla="*/ 508314 w 1034401"/>
                <a:gd name="connsiteY175" fmla="*/ 73485 h 838042"/>
                <a:gd name="connsiteX176" fmla="*/ 454116 w 1034401"/>
                <a:gd name="connsiteY176" fmla="*/ 11248 h 838042"/>
                <a:gd name="connsiteX177" fmla="*/ 435401 w 1034401"/>
                <a:gd name="connsiteY177" fmla="*/ 68523 h 838042"/>
                <a:gd name="connsiteX178" fmla="*/ 427697 w 1034401"/>
                <a:gd name="connsiteY178" fmla="*/ 137103 h 838042"/>
                <a:gd name="connsiteX179" fmla="*/ 420077 w 1034401"/>
                <a:gd name="connsiteY179" fmla="*/ 169279 h 838042"/>
                <a:gd name="connsiteX180" fmla="*/ 416267 w 1034401"/>
                <a:gd name="connsiteY180" fmla="*/ 186424 h 838042"/>
                <a:gd name="connsiteX181" fmla="*/ 420077 w 1034401"/>
                <a:gd name="connsiteY181" fmla="*/ 207379 h 838042"/>
                <a:gd name="connsiteX182" fmla="*/ 423887 w 1034401"/>
                <a:gd name="connsiteY182" fmla="*/ 213094 h 838042"/>
                <a:gd name="connsiteX183" fmla="*/ 427697 w 1034401"/>
                <a:gd name="connsiteY183" fmla="*/ 224524 h 838042"/>
                <a:gd name="connsiteX184" fmla="*/ 425792 w 1034401"/>
                <a:gd name="connsiteY184" fmla="*/ 251194 h 838042"/>
                <a:gd name="connsiteX185" fmla="*/ 420077 w 1034401"/>
                <a:gd name="connsiteY185" fmla="*/ 253099 h 838042"/>
                <a:gd name="connsiteX186" fmla="*/ 414362 w 1034401"/>
                <a:gd name="connsiteY186" fmla="*/ 256909 h 838042"/>
                <a:gd name="connsiteX187" fmla="*/ 423887 w 1034401"/>
                <a:gd name="connsiteY187" fmla="*/ 253099 h 838042"/>
                <a:gd name="connsiteX0" fmla="*/ 423887 w 1033466"/>
                <a:gd name="connsiteY0" fmla="*/ 253099 h 838042"/>
                <a:gd name="connsiteX1" fmla="*/ 423887 w 1033466"/>
                <a:gd name="connsiteY1" fmla="*/ 253099 h 838042"/>
                <a:gd name="connsiteX2" fmla="*/ 397217 w 1033466"/>
                <a:gd name="connsiteY2" fmla="*/ 262624 h 838042"/>
                <a:gd name="connsiteX3" fmla="*/ 389597 w 1033466"/>
                <a:gd name="connsiteY3" fmla="*/ 264529 h 838042"/>
                <a:gd name="connsiteX4" fmla="*/ 359117 w 1033466"/>
                <a:gd name="connsiteY4" fmla="*/ 266434 h 838042"/>
                <a:gd name="connsiteX5" fmla="*/ 353402 w 1033466"/>
                <a:gd name="connsiteY5" fmla="*/ 270244 h 838042"/>
                <a:gd name="connsiteX6" fmla="*/ 341972 w 1033466"/>
                <a:gd name="connsiteY6" fmla="*/ 279769 h 838042"/>
                <a:gd name="connsiteX7" fmla="*/ 330542 w 1033466"/>
                <a:gd name="connsiteY7" fmla="*/ 283579 h 838042"/>
                <a:gd name="connsiteX8" fmla="*/ 315302 w 1033466"/>
                <a:gd name="connsiteY8" fmla="*/ 289294 h 838042"/>
                <a:gd name="connsiteX9" fmla="*/ 267677 w 1033466"/>
                <a:gd name="connsiteY9" fmla="*/ 285484 h 838042"/>
                <a:gd name="connsiteX10" fmla="*/ 256247 w 1033466"/>
                <a:gd name="connsiteY10" fmla="*/ 281674 h 838042"/>
                <a:gd name="connsiteX11" fmla="*/ 244817 w 1033466"/>
                <a:gd name="connsiteY11" fmla="*/ 277864 h 838042"/>
                <a:gd name="connsiteX12" fmla="*/ 239102 w 1033466"/>
                <a:gd name="connsiteY12" fmla="*/ 275959 h 838042"/>
                <a:gd name="connsiteX13" fmla="*/ 233387 w 1033466"/>
                <a:gd name="connsiteY13" fmla="*/ 274054 h 838042"/>
                <a:gd name="connsiteX14" fmla="*/ 221957 w 1033466"/>
                <a:gd name="connsiteY14" fmla="*/ 272149 h 838042"/>
                <a:gd name="connsiteX15" fmla="*/ 216242 w 1033466"/>
                <a:gd name="connsiteY15" fmla="*/ 270244 h 838042"/>
                <a:gd name="connsiteX16" fmla="*/ 208622 w 1033466"/>
                <a:gd name="connsiteY16" fmla="*/ 268339 h 838042"/>
                <a:gd name="connsiteX17" fmla="*/ 197192 w 1033466"/>
                <a:gd name="connsiteY17" fmla="*/ 264529 h 838042"/>
                <a:gd name="connsiteX18" fmla="*/ 191477 w 1033466"/>
                <a:gd name="connsiteY18" fmla="*/ 262624 h 838042"/>
                <a:gd name="connsiteX19" fmla="*/ 183857 w 1033466"/>
                <a:gd name="connsiteY19" fmla="*/ 260719 h 838042"/>
                <a:gd name="connsiteX20" fmla="*/ 172427 w 1033466"/>
                <a:gd name="connsiteY20" fmla="*/ 255004 h 838042"/>
                <a:gd name="connsiteX21" fmla="*/ 166712 w 1033466"/>
                <a:gd name="connsiteY21" fmla="*/ 251194 h 838042"/>
                <a:gd name="connsiteX22" fmla="*/ 159092 w 1033466"/>
                <a:gd name="connsiteY22" fmla="*/ 239764 h 838042"/>
                <a:gd name="connsiteX23" fmla="*/ 147662 w 1033466"/>
                <a:gd name="connsiteY23" fmla="*/ 235954 h 838042"/>
                <a:gd name="connsiteX24" fmla="*/ 141947 w 1033466"/>
                <a:gd name="connsiteY24" fmla="*/ 232144 h 838042"/>
                <a:gd name="connsiteX25" fmla="*/ 136232 w 1033466"/>
                <a:gd name="connsiteY25" fmla="*/ 230239 h 838042"/>
                <a:gd name="connsiteX26" fmla="*/ 119087 w 1033466"/>
                <a:gd name="connsiteY26" fmla="*/ 226429 h 838042"/>
                <a:gd name="connsiteX27" fmla="*/ 113372 w 1033466"/>
                <a:gd name="connsiteY27" fmla="*/ 220714 h 838042"/>
                <a:gd name="connsiteX28" fmla="*/ 103847 w 1033466"/>
                <a:gd name="connsiteY28" fmla="*/ 203569 h 838042"/>
                <a:gd name="connsiteX29" fmla="*/ 86702 w 1033466"/>
                <a:gd name="connsiteY29" fmla="*/ 195949 h 838042"/>
                <a:gd name="connsiteX30" fmla="*/ 80987 w 1033466"/>
                <a:gd name="connsiteY30" fmla="*/ 194044 h 838042"/>
                <a:gd name="connsiteX31" fmla="*/ 61937 w 1033466"/>
                <a:gd name="connsiteY31" fmla="*/ 197854 h 838042"/>
                <a:gd name="connsiteX32" fmla="*/ 56222 w 1033466"/>
                <a:gd name="connsiteY32" fmla="*/ 201664 h 838042"/>
                <a:gd name="connsiteX33" fmla="*/ 52412 w 1033466"/>
                <a:gd name="connsiteY33" fmla="*/ 207379 h 838042"/>
                <a:gd name="connsiteX34" fmla="*/ 48602 w 1033466"/>
                <a:gd name="connsiteY34" fmla="*/ 218809 h 838042"/>
                <a:gd name="connsiteX35" fmla="*/ 52412 w 1033466"/>
                <a:gd name="connsiteY35" fmla="*/ 256909 h 838042"/>
                <a:gd name="connsiteX36" fmla="*/ 56222 w 1033466"/>
                <a:gd name="connsiteY36" fmla="*/ 262624 h 838042"/>
                <a:gd name="connsiteX37" fmla="*/ 61937 w 1033466"/>
                <a:gd name="connsiteY37" fmla="*/ 266434 h 838042"/>
                <a:gd name="connsiteX38" fmla="*/ 65747 w 1033466"/>
                <a:gd name="connsiteY38" fmla="*/ 272149 h 838042"/>
                <a:gd name="connsiteX39" fmla="*/ 82892 w 1033466"/>
                <a:gd name="connsiteY39" fmla="*/ 281674 h 838042"/>
                <a:gd name="connsiteX40" fmla="*/ 105752 w 1033466"/>
                <a:gd name="connsiteY40" fmla="*/ 283579 h 838042"/>
                <a:gd name="connsiteX41" fmla="*/ 126707 w 1033466"/>
                <a:gd name="connsiteY41" fmla="*/ 289294 h 838042"/>
                <a:gd name="connsiteX42" fmla="*/ 132422 w 1033466"/>
                <a:gd name="connsiteY42" fmla="*/ 291199 h 838042"/>
                <a:gd name="connsiteX43" fmla="*/ 138137 w 1033466"/>
                <a:gd name="connsiteY43" fmla="*/ 296914 h 838042"/>
                <a:gd name="connsiteX44" fmla="*/ 145757 w 1033466"/>
                <a:gd name="connsiteY44" fmla="*/ 298819 h 838042"/>
                <a:gd name="connsiteX45" fmla="*/ 168617 w 1033466"/>
                <a:gd name="connsiteY45" fmla="*/ 302629 h 838042"/>
                <a:gd name="connsiteX46" fmla="*/ 193382 w 1033466"/>
                <a:gd name="connsiteY46" fmla="*/ 308344 h 838042"/>
                <a:gd name="connsiteX47" fmla="*/ 210527 w 1033466"/>
                <a:gd name="connsiteY47" fmla="*/ 314059 h 838042"/>
                <a:gd name="connsiteX48" fmla="*/ 216242 w 1033466"/>
                <a:gd name="connsiteY48" fmla="*/ 315964 h 838042"/>
                <a:gd name="connsiteX49" fmla="*/ 231482 w 1033466"/>
                <a:gd name="connsiteY49" fmla="*/ 319774 h 838042"/>
                <a:gd name="connsiteX50" fmla="*/ 250532 w 1033466"/>
                <a:gd name="connsiteY50" fmla="*/ 325489 h 838042"/>
                <a:gd name="connsiteX51" fmla="*/ 256247 w 1033466"/>
                <a:gd name="connsiteY51" fmla="*/ 329299 h 838042"/>
                <a:gd name="connsiteX52" fmla="*/ 269582 w 1033466"/>
                <a:gd name="connsiteY52" fmla="*/ 344539 h 838042"/>
                <a:gd name="connsiteX53" fmla="*/ 275297 w 1033466"/>
                <a:gd name="connsiteY53" fmla="*/ 363589 h 838042"/>
                <a:gd name="connsiteX54" fmla="*/ 277202 w 1033466"/>
                <a:gd name="connsiteY54" fmla="*/ 369304 h 838042"/>
                <a:gd name="connsiteX55" fmla="*/ 279107 w 1033466"/>
                <a:gd name="connsiteY55" fmla="*/ 375019 h 838042"/>
                <a:gd name="connsiteX56" fmla="*/ 281012 w 1033466"/>
                <a:gd name="connsiteY56" fmla="*/ 399784 h 838042"/>
                <a:gd name="connsiteX57" fmla="*/ 282917 w 1033466"/>
                <a:gd name="connsiteY57" fmla="*/ 405499 h 838042"/>
                <a:gd name="connsiteX58" fmla="*/ 281012 w 1033466"/>
                <a:gd name="connsiteY58" fmla="*/ 424549 h 838042"/>
                <a:gd name="connsiteX59" fmla="*/ 279107 w 1033466"/>
                <a:gd name="connsiteY59" fmla="*/ 434074 h 838042"/>
                <a:gd name="connsiteX60" fmla="*/ 265772 w 1033466"/>
                <a:gd name="connsiteY60" fmla="*/ 447409 h 838042"/>
                <a:gd name="connsiteX61" fmla="*/ 254342 w 1033466"/>
                <a:gd name="connsiteY61" fmla="*/ 455029 h 838042"/>
                <a:gd name="connsiteX62" fmla="*/ 242912 w 1033466"/>
                <a:gd name="connsiteY62" fmla="*/ 458839 h 838042"/>
                <a:gd name="connsiteX63" fmla="*/ 128612 w 1033466"/>
                <a:gd name="connsiteY63" fmla="*/ 458839 h 838042"/>
                <a:gd name="connsiteX64" fmla="*/ 122897 w 1033466"/>
                <a:gd name="connsiteY64" fmla="*/ 460744 h 838042"/>
                <a:gd name="connsiteX65" fmla="*/ 107657 w 1033466"/>
                <a:gd name="connsiteY65" fmla="*/ 462649 h 838042"/>
                <a:gd name="connsiteX66" fmla="*/ 90512 w 1033466"/>
                <a:gd name="connsiteY66" fmla="*/ 468364 h 838042"/>
                <a:gd name="connsiteX67" fmla="*/ 84797 w 1033466"/>
                <a:gd name="connsiteY67" fmla="*/ 470269 h 838042"/>
                <a:gd name="connsiteX68" fmla="*/ 79082 w 1033466"/>
                <a:gd name="connsiteY68" fmla="*/ 474079 h 838042"/>
                <a:gd name="connsiteX69" fmla="*/ 67652 w 1033466"/>
                <a:gd name="connsiteY69" fmla="*/ 475984 h 838042"/>
                <a:gd name="connsiteX70" fmla="*/ 29552 w 1033466"/>
                <a:gd name="connsiteY70" fmla="*/ 477889 h 838042"/>
                <a:gd name="connsiteX71" fmla="*/ 18122 w 1033466"/>
                <a:gd name="connsiteY71" fmla="*/ 483604 h 838042"/>
                <a:gd name="connsiteX72" fmla="*/ 8597 w 1033466"/>
                <a:gd name="connsiteY72" fmla="*/ 493129 h 838042"/>
                <a:gd name="connsiteX73" fmla="*/ 6692 w 1033466"/>
                <a:gd name="connsiteY73" fmla="*/ 498844 h 838042"/>
                <a:gd name="connsiteX74" fmla="*/ 2882 w 1033466"/>
                <a:gd name="connsiteY74" fmla="*/ 504559 h 838042"/>
                <a:gd name="connsiteX75" fmla="*/ 14312 w 1033466"/>
                <a:gd name="connsiteY75" fmla="*/ 540754 h 838042"/>
                <a:gd name="connsiteX76" fmla="*/ 147662 w 1033466"/>
                <a:gd name="connsiteY76" fmla="*/ 540754 h 838042"/>
                <a:gd name="connsiteX77" fmla="*/ 155282 w 1033466"/>
                <a:gd name="connsiteY77" fmla="*/ 538849 h 838042"/>
                <a:gd name="connsiteX78" fmla="*/ 305777 w 1033466"/>
                <a:gd name="connsiteY78" fmla="*/ 533134 h 838042"/>
                <a:gd name="connsiteX79" fmla="*/ 321017 w 1033466"/>
                <a:gd name="connsiteY79" fmla="*/ 540754 h 838042"/>
                <a:gd name="connsiteX80" fmla="*/ 332447 w 1033466"/>
                <a:gd name="connsiteY80" fmla="*/ 546469 h 838042"/>
                <a:gd name="connsiteX81" fmla="*/ 336257 w 1033466"/>
                <a:gd name="connsiteY81" fmla="*/ 552184 h 838042"/>
                <a:gd name="connsiteX82" fmla="*/ 341972 w 1033466"/>
                <a:gd name="connsiteY82" fmla="*/ 554089 h 838042"/>
                <a:gd name="connsiteX83" fmla="*/ 353402 w 1033466"/>
                <a:gd name="connsiteY83" fmla="*/ 561709 h 838042"/>
                <a:gd name="connsiteX84" fmla="*/ 359117 w 1033466"/>
                <a:gd name="connsiteY84" fmla="*/ 565519 h 838042"/>
                <a:gd name="connsiteX85" fmla="*/ 362927 w 1033466"/>
                <a:gd name="connsiteY85" fmla="*/ 571234 h 838042"/>
                <a:gd name="connsiteX86" fmla="*/ 368642 w 1033466"/>
                <a:gd name="connsiteY86" fmla="*/ 582664 h 838042"/>
                <a:gd name="connsiteX87" fmla="*/ 364832 w 1033466"/>
                <a:gd name="connsiteY87" fmla="*/ 609334 h 838042"/>
                <a:gd name="connsiteX88" fmla="*/ 361022 w 1033466"/>
                <a:gd name="connsiteY88" fmla="*/ 615049 h 838042"/>
                <a:gd name="connsiteX89" fmla="*/ 359117 w 1033466"/>
                <a:gd name="connsiteY89" fmla="*/ 620764 h 838042"/>
                <a:gd name="connsiteX90" fmla="*/ 355307 w 1033466"/>
                <a:gd name="connsiteY90" fmla="*/ 626479 h 838042"/>
                <a:gd name="connsiteX91" fmla="*/ 353402 w 1033466"/>
                <a:gd name="connsiteY91" fmla="*/ 632194 h 838042"/>
                <a:gd name="connsiteX92" fmla="*/ 349592 w 1033466"/>
                <a:gd name="connsiteY92" fmla="*/ 637909 h 838042"/>
                <a:gd name="connsiteX93" fmla="*/ 332447 w 1033466"/>
                <a:gd name="connsiteY93" fmla="*/ 704584 h 838042"/>
                <a:gd name="connsiteX94" fmla="*/ 330542 w 1033466"/>
                <a:gd name="connsiteY94" fmla="*/ 756019 h 838042"/>
                <a:gd name="connsiteX95" fmla="*/ 332447 w 1033466"/>
                <a:gd name="connsiteY95" fmla="*/ 780784 h 838042"/>
                <a:gd name="connsiteX96" fmla="*/ 334352 w 1033466"/>
                <a:gd name="connsiteY96" fmla="*/ 786499 h 838042"/>
                <a:gd name="connsiteX97" fmla="*/ 338162 w 1033466"/>
                <a:gd name="connsiteY97" fmla="*/ 790309 h 838042"/>
                <a:gd name="connsiteX98" fmla="*/ 366737 w 1033466"/>
                <a:gd name="connsiteY98" fmla="*/ 836029 h 838042"/>
                <a:gd name="connsiteX99" fmla="*/ 389597 w 1033466"/>
                <a:gd name="connsiteY99" fmla="*/ 837934 h 838042"/>
                <a:gd name="connsiteX100" fmla="*/ 397407 w 1033466"/>
                <a:gd name="connsiteY100" fmla="*/ 833530 h 838042"/>
                <a:gd name="connsiteX101" fmla="*/ 402932 w 1033466"/>
                <a:gd name="connsiteY101" fmla="*/ 784594 h 838042"/>
                <a:gd name="connsiteX102" fmla="*/ 406742 w 1033466"/>
                <a:gd name="connsiteY102" fmla="*/ 727444 h 838042"/>
                <a:gd name="connsiteX103" fmla="*/ 423887 w 1033466"/>
                <a:gd name="connsiteY103" fmla="*/ 672199 h 838042"/>
                <a:gd name="connsiteX104" fmla="*/ 429602 w 1033466"/>
                <a:gd name="connsiteY104" fmla="*/ 658864 h 838042"/>
                <a:gd name="connsiteX105" fmla="*/ 444084 w 1033466"/>
                <a:gd name="connsiteY105" fmla="*/ 626947 h 838042"/>
                <a:gd name="connsiteX106" fmla="*/ 464289 w 1033466"/>
                <a:gd name="connsiteY106" fmla="*/ 600072 h 838042"/>
                <a:gd name="connsiteX107" fmla="*/ 523510 w 1033466"/>
                <a:gd name="connsiteY107" fmla="*/ 565123 h 838042"/>
                <a:gd name="connsiteX108" fmla="*/ 599348 w 1033466"/>
                <a:gd name="connsiteY108" fmla="*/ 550915 h 838042"/>
                <a:gd name="connsiteX109" fmla="*/ 707801 w 1033466"/>
                <a:gd name="connsiteY109" fmla="*/ 612819 h 838042"/>
                <a:gd name="connsiteX110" fmla="*/ 780122 w 1033466"/>
                <a:gd name="connsiteY110" fmla="*/ 656959 h 838042"/>
                <a:gd name="connsiteX111" fmla="*/ 804887 w 1033466"/>
                <a:gd name="connsiteY111" fmla="*/ 632194 h 838042"/>
                <a:gd name="connsiteX112" fmla="*/ 801077 w 1033466"/>
                <a:gd name="connsiteY112" fmla="*/ 601714 h 838042"/>
                <a:gd name="connsiteX113" fmla="*/ 762796 w 1033466"/>
                <a:gd name="connsiteY113" fmla="*/ 562523 h 838042"/>
                <a:gd name="connsiteX114" fmla="*/ 650582 w 1033466"/>
                <a:gd name="connsiteY114" fmla="*/ 479794 h 838042"/>
                <a:gd name="connsiteX115" fmla="*/ 646772 w 1033466"/>
                <a:gd name="connsiteY115" fmla="*/ 462649 h 838042"/>
                <a:gd name="connsiteX116" fmla="*/ 658202 w 1033466"/>
                <a:gd name="connsiteY116" fmla="*/ 426454 h 838042"/>
                <a:gd name="connsiteX117" fmla="*/ 726782 w 1033466"/>
                <a:gd name="connsiteY117" fmla="*/ 405499 h 838042"/>
                <a:gd name="connsiteX118" fmla="*/ 844892 w 1033466"/>
                <a:gd name="connsiteY118" fmla="*/ 407404 h 838042"/>
                <a:gd name="connsiteX119" fmla="*/ 873467 w 1033466"/>
                <a:gd name="connsiteY119" fmla="*/ 409309 h 838042"/>
                <a:gd name="connsiteX120" fmla="*/ 902042 w 1033466"/>
                <a:gd name="connsiteY120" fmla="*/ 415024 h 838042"/>
                <a:gd name="connsiteX121" fmla="*/ 953477 w 1033466"/>
                <a:gd name="connsiteY121" fmla="*/ 424549 h 838042"/>
                <a:gd name="connsiteX122" fmla="*/ 1002290 w 1033466"/>
                <a:gd name="connsiteY122" fmla="*/ 426835 h 838042"/>
                <a:gd name="connsiteX123" fmla="*/ 1032449 w 1033466"/>
                <a:gd name="connsiteY123" fmla="*/ 402711 h 838042"/>
                <a:gd name="connsiteX124" fmla="*/ 1020514 w 1033466"/>
                <a:gd name="connsiteY124" fmla="*/ 377797 h 838042"/>
                <a:gd name="connsiteX125" fmla="*/ 964889 w 1033466"/>
                <a:gd name="connsiteY125" fmla="*/ 358029 h 838042"/>
                <a:gd name="connsiteX126" fmla="*/ 907856 w 1033466"/>
                <a:gd name="connsiteY126" fmla="*/ 350516 h 838042"/>
                <a:gd name="connsiteX127" fmla="*/ 827747 w 1033466"/>
                <a:gd name="connsiteY127" fmla="*/ 357874 h 838042"/>
                <a:gd name="connsiteX128" fmla="*/ 822032 w 1033466"/>
                <a:gd name="connsiteY128" fmla="*/ 359779 h 838042"/>
                <a:gd name="connsiteX129" fmla="*/ 732497 w 1033466"/>
                <a:gd name="connsiteY129" fmla="*/ 361684 h 838042"/>
                <a:gd name="connsiteX130" fmla="*/ 671537 w 1033466"/>
                <a:gd name="connsiteY130" fmla="*/ 369304 h 838042"/>
                <a:gd name="connsiteX131" fmla="*/ 648677 w 1033466"/>
                <a:gd name="connsiteY131" fmla="*/ 373114 h 838042"/>
                <a:gd name="connsiteX132" fmla="*/ 644867 w 1033466"/>
                <a:gd name="connsiteY132" fmla="*/ 361684 h 838042"/>
                <a:gd name="connsiteX133" fmla="*/ 642962 w 1033466"/>
                <a:gd name="connsiteY133" fmla="*/ 355969 h 838042"/>
                <a:gd name="connsiteX134" fmla="*/ 644867 w 1033466"/>
                <a:gd name="connsiteY134" fmla="*/ 338824 h 838042"/>
                <a:gd name="connsiteX135" fmla="*/ 646772 w 1033466"/>
                <a:gd name="connsiteY135" fmla="*/ 333109 h 838042"/>
                <a:gd name="connsiteX136" fmla="*/ 663917 w 1033466"/>
                <a:gd name="connsiteY136" fmla="*/ 323584 h 838042"/>
                <a:gd name="connsiteX137" fmla="*/ 675347 w 1033466"/>
                <a:gd name="connsiteY137" fmla="*/ 315964 h 838042"/>
                <a:gd name="connsiteX138" fmla="*/ 677252 w 1033466"/>
                <a:gd name="connsiteY138" fmla="*/ 310249 h 838042"/>
                <a:gd name="connsiteX139" fmla="*/ 682967 w 1033466"/>
                <a:gd name="connsiteY139" fmla="*/ 308344 h 838042"/>
                <a:gd name="connsiteX140" fmla="*/ 688682 w 1033466"/>
                <a:gd name="connsiteY140" fmla="*/ 304534 h 838042"/>
                <a:gd name="connsiteX141" fmla="*/ 698207 w 1033466"/>
                <a:gd name="connsiteY141" fmla="*/ 295009 h 838042"/>
                <a:gd name="connsiteX142" fmla="*/ 707732 w 1033466"/>
                <a:gd name="connsiteY142" fmla="*/ 283579 h 838042"/>
                <a:gd name="connsiteX143" fmla="*/ 719162 w 1033466"/>
                <a:gd name="connsiteY143" fmla="*/ 275959 h 838042"/>
                <a:gd name="connsiteX144" fmla="*/ 734402 w 1033466"/>
                <a:gd name="connsiteY144" fmla="*/ 262624 h 838042"/>
                <a:gd name="connsiteX145" fmla="*/ 743927 w 1033466"/>
                <a:gd name="connsiteY145" fmla="*/ 251194 h 838042"/>
                <a:gd name="connsiteX146" fmla="*/ 755357 w 1033466"/>
                <a:gd name="connsiteY146" fmla="*/ 241669 h 838042"/>
                <a:gd name="connsiteX147" fmla="*/ 761072 w 1033466"/>
                <a:gd name="connsiteY147" fmla="*/ 230239 h 838042"/>
                <a:gd name="connsiteX148" fmla="*/ 762977 w 1033466"/>
                <a:gd name="connsiteY148" fmla="*/ 224524 h 838042"/>
                <a:gd name="connsiteX149" fmla="*/ 768692 w 1033466"/>
                <a:gd name="connsiteY149" fmla="*/ 213094 h 838042"/>
                <a:gd name="connsiteX150" fmla="*/ 766787 w 1033466"/>
                <a:gd name="connsiteY150" fmla="*/ 197854 h 838042"/>
                <a:gd name="connsiteX151" fmla="*/ 761072 w 1033466"/>
                <a:gd name="connsiteY151" fmla="*/ 195949 h 838042"/>
                <a:gd name="connsiteX152" fmla="*/ 740117 w 1033466"/>
                <a:gd name="connsiteY152" fmla="*/ 197854 h 838042"/>
                <a:gd name="connsiteX153" fmla="*/ 734402 w 1033466"/>
                <a:gd name="connsiteY153" fmla="*/ 201664 h 838042"/>
                <a:gd name="connsiteX154" fmla="*/ 722972 w 1033466"/>
                <a:gd name="connsiteY154" fmla="*/ 205474 h 838042"/>
                <a:gd name="connsiteX155" fmla="*/ 719162 w 1033466"/>
                <a:gd name="connsiteY155" fmla="*/ 211189 h 838042"/>
                <a:gd name="connsiteX156" fmla="*/ 713447 w 1033466"/>
                <a:gd name="connsiteY156" fmla="*/ 213094 h 838042"/>
                <a:gd name="connsiteX157" fmla="*/ 707732 w 1033466"/>
                <a:gd name="connsiteY157" fmla="*/ 216904 h 838042"/>
                <a:gd name="connsiteX158" fmla="*/ 702017 w 1033466"/>
                <a:gd name="connsiteY158" fmla="*/ 222619 h 838042"/>
                <a:gd name="connsiteX159" fmla="*/ 694397 w 1033466"/>
                <a:gd name="connsiteY159" fmla="*/ 226429 h 838042"/>
                <a:gd name="connsiteX160" fmla="*/ 652487 w 1033466"/>
                <a:gd name="connsiteY160" fmla="*/ 255004 h 838042"/>
                <a:gd name="connsiteX161" fmla="*/ 639152 w 1033466"/>
                <a:gd name="connsiteY161" fmla="*/ 266434 h 838042"/>
                <a:gd name="connsiteX162" fmla="*/ 629627 w 1033466"/>
                <a:gd name="connsiteY162" fmla="*/ 283579 h 838042"/>
                <a:gd name="connsiteX163" fmla="*/ 604862 w 1033466"/>
                <a:gd name="connsiteY163" fmla="*/ 289294 h 838042"/>
                <a:gd name="connsiteX164" fmla="*/ 591527 w 1033466"/>
                <a:gd name="connsiteY164" fmla="*/ 293104 h 838042"/>
                <a:gd name="connsiteX165" fmla="*/ 576287 w 1033466"/>
                <a:gd name="connsiteY165" fmla="*/ 291199 h 838042"/>
                <a:gd name="connsiteX166" fmla="*/ 564857 w 1033466"/>
                <a:gd name="connsiteY166" fmla="*/ 287389 h 838042"/>
                <a:gd name="connsiteX167" fmla="*/ 553427 w 1033466"/>
                <a:gd name="connsiteY167" fmla="*/ 283579 h 838042"/>
                <a:gd name="connsiteX168" fmla="*/ 541997 w 1033466"/>
                <a:gd name="connsiteY168" fmla="*/ 279769 h 838042"/>
                <a:gd name="connsiteX169" fmla="*/ 536282 w 1033466"/>
                <a:gd name="connsiteY169" fmla="*/ 277864 h 838042"/>
                <a:gd name="connsiteX170" fmla="*/ 530567 w 1033466"/>
                <a:gd name="connsiteY170" fmla="*/ 274054 h 838042"/>
                <a:gd name="connsiteX171" fmla="*/ 519137 w 1033466"/>
                <a:gd name="connsiteY171" fmla="*/ 268339 h 838042"/>
                <a:gd name="connsiteX172" fmla="*/ 511517 w 1033466"/>
                <a:gd name="connsiteY172" fmla="*/ 256909 h 838042"/>
                <a:gd name="connsiteX173" fmla="*/ 507707 w 1033466"/>
                <a:gd name="connsiteY173" fmla="*/ 235954 h 838042"/>
                <a:gd name="connsiteX174" fmla="*/ 509612 w 1033466"/>
                <a:gd name="connsiteY174" fmla="*/ 171184 h 838042"/>
                <a:gd name="connsiteX175" fmla="*/ 508314 w 1033466"/>
                <a:gd name="connsiteY175" fmla="*/ 73485 h 838042"/>
                <a:gd name="connsiteX176" fmla="*/ 454116 w 1033466"/>
                <a:gd name="connsiteY176" fmla="*/ 11248 h 838042"/>
                <a:gd name="connsiteX177" fmla="*/ 435401 w 1033466"/>
                <a:gd name="connsiteY177" fmla="*/ 68523 h 838042"/>
                <a:gd name="connsiteX178" fmla="*/ 427697 w 1033466"/>
                <a:gd name="connsiteY178" fmla="*/ 137103 h 838042"/>
                <a:gd name="connsiteX179" fmla="*/ 420077 w 1033466"/>
                <a:gd name="connsiteY179" fmla="*/ 169279 h 838042"/>
                <a:gd name="connsiteX180" fmla="*/ 416267 w 1033466"/>
                <a:gd name="connsiteY180" fmla="*/ 186424 h 838042"/>
                <a:gd name="connsiteX181" fmla="*/ 420077 w 1033466"/>
                <a:gd name="connsiteY181" fmla="*/ 207379 h 838042"/>
                <a:gd name="connsiteX182" fmla="*/ 423887 w 1033466"/>
                <a:gd name="connsiteY182" fmla="*/ 213094 h 838042"/>
                <a:gd name="connsiteX183" fmla="*/ 427697 w 1033466"/>
                <a:gd name="connsiteY183" fmla="*/ 224524 h 838042"/>
                <a:gd name="connsiteX184" fmla="*/ 425792 w 1033466"/>
                <a:gd name="connsiteY184" fmla="*/ 251194 h 838042"/>
                <a:gd name="connsiteX185" fmla="*/ 420077 w 1033466"/>
                <a:gd name="connsiteY185" fmla="*/ 253099 h 838042"/>
                <a:gd name="connsiteX186" fmla="*/ 414362 w 1033466"/>
                <a:gd name="connsiteY186" fmla="*/ 256909 h 838042"/>
                <a:gd name="connsiteX187" fmla="*/ 423887 w 1033466"/>
                <a:gd name="connsiteY18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44892 w 1033465"/>
                <a:gd name="connsiteY118" fmla="*/ 407404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822032 w 1033465"/>
                <a:gd name="connsiteY128" fmla="*/ 359779 h 838042"/>
                <a:gd name="connsiteX129" fmla="*/ 732497 w 1033465"/>
                <a:gd name="connsiteY129" fmla="*/ 361684 h 838042"/>
                <a:gd name="connsiteX130" fmla="*/ 671537 w 1033465"/>
                <a:gd name="connsiteY130" fmla="*/ 369304 h 838042"/>
                <a:gd name="connsiteX131" fmla="*/ 648677 w 1033465"/>
                <a:gd name="connsiteY131" fmla="*/ 373114 h 838042"/>
                <a:gd name="connsiteX132" fmla="*/ 644867 w 1033465"/>
                <a:gd name="connsiteY132" fmla="*/ 361684 h 838042"/>
                <a:gd name="connsiteX133" fmla="*/ 642962 w 1033465"/>
                <a:gd name="connsiteY133" fmla="*/ 355969 h 838042"/>
                <a:gd name="connsiteX134" fmla="*/ 644867 w 1033465"/>
                <a:gd name="connsiteY134" fmla="*/ 338824 h 838042"/>
                <a:gd name="connsiteX135" fmla="*/ 646772 w 1033465"/>
                <a:gd name="connsiteY135" fmla="*/ 333109 h 838042"/>
                <a:gd name="connsiteX136" fmla="*/ 663917 w 1033465"/>
                <a:gd name="connsiteY136" fmla="*/ 323584 h 838042"/>
                <a:gd name="connsiteX137" fmla="*/ 675347 w 1033465"/>
                <a:gd name="connsiteY137" fmla="*/ 315964 h 838042"/>
                <a:gd name="connsiteX138" fmla="*/ 677252 w 1033465"/>
                <a:gd name="connsiteY138" fmla="*/ 310249 h 838042"/>
                <a:gd name="connsiteX139" fmla="*/ 682967 w 1033465"/>
                <a:gd name="connsiteY139" fmla="*/ 308344 h 838042"/>
                <a:gd name="connsiteX140" fmla="*/ 688682 w 1033465"/>
                <a:gd name="connsiteY140" fmla="*/ 304534 h 838042"/>
                <a:gd name="connsiteX141" fmla="*/ 698207 w 1033465"/>
                <a:gd name="connsiteY141" fmla="*/ 295009 h 838042"/>
                <a:gd name="connsiteX142" fmla="*/ 707732 w 1033465"/>
                <a:gd name="connsiteY142" fmla="*/ 283579 h 838042"/>
                <a:gd name="connsiteX143" fmla="*/ 719162 w 1033465"/>
                <a:gd name="connsiteY143" fmla="*/ 275959 h 838042"/>
                <a:gd name="connsiteX144" fmla="*/ 734402 w 1033465"/>
                <a:gd name="connsiteY144" fmla="*/ 262624 h 838042"/>
                <a:gd name="connsiteX145" fmla="*/ 743927 w 1033465"/>
                <a:gd name="connsiteY145" fmla="*/ 251194 h 838042"/>
                <a:gd name="connsiteX146" fmla="*/ 755357 w 1033465"/>
                <a:gd name="connsiteY146" fmla="*/ 241669 h 838042"/>
                <a:gd name="connsiteX147" fmla="*/ 761072 w 1033465"/>
                <a:gd name="connsiteY147" fmla="*/ 230239 h 838042"/>
                <a:gd name="connsiteX148" fmla="*/ 762977 w 1033465"/>
                <a:gd name="connsiteY148" fmla="*/ 224524 h 838042"/>
                <a:gd name="connsiteX149" fmla="*/ 768692 w 1033465"/>
                <a:gd name="connsiteY149" fmla="*/ 213094 h 838042"/>
                <a:gd name="connsiteX150" fmla="*/ 766787 w 1033465"/>
                <a:gd name="connsiteY150" fmla="*/ 197854 h 838042"/>
                <a:gd name="connsiteX151" fmla="*/ 761072 w 1033465"/>
                <a:gd name="connsiteY151" fmla="*/ 195949 h 838042"/>
                <a:gd name="connsiteX152" fmla="*/ 740117 w 1033465"/>
                <a:gd name="connsiteY152" fmla="*/ 197854 h 838042"/>
                <a:gd name="connsiteX153" fmla="*/ 734402 w 1033465"/>
                <a:gd name="connsiteY153" fmla="*/ 201664 h 838042"/>
                <a:gd name="connsiteX154" fmla="*/ 722972 w 1033465"/>
                <a:gd name="connsiteY154" fmla="*/ 205474 h 838042"/>
                <a:gd name="connsiteX155" fmla="*/ 719162 w 1033465"/>
                <a:gd name="connsiteY155" fmla="*/ 211189 h 838042"/>
                <a:gd name="connsiteX156" fmla="*/ 713447 w 1033465"/>
                <a:gd name="connsiteY156" fmla="*/ 213094 h 838042"/>
                <a:gd name="connsiteX157" fmla="*/ 707732 w 1033465"/>
                <a:gd name="connsiteY157" fmla="*/ 216904 h 838042"/>
                <a:gd name="connsiteX158" fmla="*/ 702017 w 1033465"/>
                <a:gd name="connsiteY158" fmla="*/ 222619 h 838042"/>
                <a:gd name="connsiteX159" fmla="*/ 694397 w 1033465"/>
                <a:gd name="connsiteY159" fmla="*/ 226429 h 838042"/>
                <a:gd name="connsiteX160" fmla="*/ 652487 w 1033465"/>
                <a:gd name="connsiteY160" fmla="*/ 255004 h 838042"/>
                <a:gd name="connsiteX161" fmla="*/ 639152 w 1033465"/>
                <a:gd name="connsiteY161" fmla="*/ 266434 h 838042"/>
                <a:gd name="connsiteX162" fmla="*/ 629627 w 1033465"/>
                <a:gd name="connsiteY162" fmla="*/ 283579 h 838042"/>
                <a:gd name="connsiteX163" fmla="*/ 604862 w 1033465"/>
                <a:gd name="connsiteY163" fmla="*/ 289294 h 838042"/>
                <a:gd name="connsiteX164" fmla="*/ 591527 w 1033465"/>
                <a:gd name="connsiteY164" fmla="*/ 293104 h 838042"/>
                <a:gd name="connsiteX165" fmla="*/ 576287 w 1033465"/>
                <a:gd name="connsiteY165" fmla="*/ 291199 h 838042"/>
                <a:gd name="connsiteX166" fmla="*/ 564857 w 1033465"/>
                <a:gd name="connsiteY166" fmla="*/ 287389 h 838042"/>
                <a:gd name="connsiteX167" fmla="*/ 553427 w 1033465"/>
                <a:gd name="connsiteY167" fmla="*/ 283579 h 838042"/>
                <a:gd name="connsiteX168" fmla="*/ 541997 w 1033465"/>
                <a:gd name="connsiteY168" fmla="*/ 279769 h 838042"/>
                <a:gd name="connsiteX169" fmla="*/ 536282 w 1033465"/>
                <a:gd name="connsiteY169" fmla="*/ 277864 h 838042"/>
                <a:gd name="connsiteX170" fmla="*/ 530567 w 1033465"/>
                <a:gd name="connsiteY170" fmla="*/ 274054 h 838042"/>
                <a:gd name="connsiteX171" fmla="*/ 519137 w 1033465"/>
                <a:gd name="connsiteY171" fmla="*/ 268339 h 838042"/>
                <a:gd name="connsiteX172" fmla="*/ 511517 w 1033465"/>
                <a:gd name="connsiteY172" fmla="*/ 256909 h 838042"/>
                <a:gd name="connsiteX173" fmla="*/ 507707 w 1033465"/>
                <a:gd name="connsiteY173" fmla="*/ 235954 h 838042"/>
                <a:gd name="connsiteX174" fmla="*/ 509612 w 1033465"/>
                <a:gd name="connsiteY174" fmla="*/ 171184 h 838042"/>
                <a:gd name="connsiteX175" fmla="*/ 508314 w 1033465"/>
                <a:gd name="connsiteY175" fmla="*/ 73485 h 838042"/>
                <a:gd name="connsiteX176" fmla="*/ 454116 w 1033465"/>
                <a:gd name="connsiteY176" fmla="*/ 11248 h 838042"/>
                <a:gd name="connsiteX177" fmla="*/ 435401 w 1033465"/>
                <a:gd name="connsiteY177" fmla="*/ 68523 h 838042"/>
                <a:gd name="connsiteX178" fmla="*/ 427697 w 1033465"/>
                <a:gd name="connsiteY178" fmla="*/ 137103 h 838042"/>
                <a:gd name="connsiteX179" fmla="*/ 420077 w 1033465"/>
                <a:gd name="connsiteY179" fmla="*/ 169279 h 838042"/>
                <a:gd name="connsiteX180" fmla="*/ 416267 w 1033465"/>
                <a:gd name="connsiteY180" fmla="*/ 186424 h 838042"/>
                <a:gd name="connsiteX181" fmla="*/ 420077 w 1033465"/>
                <a:gd name="connsiteY181" fmla="*/ 207379 h 838042"/>
                <a:gd name="connsiteX182" fmla="*/ 423887 w 1033465"/>
                <a:gd name="connsiteY182" fmla="*/ 213094 h 838042"/>
                <a:gd name="connsiteX183" fmla="*/ 427697 w 1033465"/>
                <a:gd name="connsiteY183" fmla="*/ 224524 h 838042"/>
                <a:gd name="connsiteX184" fmla="*/ 425792 w 1033465"/>
                <a:gd name="connsiteY184" fmla="*/ 251194 h 838042"/>
                <a:gd name="connsiteX185" fmla="*/ 420077 w 1033465"/>
                <a:gd name="connsiteY185" fmla="*/ 253099 h 838042"/>
                <a:gd name="connsiteX186" fmla="*/ 414362 w 1033465"/>
                <a:gd name="connsiteY186" fmla="*/ 256909 h 838042"/>
                <a:gd name="connsiteX187" fmla="*/ 423887 w 1033465"/>
                <a:gd name="connsiteY18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44892 w 1033465"/>
                <a:gd name="connsiteY118" fmla="*/ 407404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2962 w 1033465"/>
                <a:gd name="connsiteY132" fmla="*/ 355969 h 838042"/>
                <a:gd name="connsiteX133" fmla="*/ 644867 w 1033465"/>
                <a:gd name="connsiteY133" fmla="*/ 338824 h 838042"/>
                <a:gd name="connsiteX134" fmla="*/ 646772 w 1033465"/>
                <a:gd name="connsiteY134" fmla="*/ 333109 h 838042"/>
                <a:gd name="connsiteX135" fmla="*/ 663917 w 1033465"/>
                <a:gd name="connsiteY135" fmla="*/ 323584 h 838042"/>
                <a:gd name="connsiteX136" fmla="*/ 675347 w 1033465"/>
                <a:gd name="connsiteY136" fmla="*/ 315964 h 838042"/>
                <a:gd name="connsiteX137" fmla="*/ 677252 w 1033465"/>
                <a:gd name="connsiteY137" fmla="*/ 310249 h 838042"/>
                <a:gd name="connsiteX138" fmla="*/ 682967 w 1033465"/>
                <a:gd name="connsiteY138" fmla="*/ 308344 h 838042"/>
                <a:gd name="connsiteX139" fmla="*/ 688682 w 1033465"/>
                <a:gd name="connsiteY139" fmla="*/ 304534 h 838042"/>
                <a:gd name="connsiteX140" fmla="*/ 698207 w 1033465"/>
                <a:gd name="connsiteY140" fmla="*/ 295009 h 838042"/>
                <a:gd name="connsiteX141" fmla="*/ 707732 w 1033465"/>
                <a:gd name="connsiteY141" fmla="*/ 283579 h 838042"/>
                <a:gd name="connsiteX142" fmla="*/ 719162 w 1033465"/>
                <a:gd name="connsiteY142" fmla="*/ 275959 h 838042"/>
                <a:gd name="connsiteX143" fmla="*/ 734402 w 1033465"/>
                <a:gd name="connsiteY143" fmla="*/ 262624 h 838042"/>
                <a:gd name="connsiteX144" fmla="*/ 743927 w 1033465"/>
                <a:gd name="connsiteY144" fmla="*/ 251194 h 838042"/>
                <a:gd name="connsiteX145" fmla="*/ 755357 w 1033465"/>
                <a:gd name="connsiteY145" fmla="*/ 241669 h 838042"/>
                <a:gd name="connsiteX146" fmla="*/ 761072 w 1033465"/>
                <a:gd name="connsiteY146" fmla="*/ 230239 h 838042"/>
                <a:gd name="connsiteX147" fmla="*/ 762977 w 1033465"/>
                <a:gd name="connsiteY147" fmla="*/ 224524 h 838042"/>
                <a:gd name="connsiteX148" fmla="*/ 768692 w 1033465"/>
                <a:gd name="connsiteY148" fmla="*/ 213094 h 838042"/>
                <a:gd name="connsiteX149" fmla="*/ 766787 w 1033465"/>
                <a:gd name="connsiteY149" fmla="*/ 197854 h 838042"/>
                <a:gd name="connsiteX150" fmla="*/ 761072 w 1033465"/>
                <a:gd name="connsiteY150" fmla="*/ 195949 h 838042"/>
                <a:gd name="connsiteX151" fmla="*/ 740117 w 1033465"/>
                <a:gd name="connsiteY151" fmla="*/ 197854 h 838042"/>
                <a:gd name="connsiteX152" fmla="*/ 734402 w 1033465"/>
                <a:gd name="connsiteY152" fmla="*/ 201664 h 838042"/>
                <a:gd name="connsiteX153" fmla="*/ 722972 w 1033465"/>
                <a:gd name="connsiteY153" fmla="*/ 205474 h 838042"/>
                <a:gd name="connsiteX154" fmla="*/ 719162 w 1033465"/>
                <a:gd name="connsiteY154" fmla="*/ 211189 h 838042"/>
                <a:gd name="connsiteX155" fmla="*/ 713447 w 1033465"/>
                <a:gd name="connsiteY155" fmla="*/ 213094 h 838042"/>
                <a:gd name="connsiteX156" fmla="*/ 707732 w 1033465"/>
                <a:gd name="connsiteY156" fmla="*/ 216904 h 838042"/>
                <a:gd name="connsiteX157" fmla="*/ 702017 w 1033465"/>
                <a:gd name="connsiteY157" fmla="*/ 222619 h 838042"/>
                <a:gd name="connsiteX158" fmla="*/ 694397 w 1033465"/>
                <a:gd name="connsiteY158" fmla="*/ 226429 h 838042"/>
                <a:gd name="connsiteX159" fmla="*/ 652487 w 1033465"/>
                <a:gd name="connsiteY159" fmla="*/ 255004 h 838042"/>
                <a:gd name="connsiteX160" fmla="*/ 639152 w 1033465"/>
                <a:gd name="connsiteY160" fmla="*/ 266434 h 838042"/>
                <a:gd name="connsiteX161" fmla="*/ 629627 w 1033465"/>
                <a:gd name="connsiteY161" fmla="*/ 283579 h 838042"/>
                <a:gd name="connsiteX162" fmla="*/ 604862 w 1033465"/>
                <a:gd name="connsiteY162" fmla="*/ 289294 h 838042"/>
                <a:gd name="connsiteX163" fmla="*/ 591527 w 1033465"/>
                <a:gd name="connsiteY163" fmla="*/ 293104 h 838042"/>
                <a:gd name="connsiteX164" fmla="*/ 576287 w 1033465"/>
                <a:gd name="connsiteY164" fmla="*/ 291199 h 838042"/>
                <a:gd name="connsiteX165" fmla="*/ 564857 w 1033465"/>
                <a:gd name="connsiteY165" fmla="*/ 287389 h 838042"/>
                <a:gd name="connsiteX166" fmla="*/ 553427 w 1033465"/>
                <a:gd name="connsiteY166" fmla="*/ 283579 h 838042"/>
                <a:gd name="connsiteX167" fmla="*/ 541997 w 1033465"/>
                <a:gd name="connsiteY167" fmla="*/ 279769 h 838042"/>
                <a:gd name="connsiteX168" fmla="*/ 536282 w 1033465"/>
                <a:gd name="connsiteY168" fmla="*/ 277864 h 838042"/>
                <a:gd name="connsiteX169" fmla="*/ 530567 w 1033465"/>
                <a:gd name="connsiteY169" fmla="*/ 274054 h 838042"/>
                <a:gd name="connsiteX170" fmla="*/ 519137 w 1033465"/>
                <a:gd name="connsiteY170" fmla="*/ 268339 h 838042"/>
                <a:gd name="connsiteX171" fmla="*/ 511517 w 1033465"/>
                <a:gd name="connsiteY171" fmla="*/ 256909 h 838042"/>
                <a:gd name="connsiteX172" fmla="*/ 507707 w 1033465"/>
                <a:gd name="connsiteY172" fmla="*/ 235954 h 838042"/>
                <a:gd name="connsiteX173" fmla="*/ 509612 w 1033465"/>
                <a:gd name="connsiteY173" fmla="*/ 171184 h 838042"/>
                <a:gd name="connsiteX174" fmla="*/ 508314 w 1033465"/>
                <a:gd name="connsiteY174" fmla="*/ 73485 h 838042"/>
                <a:gd name="connsiteX175" fmla="*/ 454116 w 1033465"/>
                <a:gd name="connsiteY175" fmla="*/ 11248 h 838042"/>
                <a:gd name="connsiteX176" fmla="*/ 435401 w 1033465"/>
                <a:gd name="connsiteY176" fmla="*/ 68523 h 838042"/>
                <a:gd name="connsiteX177" fmla="*/ 427697 w 1033465"/>
                <a:gd name="connsiteY177" fmla="*/ 137103 h 838042"/>
                <a:gd name="connsiteX178" fmla="*/ 420077 w 1033465"/>
                <a:gd name="connsiteY178" fmla="*/ 169279 h 838042"/>
                <a:gd name="connsiteX179" fmla="*/ 416267 w 1033465"/>
                <a:gd name="connsiteY179" fmla="*/ 186424 h 838042"/>
                <a:gd name="connsiteX180" fmla="*/ 420077 w 1033465"/>
                <a:gd name="connsiteY180" fmla="*/ 207379 h 838042"/>
                <a:gd name="connsiteX181" fmla="*/ 423887 w 1033465"/>
                <a:gd name="connsiteY181" fmla="*/ 213094 h 838042"/>
                <a:gd name="connsiteX182" fmla="*/ 427697 w 1033465"/>
                <a:gd name="connsiteY182" fmla="*/ 224524 h 838042"/>
                <a:gd name="connsiteX183" fmla="*/ 425792 w 1033465"/>
                <a:gd name="connsiteY183" fmla="*/ 251194 h 838042"/>
                <a:gd name="connsiteX184" fmla="*/ 420077 w 1033465"/>
                <a:gd name="connsiteY184" fmla="*/ 253099 h 838042"/>
                <a:gd name="connsiteX185" fmla="*/ 414362 w 1033465"/>
                <a:gd name="connsiteY185" fmla="*/ 256909 h 838042"/>
                <a:gd name="connsiteX186" fmla="*/ 423887 w 1033465"/>
                <a:gd name="connsiteY18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44892 w 1033465"/>
                <a:gd name="connsiteY118" fmla="*/ 407404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4867 w 1033465"/>
                <a:gd name="connsiteY132" fmla="*/ 338824 h 838042"/>
                <a:gd name="connsiteX133" fmla="*/ 646772 w 1033465"/>
                <a:gd name="connsiteY133" fmla="*/ 333109 h 838042"/>
                <a:gd name="connsiteX134" fmla="*/ 663917 w 1033465"/>
                <a:gd name="connsiteY134" fmla="*/ 323584 h 838042"/>
                <a:gd name="connsiteX135" fmla="*/ 675347 w 1033465"/>
                <a:gd name="connsiteY135" fmla="*/ 315964 h 838042"/>
                <a:gd name="connsiteX136" fmla="*/ 677252 w 1033465"/>
                <a:gd name="connsiteY136" fmla="*/ 310249 h 838042"/>
                <a:gd name="connsiteX137" fmla="*/ 682967 w 1033465"/>
                <a:gd name="connsiteY137" fmla="*/ 308344 h 838042"/>
                <a:gd name="connsiteX138" fmla="*/ 688682 w 1033465"/>
                <a:gd name="connsiteY138" fmla="*/ 304534 h 838042"/>
                <a:gd name="connsiteX139" fmla="*/ 698207 w 1033465"/>
                <a:gd name="connsiteY139" fmla="*/ 295009 h 838042"/>
                <a:gd name="connsiteX140" fmla="*/ 707732 w 1033465"/>
                <a:gd name="connsiteY140" fmla="*/ 283579 h 838042"/>
                <a:gd name="connsiteX141" fmla="*/ 719162 w 1033465"/>
                <a:gd name="connsiteY141" fmla="*/ 275959 h 838042"/>
                <a:gd name="connsiteX142" fmla="*/ 734402 w 1033465"/>
                <a:gd name="connsiteY142" fmla="*/ 262624 h 838042"/>
                <a:gd name="connsiteX143" fmla="*/ 743927 w 1033465"/>
                <a:gd name="connsiteY143" fmla="*/ 251194 h 838042"/>
                <a:gd name="connsiteX144" fmla="*/ 755357 w 1033465"/>
                <a:gd name="connsiteY144" fmla="*/ 241669 h 838042"/>
                <a:gd name="connsiteX145" fmla="*/ 761072 w 1033465"/>
                <a:gd name="connsiteY145" fmla="*/ 230239 h 838042"/>
                <a:gd name="connsiteX146" fmla="*/ 762977 w 1033465"/>
                <a:gd name="connsiteY146" fmla="*/ 224524 h 838042"/>
                <a:gd name="connsiteX147" fmla="*/ 768692 w 1033465"/>
                <a:gd name="connsiteY147" fmla="*/ 213094 h 838042"/>
                <a:gd name="connsiteX148" fmla="*/ 766787 w 1033465"/>
                <a:gd name="connsiteY148" fmla="*/ 197854 h 838042"/>
                <a:gd name="connsiteX149" fmla="*/ 761072 w 1033465"/>
                <a:gd name="connsiteY149" fmla="*/ 195949 h 838042"/>
                <a:gd name="connsiteX150" fmla="*/ 740117 w 1033465"/>
                <a:gd name="connsiteY150" fmla="*/ 197854 h 838042"/>
                <a:gd name="connsiteX151" fmla="*/ 734402 w 1033465"/>
                <a:gd name="connsiteY151" fmla="*/ 201664 h 838042"/>
                <a:gd name="connsiteX152" fmla="*/ 722972 w 1033465"/>
                <a:gd name="connsiteY152" fmla="*/ 205474 h 838042"/>
                <a:gd name="connsiteX153" fmla="*/ 719162 w 1033465"/>
                <a:gd name="connsiteY153" fmla="*/ 211189 h 838042"/>
                <a:gd name="connsiteX154" fmla="*/ 713447 w 1033465"/>
                <a:gd name="connsiteY154" fmla="*/ 213094 h 838042"/>
                <a:gd name="connsiteX155" fmla="*/ 707732 w 1033465"/>
                <a:gd name="connsiteY155" fmla="*/ 216904 h 838042"/>
                <a:gd name="connsiteX156" fmla="*/ 702017 w 1033465"/>
                <a:gd name="connsiteY156" fmla="*/ 222619 h 838042"/>
                <a:gd name="connsiteX157" fmla="*/ 694397 w 1033465"/>
                <a:gd name="connsiteY157" fmla="*/ 226429 h 838042"/>
                <a:gd name="connsiteX158" fmla="*/ 652487 w 1033465"/>
                <a:gd name="connsiteY158" fmla="*/ 255004 h 838042"/>
                <a:gd name="connsiteX159" fmla="*/ 639152 w 1033465"/>
                <a:gd name="connsiteY159" fmla="*/ 266434 h 838042"/>
                <a:gd name="connsiteX160" fmla="*/ 629627 w 1033465"/>
                <a:gd name="connsiteY160" fmla="*/ 283579 h 838042"/>
                <a:gd name="connsiteX161" fmla="*/ 604862 w 1033465"/>
                <a:gd name="connsiteY161" fmla="*/ 289294 h 838042"/>
                <a:gd name="connsiteX162" fmla="*/ 591527 w 1033465"/>
                <a:gd name="connsiteY162" fmla="*/ 293104 h 838042"/>
                <a:gd name="connsiteX163" fmla="*/ 576287 w 1033465"/>
                <a:gd name="connsiteY163" fmla="*/ 291199 h 838042"/>
                <a:gd name="connsiteX164" fmla="*/ 564857 w 1033465"/>
                <a:gd name="connsiteY164" fmla="*/ 287389 h 838042"/>
                <a:gd name="connsiteX165" fmla="*/ 553427 w 1033465"/>
                <a:gd name="connsiteY165" fmla="*/ 283579 h 838042"/>
                <a:gd name="connsiteX166" fmla="*/ 541997 w 1033465"/>
                <a:gd name="connsiteY166" fmla="*/ 279769 h 838042"/>
                <a:gd name="connsiteX167" fmla="*/ 536282 w 1033465"/>
                <a:gd name="connsiteY167" fmla="*/ 277864 h 838042"/>
                <a:gd name="connsiteX168" fmla="*/ 530567 w 1033465"/>
                <a:gd name="connsiteY168" fmla="*/ 274054 h 838042"/>
                <a:gd name="connsiteX169" fmla="*/ 519137 w 1033465"/>
                <a:gd name="connsiteY169" fmla="*/ 268339 h 838042"/>
                <a:gd name="connsiteX170" fmla="*/ 511517 w 1033465"/>
                <a:gd name="connsiteY170" fmla="*/ 256909 h 838042"/>
                <a:gd name="connsiteX171" fmla="*/ 507707 w 1033465"/>
                <a:gd name="connsiteY171" fmla="*/ 235954 h 838042"/>
                <a:gd name="connsiteX172" fmla="*/ 509612 w 1033465"/>
                <a:gd name="connsiteY172" fmla="*/ 171184 h 838042"/>
                <a:gd name="connsiteX173" fmla="*/ 508314 w 1033465"/>
                <a:gd name="connsiteY173" fmla="*/ 73485 h 838042"/>
                <a:gd name="connsiteX174" fmla="*/ 454116 w 1033465"/>
                <a:gd name="connsiteY174" fmla="*/ 11248 h 838042"/>
                <a:gd name="connsiteX175" fmla="*/ 435401 w 1033465"/>
                <a:gd name="connsiteY175" fmla="*/ 68523 h 838042"/>
                <a:gd name="connsiteX176" fmla="*/ 427697 w 1033465"/>
                <a:gd name="connsiteY176" fmla="*/ 137103 h 838042"/>
                <a:gd name="connsiteX177" fmla="*/ 420077 w 1033465"/>
                <a:gd name="connsiteY177" fmla="*/ 169279 h 838042"/>
                <a:gd name="connsiteX178" fmla="*/ 416267 w 1033465"/>
                <a:gd name="connsiteY178" fmla="*/ 186424 h 838042"/>
                <a:gd name="connsiteX179" fmla="*/ 420077 w 1033465"/>
                <a:gd name="connsiteY179" fmla="*/ 207379 h 838042"/>
                <a:gd name="connsiteX180" fmla="*/ 423887 w 1033465"/>
                <a:gd name="connsiteY180" fmla="*/ 213094 h 838042"/>
                <a:gd name="connsiteX181" fmla="*/ 427697 w 1033465"/>
                <a:gd name="connsiteY181" fmla="*/ 224524 h 838042"/>
                <a:gd name="connsiteX182" fmla="*/ 425792 w 1033465"/>
                <a:gd name="connsiteY182" fmla="*/ 251194 h 838042"/>
                <a:gd name="connsiteX183" fmla="*/ 420077 w 1033465"/>
                <a:gd name="connsiteY183" fmla="*/ 253099 h 838042"/>
                <a:gd name="connsiteX184" fmla="*/ 414362 w 1033465"/>
                <a:gd name="connsiteY184" fmla="*/ 256909 h 838042"/>
                <a:gd name="connsiteX185" fmla="*/ 423887 w 1033465"/>
                <a:gd name="connsiteY18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4867 w 1033465"/>
                <a:gd name="connsiteY132" fmla="*/ 338824 h 838042"/>
                <a:gd name="connsiteX133" fmla="*/ 646772 w 1033465"/>
                <a:gd name="connsiteY133" fmla="*/ 333109 h 838042"/>
                <a:gd name="connsiteX134" fmla="*/ 663917 w 1033465"/>
                <a:gd name="connsiteY134" fmla="*/ 323584 h 838042"/>
                <a:gd name="connsiteX135" fmla="*/ 675347 w 1033465"/>
                <a:gd name="connsiteY135" fmla="*/ 315964 h 838042"/>
                <a:gd name="connsiteX136" fmla="*/ 677252 w 1033465"/>
                <a:gd name="connsiteY136" fmla="*/ 310249 h 838042"/>
                <a:gd name="connsiteX137" fmla="*/ 682967 w 1033465"/>
                <a:gd name="connsiteY137" fmla="*/ 308344 h 838042"/>
                <a:gd name="connsiteX138" fmla="*/ 688682 w 1033465"/>
                <a:gd name="connsiteY138" fmla="*/ 304534 h 838042"/>
                <a:gd name="connsiteX139" fmla="*/ 698207 w 1033465"/>
                <a:gd name="connsiteY139" fmla="*/ 295009 h 838042"/>
                <a:gd name="connsiteX140" fmla="*/ 707732 w 1033465"/>
                <a:gd name="connsiteY140" fmla="*/ 283579 h 838042"/>
                <a:gd name="connsiteX141" fmla="*/ 719162 w 1033465"/>
                <a:gd name="connsiteY141" fmla="*/ 275959 h 838042"/>
                <a:gd name="connsiteX142" fmla="*/ 734402 w 1033465"/>
                <a:gd name="connsiteY142" fmla="*/ 262624 h 838042"/>
                <a:gd name="connsiteX143" fmla="*/ 743927 w 1033465"/>
                <a:gd name="connsiteY143" fmla="*/ 251194 h 838042"/>
                <a:gd name="connsiteX144" fmla="*/ 755357 w 1033465"/>
                <a:gd name="connsiteY144" fmla="*/ 241669 h 838042"/>
                <a:gd name="connsiteX145" fmla="*/ 761072 w 1033465"/>
                <a:gd name="connsiteY145" fmla="*/ 230239 h 838042"/>
                <a:gd name="connsiteX146" fmla="*/ 762977 w 1033465"/>
                <a:gd name="connsiteY146" fmla="*/ 224524 h 838042"/>
                <a:gd name="connsiteX147" fmla="*/ 768692 w 1033465"/>
                <a:gd name="connsiteY147" fmla="*/ 213094 h 838042"/>
                <a:gd name="connsiteX148" fmla="*/ 766787 w 1033465"/>
                <a:gd name="connsiteY148" fmla="*/ 197854 h 838042"/>
                <a:gd name="connsiteX149" fmla="*/ 761072 w 1033465"/>
                <a:gd name="connsiteY149" fmla="*/ 195949 h 838042"/>
                <a:gd name="connsiteX150" fmla="*/ 740117 w 1033465"/>
                <a:gd name="connsiteY150" fmla="*/ 197854 h 838042"/>
                <a:gd name="connsiteX151" fmla="*/ 734402 w 1033465"/>
                <a:gd name="connsiteY151" fmla="*/ 201664 h 838042"/>
                <a:gd name="connsiteX152" fmla="*/ 722972 w 1033465"/>
                <a:gd name="connsiteY152" fmla="*/ 205474 h 838042"/>
                <a:gd name="connsiteX153" fmla="*/ 719162 w 1033465"/>
                <a:gd name="connsiteY153" fmla="*/ 211189 h 838042"/>
                <a:gd name="connsiteX154" fmla="*/ 713447 w 1033465"/>
                <a:gd name="connsiteY154" fmla="*/ 213094 h 838042"/>
                <a:gd name="connsiteX155" fmla="*/ 707732 w 1033465"/>
                <a:gd name="connsiteY155" fmla="*/ 216904 h 838042"/>
                <a:gd name="connsiteX156" fmla="*/ 702017 w 1033465"/>
                <a:gd name="connsiteY156" fmla="*/ 222619 h 838042"/>
                <a:gd name="connsiteX157" fmla="*/ 694397 w 1033465"/>
                <a:gd name="connsiteY157" fmla="*/ 226429 h 838042"/>
                <a:gd name="connsiteX158" fmla="*/ 652487 w 1033465"/>
                <a:gd name="connsiteY158" fmla="*/ 255004 h 838042"/>
                <a:gd name="connsiteX159" fmla="*/ 639152 w 1033465"/>
                <a:gd name="connsiteY159" fmla="*/ 266434 h 838042"/>
                <a:gd name="connsiteX160" fmla="*/ 629627 w 1033465"/>
                <a:gd name="connsiteY160" fmla="*/ 283579 h 838042"/>
                <a:gd name="connsiteX161" fmla="*/ 604862 w 1033465"/>
                <a:gd name="connsiteY161" fmla="*/ 289294 h 838042"/>
                <a:gd name="connsiteX162" fmla="*/ 591527 w 1033465"/>
                <a:gd name="connsiteY162" fmla="*/ 293104 h 838042"/>
                <a:gd name="connsiteX163" fmla="*/ 576287 w 1033465"/>
                <a:gd name="connsiteY163" fmla="*/ 291199 h 838042"/>
                <a:gd name="connsiteX164" fmla="*/ 564857 w 1033465"/>
                <a:gd name="connsiteY164" fmla="*/ 287389 h 838042"/>
                <a:gd name="connsiteX165" fmla="*/ 553427 w 1033465"/>
                <a:gd name="connsiteY165" fmla="*/ 283579 h 838042"/>
                <a:gd name="connsiteX166" fmla="*/ 541997 w 1033465"/>
                <a:gd name="connsiteY166" fmla="*/ 279769 h 838042"/>
                <a:gd name="connsiteX167" fmla="*/ 536282 w 1033465"/>
                <a:gd name="connsiteY167" fmla="*/ 277864 h 838042"/>
                <a:gd name="connsiteX168" fmla="*/ 530567 w 1033465"/>
                <a:gd name="connsiteY168" fmla="*/ 274054 h 838042"/>
                <a:gd name="connsiteX169" fmla="*/ 519137 w 1033465"/>
                <a:gd name="connsiteY169" fmla="*/ 268339 h 838042"/>
                <a:gd name="connsiteX170" fmla="*/ 511517 w 1033465"/>
                <a:gd name="connsiteY170" fmla="*/ 256909 h 838042"/>
                <a:gd name="connsiteX171" fmla="*/ 507707 w 1033465"/>
                <a:gd name="connsiteY171" fmla="*/ 235954 h 838042"/>
                <a:gd name="connsiteX172" fmla="*/ 509612 w 1033465"/>
                <a:gd name="connsiteY172" fmla="*/ 171184 h 838042"/>
                <a:gd name="connsiteX173" fmla="*/ 508314 w 1033465"/>
                <a:gd name="connsiteY173" fmla="*/ 73485 h 838042"/>
                <a:gd name="connsiteX174" fmla="*/ 454116 w 1033465"/>
                <a:gd name="connsiteY174" fmla="*/ 11248 h 838042"/>
                <a:gd name="connsiteX175" fmla="*/ 435401 w 1033465"/>
                <a:gd name="connsiteY175" fmla="*/ 68523 h 838042"/>
                <a:gd name="connsiteX176" fmla="*/ 427697 w 1033465"/>
                <a:gd name="connsiteY176" fmla="*/ 137103 h 838042"/>
                <a:gd name="connsiteX177" fmla="*/ 420077 w 1033465"/>
                <a:gd name="connsiteY177" fmla="*/ 169279 h 838042"/>
                <a:gd name="connsiteX178" fmla="*/ 416267 w 1033465"/>
                <a:gd name="connsiteY178" fmla="*/ 186424 h 838042"/>
                <a:gd name="connsiteX179" fmla="*/ 420077 w 1033465"/>
                <a:gd name="connsiteY179" fmla="*/ 207379 h 838042"/>
                <a:gd name="connsiteX180" fmla="*/ 423887 w 1033465"/>
                <a:gd name="connsiteY180" fmla="*/ 213094 h 838042"/>
                <a:gd name="connsiteX181" fmla="*/ 427697 w 1033465"/>
                <a:gd name="connsiteY181" fmla="*/ 224524 h 838042"/>
                <a:gd name="connsiteX182" fmla="*/ 425792 w 1033465"/>
                <a:gd name="connsiteY182" fmla="*/ 251194 h 838042"/>
                <a:gd name="connsiteX183" fmla="*/ 420077 w 1033465"/>
                <a:gd name="connsiteY183" fmla="*/ 253099 h 838042"/>
                <a:gd name="connsiteX184" fmla="*/ 414362 w 1033465"/>
                <a:gd name="connsiteY184" fmla="*/ 256909 h 838042"/>
                <a:gd name="connsiteX185" fmla="*/ 423887 w 1033465"/>
                <a:gd name="connsiteY18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4867 w 1033465"/>
                <a:gd name="connsiteY132" fmla="*/ 338824 h 838042"/>
                <a:gd name="connsiteX133" fmla="*/ 646772 w 1033465"/>
                <a:gd name="connsiteY133" fmla="*/ 333109 h 838042"/>
                <a:gd name="connsiteX134" fmla="*/ 663917 w 1033465"/>
                <a:gd name="connsiteY134" fmla="*/ 323584 h 838042"/>
                <a:gd name="connsiteX135" fmla="*/ 675347 w 1033465"/>
                <a:gd name="connsiteY135" fmla="*/ 315964 h 838042"/>
                <a:gd name="connsiteX136" fmla="*/ 677252 w 1033465"/>
                <a:gd name="connsiteY136" fmla="*/ 310249 h 838042"/>
                <a:gd name="connsiteX137" fmla="*/ 682967 w 1033465"/>
                <a:gd name="connsiteY137" fmla="*/ 308344 h 838042"/>
                <a:gd name="connsiteX138" fmla="*/ 688682 w 1033465"/>
                <a:gd name="connsiteY138" fmla="*/ 304534 h 838042"/>
                <a:gd name="connsiteX139" fmla="*/ 698207 w 1033465"/>
                <a:gd name="connsiteY139" fmla="*/ 295009 h 838042"/>
                <a:gd name="connsiteX140" fmla="*/ 707732 w 1033465"/>
                <a:gd name="connsiteY140" fmla="*/ 283579 h 838042"/>
                <a:gd name="connsiteX141" fmla="*/ 719162 w 1033465"/>
                <a:gd name="connsiteY141" fmla="*/ 275959 h 838042"/>
                <a:gd name="connsiteX142" fmla="*/ 734402 w 1033465"/>
                <a:gd name="connsiteY142" fmla="*/ 262624 h 838042"/>
                <a:gd name="connsiteX143" fmla="*/ 743927 w 1033465"/>
                <a:gd name="connsiteY143" fmla="*/ 251194 h 838042"/>
                <a:gd name="connsiteX144" fmla="*/ 755357 w 1033465"/>
                <a:gd name="connsiteY144" fmla="*/ 241669 h 838042"/>
                <a:gd name="connsiteX145" fmla="*/ 761072 w 1033465"/>
                <a:gd name="connsiteY145" fmla="*/ 230239 h 838042"/>
                <a:gd name="connsiteX146" fmla="*/ 762977 w 1033465"/>
                <a:gd name="connsiteY146" fmla="*/ 224524 h 838042"/>
                <a:gd name="connsiteX147" fmla="*/ 768692 w 1033465"/>
                <a:gd name="connsiteY147" fmla="*/ 213094 h 838042"/>
                <a:gd name="connsiteX148" fmla="*/ 766787 w 1033465"/>
                <a:gd name="connsiteY148" fmla="*/ 197854 h 838042"/>
                <a:gd name="connsiteX149" fmla="*/ 761072 w 1033465"/>
                <a:gd name="connsiteY149" fmla="*/ 195949 h 838042"/>
                <a:gd name="connsiteX150" fmla="*/ 740117 w 1033465"/>
                <a:gd name="connsiteY150" fmla="*/ 197854 h 838042"/>
                <a:gd name="connsiteX151" fmla="*/ 734402 w 1033465"/>
                <a:gd name="connsiteY151" fmla="*/ 201664 h 838042"/>
                <a:gd name="connsiteX152" fmla="*/ 722972 w 1033465"/>
                <a:gd name="connsiteY152" fmla="*/ 205474 h 838042"/>
                <a:gd name="connsiteX153" fmla="*/ 719162 w 1033465"/>
                <a:gd name="connsiteY153" fmla="*/ 211189 h 838042"/>
                <a:gd name="connsiteX154" fmla="*/ 713447 w 1033465"/>
                <a:gd name="connsiteY154" fmla="*/ 213094 h 838042"/>
                <a:gd name="connsiteX155" fmla="*/ 707732 w 1033465"/>
                <a:gd name="connsiteY155" fmla="*/ 216904 h 838042"/>
                <a:gd name="connsiteX156" fmla="*/ 702017 w 1033465"/>
                <a:gd name="connsiteY156" fmla="*/ 222619 h 838042"/>
                <a:gd name="connsiteX157" fmla="*/ 694397 w 1033465"/>
                <a:gd name="connsiteY157" fmla="*/ 226429 h 838042"/>
                <a:gd name="connsiteX158" fmla="*/ 652487 w 1033465"/>
                <a:gd name="connsiteY158" fmla="*/ 255004 h 838042"/>
                <a:gd name="connsiteX159" fmla="*/ 639152 w 1033465"/>
                <a:gd name="connsiteY159" fmla="*/ 266434 h 838042"/>
                <a:gd name="connsiteX160" fmla="*/ 629627 w 1033465"/>
                <a:gd name="connsiteY160" fmla="*/ 283579 h 838042"/>
                <a:gd name="connsiteX161" fmla="*/ 604862 w 1033465"/>
                <a:gd name="connsiteY161" fmla="*/ 289294 h 838042"/>
                <a:gd name="connsiteX162" fmla="*/ 591527 w 1033465"/>
                <a:gd name="connsiteY162" fmla="*/ 293104 h 838042"/>
                <a:gd name="connsiteX163" fmla="*/ 576287 w 1033465"/>
                <a:gd name="connsiteY163" fmla="*/ 291199 h 838042"/>
                <a:gd name="connsiteX164" fmla="*/ 564857 w 1033465"/>
                <a:gd name="connsiteY164" fmla="*/ 287389 h 838042"/>
                <a:gd name="connsiteX165" fmla="*/ 553427 w 1033465"/>
                <a:gd name="connsiteY165" fmla="*/ 283579 h 838042"/>
                <a:gd name="connsiteX166" fmla="*/ 541997 w 1033465"/>
                <a:gd name="connsiteY166" fmla="*/ 279769 h 838042"/>
                <a:gd name="connsiteX167" fmla="*/ 536282 w 1033465"/>
                <a:gd name="connsiteY167" fmla="*/ 277864 h 838042"/>
                <a:gd name="connsiteX168" fmla="*/ 530567 w 1033465"/>
                <a:gd name="connsiteY168" fmla="*/ 274054 h 838042"/>
                <a:gd name="connsiteX169" fmla="*/ 519137 w 1033465"/>
                <a:gd name="connsiteY169" fmla="*/ 268339 h 838042"/>
                <a:gd name="connsiteX170" fmla="*/ 511517 w 1033465"/>
                <a:gd name="connsiteY170" fmla="*/ 256909 h 838042"/>
                <a:gd name="connsiteX171" fmla="*/ 507707 w 1033465"/>
                <a:gd name="connsiteY171" fmla="*/ 235954 h 838042"/>
                <a:gd name="connsiteX172" fmla="*/ 509612 w 1033465"/>
                <a:gd name="connsiteY172" fmla="*/ 171184 h 838042"/>
                <a:gd name="connsiteX173" fmla="*/ 508314 w 1033465"/>
                <a:gd name="connsiteY173" fmla="*/ 73485 h 838042"/>
                <a:gd name="connsiteX174" fmla="*/ 454116 w 1033465"/>
                <a:gd name="connsiteY174" fmla="*/ 11248 h 838042"/>
                <a:gd name="connsiteX175" fmla="*/ 435401 w 1033465"/>
                <a:gd name="connsiteY175" fmla="*/ 68523 h 838042"/>
                <a:gd name="connsiteX176" fmla="*/ 427697 w 1033465"/>
                <a:gd name="connsiteY176" fmla="*/ 137103 h 838042"/>
                <a:gd name="connsiteX177" fmla="*/ 420077 w 1033465"/>
                <a:gd name="connsiteY177" fmla="*/ 169279 h 838042"/>
                <a:gd name="connsiteX178" fmla="*/ 416267 w 1033465"/>
                <a:gd name="connsiteY178" fmla="*/ 186424 h 838042"/>
                <a:gd name="connsiteX179" fmla="*/ 420077 w 1033465"/>
                <a:gd name="connsiteY179" fmla="*/ 207379 h 838042"/>
                <a:gd name="connsiteX180" fmla="*/ 423887 w 1033465"/>
                <a:gd name="connsiteY180" fmla="*/ 213094 h 838042"/>
                <a:gd name="connsiteX181" fmla="*/ 427697 w 1033465"/>
                <a:gd name="connsiteY181" fmla="*/ 224524 h 838042"/>
                <a:gd name="connsiteX182" fmla="*/ 425792 w 1033465"/>
                <a:gd name="connsiteY182" fmla="*/ 251194 h 838042"/>
                <a:gd name="connsiteX183" fmla="*/ 420077 w 1033465"/>
                <a:gd name="connsiteY183" fmla="*/ 253099 h 838042"/>
                <a:gd name="connsiteX184" fmla="*/ 414362 w 1033465"/>
                <a:gd name="connsiteY184" fmla="*/ 256909 h 838042"/>
                <a:gd name="connsiteX185" fmla="*/ 423887 w 1033465"/>
                <a:gd name="connsiteY18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38824 h 838042"/>
                <a:gd name="connsiteX132" fmla="*/ 646772 w 1033465"/>
                <a:gd name="connsiteY132" fmla="*/ 333109 h 838042"/>
                <a:gd name="connsiteX133" fmla="*/ 663917 w 1033465"/>
                <a:gd name="connsiteY133" fmla="*/ 323584 h 838042"/>
                <a:gd name="connsiteX134" fmla="*/ 675347 w 1033465"/>
                <a:gd name="connsiteY134" fmla="*/ 315964 h 838042"/>
                <a:gd name="connsiteX135" fmla="*/ 677252 w 1033465"/>
                <a:gd name="connsiteY135" fmla="*/ 310249 h 838042"/>
                <a:gd name="connsiteX136" fmla="*/ 682967 w 1033465"/>
                <a:gd name="connsiteY136" fmla="*/ 308344 h 838042"/>
                <a:gd name="connsiteX137" fmla="*/ 688682 w 1033465"/>
                <a:gd name="connsiteY137" fmla="*/ 304534 h 838042"/>
                <a:gd name="connsiteX138" fmla="*/ 698207 w 1033465"/>
                <a:gd name="connsiteY138" fmla="*/ 295009 h 838042"/>
                <a:gd name="connsiteX139" fmla="*/ 707732 w 1033465"/>
                <a:gd name="connsiteY139" fmla="*/ 283579 h 838042"/>
                <a:gd name="connsiteX140" fmla="*/ 719162 w 1033465"/>
                <a:gd name="connsiteY140" fmla="*/ 275959 h 838042"/>
                <a:gd name="connsiteX141" fmla="*/ 734402 w 1033465"/>
                <a:gd name="connsiteY141" fmla="*/ 262624 h 838042"/>
                <a:gd name="connsiteX142" fmla="*/ 743927 w 1033465"/>
                <a:gd name="connsiteY142" fmla="*/ 251194 h 838042"/>
                <a:gd name="connsiteX143" fmla="*/ 755357 w 1033465"/>
                <a:gd name="connsiteY143" fmla="*/ 241669 h 838042"/>
                <a:gd name="connsiteX144" fmla="*/ 761072 w 1033465"/>
                <a:gd name="connsiteY144" fmla="*/ 230239 h 838042"/>
                <a:gd name="connsiteX145" fmla="*/ 762977 w 1033465"/>
                <a:gd name="connsiteY145" fmla="*/ 224524 h 838042"/>
                <a:gd name="connsiteX146" fmla="*/ 768692 w 1033465"/>
                <a:gd name="connsiteY146" fmla="*/ 213094 h 838042"/>
                <a:gd name="connsiteX147" fmla="*/ 766787 w 1033465"/>
                <a:gd name="connsiteY147" fmla="*/ 197854 h 838042"/>
                <a:gd name="connsiteX148" fmla="*/ 761072 w 1033465"/>
                <a:gd name="connsiteY148" fmla="*/ 195949 h 838042"/>
                <a:gd name="connsiteX149" fmla="*/ 740117 w 1033465"/>
                <a:gd name="connsiteY149" fmla="*/ 197854 h 838042"/>
                <a:gd name="connsiteX150" fmla="*/ 734402 w 1033465"/>
                <a:gd name="connsiteY150" fmla="*/ 201664 h 838042"/>
                <a:gd name="connsiteX151" fmla="*/ 722972 w 1033465"/>
                <a:gd name="connsiteY151" fmla="*/ 205474 h 838042"/>
                <a:gd name="connsiteX152" fmla="*/ 719162 w 1033465"/>
                <a:gd name="connsiteY152" fmla="*/ 211189 h 838042"/>
                <a:gd name="connsiteX153" fmla="*/ 713447 w 1033465"/>
                <a:gd name="connsiteY153" fmla="*/ 213094 h 838042"/>
                <a:gd name="connsiteX154" fmla="*/ 707732 w 1033465"/>
                <a:gd name="connsiteY154" fmla="*/ 216904 h 838042"/>
                <a:gd name="connsiteX155" fmla="*/ 702017 w 1033465"/>
                <a:gd name="connsiteY155" fmla="*/ 222619 h 838042"/>
                <a:gd name="connsiteX156" fmla="*/ 694397 w 1033465"/>
                <a:gd name="connsiteY156" fmla="*/ 226429 h 838042"/>
                <a:gd name="connsiteX157" fmla="*/ 652487 w 1033465"/>
                <a:gd name="connsiteY157" fmla="*/ 255004 h 838042"/>
                <a:gd name="connsiteX158" fmla="*/ 639152 w 1033465"/>
                <a:gd name="connsiteY158" fmla="*/ 266434 h 838042"/>
                <a:gd name="connsiteX159" fmla="*/ 629627 w 1033465"/>
                <a:gd name="connsiteY159" fmla="*/ 283579 h 838042"/>
                <a:gd name="connsiteX160" fmla="*/ 604862 w 1033465"/>
                <a:gd name="connsiteY160" fmla="*/ 289294 h 838042"/>
                <a:gd name="connsiteX161" fmla="*/ 591527 w 1033465"/>
                <a:gd name="connsiteY161" fmla="*/ 293104 h 838042"/>
                <a:gd name="connsiteX162" fmla="*/ 576287 w 1033465"/>
                <a:gd name="connsiteY162" fmla="*/ 291199 h 838042"/>
                <a:gd name="connsiteX163" fmla="*/ 564857 w 1033465"/>
                <a:gd name="connsiteY163" fmla="*/ 287389 h 838042"/>
                <a:gd name="connsiteX164" fmla="*/ 553427 w 1033465"/>
                <a:gd name="connsiteY164" fmla="*/ 283579 h 838042"/>
                <a:gd name="connsiteX165" fmla="*/ 541997 w 1033465"/>
                <a:gd name="connsiteY165" fmla="*/ 279769 h 838042"/>
                <a:gd name="connsiteX166" fmla="*/ 536282 w 1033465"/>
                <a:gd name="connsiteY166" fmla="*/ 277864 h 838042"/>
                <a:gd name="connsiteX167" fmla="*/ 530567 w 1033465"/>
                <a:gd name="connsiteY167" fmla="*/ 274054 h 838042"/>
                <a:gd name="connsiteX168" fmla="*/ 519137 w 1033465"/>
                <a:gd name="connsiteY168" fmla="*/ 268339 h 838042"/>
                <a:gd name="connsiteX169" fmla="*/ 511517 w 1033465"/>
                <a:gd name="connsiteY169" fmla="*/ 256909 h 838042"/>
                <a:gd name="connsiteX170" fmla="*/ 507707 w 1033465"/>
                <a:gd name="connsiteY170" fmla="*/ 235954 h 838042"/>
                <a:gd name="connsiteX171" fmla="*/ 509612 w 1033465"/>
                <a:gd name="connsiteY171" fmla="*/ 171184 h 838042"/>
                <a:gd name="connsiteX172" fmla="*/ 508314 w 1033465"/>
                <a:gd name="connsiteY172" fmla="*/ 73485 h 838042"/>
                <a:gd name="connsiteX173" fmla="*/ 454116 w 1033465"/>
                <a:gd name="connsiteY173" fmla="*/ 11248 h 838042"/>
                <a:gd name="connsiteX174" fmla="*/ 435401 w 1033465"/>
                <a:gd name="connsiteY174" fmla="*/ 68523 h 838042"/>
                <a:gd name="connsiteX175" fmla="*/ 427697 w 1033465"/>
                <a:gd name="connsiteY175" fmla="*/ 137103 h 838042"/>
                <a:gd name="connsiteX176" fmla="*/ 420077 w 1033465"/>
                <a:gd name="connsiteY176" fmla="*/ 169279 h 838042"/>
                <a:gd name="connsiteX177" fmla="*/ 416267 w 1033465"/>
                <a:gd name="connsiteY177" fmla="*/ 186424 h 838042"/>
                <a:gd name="connsiteX178" fmla="*/ 420077 w 1033465"/>
                <a:gd name="connsiteY178" fmla="*/ 207379 h 838042"/>
                <a:gd name="connsiteX179" fmla="*/ 423887 w 1033465"/>
                <a:gd name="connsiteY179" fmla="*/ 213094 h 838042"/>
                <a:gd name="connsiteX180" fmla="*/ 427697 w 1033465"/>
                <a:gd name="connsiteY180" fmla="*/ 224524 h 838042"/>
                <a:gd name="connsiteX181" fmla="*/ 425792 w 1033465"/>
                <a:gd name="connsiteY181" fmla="*/ 251194 h 838042"/>
                <a:gd name="connsiteX182" fmla="*/ 420077 w 1033465"/>
                <a:gd name="connsiteY182" fmla="*/ 253099 h 838042"/>
                <a:gd name="connsiteX183" fmla="*/ 414362 w 1033465"/>
                <a:gd name="connsiteY183" fmla="*/ 256909 h 838042"/>
                <a:gd name="connsiteX184" fmla="*/ 423887 w 1033465"/>
                <a:gd name="connsiteY18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8677 w 1033465"/>
                <a:gd name="connsiteY130" fmla="*/ 373114 h 838042"/>
                <a:gd name="connsiteX131" fmla="*/ 644867 w 1033465"/>
                <a:gd name="connsiteY131" fmla="*/ 338824 h 838042"/>
                <a:gd name="connsiteX132" fmla="*/ 646772 w 1033465"/>
                <a:gd name="connsiteY132" fmla="*/ 333109 h 838042"/>
                <a:gd name="connsiteX133" fmla="*/ 663917 w 1033465"/>
                <a:gd name="connsiteY133" fmla="*/ 323584 h 838042"/>
                <a:gd name="connsiteX134" fmla="*/ 675347 w 1033465"/>
                <a:gd name="connsiteY134" fmla="*/ 315964 h 838042"/>
                <a:gd name="connsiteX135" fmla="*/ 677252 w 1033465"/>
                <a:gd name="connsiteY135" fmla="*/ 310249 h 838042"/>
                <a:gd name="connsiteX136" fmla="*/ 682967 w 1033465"/>
                <a:gd name="connsiteY136" fmla="*/ 308344 h 838042"/>
                <a:gd name="connsiteX137" fmla="*/ 688682 w 1033465"/>
                <a:gd name="connsiteY137" fmla="*/ 304534 h 838042"/>
                <a:gd name="connsiteX138" fmla="*/ 698207 w 1033465"/>
                <a:gd name="connsiteY138" fmla="*/ 295009 h 838042"/>
                <a:gd name="connsiteX139" fmla="*/ 707732 w 1033465"/>
                <a:gd name="connsiteY139" fmla="*/ 283579 h 838042"/>
                <a:gd name="connsiteX140" fmla="*/ 719162 w 1033465"/>
                <a:gd name="connsiteY140" fmla="*/ 275959 h 838042"/>
                <a:gd name="connsiteX141" fmla="*/ 734402 w 1033465"/>
                <a:gd name="connsiteY141" fmla="*/ 262624 h 838042"/>
                <a:gd name="connsiteX142" fmla="*/ 743927 w 1033465"/>
                <a:gd name="connsiteY142" fmla="*/ 251194 h 838042"/>
                <a:gd name="connsiteX143" fmla="*/ 755357 w 1033465"/>
                <a:gd name="connsiteY143" fmla="*/ 241669 h 838042"/>
                <a:gd name="connsiteX144" fmla="*/ 761072 w 1033465"/>
                <a:gd name="connsiteY144" fmla="*/ 230239 h 838042"/>
                <a:gd name="connsiteX145" fmla="*/ 762977 w 1033465"/>
                <a:gd name="connsiteY145" fmla="*/ 224524 h 838042"/>
                <a:gd name="connsiteX146" fmla="*/ 768692 w 1033465"/>
                <a:gd name="connsiteY146" fmla="*/ 213094 h 838042"/>
                <a:gd name="connsiteX147" fmla="*/ 766787 w 1033465"/>
                <a:gd name="connsiteY147" fmla="*/ 197854 h 838042"/>
                <a:gd name="connsiteX148" fmla="*/ 761072 w 1033465"/>
                <a:gd name="connsiteY148" fmla="*/ 195949 h 838042"/>
                <a:gd name="connsiteX149" fmla="*/ 740117 w 1033465"/>
                <a:gd name="connsiteY149" fmla="*/ 197854 h 838042"/>
                <a:gd name="connsiteX150" fmla="*/ 734402 w 1033465"/>
                <a:gd name="connsiteY150" fmla="*/ 201664 h 838042"/>
                <a:gd name="connsiteX151" fmla="*/ 722972 w 1033465"/>
                <a:gd name="connsiteY151" fmla="*/ 205474 h 838042"/>
                <a:gd name="connsiteX152" fmla="*/ 719162 w 1033465"/>
                <a:gd name="connsiteY152" fmla="*/ 211189 h 838042"/>
                <a:gd name="connsiteX153" fmla="*/ 713447 w 1033465"/>
                <a:gd name="connsiteY153" fmla="*/ 213094 h 838042"/>
                <a:gd name="connsiteX154" fmla="*/ 707732 w 1033465"/>
                <a:gd name="connsiteY154" fmla="*/ 216904 h 838042"/>
                <a:gd name="connsiteX155" fmla="*/ 702017 w 1033465"/>
                <a:gd name="connsiteY155" fmla="*/ 222619 h 838042"/>
                <a:gd name="connsiteX156" fmla="*/ 694397 w 1033465"/>
                <a:gd name="connsiteY156" fmla="*/ 226429 h 838042"/>
                <a:gd name="connsiteX157" fmla="*/ 652487 w 1033465"/>
                <a:gd name="connsiteY157" fmla="*/ 255004 h 838042"/>
                <a:gd name="connsiteX158" fmla="*/ 639152 w 1033465"/>
                <a:gd name="connsiteY158" fmla="*/ 266434 h 838042"/>
                <a:gd name="connsiteX159" fmla="*/ 629627 w 1033465"/>
                <a:gd name="connsiteY159" fmla="*/ 283579 h 838042"/>
                <a:gd name="connsiteX160" fmla="*/ 604862 w 1033465"/>
                <a:gd name="connsiteY160" fmla="*/ 289294 h 838042"/>
                <a:gd name="connsiteX161" fmla="*/ 591527 w 1033465"/>
                <a:gd name="connsiteY161" fmla="*/ 293104 h 838042"/>
                <a:gd name="connsiteX162" fmla="*/ 576287 w 1033465"/>
                <a:gd name="connsiteY162" fmla="*/ 291199 h 838042"/>
                <a:gd name="connsiteX163" fmla="*/ 564857 w 1033465"/>
                <a:gd name="connsiteY163" fmla="*/ 287389 h 838042"/>
                <a:gd name="connsiteX164" fmla="*/ 553427 w 1033465"/>
                <a:gd name="connsiteY164" fmla="*/ 283579 h 838042"/>
                <a:gd name="connsiteX165" fmla="*/ 541997 w 1033465"/>
                <a:gd name="connsiteY165" fmla="*/ 279769 h 838042"/>
                <a:gd name="connsiteX166" fmla="*/ 536282 w 1033465"/>
                <a:gd name="connsiteY166" fmla="*/ 277864 h 838042"/>
                <a:gd name="connsiteX167" fmla="*/ 530567 w 1033465"/>
                <a:gd name="connsiteY167" fmla="*/ 274054 h 838042"/>
                <a:gd name="connsiteX168" fmla="*/ 519137 w 1033465"/>
                <a:gd name="connsiteY168" fmla="*/ 268339 h 838042"/>
                <a:gd name="connsiteX169" fmla="*/ 511517 w 1033465"/>
                <a:gd name="connsiteY169" fmla="*/ 256909 h 838042"/>
                <a:gd name="connsiteX170" fmla="*/ 507707 w 1033465"/>
                <a:gd name="connsiteY170" fmla="*/ 235954 h 838042"/>
                <a:gd name="connsiteX171" fmla="*/ 509612 w 1033465"/>
                <a:gd name="connsiteY171" fmla="*/ 171184 h 838042"/>
                <a:gd name="connsiteX172" fmla="*/ 508314 w 1033465"/>
                <a:gd name="connsiteY172" fmla="*/ 73485 h 838042"/>
                <a:gd name="connsiteX173" fmla="*/ 454116 w 1033465"/>
                <a:gd name="connsiteY173" fmla="*/ 11248 h 838042"/>
                <a:gd name="connsiteX174" fmla="*/ 435401 w 1033465"/>
                <a:gd name="connsiteY174" fmla="*/ 68523 h 838042"/>
                <a:gd name="connsiteX175" fmla="*/ 427697 w 1033465"/>
                <a:gd name="connsiteY175" fmla="*/ 137103 h 838042"/>
                <a:gd name="connsiteX176" fmla="*/ 420077 w 1033465"/>
                <a:gd name="connsiteY176" fmla="*/ 169279 h 838042"/>
                <a:gd name="connsiteX177" fmla="*/ 416267 w 1033465"/>
                <a:gd name="connsiteY177" fmla="*/ 186424 h 838042"/>
                <a:gd name="connsiteX178" fmla="*/ 420077 w 1033465"/>
                <a:gd name="connsiteY178" fmla="*/ 207379 h 838042"/>
                <a:gd name="connsiteX179" fmla="*/ 423887 w 1033465"/>
                <a:gd name="connsiteY179" fmla="*/ 213094 h 838042"/>
                <a:gd name="connsiteX180" fmla="*/ 427697 w 1033465"/>
                <a:gd name="connsiteY180" fmla="*/ 224524 h 838042"/>
                <a:gd name="connsiteX181" fmla="*/ 425792 w 1033465"/>
                <a:gd name="connsiteY181" fmla="*/ 251194 h 838042"/>
                <a:gd name="connsiteX182" fmla="*/ 420077 w 1033465"/>
                <a:gd name="connsiteY182" fmla="*/ 253099 h 838042"/>
                <a:gd name="connsiteX183" fmla="*/ 414362 w 1033465"/>
                <a:gd name="connsiteY183" fmla="*/ 256909 h 838042"/>
                <a:gd name="connsiteX184" fmla="*/ 423887 w 1033465"/>
                <a:gd name="connsiteY18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63917 w 1033465"/>
                <a:gd name="connsiteY132" fmla="*/ 323584 h 838042"/>
                <a:gd name="connsiteX133" fmla="*/ 675347 w 1033465"/>
                <a:gd name="connsiteY133" fmla="*/ 315964 h 838042"/>
                <a:gd name="connsiteX134" fmla="*/ 677252 w 1033465"/>
                <a:gd name="connsiteY134" fmla="*/ 310249 h 838042"/>
                <a:gd name="connsiteX135" fmla="*/ 682967 w 1033465"/>
                <a:gd name="connsiteY135" fmla="*/ 308344 h 838042"/>
                <a:gd name="connsiteX136" fmla="*/ 688682 w 1033465"/>
                <a:gd name="connsiteY136" fmla="*/ 304534 h 838042"/>
                <a:gd name="connsiteX137" fmla="*/ 698207 w 1033465"/>
                <a:gd name="connsiteY137" fmla="*/ 295009 h 838042"/>
                <a:gd name="connsiteX138" fmla="*/ 707732 w 1033465"/>
                <a:gd name="connsiteY138" fmla="*/ 283579 h 838042"/>
                <a:gd name="connsiteX139" fmla="*/ 719162 w 1033465"/>
                <a:gd name="connsiteY139" fmla="*/ 275959 h 838042"/>
                <a:gd name="connsiteX140" fmla="*/ 734402 w 1033465"/>
                <a:gd name="connsiteY140" fmla="*/ 262624 h 838042"/>
                <a:gd name="connsiteX141" fmla="*/ 743927 w 1033465"/>
                <a:gd name="connsiteY141" fmla="*/ 251194 h 838042"/>
                <a:gd name="connsiteX142" fmla="*/ 755357 w 1033465"/>
                <a:gd name="connsiteY142" fmla="*/ 241669 h 838042"/>
                <a:gd name="connsiteX143" fmla="*/ 761072 w 1033465"/>
                <a:gd name="connsiteY143" fmla="*/ 230239 h 838042"/>
                <a:gd name="connsiteX144" fmla="*/ 762977 w 1033465"/>
                <a:gd name="connsiteY144" fmla="*/ 224524 h 838042"/>
                <a:gd name="connsiteX145" fmla="*/ 768692 w 1033465"/>
                <a:gd name="connsiteY145" fmla="*/ 213094 h 838042"/>
                <a:gd name="connsiteX146" fmla="*/ 766787 w 1033465"/>
                <a:gd name="connsiteY146" fmla="*/ 197854 h 838042"/>
                <a:gd name="connsiteX147" fmla="*/ 761072 w 1033465"/>
                <a:gd name="connsiteY147" fmla="*/ 195949 h 838042"/>
                <a:gd name="connsiteX148" fmla="*/ 740117 w 1033465"/>
                <a:gd name="connsiteY148" fmla="*/ 197854 h 838042"/>
                <a:gd name="connsiteX149" fmla="*/ 734402 w 1033465"/>
                <a:gd name="connsiteY149" fmla="*/ 201664 h 838042"/>
                <a:gd name="connsiteX150" fmla="*/ 722972 w 1033465"/>
                <a:gd name="connsiteY150" fmla="*/ 205474 h 838042"/>
                <a:gd name="connsiteX151" fmla="*/ 719162 w 1033465"/>
                <a:gd name="connsiteY151" fmla="*/ 211189 h 838042"/>
                <a:gd name="connsiteX152" fmla="*/ 713447 w 1033465"/>
                <a:gd name="connsiteY152" fmla="*/ 213094 h 838042"/>
                <a:gd name="connsiteX153" fmla="*/ 707732 w 1033465"/>
                <a:gd name="connsiteY153" fmla="*/ 216904 h 838042"/>
                <a:gd name="connsiteX154" fmla="*/ 702017 w 1033465"/>
                <a:gd name="connsiteY154" fmla="*/ 222619 h 838042"/>
                <a:gd name="connsiteX155" fmla="*/ 694397 w 1033465"/>
                <a:gd name="connsiteY155" fmla="*/ 226429 h 838042"/>
                <a:gd name="connsiteX156" fmla="*/ 652487 w 1033465"/>
                <a:gd name="connsiteY156" fmla="*/ 255004 h 838042"/>
                <a:gd name="connsiteX157" fmla="*/ 639152 w 1033465"/>
                <a:gd name="connsiteY157" fmla="*/ 266434 h 838042"/>
                <a:gd name="connsiteX158" fmla="*/ 629627 w 1033465"/>
                <a:gd name="connsiteY158" fmla="*/ 283579 h 838042"/>
                <a:gd name="connsiteX159" fmla="*/ 604862 w 1033465"/>
                <a:gd name="connsiteY159" fmla="*/ 289294 h 838042"/>
                <a:gd name="connsiteX160" fmla="*/ 591527 w 1033465"/>
                <a:gd name="connsiteY160" fmla="*/ 293104 h 838042"/>
                <a:gd name="connsiteX161" fmla="*/ 576287 w 1033465"/>
                <a:gd name="connsiteY161" fmla="*/ 291199 h 838042"/>
                <a:gd name="connsiteX162" fmla="*/ 564857 w 1033465"/>
                <a:gd name="connsiteY162" fmla="*/ 287389 h 838042"/>
                <a:gd name="connsiteX163" fmla="*/ 553427 w 1033465"/>
                <a:gd name="connsiteY163" fmla="*/ 283579 h 838042"/>
                <a:gd name="connsiteX164" fmla="*/ 541997 w 1033465"/>
                <a:gd name="connsiteY164" fmla="*/ 279769 h 838042"/>
                <a:gd name="connsiteX165" fmla="*/ 536282 w 1033465"/>
                <a:gd name="connsiteY165" fmla="*/ 277864 h 838042"/>
                <a:gd name="connsiteX166" fmla="*/ 530567 w 1033465"/>
                <a:gd name="connsiteY166" fmla="*/ 274054 h 838042"/>
                <a:gd name="connsiteX167" fmla="*/ 519137 w 1033465"/>
                <a:gd name="connsiteY167" fmla="*/ 268339 h 838042"/>
                <a:gd name="connsiteX168" fmla="*/ 511517 w 1033465"/>
                <a:gd name="connsiteY168" fmla="*/ 256909 h 838042"/>
                <a:gd name="connsiteX169" fmla="*/ 507707 w 1033465"/>
                <a:gd name="connsiteY169" fmla="*/ 235954 h 838042"/>
                <a:gd name="connsiteX170" fmla="*/ 509612 w 1033465"/>
                <a:gd name="connsiteY170" fmla="*/ 171184 h 838042"/>
                <a:gd name="connsiteX171" fmla="*/ 508314 w 1033465"/>
                <a:gd name="connsiteY171" fmla="*/ 73485 h 838042"/>
                <a:gd name="connsiteX172" fmla="*/ 454116 w 1033465"/>
                <a:gd name="connsiteY172" fmla="*/ 11248 h 838042"/>
                <a:gd name="connsiteX173" fmla="*/ 435401 w 1033465"/>
                <a:gd name="connsiteY173" fmla="*/ 68523 h 838042"/>
                <a:gd name="connsiteX174" fmla="*/ 427697 w 1033465"/>
                <a:gd name="connsiteY174" fmla="*/ 137103 h 838042"/>
                <a:gd name="connsiteX175" fmla="*/ 420077 w 1033465"/>
                <a:gd name="connsiteY175" fmla="*/ 169279 h 838042"/>
                <a:gd name="connsiteX176" fmla="*/ 416267 w 1033465"/>
                <a:gd name="connsiteY176" fmla="*/ 186424 h 838042"/>
                <a:gd name="connsiteX177" fmla="*/ 420077 w 1033465"/>
                <a:gd name="connsiteY177" fmla="*/ 207379 h 838042"/>
                <a:gd name="connsiteX178" fmla="*/ 423887 w 1033465"/>
                <a:gd name="connsiteY178" fmla="*/ 213094 h 838042"/>
                <a:gd name="connsiteX179" fmla="*/ 427697 w 1033465"/>
                <a:gd name="connsiteY179" fmla="*/ 224524 h 838042"/>
                <a:gd name="connsiteX180" fmla="*/ 425792 w 1033465"/>
                <a:gd name="connsiteY180" fmla="*/ 251194 h 838042"/>
                <a:gd name="connsiteX181" fmla="*/ 420077 w 1033465"/>
                <a:gd name="connsiteY181" fmla="*/ 253099 h 838042"/>
                <a:gd name="connsiteX182" fmla="*/ 414362 w 1033465"/>
                <a:gd name="connsiteY182" fmla="*/ 256909 h 838042"/>
                <a:gd name="connsiteX183" fmla="*/ 423887 w 1033465"/>
                <a:gd name="connsiteY18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698207 w 1033465"/>
                <a:gd name="connsiteY136" fmla="*/ 295009 h 838042"/>
                <a:gd name="connsiteX137" fmla="*/ 707732 w 1033465"/>
                <a:gd name="connsiteY137" fmla="*/ 283579 h 838042"/>
                <a:gd name="connsiteX138" fmla="*/ 719162 w 1033465"/>
                <a:gd name="connsiteY138" fmla="*/ 275959 h 838042"/>
                <a:gd name="connsiteX139" fmla="*/ 734402 w 1033465"/>
                <a:gd name="connsiteY139" fmla="*/ 262624 h 838042"/>
                <a:gd name="connsiteX140" fmla="*/ 743927 w 1033465"/>
                <a:gd name="connsiteY140" fmla="*/ 251194 h 838042"/>
                <a:gd name="connsiteX141" fmla="*/ 755357 w 1033465"/>
                <a:gd name="connsiteY141" fmla="*/ 241669 h 838042"/>
                <a:gd name="connsiteX142" fmla="*/ 761072 w 1033465"/>
                <a:gd name="connsiteY142" fmla="*/ 230239 h 838042"/>
                <a:gd name="connsiteX143" fmla="*/ 762977 w 1033465"/>
                <a:gd name="connsiteY143" fmla="*/ 224524 h 838042"/>
                <a:gd name="connsiteX144" fmla="*/ 768692 w 1033465"/>
                <a:gd name="connsiteY144" fmla="*/ 213094 h 838042"/>
                <a:gd name="connsiteX145" fmla="*/ 766787 w 1033465"/>
                <a:gd name="connsiteY145" fmla="*/ 197854 h 838042"/>
                <a:gd name="connsiteX146" fmla="*/ 761072 w 1033465"/>
                <a:gd name="connsiteY146" fmla="*/ 195949 h 838042"/>
                <a:gd name="connsiteX147" fmla="*/ 740117 w 1033465"/>
                <a:gd name="connsiteY147" fmla="*/ 197854 h 838042"/>
                <a:gd name="connsiteX148" fmla="*/ 734402 w 1033465"/>
                <a:gd name="connsiteY148" fmla="*/ 201664 h 838042"/>
                <a:gd name="connsiteX149" fmla="*/ 722972 w 1033465"/>
                <a:gd name="connsiteY149" fmla="*/ 205474 h 838042"/>
                <a:gd name="connsiteX150" fmla="*/ 719162 w 1033465"/>
                <a:gd name="connsiteY150" fmla="*/ 211189 h 838042"/>
                <a:gd name="connsiteX151" fmla="*/ 713447 w 1033465"/>
                <a:gd name="connsiteY151" fmla="*/ 213094 h 838042"/>
                <a:gd name="connsiteX152" fmla="*/ 707732 w 1033465"/>
                <a:gd name="connsiteY152" fmla="*/ 216904 h 838042"/>
                <a:gd name="connsiteX153" fmla="*/ 702017 w 1033465"/>
                <a:gd name="connsiteY153" fmla="*/ 222619 h 838042"/>
                <a:gd name="connsiteX154" fmla="*/ 694397 w 1033465"/>
                <a:gd name="connsiteY154" fmla="*/ 226429 h 838042"/>
                <a:gd name="connsiteX155" fmla="*/ 652487 w 1033465"/>
                <a:gd name="connsiteY155" fmla="*/ 255004 h 838042"/>
                <a:gd name="connsiteX156" fmla="*/ 639152 w 1033465"/>
                <a:gd name="connsiteY156" fmla="*/ 266434 h 838042"/>
                <a:gd name="connsiteX157" fmla="*/ 629627 w 1033465"/>
                <a:gd name="connsiteY157" fmla="*/ 283579 h 838042"/>
                <a:gd name="connsiteX158" fmla="*/ 604862 w 1033465"/>
                <a:gd name="connsiteY158" fmla="*/ 289294 h 838042"/>
                <a:gd name="connsiteX159" fmla="*/ 591527 w 1033465"/>
                <a:gd name="connsiteY159" fmla="*/ 293104 h 838042"/>
                <a:gd name="connsiteX160" fmla="*/ 576287 w 1033465"/>
                <a:gd name="connsiteY160" fmla="*/ 291199 h 838042"/>
                <a:gd name="connsiteX161" fmla="*/ 564857 w 1033465"/>
                <a:gd name="connsiteY161" fmla="*/ 287389 h 838042"/>
                <a:gd name="connsiteX162" fmla="*/ 553427 w 1033465"/>
                <a:gd name="connsiteY162" fmla="*/ 283579 h 838042"/>
                <a:gd name="connsiteX163" fmla="*/ 541997 w 1033465"/>
                <a:gd name="connsiteY163" fmla="*/ 279769 h 838042"/>
                <a:gd name="connsiteX164" fmla="*/ 536282 w 1033465"/>
                <a:gd name="connsiteY164" fmla="*/ 277864 h 838042"/>
                <a:gd name="connsiteX165" fmla="*/ 530567 w 1033465"/>
                <a:gd name="connsiteY165" fmla="*/ 274054 h 838042"/>
                <a:gd name="connsiteX166" fmla="*/ 519137 w 1033465"/>
                <a:gd name="connsiteY166" fmla="*/ 268339 h 838042"/>
                <a:gd name="connsiteX167" fmla="*/ 511517 w 1033465"/>
                <a:gd name="connsiteY167" fmla="*/ 256909 h 838042"/>
                <a:gd name="connsiteX168" fmla="*/ 507707 w 1033465"/>
                <a:gd name="connsiteY168" fmla="*/ 235954 h 838042"/>
                <a:gd name="connsiteX169" fmla="*/ 509612 w 1033465"/>
                <a:gd name="connsiteY169" fmla="*/ 171184 h 838042"/>
                <a:gd name="connsiteX170" fmla="*/ 508314 w 1033465"/>
                <a:gd name="connsiteY170" fmla="*/ 73485 h 838042"/>
                <a:gd name="connsiteX171" fmla="*/ 454116 w 1033465"/>
                <a:gd name="connsiteY171" fmla="*/ 11248 h 838042"/>
                <a:gd name="connsiteX172" fmla="*/ 435401 w 1033465"/>
                <a:gd name="connsiteY172" fmla="*/ 68523 h 838042"/>
                <a:gd name="connsiteX173" fmla="*/ 427697 w 1033465"/>
                <a:gd name="connsiteY173" fmla="*/ 137103 h 838042"/>
                <a:gd name="connsiteX174" fmla="*/ 420077 w 1033465"/>
                <a:gd name="connsiteY174" fmla="*/ 169279 h 838042"/>
                <a:gd name="connsiteX175" fmla="*/ 416267 w 1033465"/>
                <a:gd name="connsiteY175" fmla="*/ 186424 h 838042"/>
                <a:gd name="connsiteX176" fmla="*/ 420077 w 1033465"/>
                <a:gd name="connsiteY176" fmla="*/ 207379 h 838042"/>
                <a:gd name="connsiteX177" fmla="*/ 423887 w 1033465"/>
                <a:gd name="connsiteY177" fmla="*/ 213094 h 838042"/>
                <a:gd name="connsiteX178" fmla="*/ 427697 w 1033465"/>
                <a:gd name="connsiteY178" fmla="*/ 224524 h 838042"/>
                <a:gd name="connsiteX179" fmla="*/ 425792 w 1033465"/>
                <a:gd name="connsiteY179" fmla="*/ 251194 h 838042"/>
                <a:gd name="connsiteX180" fmla="*/ 420077 w 1033465"/>
                <a:gd name="connsiteY180" fmla="*/ 253099 h 838042"/>
                <a:gd name="connsiteX181" fmla="*/ 414362 w 1033465"/>
                <a:gd name="connsiteY181" fmla="*/ 256909 h 838042"/>
                <a:gd name="connsiteX182" fmla="*/ 423887 w 1033465"/>
                <a:gd name="connsiteY18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19162 w 1033465"/>
                <a:gd name="connsiteY137" fmla="*/ 275959 h 838042"/>
                <a:gd name="connsiteX138" fmla="*/ 734402 w 1033465"/>
                <a:gd name="connsiteY138" fmla="*/ 262624 h 838042"/>
                <a:gd name="connsiteX139" fmla="*/ 743927 w 1033465"/>
                <a:gd name="connsiteY139" fmla="*/ 251194 h 838042"/>
                <a:gd name="connsiteX140" fmla="*/ 755357 w 1033465"/>
                <a:gd name="connsiteY140" fmla="*/ 241669 h 838042"/>
                <a:gd name="connsiteX141" fmla="*/ 761072 w 1033465"/>
                <a:gd name="connsiteY141" fmla="*/ 230239 h 838042"/>
                <a:gd name="connsiteX142" fmla="*/ 762977 w 1033465"/>
                <a:gd name="connsiteY142" fmla="*/ 224524 h 838042"/>
                <a:gd name="connsiteX143" fmla="*/ 768692 w 1033465"/>
                <a:gd name="connsiteY143" fmla="*/ 213094 h 838042"/>
                <a:gd name="connsiteX144" fmla="*/ 766787 w 1033465"/>
                <a:gd name="connsiteY144" fmla="*/ 197854 h 838042"/>
                <a:gd name="connsiteX145" fmla="*/ 761072 w 1033465"/>
                <a:gd name="connsiteY145" fmla="*/ 195949 h 838042"/>
                <a:gd name="connsiteX146" fmla="*/ 740117 w 1033465"/>
                <a:gd name="connsiteY146" fmla="*/ 197854 h 838042"/>
                <a:gd name="connsiteX147" fmla="*/ 734402 w 1033465"/>
                <a:gd name="connsiteY147" fmla="*/ 201664 h 838042"/>
                <a:gd name="connsiteX148" fmla="*/ 722972 w 1033465"/>
                <a:gd name="connsiteY148" fmla="*/ 205474 h 838042"/>
                <a:gd name="connsiteX149" fmla="*/ 719162 w 1033465"/>
                <a:gd name="connsiteY149" fmla="*/ 211189 h 838042"/>
                <a:gd name="connsiteX150" fmla="*/ 713447 w 1033465"/>
                <a:gd name="connsiteY150" fmla="*/ 213094 h 838042"/>
                <a:gd name="connsiteX151" fmla="*/ 707732 w 1033465"/>
                <a:gd name="connsiteY151" fmla="*/ 216904 h 838042"/>
                <a:gd name="connsiteX152" fmla="*/ 702017 w 1033465"/>
                <a:gd name="connsiteY152" fmla="*/ 222619 h 838042"/>
                <a:gd name="connsiteX153" fmla="*/ 694397 w 1033465"/>
                <a:gd name="connsiteY153" fmla="*/ 226429 h 838042"/>
                <a:gd name="connsiteX154" fmla="*/ 652487 w 1033465"/>
                <a:gd name="connsiteY154" fmla="*/ 255004 h 838042"/>
                <a:gd name="connsiteX155" fmla="*/ 639152 w 1033465"/>
                <a:gd name="connsiteY155" fmla="*/ 266434 h 838042"/>
                <a:gd name="connsiteX156" fmla="*/ 629627 w 1033465"/>
                <a:gd name="connsiteY156" fmla="*/ 283579 h 838042"/>
                <a:gd name="connsiteX157" fmla="*/ 604862 w 1033465"/>
                <a:gd name="connsiteY157" fmla="*/ 289294 h 838042"/>
                <a:gd name="connsiteX158" fmla="*/ 591527 w 1033465"/>
                <a:gd name="connsiteY158" fmla="*/ 293104 h 838042"/>
                <a:gd name="connsiteX159" fmla="*/ 576287 w 1033465"/>
                <a:gd name="connsiteY159" fmla="*/ 291199 h 838042"/>
                <a:gd name="connsiteX160" fmla="*/ 564857 w 1033465"/>
                <a:gd name="connsiteY160" fmla="*/ 287389 h 838042"/>
                <a:gd name="connsiteX161" fmla="*/ 553427 w 1033465"/>
                <a:gd name="connsiteY161" fmla="*/ 283579 h 838042"/>
                <a:gd name="connsiteX162" fmla="*/ 541997 w 1033465"/>
                <a:gd name="connsiteY162" fmla="*/ 279769 h 838042"/>
                <a:gd name="connsiteX163" fmla="*/ 536282 w 1033465"/>
                <a:gd name="connsiteY163" fmla="*/ 277864 h 838042"/>
                <a:gd name="connsiteX164" fmla="*/ 530567 w 1033465"/>
                <a:gd name="connsiteY164" fmla="*/ 274054 h 838042"/>
                <a:gd name="connsiteX165" fmla="*/ 519137 w 1033465"/>
                <a:gd name="connsiteY165" fmla="*/ 268339 h 838042"/>
                <a:gd name="connsiteX166" fmla="*/ 511517 w 1033465"/>
                <a:gd name="connsiteY166" fmla="*/ 256909 h 838042"/>
                <a:gd name="connsiteX167" fmla="*/ 507707 w 1033465"/>
                <a:gd name="connsiteY167" fmla="*/ 235954 h 838042"/>
                <a:gd name="connsiteX168" fmla="*/ 509612 w 1033465"/>
                <a:gd name="connsiteY168" fmla="*/ 171184 h 838042"/>
                <a:gd name="connsiteX169" fmla="*/ 508314 w 1033465"/>
                <a:gd name="connsiteY169" fmla="*/ 73485 h 838042"/>
                <a:gd name="connsiteX170" fmla="*/ 454116 w 1033465"/>
                <a:gd name="connsiteY170" fmla="*/ 11248 h 838042"/>
                <a:gd name="connsiteX171" fmla="*/ 435401 w 1033465"/>
                <a:gd name="connsiteY171" fmla="*/ 68523 h 838042"/>
                <a:gd name="connsiteX172" fmla="*/ 427697 w 1033465"/>
                <a:gd name="connsiteY172" fmla="*/ 137103 h 838042"/>
                <a:gd name="connsiteX173" fmla="*/ 420077 w 1033465"/>
                <a:gd name="connsiteY173" fmla="*/ 169279 h 838042"/>
                <a:gd name="connsiteX174" fmla="*/ 416267 w 1033465"/>
                <a:gd name="connsiteY174" fmla="*/ 186424 h 838042"/>
                <a:gd name="connsiteX175" fmla="*/ 420077 w 1033465"/>
                <a:gd name="connsiteY175" fmla="*/ 207379 h 838042"/>
                <a:gd name="connsiteX176" fmla="*/ 423887 w 1033465"/>
                <a:gd name="connsiteY176" fmla="*/ 213094 h 838042"/>
                <a:gd name="connsiteX177" fmla="*/ 427697 w 1033465"/>
                <a:gd name="connsiteY177" fmla="*/ 224524 h 838042"/>
                <a:gd name="connsiteX178" fmla="*/ 425792 w 1033465"/>
                <a:gd name="connsiteY178" fmla="*/ 251194 h 838042"/>
                <a:gd name="connsiteX179" fmla="*/ 420077 w 1033465"/>
                <a:gd name="connsiteY179" fmla="*/ 253099 h 838042"/>
                <a:gd name="connsiteX180" fmla="*/ 414362 w 1033465"/>
                <a:gd name="connsiteY180" fmla="*/ 256909 h 838042"/>
                <a:gd name="connsiteX181" fmla="*/ 423887 w 1033465"/>
                <a:gd name="connsiteY18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19162 w 1033465"/>
                <a:gd name="connsiteY137" fmla="*/ 275959 h 838042"/>
                <a:gd name="connsiteX138" fmla="*/ 743927 w 1033465"/>
                <a:gd name="connsiteY138" fmla="*/ 251194 h 838042"/>
                <a:gd name="connsiteX139" fmla="*/ 755357 w 1033465"/>
                <a:gd name="connsiteY139" fmla="*/ 241669 h 838042"/>
                <a:gd name="connsiteX140" fmla="*/ 761072 w 1033465"/>
                <a:gd name="connsiteY140" fmla="*/ 230239 h 838042"/>
                <a:gd name="connsiteX141" fmla="*/ 762977 w 1033465"/>
                <a:gd name="connsiteY141" fmla="*/ 224524 h 838042"/>
                <a:gd name="connsiteX142" fmla="*/ 768692 w 1033465"/>
                <a:gd name="connsiteY142" fmla="*/ 213094 h 838042"/>
                <a:gd name="connsiteX143" fmla="*/ 766787 w 1033465"/>
                <a:gd name="connsiteY143" fmla="*/ 197854 h 838042"/>
                <a:gd name="connsiteX144" fmla="*/ 761072 w 1033465"/>
                <a:gd name="connsiteY144" fmla="*/ 195949 h 838042"/>
                <a:gd name="connsiteX145" fmla="*/ 740117 w 1033465"/>
                <a:gd name="connsiteY145" fmla="*/ 197854 h 838042"/>
                <a:gd name="connsiteX146" fmla="*/ 734402 w 1033465"/>
                <a:gd name="connsiteY146" fmla="*/ 201664 h 838042"/>
                <a:gd name="connsiteX147" fmla="*/ 722972 w 1033465"/>
                <a:gd name="connsiteY147" fmla="*/ 205474 h 838042"/>
                <a:gd name="connsiteX148" fmla="*/ 719162 w 1033465"/>
                <a:gd name="connsiteY148" fmla="*/ 211189 h 838042"/>
                <a:gd name="connsiteX149" fmla="*/ 713447 w 1033465"/>
                <a:gd name="connsiteY149" fmla="*/ 213094 h 838042"/>
                <a:gd name="connsiteX150" fmla="*/ 707732 w 1033465"/>
                <a:gd name="connsiteY150" fmla="*/ 216904 h 838042"/>
                <a:gd name="connsiteX151" fmla="*/ 702017 w 1033465"/>
                <a:gd name="connsiteY151" fmla="*/ 222619 h 838042"/>
                <a:gd name="connsiteX152" fmla="*/ 694397 w 1033465"/>
                <a:gd name="connsiteY152" fmla="*/ 226429 h 838042"/>
                <a:gd name="connsiteX153" fmla="*/ 652487 w 1033465"/>
                <a:gd name="connsiteY153" fmla="*/ 255004 h 838042"/>
                <a:gd name="connsiteX154" fmla="*/ 639152 w 1033465"/>
                <a:gd name="connsiteY154" fmla="*/ 266434 h 838042"/>
                <a:gd name="connsiteX155" fmla="*/ 629627 w 1033465"/>
                <a:gd name="connsiteY155" fmla="*/ 283579 h 838042"/>
                <a:gd name="connsiteX156" fmla="*/ 604862 w 1033465"/>
                <a:gd name="connsiteY156" fmla="*/ 289294 h 838042"/>
                <a:gd name="connsiteX157" fmla="*/ 591527 w 1033465"/>
                <a:gd name="connsiteY157" fmla="*/ 293104 h 838042"/>
                <a:gd name="connsiteX158" fmla="*/ 576287 w 1033465"/>
                <a:gd name="connsiteY158" fmla="*/ 291199 h 838042"/>
                <a:gd name="connsiteX159" fmla="*/ 564857 w 1033465"/>
                <a:gd name="connsiteY159" fmla="*/ 287389 h 838042"/>
                <a:gd name="connsiteX160" fmla="*/ 553427 w 1033465"/>
                <a:gd name="connsiteY160" fmla="*/ 283579 h 838042"/>
                <a:gd name="connsiteX161" fmla="*/ 541997 w 1033465"/>
                <a:gd name="connsiteY161" fmla="*/ 279769 h 838042"/>
                <a:gd name="connsiteX162" fmla="*/ 536282 w 1033465"/>
                <a:gd name="connsiteY162" fmla="*/ 277864 h 838042"/>
                <a:gd name="connsiteX163" fmla="*/ 530567 w 1033465"/>
                <a:gd name="connsiteY163" fmla="*/ 274054 h 838042"/>
                <a:gd name="connsiteX164" fmla="*/ 519137 w 1033465"/>
                <a:gd name="connsiteY164" fmla="*/ 268339 h 838042"/>
                <a:gd name="connsiteX165" fmla="*/ 511517 w 1033465"/>
                <a:gd name="connsiteY165" fmla="*/ 256909 h 838042"/>
                <a:gd name="connsiteX166" fmla="*/ 507707 w 1033465"/>
                <a:gd name="connsiteY166" fmla="*/ 235954 h 838042"/>
                <a:gd name="connsiteX167" fmla="*/ 509612 w 1033465"/>
                <a:gd name="connsiteY167" fmla="*/ 171184 h 838042"/>
                <a:gd name="connsiteX168" fmla="*/ 508314 w 1033465"/>
                <a:gd name="connsiteY168" fmla="*/ 73485 h 838042"/>
                <a:gd name="connsiteX169" fmla="*/ 454116 w 1033465"/>
                <a:gd name="connsiteY169" fmla="*/ 11248 h 838042"/>
                <a:gd name="connsiteX170" fmla="*/ 435401 w 1033465"/>
                <a:gd name="connsiteY170" fmla="*/ 68523 h 838042"/>
                <a:gd name="connsiteX171" fmla="*/ 427697 w 1033465"/>
                <a:gd name="connsiteY171" fmla="*/ 137103 h 838042"/>
                <a:gd name="connsiteX172" fmla="*/ 420077 w 1033465"/>
                <a:gd name="connsiteY172" fmla="*/ 169279 h 838042"/>
                <a:gd name="connsiteX173" fmla="*/ 416267 w 1033465"/>
                <a:gd name="connsiteY173" fmla="*/ 186424 h 838042"/>
                <a:gd name="connsiteX174" fmla="*/ 420077 w 1033465"/>
                <a:gd name="connsiteY174" fmla="*/ 207379 h 838042"/>
                <a:gd name="connsiteX175" fmla="*/ 423887 w 1033465"/>
                <a:gd name="connsiteY175" fmla="*/ 213094 h 838042"/>
                <a:gd name="connsiteX176" fmla="*/ 427697 w 1033465"/>
                <a:gd name="connsiteY176" fmla="*/ 224524 h 838042"/>
                <a:gd name="connsiteX177" fmla="*/ 425792 w 1033465"/>
                <a:gd name="connsiteY177" fmla="*/ 251194 h 838042"/>
                <a:gd name="connsiteX178" fmla="*/ 420077 w 1033465"/>
                <a:gd name="connsiteY178" fmla="*/ 253099 h 838042"/>
                <a:gd name="connsiteX179" fmla="*/ 414362 w 1033465"/>
                <a:gd name="connsiteY179" fmla="*/ 256909 h 838042"/>
                <a:gd name="connsiteX180" fmla="*/ 423887 w 1033465"/>
                <a:gd name="connsiteY18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19162 w 1033465"/>
                <a:gd name="connsiteY137" fmla="*/ 275959 h 838042"/>
                <a:gd name="connsiteX138" fmla="*/ 743927 w 1033465"/>
                <a:gd name="connsiteY138" fmla="*/ 251194 h 838042"/>
                <a:gd name="connsiteX139" fmla="*/ 755357 w 1033465"/>
                <a:gd name="connsiteY139" fmla="*/ 241669 h 838042"/>
                <a:gd name="connsiteX140" fmla="*/ 762977 w 1033465"/>
                <a:gd name="connsiteY140" fmla="*/ 224524 h 838042"/>
                <a:gd name="connsiteX141" fmla="*/ 768692 w 1033465"/>
                <a:gd name="connsiteY141" fmla="*/ 213094 h 838042"/>
                <a:gd name="connsiteX142" fmla="*/ 766787 w 1033465"/>
                <a:gd name="connsiteY142" fmla="*/ 197854 h 838042"/>
                <a:gd name="connsiteX143" fmla="*/ 761072 w 1033465"/>
                <a:gd name="connsiteY143" fmla="*/ 195949 h 838042"/>
                <a:gd name="connsiteX144" fmla="*/ 740117 w 1033465"/>
                <a:gd name="connsiteY144" fmla="*/ 197854 h 838042"/>
                <a:gd name="connsiteX145" fmla="*/ 734402 w 1033465"/>
                <a:gd name="connsiteY145" fmla="*/ 201664 h 838042"/>
                <a:gd name="connsiteX146" fmla="*/ 722972 w 1033465"/>
                <a:gd name="connsiteY146" fmla="*/ 205474 h 838042"/>
                <a:gd name="connsiteX147" fmla="*/ 719162 w 1033465"/>
                <a:gd name="connsiteY147" fmla="*/ 211189 h 838042"/>
                <a:gd name="connsiteX148" fmla="*/ 713447 w 1033465"/>
                <a:gd name="connsiteY148" fmla="*/ 213094 h 838042"/>
                <a:gd name="connsiteX149" fmla="*/ 707732 w 1033465"/>
                <a:gd name="connsiteY149" fmla="*/ 216904 h 838042"/>
                <a:gd name="connsiteX150" fmla="*/ 702017 w 1033465"/>
                <a:gd name="connsiteY150" fmla="*/ 222619 h 838042"/>
                <a:gd name="connsiteX151" fmla="*/ 694397 w 1033465"/>
                <a:gd name="connsiteY151" fmla="*/ 226429 h 838042"/>
                <a:gd name="connsiteX152" fmla="*/ 652487 w 1033465"/>
                <a:gd name="connsiteY152" fmla="*/ 255004 h 838042"/>
                <a:gd name="connsiteX153" fmla="*/ 639152 w 1033465"/>
                <a:gd name="connsiteY153" fmla="*/ 266434 h 838042"/>
                <a:gd name="connsiteX154" fmla="*/ 629627 w 1033465"/>
                <a:gd name="connsiteY154" fmla="*/ 283579 h 838042"/>
                <a:gd name="connsiteX155" fmla="*/ 604862 w 1033465"/>
                <a:gd name="connsiteY155" fmla="*/ 289294 h 838042"/>
                <a:gd name="connsiteX156" fmla="*/ 591527 w 1033465"/>
                <a:gd name="connsiteY156" fmla="*/ 293104 h 838042"/>
                <a:gd name="connsiteX157" fmla="*/ 576287 w 1033465"/>
                <a:gd name="connsiteY157" fmla="*/ 291199 h 838042"/>
                <a:gd name="connsiteX158" fmla="*/ 564857 w 1033465"/>
                <a:gd name="connsiteY158" fmla="*/ 287389 h 838042"/>
                <a:gd name="connsiteX159" fmla="*/ 553427 w 1033465"/>
                <a:gd name="connsiteY159" fmla="*/ 283579 h 838042"/>
                <a:gd name="connsiteX160" fmla="*/ 541997 w 1033465"/>
                <a:gd name="connsiteY160" fmla="*/ 279769 h 838042"/>
                <a:gd name="connsiteX161" fmla="*/ 536282 w 1033465"/>
                <a:gd name="connsiteY161" fmla="*/ 277864 h 838042"/>
                <a:gd name="connsiteX162" fmla="*/ 530567 w 1033465"/>
                <a:gd name="connsiteY162" fmla="*/ 274054 h 838042"/>
                <a:gd name="connsiteX163" fmla="*/ 519137 w 1033465"/>
                <a:gd name="connsiteY163" fmla="*/ 268339 h 838042"/>
                <a:gd name="connsiteX164" fmla="*/ 511517 w 1033465"/>
                <a:gd name="connsiteY164" fmla="*/ 256909 h 838042"/>
                <a:gd name="connsiteX165" fmla="*/ 507707 w 1033465"/>
                <a:gd name="connsiteY165" fmla="*/ 235954 h 838042"/>
                <a:gd name="connsiteX166" fmla="*/ 509612 w 1033465"/>
                <a:gd name="connsiteY166" fmla="*/ 171184 h 838042"/>
                <a:gd name="connsiteX167" fmla="*/ 508314 w 1033465"/>
                <a:gd name="connsiteY167" fmla="*/ 73485 h 838042"/>
                <a:gd name="connsiteX168" fmla="*/ 454116 w 1033465"/>
                <a:gd name="connsiteY168" fmla="*/ 11248 h 838042"/>
                <a:gd name="connsiteX169" fmla="*/ 435401 w 1033465"/>
                <a:gd name="connsiteY169" fmla="*/ 68523 h 838042"/>
                <a:gd name="connsiteX170" fmla="*/ 427697 w 1033465"/>
                <a:gd name="connsiteY170" fmla="*/ 137103 h 838042"/>
                <a:gd name="connsiteX171" fmla="*/ 420077 w 1033465"/>
                <a:gd name="connsiteY171" fmla="*/ 169279 h 838042"/>
                <a:gd name="connsiteX172" fmla="*/ 416267 w 1033465"/>
                <a:gd name="connsiteY172" fmla="*/ 186424 h 838042"/>
                <a:gd name="connsiteX173" fmla="*/ 420077 w 1033465"/>
                <a:gd name="connsiteY173" fmla="*/ 207379 h 838042"/>
                <a:gd name="connsiteX174" fmla="*/ 423887 w 1033465"/>
                <a:gd name="connsiteY174" fmla="*/ 213094 h 838042"/>
                <a:gd name="connsiteX175" fmla="*/ 427697 w 1033465"/>
                <a:gd name="connsiteY175" fmla="*/ 224524 h 838042"/>
                <a:gd name="connsiteX176" fmla="*/ 425792 w 1033465"/>
                <a:gd name="connsiteY176" fmla="*/ 251194 h 838042"/>
                <a:gd name="connsiteX177" fmla="*/ 420077 w 1033465"/>
                <a:gd name="connsiteY177" fmla="*/ 253099 h 838042"/>
                <a:gd name="connsiteX178" fmla="*/ 414362 w 1033465"/>
                <a:gd name="connsiteY178" fmla="*/ 256909 h 838042"/>
                <a:gd name="connsiteX179" fmla="*/ 423887 w 1033465"/>
                <a:gd name="connsiteY179"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43927 w 1033465"/>
                <a:gd name="connsiteY137" fmla="*/ 251194 h 838042"/>
                <a:gd name="connsiteX138" fmla="*/ 755357 w 1033465"/>
                <a:gd name="connsiteY138" fmla="*/ 241669 h 838042"/>
                <a:gd name="connsiteX139" fmla="*/ 762977 w 1033465"/>
                <a:gd name="connsiteY139" fmla="*/ 224524 h 838042"/>
                <a:gd name="connsiteX140" fmla="*/ 768692 w 1033465"/>
                <a:gd name="connsiteY140" fmla="*/ 213094 h 838042"/>
                <a:gd name="connsiteX141" fmla="*/ 766787 w 1033465"/>
                <a:gd name="connsiteY141" fmla="*/ 197854 h 838042"/>
                <a:gd name="connsiteX142" fmla="*/ 761072 w 1033465"/>
                <a:gd name="connsiteY142" fmla="*/ 195949 h 838042"/>
                <a:gd name="connsiteX143" fmla="*/ 740117 w 1033465"/>
                <a:gd name="connsiteY143" fmla="*/ 197854 h 838042"/>
                <a:gd name="connsiteX144" fmla="*/ 734402 w 1033465"/>
                <a:gd name="connsiteY144" fmla="*/ 201664 h 838042"/>
                <a:gd name="connsiteX145" fmla="*/ 722972 w 1033465"/>
                <a:gd name="connsiteY145" fmla="*/ 205474 h 838042"/>
                <a:gd name="connsiteX146" fmla="*/ 719162 w 1033465"/>
                <a:gd name="connsiteY146" fmla="*/ 211189 h 838042"/>
                <a:gd name="connsiteX147" fmla="*/ 713447 w 1033465"/>
                <a:gd name="connsiteY147" fmla="*/ 213094 h 838042"/>
                <a:gd name="connsiteX148" fmla="*/ 707732 w 1033465"/>
                <a:gd name="connsiteY148" fmla="*/ 216904 h 838042"/>
                <a:gd name="connsiteX149" fmla="*/ 702017 w 1033465"/>
                <a:gd name="connsiteY149" fmla="*/ 222619 h 838042"/>
                <a:gd name="connsiteX150" fmla="*/ 694397 w 1033465"/>
                <a:gd name="connsiteY150" fmla="*/ 226429 h 838042"/>
                <a:gd name="connsiteX151" fmla="*/ 652487 w 1033465"/>
                <a:gd name="connsiteY151" fmla="*/ 255004 h 838042"/>
                <a:gd name="connsiteX152" fmla="*/ 639152 w 1033465"/>
                <a:gd name="connsiteY152" fmla="*/ 266434 h 838042"/>
                <a:gd name="connsiteX153" fmla="*/ 629627 w 1033465"/>
                <a:gd name="connsiteY153" fmla="*/ 283579 h 838042"/>
                <a:gd name="connsiteX154" fmla="*/ 604862 w 1033465"/>
                <a:gd name="connsiteY154" fmla="*/ 289294 h 838042"/>
                <a:gd name="connsiteX155" fmla="*/ 591527 w 1033465"/>
                <a:gd name="connsiteY155" fmla="*/ 293104 h 838042"/>
                <a:gd name="connsiteX156" fmla="*/ 576287 w 1033465"/>
                <a:gd name="connsiteY156" fmla="*/ 291199 h 838042"/>
                <a:gd name="connsiteX157" fmla="*/ 564857 w 1033465"/>
                <a:gd name="connsiteY157" fmla="*/ 287389 h 838042"/>
                <a:gd name="connsiteX158" fmla="*/ 553427 w 1033465"/>
                <a:gd name="connsiteY158" fmla="*/ 283579 h 838042"/>
                <a:gd name="connsiteX159" fmla="*/ 541997 w 1033465"/>
                <a:gd name="connsiteY159" fmla="*/ 279769 h 838042"/>
                <a:gd name="connsiteX160" fmla="*/ 536282 w 1033465"/>
                <a:gd name="connsiteY160" fmla="*/ 277864 h 838042"/>
                <a:gd name="connsiteX161" fmla="*/ 530567 w 1033465"/>
                <a:gd name="connsiteY161" fmla="*/ 274054 h 838042"/>
                <a:gd name="connsiteX162" fmla="*/ 519137 w 1033465"/>
                <a:gd name="connsiteY162" fmla="*/ 268339 h 838042"/>
                <a:gd name="connsiteX163" fmla="*/ 511517 w 1033465"/>
                <a:gd name="connsiteY163" fmla="*/ 256909 h 838042"/>
                <a:gd name="connsiteX164" fmla="*/ 507707 w 1033465"/>
                <a:gd name="connsiteY164" fmla="*/ 235954 h 838042"/>
                <a:gd name="connsiteX165" fmla="*/ 509612 w 1033465"/>
                <a:gd name="connsiteY165" fmla="*/ 171184 h 838042"/>
                <a:gd name="connsiteX166" fmla="*/ 508314 w 1033465"/>
                <a:gd name="connsiteY166" fmla="*/ 73485 h 838042"/>
                <a:gd name="connsiteX167" fmla="*/ 454116 w 1033465"/>
                <a:gd name="connsiteY167" fmla="*/ 11248 h 838042"/>
                <a:gd name="connsiteX168" fmla="*/ 435401 w 1033465"/>
                <a:gd name="connsiteY168" fmla="*/ 68523 h 838042"/>
                <a:gd name="connsiteX169" fmla="*/ 427697 w 1033465"/>
                <a:gd name="connsiteY169" fmla="*/ 137103 h 838042"/>
                <a:gd name="connsiteX170" fmla="*/ 420077 w 1033465"/>
                <a:gd name="connsiteY170" fmla="*/ 169279 h 838042"/>
                <a:gd name="connsiteX171" fmla="*/ 416267 w 1033465"/>
                <a:gd name="connsiteY171" fmla="*/ 186424 h 838042"/>
                <a:gd name="connsiteX172" fmla="*/ 420077 w 1033465"/>
                <a:gd name="connsiteY172" fmla="*/ 207379 h 838042"/>
                <a:gd name="connsiteX173" fmla="*/ 423887 w 1033465"/>
                <a:gd name="connsiteY173" fmla="*/ 213094 h 838042"/>
                <a:gd name="connsiteX174" fmla="*/ 427697 w 1033465"/>
                <a:gd name="connsiteY174" fmla="*/ 224524 h 838042"/>
                <a:gd name="connsiteX175" fmla="*/ 425792 w 1033465"/>
                <a:gd name="connsiteY175" fmla="*/ 251194 h 838042"/>
                <a:gd name="connsiteX176" fmla="*/ 420077 w 1033465"/>
                <a:gd name="connsiteY176" fmla="*/ 253099 h 838042"/>
                <a:gd name="connsiteX177" fmla="*/ 414362 w 1033465"/>
                <a:gd name="connsiteY177" fmla="*/ 256909 h 838042"/>
                <a:gd name="connsiteX178" fmla="*/ 423887 w 1033465"/>
                <a:gd name="connsiteY178"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707732 w 1033465"/>
                <a:gd name="connsiteY135" fmla="*/ 283579 h 838042"/>
                <a:gd name="connsiteX136" fmla="*/ 743927 w 1033465"/>
                <a:gd name="connsiteY136" fmla="*/ 251194 h 838042"/>
                <a:gd name="connsiteX137" fmla="*/ 755357 w 1033465"/>
                <a:gd name="connsiteY137" fmla="*/ 241669 h 838042"/>
                <a:gd name="connsiteX138" fmla="*/ 762977 w 1033465"/>
                <a:gd name="connsiteY138" fmla="*/ 224524 h 838042"/>
                <a:gd name="connsiteX139" fmla="*/ 768692 w 1033465"/>
                <a:gd name="connsiteY139" fmla="*/ 213094 h 838042"/>
                <a:gd name="connsiteX140" fmla="*/ 766787 w 1033465"/>
                <a:gd name="connsiteY140" fmla="*/ 197854 h 838042"/>
                <a:gd name="connsiteX141" fmla="*/ 761072 w 1033465"/>
                <a:gd name="connsiteY141" fmla="*/ 195949 h 838042"/>
                <a:gd name="connsiteX142" fmla="*/ 740117 w 1033465"/>
                <a:gd name="connsiteY142" fmla="*/ 197854 h 838042"/>
                <a:gd name="connsiteX143" fmla="*/ 734402 w 1033465"/>
                <a:gd name="connsiteY143" fmla="*/ 201664 h 838042"/>
                <a:gd name="connsiteX144" fmla="*/ 722972 w 1033465"/>
                <a:gd name="connsiteY144" fmla="*/ 205474 h 838042"/>
                <a:gd name="connsiteX145" fmla="*/ 719162 w 1033465"/>
                <a:gd name="connsiteY145" fmla="*/ 211189 h 838042"/>
                <a:gd name="connsiteX146" fmla="*/ 713447 w 1033465"/>
                <a:gd name="connsiteY146" fmla="*/ 213094 h 838042"/>
                <a:gd name="connsiteX147" fmla="*/ 707732 w 1033465"/>
                <a:gd name="connsiteY147" fmla="*/ 216904 h 838042"/>
                <a:gd name="connsiteX148" fmla="*/ 702017 w 1033465"/>
                <a:gd name="connsiteY148" fmla="*/ 222619 h 838042"/>
                <a:gd name="connsiteX149" fmla="*/ 694397 w 1033465"/>
                <a:gd name="connsiteY149" fmla="*/ 226429 h 838042"/>
                <a:gd name="connsiteX150" fmla="*/ 652487 w 1033465"/>
                <a:gd name="connsiteY150" fmla="*/ 255004 h 838042"/>
                <a:gd name="connsiteX151" fmla="*/ 639152 w 1033465"/>
                <a:gd name="connsiteY151" fmla="*/ 266434 h 838042"/>
                <a:gd name="connsiteX152" fmla="*/ 629627 w 1033465"/>
                <a:gd name="connsiteY152" fmla="*/ 283579 h 838042"/>
                <a:gd name="connsiteX153" fmla="*/ 604862 w 1033465"/>
                <a:gd name="connsiteY153" fmla="*/ 289294 h 838042"/>
                <a:gd name="connsiteX154" fmla="*/ 591527 w 1033465"/>
                <a:gd name="connsiteY154" fmla="*/ 293104 h 838042"/>
                <a:gd name="connsiteX155" fmla="*/ 576287 w 1033465"/>
                <a:gd name="connsiteY155" fmla="*/ 291199 h 838042"/>
                <a:gd name="connsiteX156" fmla="*/ 564857 w 1033465"/>
                <a:gd name="connsiteY156" fmla="*/ 287389 h 838042"/>
                <a:gd name="connsiteX157" fmla="*/ 553427 w 1033465"/>
                <a:gd name="connsiteY157" fmla="*/ 283579 h 838042"/>
                <a:gd name="connsiteX158" fmla="*/ 541997 w 1033465"/>
                <a:gd name="connsiteY158" fmla="*/ 279769 h 838042"/>
                <a:gd name="connsiteX159" fmla="*/ 536282 w 1033465"/>
                <a:gd name="connsiteY159" fmla="*/ 277864 h 838042"/>
                <a:gd name="connsiteX160" fmla="*/ 530567 w 1033465"/>
                <a:gd name="connsiteY160" fmla="*/ 274054 h 838042"/>
                <a:gd name="connsiteX161" fmla="*/ 519137 w 1033465"/>
                <a:gd name="connsiteY161" fmla="*/ 268339 h 838042"/>
                <a:gd name="connsiteX162" fmla="*/ 511517 w 1033465"/>
                <a:gd name="connsiteY162" fmla="*/ 256909 h 838042"/>
                <a:gd name="connsiteX163" fmla="*/ 507707 w 1033465"/>
                <a:gd name="connsiteY163" fmla="*/ 235954 h 838042"/>
                <a:gd name="connsiteX164" fmla="*/ 509612 w 1033465"/>
                <a:gd name="connsiteY164" fmla="*/ 171184 h 838042"/>
                <a:gd name="connsiteX165" fmla="*/ 508314 w 1033465"/>
                <a:gd name="connsiteY165" fmla="*/ 73485 h 838042"/>
                <a:gd name="connsiteX166" fmla="*/ 454116 w 1033465"/>
                <a:gd name="connsiteY166" fmla="*/ 11248 h 838042"/>
                <a:gd name="connsiteX167" fmla="*/ 435401 w 1033465"/>
                <a:gd name="connsiteY167" fmla="*/ 68523 h 838042"/>
                <a:gd name="connsiteX168" fmla="*/ 427697 w 1033465"/>
                <a:gd name="connsiteY168" fmla="*/ 137103 h 838042"/>
                <a:gd name="connsiteX169" fmla="*/ 420077 w 1033465"/>
                <a:gd name="connsiteY169" fmla="*/ 169279 h 838042"/>
                <a:gd name="connsiteX170" fmla="*/ 416267 w 1033465"/>
                <a:gd name="connsiteY170" fmla="*/ 186424 h 838042"/>
                <a:gd name="connsiteX171" fmla="*/ 420077 w 1033465"/>
                <a:gd name="connsiteY171" fmla="*/ 207379 h 838042"/>
                <a:gd name="connsiteX172" fmla="*/ 423887 w 1033465"/>
                <a:gd name="connsiteY172" fmla="*/ 213094 h 838042"/>
                <a:gd name="connsiteX173" fmla="*/ 427697 w 1033465"/>
                <a:gd name="connsiteY173" fmla="*/ 224524 h 838042"/>
                <a:gd name="connsiteX174" fmla="*/ 425792 w 1033465"/>
                <a:gd name="connsiteY174" fmla="*/ 251194 h 838042"/>
                <a:gd name="connsiteX175" fmla="*/ 420077 w 1033465"/>
                <a:gd name="connsiteY175" fmla="*/ 253099 h 838042"/>
                <a:gd name="connsiteX176" fmla="*/ 414362 w 1033465"/>
                <a:gd name="connsiteY176" fmla="*/ 256909 h 838042"/>
                <a:gd name="connsiteX177" fmla="*/ 423887 w 1033465"/>
                <a:gd name="connsiteY17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707732 w 1033465"/>
                <a:gd name="connsiteY134" fmla="*/ 283579 h 838042"/>
                <a:gd name="connsiteX135" fmla="*/ 743927 w 1033465"/>
                <a:gd name="connsiteY135" fmla="*/ 251194 h 838042"/>
                <a:gd name="connsiteX136" fmla="*/ 755357 w 1033465"/>
                <a:gd name="connsiteY136" fmla="*/ 241669 h 838042"/>
                <a:gd name="connsiteX137" fmla="*/ 762977 w 1033465"/>
                <a:gd name="connsiteY137" fmla="*/ 224524 h 838042"/>
                <a:gd name="connsiteX138" fmla="*/ 768692 w 1033465"/>
                <a:gd name="connsiteY138" fmla="*/ 213094 h 838042"/>
                <a:gd name="connsiteX139" fmla="*/ 766787 w 1033465"/>
                <a:gd name="connsiteY139" fmla="*/ 197854 h 838042"/>
                <a:gd name="connsiteX140" fmla="*/ 761072 w 1033465"/>
                <a:gd name="connsiteY140" fmla="*/ 195949 h 838042"/>
                <a:gd name="connsiteX141" fmla="*/ 740117 w 1033465"/>
                <a:gd name="connsiteY141" fmla="*/ 197854 h 838042"/>
                <a:gd name="connsiteX142" fmla="*/ 734402 w 1033465"/>
                <a:gd name="connsiteY142" fmla="*/ 201664 h 838042"/>
                <a:gd name="connsiteX143" fmla="*/ 722972 w 1033465"/>
                <a:gd name="connsiteY143" fmla="*/ 205474 h 838042"/>
                <a:gd name="connsiteX144" fmla="*/ 719162 w 1033465"/>
                <a:gd name="connsiteY144" fmla="*/ 211189 h 838042"/>
                <a:gd name="connsiteX145" fmla="*/ 713447 w 1033465"/>
                <a:gd name="connsiteY145" fmla="*/ 213094 h 838042"/>
                <a:gd name="connsiteX146" fmla="*/ 707732 w 1033465"/>
                <a:gd name="connsiteY146" fmla="*/ 216904 h 838042"/>
                <a:gd name="connsiteX147" fmla="*/ 702017 w 1033465"/>
                <a:gd name="connsiteY147" fmla="*/ 222619 h 838042"/>
                <a:gd name="connsiteX148" fmla="*/ 694397 w 1033465"/>
                <a:gd name="connsiteY148" fmla="*/ 226429 h 838042"/>
                <a:gd name="connsiteX149" fmla="*/ 652487 w 1033465"/>
                <a:gd name="connsiteY149" fmla="*/ 255004 h 838042"/>
                <a:gd name="connsiteX150" fmla="*/ 639152 w 1033465"/>
                <a:gd name="connsiteY150" fmla="*/ 266434 h 838042"/>
                <a:gd name="connsiteX151" fmla="*/ 629627 w 1033465"/>
                <a:gd name="connsiteY151" fmla="*/ 283579 h 838042"/>
                <a:gd name="connsiteX152" fmla="*/ 604862 w 1033465"/>
                <a:gd name="connsiteY152" fmla="*/ 289294 h 838042"/>
                <a:gd name="connsiteX153" fmla="*/ 591527 w 1033465"/>
                <a:gd name="connsiteY153" fmla="*/ 293104 h 838042"/>
                <a:gd name="connsiteX154" fmla="*/ 576287 w 1033465"/>
                <a:gd name="connsiteY154" fmla="*/ 291199 h 838042"/>
                <a:gd name="connsiteX155" fmla="*/ 564857 w 1033465"/>
                <a:gd name="connsiteY155" fmla="*/ 287389 h 838042"/>
                <a:gd name="connsiteX156" fmla="*/ 553427 w 1033465"/>
                <a:gd name="connsiteY156" fmla="*/ 283579 h 838042"/>
                <a:gd name="connsiteX157" fmla="*/ 541997 w 1033465"/>
                <a:gd name="connsiteY157" fmla="*/ 279769 h 838042"/>
                <a:gd name="connsiteX158" fmla="*/ 536282 w 1033465"/>
                <a:gd name="connsiteY158" fmla="*/ 277864 h 838042"/>
                <a:gd name="connsiteX159" fmla="*/ 530567 w 1033465"/>
                <a:gd name="connsiteY159" fmla="*/ 274054 h 838042"/>
                <a:gd name="connsiteX160" fmla="*/ 519137 w 1033465"/>
                <a:gd name="connsiteY160" fmla="*/ 268339 h 838042"/>
                <a:gd name="connsiteX161" fmla="*/ 511517 w 1033465"/>
                <a:gd name="connsiteY161" fmla="*/ 256909 h 838042"/>
                <a:gd name="connsiteX162" fmla="*/ 507707 w 1033465"/>
                <a:gd name="connsiteY162" fmla="*/ 235954 h 838042"/>
                <a:gd name="connsiteX163" fmla="*/ 509612 w 1033465"/>
                <a:gd name="connsiteY163" fmla="*/ 171184 h 838042"/>
                <a:gd name="connsiteX164" fmla="*/ 508314 w 1033465"/>
                <a:gd name="connsiteY164" fmla="*/ 73485 h 838042"/>
                <a:gd name="connsiteX165" fmla="*/ 454116 w 1033465"/>
                <a:gd name="connsiteY165" fmla="*/ 11248 h 838042"/>
                <a:gd name="connsiteX166" fmla="*/ 435401 w 1033465"/>
                <a:gd name="connsiteY166" fmla="*/ 68523 h 838042"/>
                <a:gd name="connsiteX167" fmla="*/ 427697 w 1033465"/>
                <a:gd name="connsiteY167" fmla="*/ 137103 h 838042"/>
                <a:gd name="connsiteX168" fmla="*/ 420077 w 1033465"/>
                <a:gd name="connsiteY168" fmla="*/ 169279 h 838042"/>
                <a:gd name="connsiteX169" fmla="*/ 416267 w 1033465"/>
                <a:gd name="connsiteY169" fmla="*/ 186424 h 838042"/>
                <a:gd name="connsiteX170" fmla="*/ 420077 w 1033465"/>
                <a:gd name="connsiteY170" fmla="*/ 207379 h 838042"/>
                <a:gd name="connsiteX171" fmla="*/ 423887 w 1033465"/>
                <a:gd name="connsiteY171" fmla="*/ 213094 h 838042"/>
                <a:gd name="connsiteX172" fmla="*/ 427697 w 1033465"/>
                <a:gd name="connsiteY172" fmla="*/ 224524 h 838042"/>
                <a:gd name="connsiteX173" fmla="*/ 425792 w 1033465"/>
                <a:gd name="connsiteY173" fmla="*/ 251194 h 838042"/>
                <a:gd name="connsiteX174" fmla="*/ 420077 w 1033465"/>
                <a:gd name="connsiteY174" fmla="*/ 253099 h 838042"/>
                <a:gd name="connsiteX175" fmla="*/ 414362 w 1033465"/>
                <a:gd name="connsiteY175" fmla="*/ 256909 h 838042"/>
                <a:gd name="connsiteX176" fmla="*/ 423887 w 1033465"/>
                <a:gd name="connsiteY17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707732 w 1033465"/>
                <a:gd name="connsiteY133" fmla="*/ 283579 h 838042"/>
                <a:gd name="connsiteX134" fmla="*/ 743927 w 1033465"/>
                <a:gd name="connsiteY134" fmla="*/ 251194 h 838042"/>
                <a:gd name="connsiteX135" fmla="*/ 755357 w 1033465"/>
                <a:gd name="connsiteY135" fmla="*/ 241669 h 838042"/>
                <a:gd name="connsiteX136" fmla="*/ 762977 w 1033465"/>
                <a:gd name="connsiteY136" fmla="*/ 224524 h 838042"/>
                <a:gd name="connsiteX137" fmla="*/ 768692 w 1033465"/>
                <a:gd name="connsiteY137" fmla="*/ 213094 h 838042"/>
                <a:gd name="connsiteX138" fmla="*/ 766787 w 1033465"/>
                <a:gd name="connsiteY138" fmla="*/ 197854 h 838042"/>
                <a:gd name="connsiteX139" fmla="*/ 761072 w 1033465"/>
                <a:gd name="connsiteY139" fmla="*/ 195949 h 838042"/>
                <a:gd name="connsiteX140" fmla="*/ 740117 w 1033465"/>
                <a:gd name="connsiteY140" fmla="*/ 197854 h 838042"/>
                <a:gd name="connsiteX141" fmla="*/ 734402 w 1033465"/>
                <a:gd name="connsiteY141" fmla="*/ 201664 h 838042"/>
                <a:gd name="connsiteX142" fmla="*/ 722972 w 1033465"/>
                <a:gd name="connsiteY142" fmla="*/ 205474 h 838042"/>
                <a:gd name="connsiteX143" fmla="*/ 719162 w 1033465"/>
                <a:gd name="connsiteY143" fmla="*/ 211189 h 838042"/>
                <a:gd name="connsiteX144" fmla="*/ 713447 w 1033465"/>
                <a:gd name="connsiteY144" fmla="*/ 213094 h 838042"/>
                <a:gd name="connsiteX145" fmla="*/ 707732 w 1033465"/>
                <a:gd name="connsiteY145" fmla="*/ 216904 h 838042"/>
                <a:gd name="connsiteX146" fmla="*/ 702017 w 1033465"/>
                <a:gd name="connsiteY146" fmla="*/ 222619 h 838042"/>
                <a:gd name="connsiteX147" fmla="*/ 694397 w 1033465"/>
                <a:gd name="connsiteY147" fmla="*/ 226429 h 838042"/>
                <a:gd name="connsiteX148" fmla="*/ 652487 w 1033465"/>
                <a:gd name="connsiteY148" fmla="*/ 255004 h 838042"/>
                <a:gd name="connsiteX149" fmla="*/ 639152 w 1033465"/>
                <a:gd name="connsiteY149" fmla="*/ 266434 h 838042"/>
                <a:gd name="connsiteX150" fmla="*/ 629627 w 1033465"/>
                <a:gd name="connsiteY150" fmla="*/ 283579 h 838042"/>
                <a:gd name="connsiteX151" fmla="*/ 604862 w 1033465"/>
                <a:gd name="connsiteY151" fmla="*/ 289294 h 838042"/>
                <a:gd name="connsiteX152" fmla="*/ 591527 w 1033465"/>
                <a:gd name="connsiteY152" fmla="*/ 293104 h 838042"/>
                <a:gd name="connsiteX153" fmla="*/ 576287 w 1033465"/>
                <a:gd name="connsiteY153" fmla="*/ 291199 h 838042"/>
                <a:gd name="connsiteX154" fmla="*/ 564857 w 1033465"/>
                <a:gd name="connsiteY154" fmla="*/ 287389 h 838042"/>
                <a:gd name="connsiteX155" fmla="*/ 553427 w 1033465"/>
                <a:gd name="connsiteY155" fmla="*/ 283579 h 838042"/>
                <a:gd name="connsiteX156" fmla="*/ 541997 w 1033465"/>
                <a:gd name="connsiteY156" fmla="*/ 279769 h 838042"/>
                <a:gd name="connsiteX157" fmla="*/ 536282 w 1033465"/>
                <a:gd name="connsiteY157" fmla="*/ 277864 h 838042"/>
                <a:gd name="connsiteX158" fmla="*/ 530567 w 1033465"/>
                <a:gd name="connsiteY158" fmla="*/ 274054 h 838042"/>
                <a:gd name="connsiteX159" fmla="*/ 519137 w 1033465"/>
                <a:gd name="connsiteY159" fmla="*/ 268339 h 838042"/>
                <a:gd name="connsiteX160" fmla="*/ 511517 w 1033465"/>
                <a:gd name="connsiteY160" fmla="*/ 256909 h 838042"/>
                <a:gd name="connsiteX161" fmla="*/ 507707 w 1033465"/>
                <a:gd name="connsiteY161" fmla="*/ 235954 h 838042"/>
                <a:gd name="connsiteX162" fmla="*/ 509612 w 1033465"/>
                <a:gd name="connsiteY162" fmla="*/ 171184 h 838042"/>
                <a:gd name="connsiteX163" fmla="*/ 508314 w 1033465"/>
                <a:gd name="connsiteY163" fmla="*/ 73485 h 838042"/>
                <a:gd name="connsiteX164" fmla="*/ 454116 w 1033465"/>
                <a:gd name="connsiteY164" fmla="*/ 11248 h 838042"/>
                <a:gd name="connsiteX165" fmla="*/ 435401 w 1033465"/>
                <a:gd name="connsiteY165" fmla="*/ 68523 h 838042"/>
                <a:gd name="connsiteX166" fmla="*/ 427697 w 1033465"/>
                <a:gd name="connsiteY166" fmla="*/ 137103 h 838042"/>
                <a:gd name="connsiteX167" fmla="*/ 420077 w 1033465"/>
                <a:gd name="connsiteY167" fmla="*/ 169279 h 838042"/>
                <a:gd name="connsiteX168" fmla="*/ 416267 w 1033465"/>
                <a:gd name="connsiteY168" fmla="*/ 186424 h 838042"/>
                <a:gd name="connsiteX169" fmla="*/ 420077 w 1033465"/>
                <a:gd name="connsiteY169" fmla="*/ 207379 h 838042"/>
                <a:gd name="connsiteX170" fmla="*/ 423887 w 1033465"/>
                <a:gd name="connsiteY170" fmla="*/ 213094 h 838042"/>
                <a:gd name="connsiteX171" fmla="*/ 427697 w 1033465"/>
                <a:gd name="connsiteY171" fmla="*/ 224524 h 838042"/>
                <a:gd name="connsiteX172" fmla="*/ 425792 w 1033465"/>
                <a:gd name="connsiteY172" fmla="*/ 251194 h 838042"/>
                <a:gd name="connsiteX173" fmla="*/ 420077 w 1033465"/>
                <a:gd name="connsiteY173" fmla="*/ 253099 h 838042"/>
                <a:gd name="connsiteX174" fmla="*/ 414362 w 1033465"/>
                <a:gd name="connsiteY174" fmla="*/ 256909 h 838042"/>
                <a:gd name="connsiteX175" fmla="*/ 423887 w 1033465"/>
                <a:gd name="connsiteY17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6403 w 1033465"/>
                <a:gd name="connsiteY132" fmla="*/ 304962 h 838042"/>
                <a:gd name="connsiteX133" fmla="*/ 707732 w 1033465"/>
                <a:gd name="connsiteY133" fmla="*/ 283579 h 838042"/>
                <a:gd name="connsiteX134" fmla="*/ 743927 w 1033465"/>
                <a:gd name="connsiteY134" fmla="*/ 251194 h 838042"/>
                <a:gd name="connsiteX135" fmla="*/ 755357 w 1033465"/>
                <a:gd name="connsiteY135" fmla="*/ 241669 h 838042"/>
                <a:gd name="connsiteX136" fmla="*/ 762977 w 1033465"/>
                <a:gd name="connsiteY136" fmla="*/ 224524 h 838042"/>
                <a:gd name="connsiteX137" fmla="*/ 768692 w 1033465"/>
                <a:gd name="connsiteY137" fmla="*/ 213094 h 838042"/>
                <a:gd name="connsiteX138" fmla="*/ 766787 w 1033465"/>
                <a:gd name="connsiteY138" fmla="*/ 197854 h 838042"/>
                <a:gd name="connsiteX139" fmla="*/ 761072 w 1033465"/>
                <a:gd name="connsiteY139" fmla="*/ 195949 h 838042"/>
                <a:gd name="connsiteX140" fmla="*/ 740117 w 1033465"/>
                <a:gd name="connsiteY140" fmla="*/ 197854 h 838042"/>
                <a:gd name="connsiteX141" fmla="*/ 734402 w 1033465"/>
                <a:gd name="connsiteY141" fmla="*/ 201664 h 838042"/>
                <a:gd name="connsiteX142" fmla="*/ 722972 w 1033465"/>
                <a:gd name="connsiteY142" fmla="*/ 205474 h 838042"/>
                <a:gd name="connsiteX143" fmla="*/ 719162 w 1033465"/>
                <a:gd name="connsiteY143" fmla="*/ 211189 h 838042"/>
                <a:gd name="connsiteX144" fmla="*/ 713447 w 1033465"/>
                <a:gd name="connsiteY144" fmla="*/ 213094 h 838042"/>
                <a:gd name="connsiteX145" fmla="*/ 707732 w 1033465"/>
                <a:gd name="connsiteY145" fmla="*/ 216904 h 838042"/>
                <a:gd name="connsiteX146" fmla="*/ 702017 w 1033465"/>
                <a:gd name="connsiteY146" fmla="*/ 222619 h 838042"/>
                <a:gd name="connsiteX147" fmla="*/ 694397 w 1033465"/>
                <a:gd name="connsiteY147" fmla="*/ 226429 h 838042"/>
                <a:gd name="connsiteX148" fmla="*/ 652487 w 1033465"/>
                <a:gd name="connsiteY148" fmla="*/ 255004 h 838042"/>
                <a:gd name="connsiteX149" fmla="*/ 639152 w 1033465"/>
                <a:gd name="connsiteY149" fmla="*/ 266434 h 838042"/>
                <a:gd name="connsiteX150" fmla="*/ 629627 w 1033465"/>
                <a:gd name="connsiteY150" fmla="*/ 283579 h 838042"/>
                <a:gd name="connsiteX151" fmla="*/ 604862 w 1033465"/>
                <a:gd name="connsiteY151" fmla="*/ 289294 h 838042"/>
                <a:gd name="connsiteX152" fmla="*/ 591527 w 1033465"/>
                <a:gd name="connsiteY152" fmla="*/ 293104 h 838042"/>
                <a:gd name="connsiteX153" fmla="*/ 576287 w 1033465"/>
                <a:gd name="connsiteY153" fmla="*/ 291199 h 838042"/>
                <a:gd name="connsiteX154" fmla="*/ 564857 w 1033465"/>
                <a:gd name="connsiteY154" fmla="*/ 287389 h 838042"/>
                <a:gd name="connsiteX155" fmla="*/ 553427 w 1033465"/>
                <a:gd name="connsiteY155" fmla="*/ 283579 h 838042"/>
                <a:gd name="connsiteX156" fmla="*/ 541997 w 1033465"/>
                <a:gd name="connsiteY156" fmla="*/ 279769 h 838042"/>
                <a:gd name="connsiteX157" fmla="*/ 536282 w 1033465"/>
                <a:gd name="connsiteY157" fmla="*/ 277864 h 838042"/>
                <a:gd name="connsiteX158" fmla="*/ 530567 w 1033465"/>
                <a:gd name="connsiteY158" fmla="*/ 274054 h 838042"/>
                <a:gd name="connsiteX159" fmla="*/ 519137 w 1033465"/>
                <a:gd name="connsiteY159" fmla="*/ 268339 h 838042"/>
                <a:gd name="connsiteX160" fmla="*/ 511517 w 1033465"/>
                <a:gd name="connsiteY160" fmla="*/ 256909 h 838042"/>
                <a:gd name="connsiteX161" fmla="*/ 507707 w 1033465"/>
                <a:gd name="connsiteY161" fmla="*/ 235954 h 838042"/>
                <a:gd name="connsiteX162" fmla="*/ 509612 w 1033465"/>
                <a:gd name="connsiteY162" fmla="*/ 171184 h 838042"/>
                <a:gd name="connsiteX163" fmla="*/ 508314 w 1033465"/>
                <a:gd name="connsiteY163" fmla="*/ 73485 h 838042"/>
                <a:gd name="connsiteX164" fmla="*/ 454116 w 1033465"/>
                <a:gd name="connsiteY164" fmla="*/ 11248 h 838042"/>
                <a:gd name="connsiteX165" fmla="*/ 435401 w 1033465"/>
                <a:gd name="connsiteY165" fmla="*/ 68523 h 838042"/>
                <a:gd name="connsiteX166" fmla="*/ 427697 w 1033465"/>
                <a:gd name="connsiteY166" fmla="*/ 137103 h 838042"/>
                <a:gd name="connsiteX167" fmla="*/ 420077 w 1033465"/>
                <a:gd name="connsiteY167" fmla="*/ 169279 h 838042"/>
                <a:gd name="connsiteX168" fmla="*/ 416267 w 1033465"/>
                <a:gd name="connsiteY168" fmla="*/ 186424 h 838042"/>
                <a:gd name="connsiteX169" fmla="*/ 420077 w 1033465"/>
                <a:gd name="connsiteY169" fmla="*/ 207379 h 838042"/>
                <a:gd name="connsiteX170" fmla="*/ 423887 w 1033465"/>
                <a:gd name="connsiteY170" fmla="*/ 213094 h 838042"/>
                <a:gd name="connsiteX171" fmla="*/ 427697 w 1033465"/>
                <a:gd name="connsiteY171" fmla="*/ 224524 h 838042"/>
                <a:gd name="connsiteX172" fmla="*/ 425792 w 1033465"/>
                <a:gd name="connsiteY172" fmla="*/ 251194 h 838042"/>
                <a:gd name="connsiteX173" fmla="*/ 420077 w 1033465"/>
                <a:gd name="connsiteY173" fmla="*/ 253099 h 838042"/>
                <a:gd name="connsiteX174" fmla="*/ 414362 w 1033465"/>
                <a:gd name="connsiteY174" fmla="*/ 256909 h 838042"/>
                <a:gd name="connsiteX175" fmla="*/ 423887 w 1033465"/>
                <a:gd name="connsiteY17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67182 w 1033465"/>
                <a:gd name="connsiteY118" fmla="*/ 405374 h 838042"/>
                <a:gd name="connsiteX119" fmla="*/ 902042 w 1033465"/>
                <a:gd name="connsiteY119" fmla="*/ 415024 h 838042"/>
                <a:gd name="connsiteX120" fmla="*/ 953477 w 1033465"/>
                <a:gd name="connsiteY120" fmla="*/ 424549 h 838042"/>
                <a:gd name="connsiteX121" fmla="*/ 1002290 w 1033465"/>
                <a:gd name="connsiteY121" fmla="*/ 426835 h 838042"/>
                <a:gd name="connsiteX122" fmla="*/ 1032449 w 1033465"/>
                <a:gd name="connsiteY122" fmla="*/ 402711 h 838042"/>
                <a:gd name="connsiteX123" fmla="*/ 1020514 w 1033465"/>
                <a:gd name="connsiteY123" fmla="*/ 377797 h 838042"/>
                <a:gd name="connsiteX124" fmla="*/ 964889 w 1033465"/>
                <a:gd name="connsiteY124" fmla="*/ 358029 h 838042"/>
                <a:gd name="connsiteX125" fmla="*/ 898420 w 1033465"/>
                <a:gd name="connsiteY125" fmla="*/ 356272 h 838042"/>
                <a:gd name="connsiteX126" fmla="*/ 827747 w 1033465"/>
                <a:gd name="connsiteY126" fmla="*/ 357874 h 838042"/>
                <a:gd name="connsiteX127" fmla="*/ 755811 w 1033465"/>
                <a:gd name="connsiteY127" fmla="*/ 361702 h 838042"/>
                <a:gd name="connsiteX128" fmla="*/ 671537 w 1033465"/>
                <a:gd name="connsiteY128" fmla="*/ 369304 h 838042"/>
                <a:gd name="connsiteX129" fmla="*/ 644867 w 1033465"/>
                <a:gd name="connsiteY129" fmla="*/ 338824 h 838042"/>
                <a:gd name="connsiteX130" fmla="*/ 676403 w 1033465"/>
                <a:gd name="connsiteY130" fmla="*/ 304962 h 838042"/>
                <a:gd name="connsiteX131" fmla="*/ 707732 w 1033465"/>
                <a:gd name="connsiteY131" fmla="*/ 283579 h 838042"/>
                <a:gd name="connsiteX132" fmla="*/ 743927 w 1033465"/>
                <a:gd name="connsiteY132" fmla="*/ 251194 h 838042"/>
                <a:gd name="connsiteX133" fmla="*/ 755357 w 1033465"/>
                <a:gd name="connsiteY133" fmla="*/ 241669 h 838042"/>
                <a:gd name="connsiteX134" fmla="*/ 762977 w 1033465"/>
                <a:gd name="connsiteY134" fmla="*/ 224524 h 838042"/>
                <a:gd name="connsiteX135" fmla="*/ 766787 w 1033465"/>
                <a:gd name="connsiteY135" fmla="*/ 197854 h 838042"/>
                <a:gd name="connsiteX136" fmla="*/ 761072 w 1033465"/>
                <a:gd name="connsiteY136" fmla="*/ 195949 h 838042"/>
                <a:gd name="connsiteX137" fmla="*/ 740117 w 1033465"/>
                <a:gd name="connsiteY137" fmla="*/ 197854 h 838042"/>
                <a:gd name="connsiteX138" fmla="*/ 734402 w 1033465"/>
                <a:gd name="connsiteY138" fmla="*/ 201664 h 838042"/>
                <a:gd name="connsiteX139" fmla="*/ 722972 w 1033465"/>
                <a:gd name="connsiteY139" fmla="*/ 205474 h 838042"/>
                <a:gd name="connsiteX140" fmla="*/ 719162 w 1033465"/>
                <a:gd name="connsiteY140" fmla="*/ 211189 h 838042"/>
                <a:gd name="connsiteX141" fmla="*/ 713447 w 1033465"/>
                <a:gd name="connsiteY141" fmla="*/ 213094 h 838042"/>
                <a:gd name="connsiteX142" fmla="*/ 707732 w 1033465"/>
                <a:gd name="connsiteY142" fmla="*/ 216904 h 838042"/>
                <a:gd name="connsiteX143" fmla="*/ 702017 w 1033465"/>
                <a:gd name="connsiteY143" fmla="*/ 222619 h 838042"/>
                <a:gd name="connsiteX144" fmla="*/ 694397 w 1033465"/>
                <a:gd name="connsiteY144" fmla="*/ 226429 h 838042"/>
                <a:gd name="connsiteX145" fmla="*/ 652487 w 1033465"/>
                <a:gd name="connsiteY145" fmla="*/ 255004 h 838042"/>
                <a:gd name="connsiteX146" fmla="*/ 639152 w 1033465"/>
                <a:gd name="connsiteY146" fmla="*/ 266434 h 838042"/>
                <a:gd name="connsiteX147" fmla="*/ 629627 w 1033465"/>
                <a:gd name="connsiteY147" fmla="*/ 283579 h 838042"/>
                <a:gd name="connsiteX148" fmla="*/ 604862 w 1033465"/>
                <a:gd name="connsiteY148" fmla="*/ 289294 h 838042"/>
                <a:gd name="connsiteX149" fmla="*/ 591527 w 1033465"/>
                <a:gd name="connsiteY149" fmla="*/ 293104 h 838042"/>
                <a:gd name="connsiteX150" fmla="*/ 576287 w 1033465"/>
                <a:gd name="connsiteY150" fmla="*/ 291199 h 838042"/>
                <a:gd name="connsiteX151" fmla="*/ 564857 w 1033465"/>
                <a:gd name="connsiteY151" fmla="*/ 287389 h 838042"/>
                <a:gd name="connsiteX152" fmla="*/ 553427 w 1033465"/>
                <a:gd name="connsiteY152" fmla="*/ 283579 h 838042"/>
                <a:gd name="connsiteX153" fmla="*/ 541997 w 1033465"/>
                <a:gd name="connsiteY153" fmla="*/ 279769 h 838042"/>
                <a:gd name="connsiteX154" fmla="*/ 536282 w 1033465"/>
                <a:gd name="connsiteY154" fmla="*/ 277864 h 838042"/>
                <a:gd name="connsiteX155" fmla="*/ 530567 w 1033465"/>
                <a:gd name="connsiteY155" fmla="*/ 274054 h 838042"/>
                <a:gd name="connsiteX156" fmla="*/ 519137 w 1033465"/>
                <a:gd name="connsiteY156" fmla="*/ 268339 h 838042"/>
                <a:gd name="connsiteX157" fmla="*/ 511517 w 1033465"/>
                <a:gd name="connsiteY157" fmla="*/ 256909 h 838042"/>
                <a:gd name="connsiteX158" fmla="*/ 507707 w 1033465"/>
                <a:gd name="connsiteY158" fmla="*/ 235954 h 838042"/>
                <a:gd name="connsiteX159" fmla="*/ 509612 w 1033465"/>
                <a:gd name="connsiteY159" fmla="*/ 171184 h 838042"/>
                <a:gd name="connsiteX160" fmla="*/ 508314 w 1033465"/>
                <a:gd name="connsiteY160" fmla="*/ 73485 h 838042"/>
                <a:gd name="connsiteX161" fmla="*/ 454116 w 1033465"/>
                <a:gd name="connsiteY161" fmla="*/ 11248 h 838042"/>
                <a:gd name="connsiteX162" fmla="*/ 435401 w 1033465"/>
                <a:gd name="connsiteY162" fmla="*/ 68523 h 838042"/>
                <a:gd name="connsiteX163" fmla="*/ 427697 w 1033465"/>
                <a:gd name="connsiteY163" fmla="*/ 137103 h 838042"/>
                <a:gd name="connsiteX164" fmla="*/ 420077 w 1033465"/>
                <a:gd name="connsiteY164" fmla="*/ 169279 h 838042"/>
                <a:gd name="connsiteX165" fmla="*/ 416267 w 1033465"/>
                <a:gd name="connsiteY165" fmla="*/ 186424 h 838042"/>
                <a:gd name="connsiteX166" fmla="*/ 420077 w 1033465"/>
                <a:gd name="connsiteY166" fmla="*/ 207379 h 838042"/>
                <a:gd name="connsiteX167" fmla="*/ 423887 w 1033465"/>
                <a:gd name="connsiteY167" fmla="*/ 213094 h 838042"/>
                <a:gd name="connsiteX168" fmla="*/ 427697 w 1033465"/>
                <a:gd name="connsiteY168" fmla="*/ 224524 h 838042"/>
                <a:gd name="connsiteX169" fmla="*/ 425792 w 1033465"/>
                <a:gd name="connsiteY169" fmla="*/ 251194 h 838042"/>
                <a:gd name="connsiteX170" fmla="*/ 420077 w 1033465"/>
                <a:gd name="connsiteY170" fmla="*/ 253099 h 838042"/>
                <a:gd name="connsiteX171" fmla="*/ 414362 w 1033465"/>
                <a:gd name="connsiteY171" fmla="*/ 256909 h 838042"/>
                <a:gd name="connsiteX172" fmla="*/ 423887 w 1033465"/>
                <a:gd name="connsiteY17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902042 w 1033465"/>
                <a:gd name="connsiteY119" fmla="*/ 415024 h 838042"/>
                <a:gd name="connsiteX120" fmla="*/ 953477 w 1033465"/>
                <a:gd name="connsiteY120" fmla="*/ 424549 h 838042"/>
                <a:gd name="connsiteX121" fmla="*/ 1002290 w 1033465"/>
                <a:gd name="connsiteY121" fmla="*/ 426835 h 838042"/>
                <a:gd name="connsiteX122" fmla="*/ 1032449 w 1033465"/>
                <a:gd name="connsiteY122" fmla="*/ 402711 h 838042"/>
                <a:gd name="connsiteX123" fmla="*/ 1020514 w 1033465"/>
                <a:gd name="connsiteY123" fmla="*/ 377797 h 838042"/>
                <a:gd name="connsiteX124" fmla="*/ 964889 w 1033465"/>
                <a:gd name="connsiteY124" fmla="*/ 358029 h 838042"/>
                <a:gd name="connsiteX125" fmla="*/ 898420 w 1033465"/>
                <a:gd name="connsiteY125" fmla="*/ 356272 h 838042"/>
                <a:gd name="connsiteX126" fmla="*/ 827747 w 1033465"/>
                <a:gd name="connsiteY126" fmla="*/ 357874 h 838042"/>
                <a:gd name="connsiteX127" fmla="*/ 755811 w 1033465"/>
                <a:gd name="connsiteY127" fmla="*/ 361702 h 838042"/>
                <a:gd name="connsiteX128" fmla="*/ 671537 w 1033465"/>
                <a:gd name="connsiteY128" fmla="*/ 369304 h 838042"/>
                <a:gd name="connsiteX129" fmla="*/ 644867 w 1033465"/>
                <a:gd name="connsiteY129" fmla="*/ 338824 h 838042"/>
                <a:gd name="connsiteX130" fmla="*/ 676403 w 1033465"/>
                <a:gd name="connsiteY130" fmla="*/ 304962 h 838042"/>
                <a:gd name="connsiteX131" fmla="*/ 707732 w 1033465"/>
                <a:gd name="connsiteY131" fmla="*/ 283579 h 838042"/>
                <a:gd name="connsiteX132" fmla="*/ 743927 w 1033465"/>
                <a:gd name="connsiteY132" fmla="*/ 251194 h 838042"/>
                <a:gd name="connsiteX133" fmla="*/ 755357 w 1033465"/>
                <a:gd name="connsiteY133" fmla="*/ 241669 h 838042"/>
                <a:gd name="connsiteX134" fmla="*/ 762977 w 1033465"/>
                <a:gd name="connsiteY134" fmla="*/ 224524 h 838042"/>
                <a:gd name="connsiteX135" fmla="*/ 766787 w 1033465"/>
                <a:gd name="connsiteY135" fmla="*/ 197854 h 838042"/>
                <a:gd name="connsiteX136" fmla="*/ 761072 w 1033465"/>
                <a:gd name="connsiteY136" fmla="*/ 195949 h 838042"/>
                <a:gd name="connsiteX137" fmla="*/ 740117 w 1033465"/>
                <a:gd name="connsiteY137" fmla="*/ 197854 h 838042"/>
                <a:gd name="connsiteX138" fmla="*/ 734402 w 1033465"/>
                <a:gd name="connsiteY138" fmla="*/ 201664 h 838042"/>
                <a:gd name="connsiteX139" fmla="*/ 722972 w 1033465"/>
                <a:gd name="connsiteY139" fmla="*/ 205474 h 838042"/>
                <a:gd name="connsiteX140" fmla="*/ 719162 w 1033465"/>
                <a:gd name="connsiteY140" fmla="*/ 211189 h 838042"/>
                <a:gd name="connsiteX141" fmla="*/ 713447 w 1033465"/>
                <a:gd name="connsiteY141" fmla="*/ 213094 h 838042"/>
                <a:gd name="connsiteX142" fmla="*/ 707732 w 1033465"/>
                <a:gd name="connsiteY142" fmla="*/ 216904 h 838042"/>
                <a:gd name="connsiteX143" fmla="*/ 702017 w 1033465"/>
                <a:gd name="connsiteY143" fmla="*/ 222619 h 838042"/>
                <a:gd name="connsiteX144" fmla="*/ 694397 w 1033465"/>
                <a:gd name="connsiteY144" fmla="*/ 226429 h 838042"/>
                <a:gd name="connsiteX145" fmla="*/ 652487 w 1033465"/>
                <a:gd name="connsiteY145" fmla="*/ 255004 h 838042"/>
                <a:gd name="connsiteX146" fmla="*/ 639152 w 1033465"/>
                <a:gd name="connsiteY146" fmla="*/ 266434 h 838042"/>
                <a:gd name="connsiteX147" fmla="*/ 629627 w 1033465"/>
                <a:gd name="connsiteY147" fmla="*/ 283579 h 838042"/>
                <a:gd name="connsiteX148" fmla="*/ 604862 w 1033465"/>
                <a:gd name="connsiteY148" fmla="*/ 289294 h 838042"/>
                <a:gd name="connsiteX149" fmla="*/ 591527 w 1033465"/>
                <a:gd name="connsiteY149" fmla="*/ 293104 h 838042"/>
                <a:gd name="connsiteX150" fmla="*/ 576287 w 1033465"/>
                <a:gd name="connsiteY150" fmla="*/ 291199 h 838042"/>
                <a:gd name="connsiteX151" fmla="*/ 564857 w 1033465"/>
                <a:gd name="connsiteY151" fmla="*/ 287389 h 838042"/>
                <a:gd name="connsiteX152" fmla="*/ 553427 w 1033465"/>
                <a:gd name="connsiteY152" fmla="*/ 283579 h 838042"/>
                <a:gd name="connsiteX153" fmla="*/ 541997 w 1033465"/>
                <a:gd name="connsiteY153" fmla="*/ 279769 h 838042"/>
                <a:gd name="connsiteX154" fmla="*/ 536282 w 1033465"/>
                <a:gd name="connsiteY154" fmla="*/ 277864 h 838042"/>
                <a:gd name="connsiteX155" fmla="*/ 530567 w 1033465"/>
                <a:gd name="connsiteY155" fmla="*/ 274054 h 838042"/>
                <a:gd name="connsiteX156" fmla="*/ 519137 w 1033465"/>
                <a:gd name="connsiteY156" fmla="*/ 268339 h 838042"/>
                <a:gd name="connsiteX157" fmla="*/ 511517 w 1033465"/>
                <a:gd name="connsiteY157" fmla="*/ 256909 h 838042"/>
                <a:gd name="connsiteX158" fmla="*/ 507707 w 1033465"/>
                <a:gd name="connsiteY158" fmla="*/ 235954 h 838042"/>
                <a:gd name="connsiteX159" fmla="*/ 509612 w 1033465"/>
                <a:gd name="connsiteY159" fmla="*/ 171184 h 838042"/>
                <a:gd name="connsiteX160" fmla="*/ 508314 w 1033465"/>
                <a:gd name="connsiteY160" fmla="*/ 73485 h 838042"/>
                <a:gd name="connsiteX161" fmla="*/ 454116 w 1033465"/>
                <a:gd name="connsiteY161" fmla="*/ 11248 h 838042"/>
                <a:gd name="connsiteX162" fmla="*/ 435401 w 1033465"/>
                <a:gd name="connsiteY162" fmla="*/ 68523 h 838042"/>
                <a:gd name="connsiteX163" fmla="*/ 427697 w 1033465"/>
                <a:gd name="connsiteY163" fmla="*/ 137103 h 838042"/>
                <a:gd name="connsiteX164" fmla="*/ 420077 w 1033465"/>
                <a:gd name="connsiteY164" fmla="*/ 169279 h 838042"/>
                <a:gd name="connsiteX165" fmla="*/ 416267 w 1033465"/>
                <a:gd name="connsiteY165" fmla="*/ 186424 h 838042"/>
                <a:gd name="connsiteX166" fmla="*/ 420077 w 1033465"/>
                <a:gd name="connsiteY166" fmla="*/ 207379 h 838042"/>
                <a:gd name="connsiteX167" fmla="*/ 423887 w 1033465"/>
                <a:gd name="connsiteY167" fmla="*/ 213094 h 838042"/>
                <a:gd name="connsiteX168" fmla="*/ 427697 w 1033465"/>
                <a:gd name="connsiteY168" fmla="*/ 224524 h 838042"/>
                <a:gd name="connsiteX169" fmla="*/ 425792 w 1033465"/>
                <a:gd name="connsiteY169" fmla="*/ 251194 h 838042"/>
                <a:gd name="connsiteX170" fmla="*/ 420077 w 1033465"/>
                <a:gd name="connsiteY170" fmla="*/ 253099 h 838042"/>
                <a:gd name="connsiteX171" fmla="*/ 414362 w 1033465"/>
                <a:gd name="connsiteY171" fmla="*/ 256909 h 838042"/>
                <a:gd name="connsiteX172" fmla="*/ 423887 w 1033465"/>
                <a:gd name="connsiteY17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891567 w 1033465"/>
                <a:gd name="connsiteY119" fmla="*/ 408467 h 838042"/>
                <a:gd name="connsiteX120" fmla="*/ 953477 w 1033465"/>
                <a:gd name="connsiteY120" fmla="*/ 424549 h 838042"/>
                <a:gd name="connsiteX121" fmla="*/ 1002290 w 1033465"/>
                <a:gd name="connsiteY121" fmla="*/ 426835 h 838042"/>
                <a:gd name="connsiteX122" fmla="*/ 1032449 w 1033465"/>
                <a:gd name="connsiteY122" fmla="*/ 402711 h 838042"/>
                <a:gd name="connsiteX123" fmla="*/ 1020514 w 1033465"/>
                <a:gd name="connsiteY123" fmla="*/ 377797 h 838042"/>
                <a:gd name="connsiteX124" fmla="*/ 964889 w 1033465"/>
                <a:gd name="connsiteY124" fmla="*/ 358029 h 838042"/>
                <a:gd name="connsiteX125" fmla="*/ 898420 w 1033465"/>
                <a:gd name="connsiteY125" fmla="*/ 356272 h 838042"/>
                <a:gd name="connsiteX126" fmla="*/ 827747 w 1033465"/>
                <a:gd name="connsiteY126" fmla="*/ 357874 h 838042"/>
                <a:gd name="connsiteX127" fmla="*/ 755811 w 1033465"/>
                <a:gd name="connsiteY127" fmla="*/ 361702 h 838042"/>
                <a:gd name="connsiteX128" fmla="*/ 671537 w 1033465"/>
                <a:gd name="connsiteY128" fmla="*/ 369304 h 838042"/>
                <a:gd name="connsiteX129" fmla="*/ 644867 w 1033465"/>
                <a:gd name="connsiteY129" fmla="*/ 338824 h 838042"/>
                <a:gd name="connsiteX130" fmla="*/ 676403 w 1033465"/>
                <a:gd name="connsiteY130" fmla="*/ 304962 h 838042"/>
                <a:gd name="connsiteX131" fmla="*/ 707732 w 1033465"/>
                <a:gd name="connsiteY131" fmla="*/ 283579 h 838042"/>
                <a:gd name="connsiteX132" fmla="*/ 743927 w 1033465"/>
                <a:gd name="connsiteY132" fmla="*/ 251194 h 838042"/>
                <a:gd name="connsiteX133" fmla="*/ 755357 w 1033465"/>
                <a:gd name="connsiteY133" fmla="*/ 241669 h 838042"/>
                <a:gd name="connsiteX134" fmla="*/ 762977 w 1033465"/>
                <a:gd name="connsiteY134" fmla="*/ 224524 h 838042"/>
                <a:gd name="connsiteX135" fmla="*/ 766787 w 1033465"/>
                <a:gd name="connsiteY135" fmla="*/ 197854 h 838042"/>
                <a:gd name="connsiteX136" fmla="*/ 761072 w 1033465"/>
                <a:gd name="connsiteY136" fmla="*/ 195949 h 838042"/>
                <a:gd name="connsiteX137" fmla="*/ 740117 w 1033465"/>
                <a:gd name="connsiteY137" fmla="*/ 197854 h 838042"/>
                <a:gd name="connsiteX138" fmla="*/ 734402 w 1033465"/>
                <a:gd name="connsiteY138" fmla="*/ 201664 h 838042"/>
                <a:gd name="connsiteX139" fmla="*/ 722972 w 1033465"/>
                <a:gd name="connsiteY139" fmla="*/ 205474 h 838042"/>
                <a:gd name="connsiteX140" fmla="*/ 719162 w 1033465"/>
                <a:gd name="connsiteY140" fmla="*/ 211189 h 838042"/>
                <a:gd name="connsiteX141" fmla="*/ 713447 w 1033465"/>
                <a:gd name="connsiteY141" fmla="*/ 213094 h 838042"/>
                <a:gd name="connsiteX142" fmla="*/ 707732 w 1033465"/>
                <a:gd name="connsiteY142" fmla="*/ 216904 h 838042"/>
                <a:gd name="connsiteX143" fmla="*/ 702017 w 1033465"/>
                <a:gd name="connsiteY143" fmla="*/ 222619 h 838042"/>
                <a:gd name="connsiteX144" fmla="*/ 694397 w 1033465"/>
                <a:gd name="connsiteY144" fmla="*/ 226429 h 838042"/>
                <a:gd name="connsiteX145" fmla="*/ 652487 w 1033465"/>
                <a:gd name="connsiteY145" fmla="*/ 255004 h 838042"/>
                <a:gd name="connsiteX146" fmla="*/ 639152 w 1033465"/>
                <a:gd name="connsiteY146" fmla="*/ 266434 h 838042"/>
                <a:gd name="connsiteX147" fmla="*/ 629627 w 1033465"/>
                <a:gd name="connsiteY147" fmla="*/ 283579 h 838042"/>
                <a:gd name="connsiteX148" fmla="*/ 604862 w 1033465"/>
                <a:gd name="connsiteY148" fmla="*/ 289294 h 838042"/>
                <a:gd name="connsiteX149" fmla="*/ 591527 w 1033465"/>
                <a:gd name="connsiteY149" fmla="*/ 293104 h 838042"/>
                <a:gd name="connsiteX150" fmla="*/ 576287 w 1033465"/>
                <a:gd name="connsiteY150" fmla="*/ 291199 h 838042"/>
                <a:gd name="connsiteX151" fmla="*/ 564857 w 1033465"/>
                <a:gd name="connsiteY151" fmla="*/ 287389 h 838042"/>
                <a:gd name="connsiteX152" fmla="*/ 553427 w 1033465"/>
                <a:gd name="connsiteY152" fmla="*/ 283579 h 838042"/>
                <a:gd name="connsiteX153" fmla="*/ 541997 w 1033465"/>
                <a:gd name="connsiteY153" fmla="*/ 279769 h 838042"/>
                <a:gd name="connsiteX154" fmla="*/ 536282 w 1033465"/>
                <a:gd name="connsiteY154" fmla="*/ 277864 h 838042"/>
                <a:gd name="connsiteX155" fmla="*/ 530567 w 1033465"/>
                <a:gd name="connsiteY155" fmla="*/ 274054 h 838042"/>
                <a:gd name="connsiteX156" fmla="*/ 519137 w 1033465"/>
                <a:gd name="connsiteY156" fmla="*/ 268339 h 838042"/>
                <a:gd name="connsiteX157" fmla="*/ 511517 w 1033465"/>
                <a:gd name="connsiteY157" fmla="*/ 256909 h 838042"/>
                <a:gd name="connsiteX158" fmla="*/ 507707 w 1033465"/>
                <a:gd name="connsiteY158" fmla="*/ 235954 h 838042"/>
                <a:gd name="connsiteX159" fmla="*/ 509612 w 1033465"/>
                <a:gd name="connsiteY159" fmla="*/ 171184 h 838042"/>
                <a:gd name="connsiteX160" fmla="*/ 508314 w 1033465"/>
                <a:gd name="connsiteY160" fmla="*/ 73485 h 838042"/>
                <a:gd name="connsiteX161" fmla="*/ 454116 w 1033465"/>
                <a:gd name="connsiteY161" fmla="*/ 11248 h 838042"/>
                <a:gd name="connsiteX162" fmla="*/ 435401 w 1033465"/>
                <a:gd name="connsiteY162" fmla="*/ 68523 h 838042"/>
                <a:gd name="connsiteX163" fmla="*/ 427697 w 1033465"/>
                <a:gd name="connsiteY163" fmla="*/ 137103 h 838042"/>
                <a:gd name="connsiteX164" fmla="*/ 420077 w 1033465"/>
                <a:gd name="connsiteY164" fmla="*/ 169279 h 838042"/>
                <a:gd name="connsiteX165" fmla="*/ 416267 w 1033465"/>
                <a:gd name="connsiteY165" fmla="*/ 186424 h 838042"/>
                <a:gd name="connsiteX166" fmla="*/ 420077 w 1033465"/>
                <a:gd name="connsiteY166" fmla="*/ 207379 h 838042"/>
                <a:gd name="connsiteX167" fmla="*/ 423887 w 1033465"/>
                <a:gd name="connsiteY167" fmla="*/ 213094 h 838042"/>
                <a:gd name="connsiteX168" fmla="*/ 427697 w 1033465"/>
                <a:gd name="connsiteY168" fmla="*/ 224524 h 838042"/>
                <a:gd name="connsiteX169" fmla="*/ 425792 w 1033465"/>
                <a:gd name="connsiteY169" fmla="*/ 251194 h 838042"/>
                <a:gd name="connsiteX170" fmla="*/ 420077 w 1033465"/>
                <a:gd name="connsiteY170" fmla="*/ 253099 h 838042"/>
                <a:gd name="connsiteX171" fmla="*/ 414362 w 1033465"/>
                <a:gd name="connsiteY171" fmla="*/ 256909 h 838042"/>
                <a:gd name="connsiteX172" fmla="*/ 423887 w 1033465"/>
                <a:gd name="connsiteY17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891567 w 1033465"/>
                <a:gd name="connsiteY119" fmla="*/ 408467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2977 w 1033465"/>
                <a:gd name="connsiteY132" fmla="*/ 224524 h 838042"/>
                <a:gd name="connsiteX133" fmla="*/ 766787 w 1033465"/>
                <a:gd name="connsiteY133" fmla="*/ 197854 h 838042"/>
                <a:gd name="connsiteX134" fmla="*/ 761072 w 1033465"/>
                <a:gd name="connsiteY134" fmla="*/ 195949 h 838042"/>
                <a:gd name="connsiteX135" fmla="*/ 740117 w 1033465"/>
                <a:gd name="connsiteY135" fmla="*/ 197854 h 838042"/>
                <a:gd name="connsiteX136" fmla="*/ 734402 w 1033465"/>
                <a:gd name="connsiteY136" fmla="*/ 201664 h 838042"/>
                <a:gd name="connsiteX137" fmla="*/ 722972 w 1033465"/>
                <a:gd name="connsiteY137" fmla="*/ 205474 h 838042"/>
                <a:gd name="connsiteX138" fmla="*/ 719162 w 1033465"/>
                <a:gd name="connsiteY138" fmla="*/ 211189 h 838042"/>
                <a:gd name="connsiteX139" fmla="*/ 713447 w 1033465"/>
                <a:gd name="connsiteY139" fmla="*/ 213094 h 838042"/>
                <a:gd name="connsiteX140" fmla="*/ 707732 w 1033465"/>
                <a:gd name="connsiteY140" fmla="*/ 216904 h 838042"/>
                <a:gd name="connsiteX141" fmla="*/ 702017 w 1033465"/>
                <a:gd name="connsiteY141" fmla="*/ 222619 h 838042"/>
                <a:gd name="connsiteX142" fmla="*/ 694397 w 1033465"/>
                <a:gd name="connsiteY142" fmla="*/ 226429 h 838042"/>
                <a:gd name="connsiteX143" fmla="*/ 652487 w 1033465"/>
                <a:gd name="connsiteY143" fmla="*/ 255004 h 838042"/>
                <a:gd name="connsiteX144" fmla="*/ 639152 w 1033465"/>
                <a:gd name="connsiteY144" fmla="*/ 266434 h 838042"/>
                <a:gd name="connsiteX145" fmla="*/ 629627 w 1033465"/>
                <a:gd name="connsiteY145" fmla="*/ 283579 h 838042"/>
                <a:gd name="connsiteX146" fmla="*/ 604862 w 1033465"/>
                <a:gd name="connsiteY146" fmla="*/ 289294 h 838042"/>
                <a:gd name="connsiteX147" fmla="*/ 591527 w 1033465"/>
                <a:gd name="connsiteY147" fmla="*/ 293104 h 838042"/>
                <a:gd name="connsiteX148" fmla="*/ 576287 w 1033465"/>
                <a:gd name="connsiteY148" fmla="*/ 291199 h 838042"/>
                <a:gd name="connsiteX149" fmla="*/ 564857 w 1033465"/>
                <a:gd name="connsiteY149" fmla="*/ 287389 h 838042"/>
                <a:gd name="connsiteX150" fmla="*/ 553427 w 1033465"/>
                <a:gd name="connsiteY150" fmla="*/ 283579 h 838042"/>
                <a:gd name="connsiteX151" fmla="*/ 541997 w 1033465"/>
                <a:gd name="connsiteY151" fmla="*/ 279769 h 838042"/>
                <a:gd name="connsiteX152" fmla="*/ 536282 w 1033465"/>
                <a:gd name="connsiteY152" fmla="*/ 277864 h 838042"/>
                <a:gd name="connsiteX153" fmla="*/ 530567 w 1033465"/>
                <a:gd name="connsiteY153" fmla="*/ 274054 h 838042"/>
                <a:gd name="connsiteX154" fmla="*/ 519137 w 1033465"/>
                <a:gd name="connsiteY154" fmla="*/ 268339 h 838042"/>
                <a:gd name="connsiteX155" fmla="*/ 511517 w 1033465"/>
                <a:gd name="connsiteY155" fmla="*/ 256909 h 838042"/>
                <a:gd name="connsiteX156" fmla="*/ 507707 w 1033465"/>
                <a:gd name="connsiteY156" fmla="*/ 235954 h 838042"/>
                <a:gd name="connsiteX157" fmla="*/ 509612 w 1033465"/>
                <a:gd name="connsiteY157" fmla="*/ 171184 h 838042"/>
                <a:gd name="connsiteX158" fmla="*/ 508314 w 1033465"/>
                <a:gd name="connsiteY158" fmla="*/ 73485 h 838042"/>
                <a:gd name="connsiteX159" fmla="*/ 454116 w 1033465"/>
                <a:gd name="connsiteY159" fmla="*/ 11248 h 838042"/>
                <a:gd name="connsiteX160" fmla="*/ 435401 w 1033465"/>
                <a:gd name="connsiteY160" fmla="*/ 68523 h 838042"/>
                <a:gd name="connsiteX161" fmla="*/ 427697 w 1033465"/>
                <a:gd name="connsiteY161" fmla="*/ 137103 h 838042"/>
                <a:gd name="connsiteX162" fmla="*/ 420077 w 1033465"/>
                <a:gd name="connsiteY162" fmla="*/ 169279 h 838042"/>
                <a:gd name="connsiteX163" fmla="*/ 416267 w 1033465"/>
                <a:gd name="connsiteY163" fmla="*/ 186424 h 838042"/>
                <a:gd name="connsiteX164" fmla="*/ 420077 w 1033465"/>
                <a:gd name="connsiteY164" fmla="*/ 207379 h 838042"/>
                <a:gd name="connsiteX165" fmla="*/ 423887 w 1033465"/>
                <a:gd name="connsiteY165" fmla="*/ 213094 h 838042"/>
                <a:gd name="connsiteX166" fmla="*/ 427697 w 1033465"/>
                <a:gd name="connsiteY166" fmla="*/ 224524 h 838042"/>
                <a:gd name="connsiteX167" fmla="*/ 425792 w 1033465"/>
                <a:gd name="connsiteY167" fmla="*/ 251194 h 838042"/>
                <a:gd name="connsiteX168" fmla="*/ 420077 w 1033465"/>
                <a:gd name="connsiteY168" fmla="*/ 253099 h 838042"/>
                <a:gd name="connsiteX169" fmla="*/ 414362 w 1033465"/>
                <a:gd name="connsiteY169" fmla="*/ 256909 h 838042"/>
                <a:gd name="connsiteX170" fmla="*/ 423887 w 1033465"/>
                <a:gd name="connsiteY17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2977 w 1033465"/>
                <a:gd name="connsiteY132" fmla="*/ 224524 h 838042"/>
                <a:gd name="connsiteX133" fmla="*/ 766787 w 1033465"/>
                <a:gd name="connsiteY133" fmla="*/ 197854 h 838042"/>
                <a:gd name="connsiteX134" fmla="*/ 761072 w 1033465"/>
                <a:gd name="connsiteY134" fmla="*/ 195949 h 838042"/>
                <a:gd name="connsiteX135" fmla="*/ 740117 w 1033465"/>
                <a:gd name="connsiteY135" fmla="*/ 197854 h 838042"/>
                <a:gd name="connsiteX136" fmla="*/ 734402 w 1033465"/>
                <a:gd name="connsiteY136" fmla="*/ 201664 h 838042"/>
                <a:gd name="connsiteX137" fmla="*/ 722972 w 1033465"/>
                <a:gd name="connsiteY137" fmla="*/ 205474 h 838042"/>
                <a:gd name="connsiteX138" fmla="*/ 719162 w 1033465"/>
                <a:gd name="connsiteY138" fmla="*/ 211189 h 838042"/>
                <a:gd name="connsiteX139" fmla="*/ 713447 w 1033465"/>
                <a:gd name="connsiteY139" fmla="*/ 213094 h 838042"/>
                <a:gd name="connsiteX140" fmla="*/ 707732 w 1033465"/>
                <a:gd name="connsiteY140" fmla="*/ 216904 h 838042"/>
                <a:gd name="connsiteX141" fmla="*/ 702017 w 1033465"/>
                <a:gd name="connsiteY141" fmla="*/ 222619 h 838042"/>
                <a:gd name="connsiteX142" fmla="*/ 694397 w 1033465"/>
                <a:gd name="connsiteY142" fmla="*/ 226429 h 838042"/>
                <a:gd name="connsiteX143" fmla="*/ 652487 w 1033465"/>
                <a:gd name="connsiteY143" fmla="*/ 255004 h 838042"/>
                <a:gd name="connsiteX144" fmla="*/ 639152 w 1033465"/>
                <a:gd name="connsiteY144" fmla="*/ 266434 h 838042"/>
                <a:gd name="connsiteX145" fmla="*/ 629627 w 1033465"/>
                <a:gd name="connsiteY145" fmla="*/ 283579 h 838042"/>
                <a:gd name="connsiteX146" fmla="*/ 604862 w 1033465"/>
                <a:gd name="connsiteY146" fmla="*/ 289294 h 838042"/>
                <a:gd name="connsiteX147" fmla="*/ 591527 w 1033465"/>
                <a:gd name="connsiteY147" fmla="*/ 293104 h 838042"/>
                <a:gd name="connsiteX148" fmla="*/ 576287 w 1033465"/>
                <a:gd name="connsiteY148" fmla="*/ 291199 h 838042"/>
                <a:gd name="connsiteX149" fmla="*/ 564857 w 1033465"/>
                <a:gd name="connsiteY149" fmla="*/ 287389 h 838042"/>
                <a:gd name="connsiteX150" fmla="*/ 553427 w 1033465"/>
                <a:gd name="connsiteY150" fmla="*/ 283579 h 838042"/>
                <a:gd name="connsiteX151" fmla="*/ 541997 w 1033465"/>
                <a:gd name="connsiteY151" fmla="*/ 279769 h 838042"/>
                <a:gd name="connsiteX152" fmla="*/ 536282 w 1033465"/>
                <a:gd name="connsiteY152" fmla="*/ 277864 h 838042"/>
                <a:gd name="connsiteX153" fmla="*/ 530567 w 1033465"/>
                <a:gd name="connsiteY153" fmla="*/ 274054 h 838042"/>
                <a:gd name="connsiteX154" fmla="*/ 519137 w 1033465"/>
                <a:gd name="connsiteY154" fmla="*/ 268339 h 838042"/>
                <a:gd name="connsiteX155" fmla="*/ 511517 w 1033465"/>
                <a:gd name="connsiteY155" fmla="*/ 256909 h 838042"/>
                <a:gd name="connsiteX156" fmla="*/ 507707 w 1033465"/>
                <a:gd name="connsiteY156" fmla="*/ 235954 h 838042"/>
                <a:gd name="connsiteX157" fmla="*/ 509612 w 1033465"/>
                <a:gd name="connsiteY157" fmla="*/ 171184 h 838042"/>
                <a:gd name="connsiteX158" fmla="*/ 508314 w 1033465"/>
                <a:gd name="connsiteY158" fmla="*/ 73485 h 838042"/>
                <a:gd name="connsiteX159" fmla="*/ 454116 w 1033465"/>
                <a:gd name="connsiteY159" fmla="*/ 11248 h 838042"/>
                <a:gd name="connsiteX160" fmla="*/ 435401 w 1033465"/>
                <a:gd name="connsiteY160" fmla="*/ 68523 h 838042"/>
                <a:gd name="connsiteX161" fmla="*/ 427697 w 1033465"/>
                <a:gd name="connsiteY161" fmla="*/ 137103 h 838042"/>
                <a:gd name="connsiteX162" fmla="*/ 420077 w 1033465"/>
                <a:gd name="connsiteY162" fmla="*/ 169279 h 838042"/>
                <a:gd name="connsiteX163" fmla="*/ 416267 w 1033465"/>
                <a:gd name="connsiteY163" fmla="*/ 186424 h 838042"/>
                <a:gd name="connsiteX164" fmla="*/ 420077 w 1033465"/>
                <a:gd name="connsiteY164" fmla="*/ 207379 h 838042"/>
                <a:gd name="connsiteX165" fmla="*/ 423887 w 1033465"/>
                <a:gd name="connsiteY165" fmla="*/ 213094 h 838042"/>
                <a:gd name="connsiteX166" fmla="*/ 427697 w 1033465"/>
                <a:gd name="connsiteY166" fmla="*/ 224524 h 838042"/>
                <a:gd name="connsiteX167" fmla="*/ 425792 w 1033465"/>
                <a:gd name="connsiteY167" fmla="*/ 251194 h 838042"/>
                <a:gd name="connsiteX168" fmla="*/ 420077 w 1033465"/>
                <a:gd name="connsiteY168" fmla="*/ 253099 h 838042"/>
                <a:gd name="connsiteX169" fmla="*/ 414362 w 1033465"/>
                <a:gd name="connsiteY169" fmla="*/ 256909 h 838042"/>
                <a:gd name="connsiteX170" fmla="*/ 423887 w 1033465"/>
                <a:gd name="connsiteY17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2977 w 1033465"/>
                <a:gd name="connsiteY132" fmla="*/ 224524 h 838042"/>
                <a:gd name="connsiteX133" fmla="*/ 766787 w 1033465"/>
                <a:gd name="connsiteY133" fmla="*/ 197854 h 838042"/>
                <a:gd name="connsiteX134" fmla="*/ 761072 w 1033465"/>
                <a:gd name="connsiteY134" fmla="*/ 195949 h 838042"/>
                <a:gd name="connsiteX135" fmla="*/ 740117 w 1033465"/>
                <a:gd name="connsiteY135" fmla="*/ 197854 h 838042"/>
                <a:gd name="connsiteX136" fmla="*/ 734402 w 1033465"/>
                <a:gd name="connsiteY136" fmla="*/ 201664 h 838042"/>
                <a:gd name="connsiteX137" fmla="*/ 722972 w 1033465"/>
                <a:gd name="connsiteY137" fmla="*/ 205474 h 838042"/>
                <a:gd name="connsiteX138" fmla="*/ 719162 w 1033465"/>
                <a:gd name="connsiteY138" fmla="*/ 211189 h 838042"/>
                <a:gd name="connsiteX139" fmla="*/ 713447 w 1033465"/>
                <a:gd name="connsiteY139" fmla="*/ 213094 h 838042"/>
                <a:gd name="connsiteX140" fmla="*/ 707732 w 1033465"/>
                <a:gd name="connsiteY140" fmla="*/ 216904 h 838042"/>
                <a:gd name="connsiteX141" fmla="*/ 702017 w 1033465"/>
                <a:gd name="connsiteY141" fmla="*/ 222619 h 838042"/>
                <a:gd name="connsiteX142" fmla="*/ 694397 w 1033465"/>
                <a:gd name="connsiteY142" fmla="*/ 226429 h 838042"/>
                <a:gd name="connsiteX143" fmla="*/ 652487 w 1033465"/>
                <a:gd name="connsiteY143" fmla="*/ 255004 h 838042"/>
                <a:gd name="connsiteX144" fmla="*/ 639152 w 1033465"/>
                <a:gd name="connsiteY144" fmla="*/ 266434 h 838042"/>
                <a:gd name="connsiteX145" fmla="*/ 629627 w 1033465"/>
                <a:gd name="connsiteY145" fmla="*/ 283579 h 838042"/>
                <a:gd name="connsiteX146" fmla="*/ 604862 w 1033465"/>
                <a:gd name="connsiteY146" fmla="*/ 289294 h 838042"/>
                <a:gd name="connsiteX147" fmla="*/ 591527 w 1033465"/>
                <a:gd name="connsiteY147" fmla="*/ 293104 h 838042"/>
                <a:gd name="connsiteX148" fmla="*/ 576287 w 1033465"/>
                <a:gd name="connsiteY148" fmla="*/ 291199 h 838042"/>
                <a:gd name="connsiteX149" fmla="*/ 564857 w 1033465"/>
                <a:gd name="connsiteY149" fmla="*/ 287389 h 838042"/>
                <a:gd name="connsiteX150" fmla="*/ 553427 w 1033465"/>
                <a:gd name="connsiteY150" fmla="*/ 283579 h 838042"/>
                <a:gd name="connsiteX151" fmla="*/ 541997 w 1033465"/>
                <a:gd name="connsiteY151" fmla="*/ 279769 h 838042"/>
                <a:gd name="connsiteX152" fmla="*/ 536282 w 1033465"/>
                <a:gd name="connsiteY152" fmla="*/ 277864 h 838042"/>
                <a:gd name="connsiteX153" fmla="*/ 530567 w 1033465"/>
                <a:gd name="connsiteY153" fmla="*/ 274054 h 838042"/>
                <a:gd name="connsiteX154" fmla="*/ 519137 w 1033465"/>
                <a:gd name="connsiteY154" fmla="*/ 268339 h 838042"/>
                <a:gd name="connsiteX155" fmla="*/ 511517 w 1033465"/>
                <a:gd name="connsiteY155" fmla="*/ 256909 h 838042"/>
                <a:gd name="connsiteX156" fmla="*/ 507707 w 1033465"/>
                <a:gd name="connsiteY156" fmla="*/ 235954 h 838042"/>
                <a:gd name="connsiteX157" fmla="*/ 509612 w 1033465"/>
                <a:gd name="connsiteY157" fmla="*/ 171184 h 838042"/>
                <a:gd name="connsiteX158" fmla="*/ 508314 w 1033465"/>
                <a:gd name="connsiteY158" fmla="*/ 73485 h 838042"/>
                <a:gd name="connsiteX159" fmla="*/ 454116 w 1033465"/>
                <a:gd name="connsiteY159" fmla="*/ 11248 h 838042"/>
                <a:gd name="connsiteX160" fmla="*/ 435401 w 1033465"/>
                <a:gd name="connsiteY160" fmla="*/ 68523 h 838042"/>
                <a:gd name="connsiteX161" fmla="*/ 427697 w 1033465"/>
                <a:gd name="connsiteY161" fmla="*/ 137103 h 838042"/>
                <a:gd name="connsiteX162" fmla="*/ 420077 w 1033465"/>
                <a:gd name="connsiteY162" fmla="*/ 169279 h 838042"/>
                <a:gd name="connsiteX163" fmla="*/ 416267 w 1033465"/>
                <a:gd name="connsiteY163" fmla="*/ 186424 h 838042"/>
                <a:gd name="connsiteX164" fmla="*/ 420077 w 1033465"/>
                <a:gd name="connsiteY164" fmla="*/ 207379 h 838042"/>
                <a:gd name="connsiteX165" fmla="*/ 423887 w 1033465"/>
                <a:gd name="connsiteY165" fmla="*/ 213094 h 838042"/>
                <a:gd name="connsiteX166" fmla="*/ 427697 w 1033465"/>
                <a:gd name="connsiteY166" fmla="*/ 224524 h 838042"/>
                <a:gd name="connsiteX167" fmla="*/ 425792 w 1033465"/>
                <a:gd name="connsiteY167" fmla="*/ 251194 h 838042"/>
                <a:gd name="connsiteX168" fmla="*/ 420077 w 1033465"/>
                <a:gd name="connsiteY168" fmla="*/ 253099 h 838042"/>
                <a:gd name="connsiteX169" fmla="*/ 414362 w 1033465"/>
                <a:gd name="connsiteY169" fmla="*/ 256909 h 838042"/>
                <a:gd name="connsiteX170" fmla="*/ 423887 w 1033465"/>
                <a:gd name="connsiteY17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6787 w 1033465"/>
                <a:gd name="connsiteY132" fmla="*/ 197854 h 838042"/>
                <a:gd name="connsiteX133" fmla="*/ 761072 w 1033465"/>
                <a:gd name="connsiteY133" fmla="*/ 195949 h 838042"/>
                <a:gd name="connsiteX134" fmla="*/ 740117 w 1033465"/>
                <a:gd name="connsiteY134" fmla="*/ 197854 h 838042"/>
                <a:gd name="connsiteX135" fmla="*/ 734402 w 1033465"/>
                <a:gd name="connsiteY135" fmla="*/ 201664 h 838042"/>
                <a:gd name="connsiteX136" fmla="*/ 722972 w 1033465"/>
                <a:gd name="connsiteY136" fmla="*/ 205474 h 838042"/>
                <a:gd name="connsiteX137" fmla="*/ 719162 w 1033465"/>
                <a:gd name="connsiteY137" fmla="*/ 211189 h 838042"/>
                <a:gd name="connsiteX138" fmla="*/ 713447 w 1033465"/>
                <a:gd name="connsiteY138" fmla="*/ 213094 h 838042"/>
                <a:gd name="connsiteX139" fmla="*/ 707732 w 1033465"/>
                <a:gd name="connsiteY139" fmla="*/ 216904 h 838042"/>
                <a:gd name="connsiteX140" fmla="*/ 702017 w 1033465"/>
                <a:gd name="connsiteY140" fmla="*/ 222619 h 838042"/>
                <a:gd name="connsiteX141" fmla="*/ 694397 w 1033465"/>
                <a:gd name="connsiteY141" fmla="*/ 226429 h 838042"/>
                <a:gd name="connsiteX142" fmla="*/ 652487 w 1033465"/>
                <a:gd name="connsiteY142" fmla="*/ 255004 h 838042"/>
                <a:gd name="connsiteX143" fmla="*/ 639152 w 1033465"/>
                <a:gd name="connsiteY143" fmla="*/ 266434 h 838042"/>
                <a:gd name="connsiteX144" fmla="*/ 629627 w 1033465"/>
                <a:gd name="connsiteY144" fmla="*/ 283579 h 838042"/>
                <a:gd name="connsiteX145" fmla="*/ 604862 w 1033465"/>
                <a:gd name="connsiteY145" fmla="*/ 289294 h 838042"/>
                <a:gd name="connsiteX146" fmla="*/ 591527 w 1033465"/>
                <a:gd name="connsiteY146" fmla="*/ 293104 h 838042"/>
                <a:gd name="connsiteX147" fmla="*/ 576287 w 1033465"/>
                <a:gd name="connsiteY147" fmla="*/ 291199 h 838042"/>
                <a:gd name="connsiteX148" fmla="*/ 564857 w 1033465"/>
                <a:gd name="connsiteY148" fmla="*/ 287389 h 838042"/>
                <a:gd name="connsiteX149" fmla="*/ 553427 w 1033465"/>
                <a:gd name="connsiteY149" fmla="*/ 283579 h 838042"/>
                <a:gd name="connsiteX150" fmla="*/ 541997 w 1033465"/>
                <a:gd name="connsiteY150" fmla="*/ 279769 h 838042"/>
                <a:gd name="connsiteX151" fmla="*/ 536282 w 1033465"/>
                <a:gd name="connsiteY151" fmla="*/ 277864 h 838042"/>
                <a:gd name="connsiteX152" fmla="*/ 530567 w 1033465"/>
                <a:gd name="connsiteY152" fmla="*/ 274054 h 838042"/>
                <a:gd name="connsiteX153" fmla="*/ 519137 w 1033465"/>
                <a:gd name="connsiteY153" fmla="*/ 268339 h 838042"/>
                <a:gd name="connsiteX154" fmla="*/ 511517 w 1033465"/>
                <a:gd name="connsiteY154" fmla="*/ 256909 h 838042"/>
                <a:gd name="connsiteX155" fmla="*/ 507707 w 1033465"/>
                <a:gd name="connsiteY155" fmla="*/ 235954 h 838042"/>
                <a:gd name="connsiteX156" fmla="*/ 509612 w 1033465"/>
                <a:gd name="connsiteY156" fmla="*/ 171184 h 838042"/>
                <a:gd name="connsiteX157" fmla="*/ 508314 w 1033465"/>
                <a:gd name="connsiteY157" fmla="*/ 73485 h 838042"/>
                <a:gd name="connsiteX158" fmla="*/ 454116 w 1033465"/>
                <a:gd name="connsiteY158" fmla="*/ 11248 h 838042"/>
                <a:gd name="connsiteX159" fmla="*/ 435401 w 1033465"/>
                <a:gd name="connsiteY159" fmla="*/ 68523 h 838042"/>
                <a:gd name="connsiteX160" fmla="*/ 427697 w 1033465"/>
                <a:gd name="connsiteY160" fmla="*/ 137103 h 838042"/>
                <a:gd name="connsiteX161" fmla="*/ 420077 w 1033465"/>
                <a:gd name="connsiteY161" fmla="*/ 169279 h 838042"/>
                <a:gd name="connsiteX162" fmla="*/ 416267 w 1033465"/>
                <a:gd name="connsiteY162" fmla="*/ 186424 h 838042"/>
                <a:gd name="connsiteX163" fmla="*/ 420077 w 1033465"/>
                <a:gd name="connsiteY163" fmla="*/ 207379 h 838042"/>
                <a:gd name="connsiteX164" fmla="*/ 423887 w 1033465"/>
                <a:gd name="connsiteY164" fmla="*/ 213094 h 838042"/>
                <a:gd name="connsiteX165" fmla="*/ 427697 w 1033465"/>
                <a:gd name="connsiteY165" fmla="*/ 224524 h 838042"/>
                <a:gd name="connsiteX166" fmla="*/ 425792 w 1033465"/>
                <a:gd name="connsiteY166" fmla="*/ 251194 h 838042"/>
                <a:gd name="connsiteX167" fmla="*/ 420077 w 1033465"/>
                <a:gd name="connsiteY167" fmla="*/ 253099 h 838042"/>
                <a:gd name="connsiteX168" fmla="*/ 414362 w 1033465"/>
                <a:gd name="connsiteY168" fmla="*/ 256909 h 838042"/>
                <a:gd name="connsiteX169" fmla="*/ 423887 w 1033465"/>
                <a:gd name="connsiteY169"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34402 w 1033465"/>
                <a:gd name="connsiteY134" fmla="*/ 201664 h 838042"/>
                <a:gd name="connsiteX135" fmla="*/ 722972 w 1033465"/>
                <a:gd name="connsiteY135" fmla="*/ 205474 h 838042"/>
                <a:gd name="connsiteX136" fmla="*/ 719162 w 1033465"/>
                <a:gd name="connsiteY136" fmla="*/ 211189 h 838042"/>
                <a:gd name="connsiteX137" fmla="*/ 713447 w 1033465"/>
                <a:gd name="connsiteY137" fmla="*/ 213094 h 838042"/>
                <a:gd name="connsiteX138" fmla="*/ 707732 w 1033465"/>
                <a:gd name="connsiteY138" fmla="*/ 216904 h 838042"/>
                <a:gd name="connsiteX139" fmla="*/ 702017 w 1033465"/>
                <a:gd name="connsiteY139" fmla="*/ 222619 h 838042"/>
                <a:gd name="connsiteX140" fmla="*/ 694397 w 1033465"/>
                <a:gd name="connsiteY140" fmla="*/ 226429 h 838042"/>
                <a:gd name="connsiteX141" fmla="*/ 652487 w 1033465"/>
                <a:gd name="connsiteY141" fmla="*/ 255004 h 838042"/>
                <a:gd name="connsiteX142" fmla="*/ 639152 w 1033465"/>
                <a:gd name="connsiteY142" fmla="*/ 266434 h 838042"/>
                <a:gd name="connsiteX143" fmla="*/ 629627 w 1033465"/>
                <a:gd name="connsiteY143" fmla="*/ 283579 h 838042"/>
                <a:gd name="connsiteX144" fmla="*/ 604862 w 1033465"/>
                <a:gd name="connsiteY144" fmla="*/ 289294 h 838042"/>
                <a:gd name="connsiteX145" fmla="*/ 591527 w 1033465"/>
                <a:gd name="connsiteY145" fmla="*/ 293104 h 838042"/>
                <a:gd name="connsiteX146" fmla="*/ 576287 w 1033465"/>
                <a:gd name="connsiteY146" fmla="*/ 291199 h 838042"/>
                <a:gd name="connsiteX147" fmla="*/ 564857 w 1033465"/>
                <a:gd name="connsiteY147" fmla="*/ 287389 h 838042"/>
                <a:gd name="connsiteX148" fmla="*/ 553427 w 1033465"/>
                <a:gd name="connsiteY148" fmla="*/ 283579 h 838042"/>
                <a:gd name="connsiteX149" fmla="*/ 541997 w 1033465"/>
                <a:gd name="connsiteY149" fmla="*/ 279769 h 838042"/>
                <a:gd name="connsiteX150" fmla="*/ 536282 w 1033465"/>
                <a:gd name="connsiteY150" fmla="*/ 277864 h 838042"/>
                <a:gd name="connsiteX151" fmla="*/ 530567 w 1033465"/>
                <a:gd name="connsiteY151" fmla="*/ 274054 h 838042"/>
                <a:gd name="connsiteX152" fmla="*/ 519137 w 1033465"/>
                <a:gd name="connsiteY152" fmla="*/ 268339 h 838042"/>
                <a:gd name="connsiteX153" fmla="*/ 511517 w 1033465"/>
                <a:gd name="connsiteY153" fmla="*/ 256909 h 838042"/>
                <a:gd name="connsiteX154" fmla="*/ 507707 w 1033465"/>
                <a:gd name="connsiteY154" fmla="*/ 235954 h 838042"/>
                <a:gd name="connsiteX155" fmla="*/ 509612 w 1033465"/>
                <a:gd name="connsiteY155" fmla="*/ 171184 h 838042"/>
                <a:gd name="connsiteX156" fmla="*/ 508314 w 1033465"/>
                <a:gd name="connsiteY156" fmla="*/ 73485 h 838042"/>
                <a:gd name="connsiteX157" fmla="*/ 454116 w 1033465"/>
                <a:gd name="connsiteY157" fmla="*/ 11248 h 838042"/>
                <a:gd name="connsiteX158" fmla="*/ 435401 w 1033465"/>
                <a:gd name="connsiteY158" fmla="*/ 68523 h 838042"/>
                <a:gd name="connsiteX159" fmla="*/ 427697 w 1033465"/>
                <a:gd name="connsiteY159" fmla="*/ 137103 h 838042"/>
                <a:gd name="connsiteX160" fmla="*/ 420077 w 1033465"/>
                <a:gd name="connsiteY160" fmla="*/ 169279 h 838042"/>
                <a:gd name="connsiteX161" fmla="*/ 416267 w 1033465"/>
                <a:gd name="connsiteY161" fmla="*/ 186424 h 838042"/>
                <a:gd name="connsiteX162" fmla="*/ 420077 w 1033465"/>
                <a:gd name="connsiteY162" fmla="*/ 207379 h 838042"/>
                <a:gd name="connsiteX163" fmla="*/ 423887 w 1033465"/>
                <a:gd name="connsiteY163" fmla="*/ 213094 h 838042"/>
                <a:gd name="connsiteX164" fmla="*/ 427697 w 1033465"/>
                <a:gd name="connsiteY164" fmla="*/ 224524 h 838042"/>
                <a:gd name="connsiteX165" fmla="*/ 425792 w 1033465"/>
                <a:gd name="connsiteY165" fmla="*/ 251194 h 838042"/>
                <a:gd name="connsiteX166" fmla="*/ 420077 w 1033465"/>
                <a:gd name="connsiteY166" fmla="*/ 253099 h 838042"/>
                <a:gd name="connsiteX167" fmla="*/ 414362 w 1033465"/>
                <a:gd name="connsiteY167" fmla="*/ 256909 h 838042"/>
                <a:gd name="connsiteX168" fmla="*/ 423887 w 1033465"/>
                <a:gd name="connsiteY168"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713447 w 1033465"/>
                <a:gd name="connsiteY136" fmla="*/ 213094 h 838042"/>
                <a:gd name="connsiteX137" fmla="*/ 707732 w 1033465"/>
                <a:gd name="connsiteY137" fmla="*/ 216904 h 838042"/>
                <a:gd name="connsiteX138" fmla="*/ 702017 w 1033465"/>
                <a:gd name="connsiteY138" fmla="*/ 222619 h 838042"/>
                <a:gd name="connsiteX139" fmla="*/ 694397 w 1033465"/>
                <a:gd name="connsiteY139" fmla="*/ 226429 h 838042"/>
                <a:gd name="connsiteX140" fmla="*/ 652487 w 1033465"/>
                <a:gd name="connsiteY140" fmla="*/ 255004 h 838042"/>
                <a:gd name="connsiteX141" fmla="*/ 639152 w 1033465"/>
                <a:gd name="connsiteY141" fmla="*/ 266434 h 838042"/>
                <a:gd name="connsiteX142" fmla="*/ 629627 w 1033465"/>
                <a:gd name="connsiteY142" fmla="*/ 283579 h 838042"/>
                <a:gd name="connsiteX143" fmla="*/ 604862 w 1033465"/>
                <a:gd name="connsiteY143" fmla="*/ 289294 h 838042"/>
                <a:gd name="connsiteX144" fmla="*/ 591527 w 1033465"/>
                <a:gd name="connsiteY144" fmla="*/ 293104 h 838042"/>
                <a:gd name="connsiteX145" fmla="*/ 576287 w 1033465"/>
                <a:gd name="connsiteY145" fmla="*/ 291199 h 838042"/>
                <a:gd name="connsiteX146" fmla="*/ 564857 w 1033465"/>
                <a:gd name="connsiteY146" fmla="*/ 287389 h 838042"/>
                <a:gd name="connsiteX147" fmla="*/ 553427 w 1033465"/>
                <a:gd name="connsiteY147" fmla="*/ 283579 h 838042"/>
                <a:gd name="connsiteX148" fmla="*/ 541997 w 1033465"/>
                <a:gd name="connsiteY148" fmla="*/ 279769 h 838042"/>
                <a:gd name="connsiteX149" fmla="*/ 536282 w 1033465"/>
                <a:gd name="connsiteY149" fmla="*/ 277864 h 838042"/>
                <a:gd name="connsiteX150" fmla="*/ 530567 w 1033465"/>
                <a:gd name="connsiteY150" fmla="*/ 274054 h 838042"/>
                <a:gd name="connsiteX151" fmla="*/ 519137 w 1033465"/>
                <a:gd name="connsiteY151" fmla="*/ 268339 h 838042"/>
                <a:gd name="connsiteX152" fmla="*/ 511517 w 1033465"/>
                <a:gd name="connsiteY152" fmla="*/ 256909 h 838042"/>
                <a:gd name="connsiteX153" fmla="*/ 507707 w 1033465"/>
                <a:gd name="connsiteY153" fmla="*/ 235954 h 838042"/>
                <a:gd name="connsiteX154" fmla="*/ 509612 w 1033465"/>
                <a:gd name="connsiteY154" fmla="*/ 171184 h 838042"/>
                <a:gd name="connsiteX155" fmla="*/ 508314 w 1033465"/>
                <a:gd name="connsiteY155" fmla="*/ 73485 h 838042"/>
                <a:gd name="connsiteX156" fmla="*/ 454116 w 1033465"/>
                <a:gd name="connsiteY156" fmla="*/ 11248 h 838042"/>
                <a:gd name="connsiteX157" fmla="*/ 435401 w 1033465"/>
                <a:gd name="connsiteY157" fmla="*/ 68523 h 838042"/>
                <a:gd name="connsiteX158" fmla="*/ 427697 w 1033465"/>
                <a:gd name="connsiteY158" fmla="*/ 137103 h 838042"/>
                <a:gd name="connsiteX159" fmla="*/ 420077 w 1033465"/>
                <a:gd name="connsiteY159" fmla="*/ 169279 h 838042"/>
                <a:gd name="connsiteX160" fmla="*/ 416267 w 1033465"/>
                <a:gd name="connsiteY160" fmla="*/ 186424 h 838042"/>
                <a:gd name="connsiteX161" fmla="*/ 420077 w 1033465"/>
                <a:gd name="connsiteY161" fmla="*/ 207379 h 838042"/>
                <a:gd name="connsiteX162" fmla="*/ 423887 w 1033465"/>
                <a:gd name="connsiteY162" fmla="*/ 213094 h 838042"/>
                <a:gd name="connsiteX163" fmla="*/ 427697 w 1033465"/>
                <a:gd name="connsiteY163" fmla="*/ 224524 h 838042"/>
                <a:gd name="connsiteX164" fmla="*/ 425792 w 1033465"/>
                <a:gd name="connsiteY164" fmla="*/ 251194 h 838042"/>
                <a:gd name="connsiteX165" fmla="*/ 420077 w 1033465"/>
                <a:gd name="connsiteY165" fmla="*/ 253099 h 838042"/>
                <a:gd name="connsiteX166" fmla="*/ 414362 w 1033465"/>
                <a:gd name="connsiteY166" fmla="*/ 256909 h 838042"/>
                <a:gd name="connsiteX167" fmla="*/ 423887 w 1033465"/>
                <a:gd name="connsiteY16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713447 w 1033465"/>
                <a:gd name="connsiteY136" fmla="*/ 213094 h 838042"/>
                <a:gd name="connsiteX137" fmla="*/ 702017 w 1033465"/>
                <a:gd name="connsiteY137" fmla="*/ 222619 h 838042"/>
                <a:gd name="connsiteX138" fmla="*/ 694397 w 1033465"/>
                <a:gd name="connsiteY138" fmla="*/ 226429 h 838042"/>
                <a:gd name="connsiteX139" fmla="*/ 652487 w 1033465"/>
                <a:gd name="connsiteY139" fmla="*/ 255004 h 838042"/>
                <a:gd name="connsiteX140" fmla="*/ 639152 w 1033465"/>
                <a:gd name="connsiteY140" fmla="*/ 266434 h 838042"/>
                <a:gd name="connsiteX141" fmla="*/ 629627 w 1033465"/>
                <a:gd name="connsiteY141" fmla="*/ 283579 h 838042"/>
                <a:gd name="connsiteX142" fmla="*/ 604862 w 1033465"/>
                <a:gd name="connsiteY142" fmla="*/ 289294 h 838042"/>
                <a:gd name="connsiteX143" fmla="*/ 591527 w 1033465"/>
                <a:gd name="connsiteY143" fmla="*/ 293104 h 838042"/>
                <a:gd name="connsiteX144" fmla="*/ 576287 w 1033465"/>
                <a:gd name="connsiteY144" fmla="*/ 291199 h 838042"/>
                <a:gd name="connsiteX145" fmla="*/ 564857 w 1033465"/>
                <a:gd name="connsiteY145" fmla="*/ 287389 h 838042"/>
                <a:gd name="connsiteX146" fmla="*/ 553427 w 1033465"/>
                <a:gd name="connsiteY146" fmla="*/ 283579 h 838042"/>
                <a:gd name="connsiteX147" fmla="*/ 541997 w 1033465"/>
                <a:gd name="connsiteY147" fmla="*/ 279769 h 838042"/>
                <a:gd name="connsiteX148" fmla="*/ 536282 w 1033465"/>
                <a:gd name="connsiteY148" fmla="*/ 277864 h 838042"/>
                <a:gd name="connsiteX149" fmla="*/ 530567 w 1033465"/>
                <a:gd name="connsiteY149" fmla="*/ 274054 h 838042"/>
                <a:gd name="connsiteX150" fmla="*/ 519137 w 1033465"/>
                <a:gd name="connsiteY150" fmla="*/ 268339 h 838042"/>
                <a:gd name="connsiteX151" fmla="*/ 511517 w 1033465"/>
                <a:gd name="connsiteY151" fmla="*/ 256909 h 838042"/>
                <a:gd name="connsiteX152" fmla="*/ 507707 w 1033465"/>
                <a:gd name="connsiteY152" fmla="*/ 235954 h 838042"/>
                <a:gd name="connsiteX153" fmla="*/ 509612 w 1033465"/>
                <a:gd name="connsiteY153" fmla="*/ 171184 h 838042"/>
                <a:gd name="connsiteX154" fmla="*/ 508314 w 1033465"/>
                <a:gd name="connsiteY154" fmla="*/ 73485 h 838042"/>
                <a:gd name="connsiteX155" fmla="*/ 454116 w 1033465"/>
                <a:gd name="connsiteY155" fmla="*/ 11248 h 838042"/>
                <a:gd name="connsiteX156" fmla="*/ 435401 w 1033465"/>
                <a:gd name="connsiteY156" fmla="*/ 68523 h 838042"/>
                <a:gd name="connsiteX157" fmla="*/ 427697 w 1033465"/>
                <a:gd name="connsiteY157" fmla="*/ 137103 h 838042"/>
                <a:gd name="connsiteX158" fmla="*/ 420077 w 1033465"/>
                <a:gd name="connsiteY158" fmla="*/ 169279 h 838042"/>
                <a:gd name="connsiteX159" fmla="*/ 416267 w 1033465"/>
                <a:gd name="connsiteY159" fmla="*/ 186424 h 838042"/>
                <a:gd name="connsiteX160" fmla="*/ 420077 w 1033465"/>
                <a:gd name="connsiteY160" fmla="*/ 207379 h 838042"/>
                <a:gd name="connsiteX161" fmla="*/ 423887 w 1033465"/>
                <a:gd name="connsiteY161" fmla="*/ 213094 h 838042"/>
                <a:gd name="connsiteX162" fmla="*/ 427697 w 1033465"/>
                <a:gd name="connsiteY162" fmla="*/ 224524 h 838042"/>
                <a:gd name="connsiteX163" fmla="*/ 425792 w 1033465"/>
                <a:gd name="connsiteY163" fmla="*/ 251194 h 838042"/>
                <a:gd name="connsiteX164" fmla="*/ 420077 w 1033465"/>
                <a:gd name="connsiteY164" fmla="*/ 253099 h 838042"/>
                <a:gd name="connsiteX165" fmla="*/ 414362 w 1033465"/>
                <a:gd name="connsiteY165" fmla="*/ 256909 h 838042"/>
                <a:gd name="connsiteX166" fmla="*/ 423887 w 1033465"/>
                <a:gd name="connsiteY16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713447 w 1033465"/>
                <a:gd name="connsiteY136" fmla="*/ 213094 h 838042"/>
                <a:gd name="connsiteX137" fmla="*/ 694397 w 1033465"/>
                <a:gd name="connsiteY137" fmla="*/ 226429 h 838042"/>
                <a:gd name="connsiteX138" fmla="*/ 652487 w 1033465"/>
                <a:gd name="connsiteY138" fmla="*/ 255004 h 838042"/>
                <a:gd name="connsiteX139" fmla="*/ 639152 w 1033465"/>
                <a:gd name="connsiteY139" fmla="*/ 266434 h 838042"/>
                <a:gd name="connsiteX140" fmla="*/ 629627 w 1033465"/>
                <a:gd name="connsiteY140" fmla="*/ 283579 h 838042"/>
                <a:gd name="connsiteX141" fmla="*/ 604862 w 1033465"/>
                <a:gd name="connsiteY141" fmla="*/ 289294 h 838042"/>
                <a:gd name="connsiteX142" fmla="*/ 591527 w 1033465"/>
                <a:gd name="connsiteY142" fmla="*/ 293104 h 838042"/>
                <a:gd name="connsiteX143" fmla="*/ 576287 w 1033465"/>
                <a:gd name="connsiteY143" fmla="*/ 291199 h 838042"/>
                <a:gd name="connsiteX144" fmla="*/ 564857 w 1033465"/>
                <a:gd name="connsiteY144" fmla="*/ 287389 h 838042"/>
                <a:gd name="connsiteX145" fmla="*/ 553427 w 1033465"/>
                <a:gd name="connsiteY145" fmla="*/ 283579 h 838042"/>
                <a:gd name="connsiteX146" fmla="*/ 541997 w 1033465"/>
                <a:gd name="connsiteY146" fmla="*/ 279769 h 838042"/>
                <a:gd name="connsiteX147" fmla="*/ 536282 w 1033465"/>
                <a:gd name="connsiteY147" fmla="*/ 277864 h 838042"/>
                <a:gd name="connsiteX148" fmla="*/ 530567 w 1033465"/>
                <a:gd name="connsiteY148" fmla="*/ 274054 h 838042"/>
                <a:gd name="connsiteX149" fmla="*/ 519137 w 1033465"/>
                <a:gd name="connsiteY149" fmla="*/ 268339 h 838042"/>
                <a:gd name="connsiteX150" fmla="*/ 511517 w 1033465"/>
                <a:gd name="connsiteY150" fmla="*/ 256909 h 838042"/>
                <a:gd name="connsiteX151" fmla="*/ 507707 w 1033465"/>
                <a:gd name="connsiteY151" fmla="*/ 235954 h 838042"/>
                <a:gd name="connsiteX152" fmla="*/ 509612 w 1033465"/>
                <a:gd name="connsiteY152" fmla="*/ 171184 h 838042"/>
                <a:gd name="connsiteX153" fmla="*/ 508314 w 1033465"/>
                <a:gd name="connsiteY153" fmla="*/ 73485 h 838042"/>
                <a:gd name="connsiteX154" fmla="*/ 454116 w 1033465"/>
                <a:gd name="connsiteY154" fmla="*/ 11248 h 838042"/>
                <a:gd name="connsiteX155" fmla="*/ 435401 w 1033465"/>
                <a:gd name="connsiteY155" fmla="*/ 68523 h 838042"/>
                <a:gd name="connsiteX156" fmla="*/ 427697 w 1033465"/>
                <a:gd name="connsiteY156" fmla="*/ 137103 h 838042"/>
                <a:gd name="connsiteX157" fmla="*/ 420077 w 1033465"/>
                <a:gd name="connsiteY157" fmla="*/ 169279 h 838042"/>
                <a:gd name="connsiteX158" fmla="*/ 416267 w 1033465"/>
                <a:gd name="connsiteY158" fmla="*/ 186424 h 838042"/>
                <a:gd name="connsiteX159" fmla="*/ 420077 w 1033465"/>
                <a:gd name="connsiteY159" fmla="*/ 207379 h 838042"/>
                <a:gd name="connsiteX160" fmla="*/ 423887 w 1033465"/>
                <a:gd name="connsiteY160" fmla="*/ 213094 h 838042"/>
                <a:gd name="connsiteX161" fmla="*/ 427697 w 1033465"/>
                <a:gd name="connsiteY161" fmla="*/ 224524 h 838042"/>
                <a:gd name="connsiteX162" fmla="*/ 425792 w 1033465"/>
                <a:gd name="connsiteY162" fmla="*/ 251194 h 838042"/>
                <a:gd name="connsiteX163" fmla="*/ 420077 w 1033465"/>
                <a:gd name="connsiteY163" fmla="*/ 253099 h 838042"/>
                <a:gd name="connsiteX164" fmla="*/ 414362 w 1033465"/>
                <a:gd name="connsiteY164" fmla="*/ 256909 h 838042"/>
                <a:gd name="connsiteX165" fmla="*/ 423887 w 1033465"/>
                <a:gd name="connsiteY16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694397 w 1033465"/>
                <a:gd name="connsiteY136" fmla="*/ 226429 h 838042"/>
                <a:gd name="connsiteX137" fmla="*/ 652487 w 1033465"/>
                <a:gd name="connsiteY137" fmla="*/ 255004 h 838042"/>
                <a:gd name="connsiteX138" fmla="*/ 639152 w 1033465"/>
                <a:gd name="connsiteY138" fmla="*/ 266434 h 838042"/>
                <a:gd name="connsiteX139" fmla="*/ 629627 w 1033465"/>
                <a:gd name="connsiteY139" fmla="*/ 283579 h 838042"/>
                <a:gd name="connsiteX140" fmla="*/ 604862 w 1033465"/>
                <a:gd name="connsiteY140" fmla="*/ 289294 h 838042"/>
                <a:gd name="connsiteX141" fmla="*/ 591527 w 1033465"/>
                <a:gd name="connsiteY141" fmla="*/ 293104 h 838042"/>
                <a:gd name="connsiteX142" fmla="*/ 576287 w 1033465"/>
                <a:gd name="connsiteY142" fmla="*/ 291199 h 838042"/>
                <a:gd name="connsiteX143" fmla="*/ 564857 w 1033465"/>
                <a:gd name="connsiteY143" fmla="*/ 287389 h 838042"/>
                <a:gd name="connsiteX144" fmla="*/ 553427 w 1033465"/>
                <a:gd name="connsiteY144" fmla="*/ 283579 h 838042"/>
                <a:gd name="connsiteX145" fmla="*/ 541997 w 1033465"/>
                <a:gd name="connsiteY145" fmla="*/ 279769 h 838042"/>
                <a:gd name="connsiteX146" fmla="*/ 536282 w 1033465"/>
                <a:gd name="connsiteY146" fmla="*/ 277864 h 838042"/>
                <a:gd name="connsiteX147" fmla="*/ 530567 w 1033465"/>
                <a:gd name="connsiteY147" fmla="*/ 274054 h 838042"/>
                <a:gd name="connsiteX148" fmla="*/ 519137 w 1033465"/>
                <a:gd name="connsiteY148" fmla="*/ 268339 h 838042"/>
                <a:gd name="connsiteX149" fmla="*/ 511517 w 1033465"/>
                <a:gd name="connsiteY149" fmla="*/ 256909 h 838042"/>
                <a:gd name="connsiteX150" fmla="*/ 507707 w 1033465"/>
                <a:gd name="connsiteY150" fmla="*/ 235954 h 838042"/>
                <a:gd name="connsiteX151" fmla="*/ 509612 w 1033465"/>
                <a:gd name="connsiteY151" fmla="*/ 171184 h 838042"/>
                <a:gd name="connsiteX152" fmla="*/ 508314 w 1033465"/>
                <a:gd name="connsiteY152" fmla="*/ 73485 h 838042"/>
                <a:gd name="connsiteX153" fmla="*/ 454116 w 1033465"/>
                <a:gd name="connsiteY153" fmla="*/ 11248 h 838042"/>
                <a:gd name="connsiteX154" fmla="*/ 435401 w 1033465"/>
                <a:gd name="connsiteY154" fmla="*/ 68523 h 838042"/>
                <a:gd name="connsiteX155" fmla="*/ 427697 w 1033465"/>
                <a:gd name="connsiteY155" fmla="*/ 137103 h 838042"/>
                <a:gd name="connsiteX156" fmla="*/ 420077 w 1033465"/>
                <a:gd name="connsiteY156" fmla="*/ 169279 h 838042"/>
                <a:gd name="connsiteX157" fmla="*/ 416267 w 1033465"/>
                <a:gd name="connsiteY157" fmla="*/ 186424 h 838042"/>
                <a:gd name="connsiteX158" fmla="*/ 420077 w 1033465"/>
                <a:gd name="connsiteY158" fmla="*/ 207379 h 838042"/>
                <a:gd name="connsiteX159" fmla="*/ 423887 w 1033465"/>
                <a:gd name="connsiteY159" fmla="*/ 213094 h 838042"/>
                <a:gd name="connsiteX160" fmla="*/ 427697 w 1033465"/>
                <a:gd name="connsiteY160" fmla="*/ 224524 h 838042"/>
                <a:gd name="connsiteX161" fmla="*/ 425792 w 1033465"/>
                <a:gd name="connsiteY161" fmla="*/ 251194 h 838042"/>
                <a:gd name="connsiteX162" fmla="*/ 420077 w 1033465"/>
                <a:gd name="connsiteY162" fmla="*/ 253099 h 838042"/>
                <a:gd name="connsiteX163" fmla="*/ 414362 w 1033465"/>
                <a:gd name="connsiteY163" fmla="*/ 256909 h 838042"/>
                <a:gd name="connsiteX164" fmla="*/ 423887 w 1033465"/>
                <a:gd name="connsiteY16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694397 w 1033465"/>
                <a:gd name="connsiteY135" fmla="*/ 226429 h 838042"/>
                <a:gd name="connsiteX136" fmla="*/ 652487 w 1033465"/>
                <a:gd name="connsiteY136" fmla="*/ 255004 h 838042"/>
                <a:gd name="connsiteX137" fmla="*/ 639152 w 1033465"/>
                <a:gd name="connsiteY137" fmla="*/ 266434 h 838042"/>
                <a:gd name="connsiteX138" fmla="*/ 629627 w 1033465"/>
                <a:gd name="connsiteY138" fmla="*/ 283579 h 838042"/>
                <a:gd name="connsiteX139" fmla="*/ 604862 w 1033465"/>
                <a:gd name="connsiteY139" fmla="*/ 289294 h 838042"/>
                <a:gd name="connsiteX140" fmla="*/ 591527 w 1033465"/>
                <a:gd name="connsiteY140" fmla="*/ 293104 h 838042"/>
                <a:gd name="connsiteX141" fmla="*/ 576287 w 1033465"/>
                <a:gd name="connsiteY141" fmla="*/ 291199 h 838042"/>
                <a:gd name="connsiteX142" fmla="*/ 564857 w 1033465"/>
                <a:gd name="connsiteY142" fmla="*/ 287389 h 838042"/>
                <a:gd name="connsiteX143" fmla="*/ 553427 w 1033465"/>
                <a:gd name="connsiteY143" fmla="*/ 283579 h 838042"/>
                <a:gd name="connsiteX144" fmla="*/ 541997 w 1033465"/>
                <a:gd name="connsiteY144" fmla="*/ 279769 h 838042"/>
                <a:gd name="connsiteX145" fmla="*/ 536282 w 1033465"/>
                <a:gd name="connsiteY145" fmla="*/ 277864 h 838042"/>
                <a:gd name="connsiteX146" fmla="*/ 530567 w 1033465"/>
                <a:gd name="connsiteY146" fmla="*/ 274054 h 838042"/>
                <a:gd name="connsiteX147" fmla="*/ 519137 w 1033465"/>
                <a:gd name="connsiteY147" fmla="*/ 268339 h 838042"/>
                <a:gd name="connsiteX148" fmla="*/ 511517 w 1033465"/>
                <a:gd name="connsiteY148" fmla="*/ 256909 h 838042"/>
                <a:gd name="connsiteX149" fmla="*/ 507707 w 1033465"/>
                <a:gd name="connsiteY149" fmla="*/ 235954 h 838042"/>
                <a:gd name="connsiteX150" fmla="*/ 509612 w 1033465"/>
                <a:gd name="connsiteY150" fmla="*/ 171184 h 838042"/>
                <a:gd name="connsiteX151" fmla="*/ 508314 w 1033465"/>
                <a:gd name="connsiteY151" fmla="*/ 73485 h 838042"/>
                <a:gd name="connsiteX152" fmla="*/ 454116 w 1033465"/>
                <a:gd name="connsiteY152" fmla="*/ 11248 h 838042"/>
                <a:gd name="connsiteX153" fmla="*/ 435401 w 1033465"/>
                <a:gd name="connsiteY153" fmla="*/ 68523 h 838042"/>
                <a:gd name="connsiteX154" fmla="*/ 427697 w 1033465"/>
                <a:gd name="connsiteY154" fmla="*/ 137103 h 838042"/>
                <a:gd name="connsiteX155" fmla="*/ 420077 w 1033465"/>
                <a:gd name="connsiteY155" fmla="*/ 169279 h 838042"/>
                <a:gd name="connsiteX156" fmla="*/ 416267 w 1033465"/>
                <a:gd name="connsiteY156" fmla="*/ 186424 h 838042"/>
                <a:gd name="connsiteX157" fmla="*/ 420077 w 1033465"/>
                <a:gd name="connsiteY157" fmla="*/ 207379 h 838042"/>
                <a:gd name="connsiteX158" fmla="*/ 423887 w 1033465"/>
                <a:gd name="connsiteY158" fmla="*/ 213094 h 838042"/>
                <a:gd name="connsiteX159" fmla="*/ 427697 w 1033465"/>
                <a:gd name="connsiteY159" fmla="*/ 224524 h 838042"/>
                <a:gd name="connsiteX160" fmla="*/ 425792 w 1033465"/>
                <a:gd name="connsiteY160" fmla="*/ 251194 h 838042"/>
                <a:gd name="connsiteX161" fmla="*/ 420077 w 1033465"/>
                <a:gd name="connsiteY161" fmla="*/ 253099 h 838042"/>
                <a:gd name="connsiteX162" fmla="*/ 414362 w 1033465"/>
                <a:gd name="connsiteY162" fmla="*/ 256909 h 838042"/>
                <a:gd name="connsiteX163" fmla="*/ 423887 w 1033465"/>
                <a:gd name="connsiteY16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694397 w 1033465"/>
                <a:gd name="connsiteY134" fmla="*/ 226429 h 838042"/>
                <a:gd name="connsiteX135" fmla="*/ 652487 w 1033465"/>
                <a:gd name="connsiteY135" fmla="*/ 255004 h 838042"/>
                <a:gd name="connsiteX136" fmla="*/ 639152 w 1033465"/>
                <a:gd name="connsiteY136" fmla="*/ 266434 h 838042"/>
                <a:gd name="connsiteX137" fmla="*/ 629627 w 1033465"/>
                <a:gd name="connsiteY137" fmla="*/ 283579 h 838042"/>
                <a:gd name="connsiteX138" fmla="*/ 604862 w 1033465"/>
                <a:gd name="connsiteY138" fmla="*/ 289294 h 838042"/>
                <a:gd name="connsiteX139" fmla="*/ 591527 w 1033465"/>
                <a:gd name="connsiteY139" fmla="*/ 293104 h 838042"/>
                <a:gd name="connsiteX140" fmla="*/ 576287 w 1033465"/>
                <a:gd name="connsiteY140" fmla="*/ 291199 h 838042"/>
                <a:gd name="connsiteX141" fmla="*/ 564857 w 1033465"/>
                <a:gd name="connsiteY141" fmla="*/ 287389 h 838042"/>
                <a:gd name="connsiteX142" fmla="*/ 553427 w 1033465"/>
                <a:gd name="connsiteY142" fmla="*/ 283579 h 838042"/>
                <a:gd name="connsiteX143" fmla="*/ 541997 w 1033465"/>
                <a:gd name="connsiteY143" fmla="*/ 279769 h 838042"/>
                <a:gd name="connsiteX144" fmla="*/ 536282 w 1033465"/>
                <a:gd name="connsiteY144" fmla="*/ 277864 h 838042"/>
                <a:gd name="connsiteX145" fmla="*/ 530567 w 1033465"/>
                <a:gd name="connsiteY145" fmla="*/ 274054 h 838042"/>
                <a:gd name="connsiteX146" fmla="*/ 519137 w 1033465"/>
                <a:gd name="connsiteY146" fmla="*/ 268339 h 838042"/>
                <a:gd name="connsiteX147" fmla="*/ 511517 w 1033465"/>
                <a:gd name="connsiteY147" fmla="*/ 256909 h 838042"/>
                <a:gd name="connsiteX148" fmla="*/ 507707 w 1033465"/>
                <a:gd name="connsiteY148" fmla="*/ 235954 h 838042"/>
                <a:gd name="connsiteX149" fmla="*/ 509612 w 1033465"/>
                <a:gd name="connsiteY149" fmla="*/ 171184 h 838042"/>
                <a:gd name="connsiteX150" fmla="*/ 508314 w 1033465"/>
                <a:gd name="connsiteY150" fmla="*/ 73485 h 838042"/>
                <a:gd name="connsiteX151" fmla="*/ 454116 w 1033465"/>
                <a:gd name="connsiteY151" fmla="*/ 11248 h 838042"/>
                <a:gd name="connsiteX152" fmla="*/ 435401 w 1033465"/>
                <a:gd name="connsiteY152" fmla="*/ 68523 h 838042"/>
                <a:gd name="connsiteX153" fmla="*/ 427697 w 1033465"/>
                <a:gd name="connsiteY153" fmla="*/ 137103 h 838042"/>
                <a:gd name="connsiteX154" fmla="*/ 420077 w 1033465"/>
                <a:gd name="connsiteY154" fmla="*/ 169279 h 838042"/>
                <a:gd name="connsiteX155" fmla="*/ 416267 w 1033465"/>
                <a:gd name="connsiteY155" fmla="*/ 186424 h 838042"/>
                <a:gd name="connsiteX156" fmla="*/ 420077 w 1033465"/>
                <a:gd name="connsiteY156" fmla="*/ 207379 h 838042"/>
                <a:gd name="connsiteX157" fmla="*/ 423887 w 1033465"/>
                <a:gd name="connsiteY157" fmla="*/ 213094 h 838042"/>
                <a:gd name="connsiteX158" fmla="*/ 427697 w 1033465"/>
                <a:gd name="connsiteY158" fmla="*/ 224524 h 838042"/>
                <a:gd name="connsiteX159" fmla="*/ 425792 w 1033465"/>
                <a:gd name="connsiteY159" fmla="*/ 251194 h 838042"/>
                <a:gd name="connsiteX160" fmla="*/ 420077 w 1033465"/>
                <a:gd name="connsiteY160" fmla="*/ 253099 h 838042"/>
                <a:gd name="connsiteX161" fmla="*/ 414362 w 1033465"/>
                <a:gd name="connsiteY161" fmla="*/ 256909 h 838042"/>
                <a:gd name="connsiteX162" fmla="*/ 423887 w 1033465"/>
                <a:gd name="connsiteY16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0800 w 1033465"/>
                <a:gd name="connsiteY132" fmla="*/ 210358 h 838042"/>
                <a:gd name="connsiteX133" fmla="*/ 740117 w 1033465"/>
                <a:gd name="connsiteY133" fmla="*/ 197854 h 838042"/>
                <a:gd name="connsiteX134" fmla="*/ 694397 w 1033465"/>
                <a:gd name="connsiteY134" fmla="*/ 226429 h 838042"/>
                <a:gd name="connsiteX135" fmla="*/ 652487 w 1033465"/>
                <a:gd name="connsiteY135" fmla="*/ 255004 h 838042"/>
                <a:gd name="connsiteX136" fmla="*/ 639152 w 1033465"/>
                <a:gd name="connsiteY136" fmla="*/ 266434 h 838042"/>
                <a:gd name="connsiteX137" fmla="*/ 629627 w 1033465"/>
                <a:gd name="connsiteY137" fmla="*/ 283579 h 838042"/>
                <a:gd name="connsiteX138" fmla="*/ 604862 w 1033465"/>
                <a:gd name="connsiteY138" fmla="*/ 289294 h 838042"/>
                <a:gd name="connsiteX139" fmla="*/ 591527 w 1033465"/>
                <a:gd name="connsiteY139" fmla="*/ 293104 h 838042"/>
                <a:gd name="connsiteX140" fmla="*/ 576287 w 1033465"/>
                <a:gd name="connsiteY140" fmla="*/ 291199 h 838042"/>
                <a:gd name="connsiteX141" fmla="*/ 564857 w 1033465"/>
                <a:gd name="connsiteY141" fmla="*/ 287389 h 838042"/>
                <a:gd name="connsiteX142" fmla="*/ 553427 w 1033465"/>
                <a:gd name="connsiteY142" fmla="*/ 283579 h 838042"/>
                <a:gd name="connsiteX143" fmla="*/ 541997 w 1033465"/>
                <a:gd name="connsiteY143" fmla="*/ 279769 h 838042"/>
                <a:gd name="connsiteX144" fmla="*/ 536282 w 1033465"/>
                <a:gd name="connsiteY144" fmla="*/ 277864 h 838042"/>
                <a:gd name="connsiteX145" fmla="*/ 530567 w 1033465"/>
                <a:gd name="connsiteY145" fmla="*/ 274054 h 838042"/>
                <a:gd name="connsiteX146" fmla="*/ 519137 w 1033465"/>
                <a:gd name="connsiteY146" fmla="*/ 268339 h 838042"/>
                <a:gd name="connsiteX147" fmla="*/ 511517 w 1033465"/>
                <a:gd name="connsiteY147" fmla="*/ 256909 h 838042"/>
                <a:gd name="connsiteX148" fmla="*/ 507707 w 1033465"/>
                <a:gd name="connsiteY148" fmla="*/ 235954 h 838042"/>
                <a:gd name="connsiteX149" fmla="*/ 509612 w 1033465"/>
                <a:gd name="connsiteY149" fmla="*/ 171184 h 838042"/>
                <a:gd name="connsiteX150" fmla="*/ 508314 w 1033465"/>
                <a:gd name="connsiteY150" fmla="*/ 73485 h 838042"/>
                <a:gd name="connsiteX151" fmla="*/ 454116 w 1033465"/>
                <a:gd name="connsiteY151" fmla="*/ 11248 h 838042"/>
                <a:gd name="connsiteX152" fmla="*/ 435401 w 1033465"/>
                <a:gd name="connsiteY152" fmla="*/ 68523 h 838042"/>
                <a:gd name="connsiteX153" fmla="*/ 427697 w 1033465"/>
                <a:gd name="connsiteY153" fmla="*/ 137103 h 838042"/>
                <a:gd name="connsiteX154" fmla="*/ 420077 w 1033465"/>
                <a:gd name="connsiteY154" fmla="*/ 169279 h 838042"/>
                <a:gd name="connsiteX155" fmla="*/ 416267 w 1033465"/>
                <a:gd name="connsiteY155" fmla="*/ 186424 h 838042"/>
                <a:gd name="connsiteX156" fmla="*/ 420077 w 1033465"/>
                <a:gd name="connsiteY156" fmla="*/ 207379 h 838042"/>
                <a:gd name="connsiteX157" fmla="*/ 423887 w 1033465"/>
                <a:gd name="connsiteY157" fmla="*/ 213094 h 838042"/>
                <a:gd name="connsiteX158" fmla="*/ 427697 w 1033465"/>
                <a:gd name="connsiteY158" fmla="*/ 224524 h 838042"/>
                <a:gd name="connsiteX159" fmla="*/ 425792 w 1033465"/>
                <a:gd name="connsiteY159" fmla="*/ 251194 h 838042"/>
                <a:gd name="connsiteX160" fmla="*/ 420077 w 1033465"/>
                <a:gd name="connsiteY160" fmla="*/ 253099 h 838042"/>
                <a:gd name="connsiteX161" fmla="*/ 414362 w 1033465"/>
                <a:gd name="connsiteY161" fmla="*/ 256909 h 838042"/>
                <a:gd name="connsiteX162" fmla="*/ 423887 w 1033465"/>
                <a:gd name="connsiteY16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40117 w 1033465"/>
                <a:gd name="connsiteY132" fmla="*/ 197854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0117 w 1033465"/>
                <a:gd name="connsiteY132" fmla="*/ 197854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76287 w 1033465"/>
                <a:gd name="connsiteY138" fmla="*/ 291199 h 838042"/>
                <a:gd name="connsiteX139" fmla="*/ 564857 w 1033465"/>
                <a:gd name="connsiteY139" fmla="*/ 287389 h 838042"/>
                <a:gd name="connsiteX140" fmla="*/ 553427 w 1033465"/>
                <a:gd name="connsiteY140" fmla="*/ 283579 h 838042"/>
                <a:gd name="connsiteX141" fmla="*/ 541997 w 1033465"/>
                <a:gd name="connsiteY141" fmla="*/ 279769 h 838042"/>
                <a:gd name="connsiteX142" fmla="*/ 536282 w 1033465"/>
                <a:gd name="connsiteY142" fmla="*/ 277864 h 838042"/>
                <a:gd name="connsiteX143" fmla="*/ 530567 w 1033465"/>
                <a:gd name="connsiteY143" fmla="*/ 274054 h 838042"/>
                <a:gd name="connsiteX144" fmla="*/ 519137 w 1033465"/>
                <a:gd name="connsiteY144" fmla="*/ 268339 h 838042"/>
                <a:gd name="connsiteX145" fmla="*/ 511517 w 1033465"/>
                <a:gd name="connsiteY145" fmla="*/ 256909 h 838042"/>
                <a:gd name="connsiteX146" fmla="*/ 507707 w 1033465"/>
                <a:gd name="connsiteY146" fmla="*/ 235954 h 838042"/>
                <a:gd name="connsiteX147" fmla="*/ 509612 w 1033465"/>
                <a:gd name="connsiteY147" fmla="*/ 171184 h 838042"/>
                <a:gd name="connsiteX148" fmla="*/ 508314 w 1033465"/>
                <a:gd name="connsiteY148" fmla="*/ 73485 h 838042"/>
                <a:gd name="connsiteX149" fmla="*/ 454116 w 1033465"/>
                <a:gd name="connsiteY149" fmla="*/ 11248 h 838042"/>
                <a:gd name="connsiteX150" fmla="*/ 435401 w 1033465"/>
                <a:gd name="connsiteY150" fmla="*/ 68523 h 838042"/>
                <a:gd name="connsiteX151" fmla="*/ 427697 w 1033465"/>
                <a:gd name="connsiteY151" fmla="*/ 137103 h 838042"/>
                <a:gd name="connsiteX152" fmla="*/ 420077 w 1033465"/>
                <a:gd name="connsiteY152" fmla="*/ 169279 h 838042"/>
                <a:gd name="connsiteX153" fmla="*/ 416267 w 1033465"/>
                <a:gd name="connsiteY153" fmla="*/ 186424 h 838042"/>
                <a:gd name="connsiteX154" fmla="*/ 420077 w 1033465"/>
                <a:gd name="connsiteY154" fmla="*/ 207379 h 838042"/>
                <a:gd name="connsiteX155" fmla="*/ 423887 w 1033465"/>
                <a:gd name="connsiteY155" fmla="*/ 213094 h 838042"/>
                <a:gd name="connsiteX156" fmla="*/ 427697 w 1033465"/>
                <a:gd name="connsiteY156" fmla="*/ 224524 h 838042"/>
                <a:gd name="connsiteX157" fmla="*/ 425792 w 1033465"/>
                <a:gd name="connsiteY157" fmla="*/ 251194 h 838042"/>
                <a:gd name="connsiteX158" fmla="*/ 420077 w 1033465"/>
                <a:gd name="connsiteY158" fmla="*/ 253099 h 838042"/>
                <a:gd name="connsiteX159" fmla="*/ 414362 w 1033465"/>
                <a:gd name="connsiteY159" fmla="*/ 256909 h 838042"/>
                <a:gd name="connsiteX160" fmla="*/ 423887 w 1033465"/>
                <a:gd name="connsiteY16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76287 w 1033465"/>
                <a:gd name="connsiteY138" fmla="*/ 291199 h 838042"/>
                <a:gd name="connsiteX139" fmla="*/ 564857 w 1033465"/>
                <a:gd name="connsiteY139" fmla="*/ 287389 h 838042"/>
                <a:gd name="connsiteX140" fmla="*/ 553427 w 1033465"/>
                <a:gd name="connsiteY140" fmla="*/ 283579 h 838042"/>
                <a:gd name="connsiteX141" fmla="*/ 541997 w 1033465"/>
                <a:gd name="connsiteY141" fmla="*/ 279769 h 838042"/>
                <a:gd name="connsiteX142" fmla="*/ 536282 w 1033465"/>
                <a:gd name="connsiteY142" fmla="*/ 277864 h 838042"/>
                <a:gd name="connsiteX143" fmla="*/ 530567 w 1033465"/>
                <a:gd name="connsiteY143" fmla="*/ 274054 h 838042"/>
                <a:gd name="connsiteX144" fmla="*/ 519137 w 1033465"/>
                <a:gd name="connsiteY144" fmla="*/ 268339 h 838042"/>
                <a:gd name="connsiteX145" fmla="*/ 511517 w 1033465"/>
                <a:gd name="connsiteY145" fmla="*/ 256909 h 838042"/>
                <a:gd name="connsiteX146" fmla="*/ 507707 w 1033465"/>
                <a:gd name="connsiteY146" fmla="*/ 235954 h 838042"/>
                <a:gd name="connsiteX147" fmla="*/ 509612 w 1033465"/>
                <a:gd name="connsiteY147" fmla="*/ 171184 h 838042"/>
                <a:gd name="connsiteX148" fmla="*/ 508314 w 1033465"/>
                <a:gd name="connsiteY148" fmla="*/ 73485 h 838042"/>
                <a:gd name="connsiteX149" fmla="*/ 454116 w 1033465"/>
                <a:gd name="connsiteY149" fmla="*/ 11248 h 838042"/>
                <a:gd name="connsiteX150" fmla="*/ 435401 w 1033465"/>
                <a:gd name="connsiteY150" fmla="*/ 68523 h 838042"/>
                <a:gd name="connsiteX151" fmla="*/ 427697 w 1033465"/>
                <a:gd name="connsiteY151" fmla="*/ 137103 h 838042"/>
                <a:gd name="connsiteX152" fmla="*/ 420077 w 1033465"/>
                <a:gd name="connsiteY152" fmla="*/ 169279 h 838042"/>
                <a:gd name="connsiteX153" fmla="*/ 416267 w 1033465"/>
                <a:gd name="connsiteY153" fmla="*/ 186424 h 838042"/>
                <a:gd name="connsiteX154" fmla="*/ 420077 w 1033465"/>
                <a:gd name="connsiteY154" fmla="*/ 207379 h 838042"/>
                <a:gd name="connsiteX155" fmla="*/ 423887 w 1033465"/>
                <a:gd name="connsiteY155" fmla="*/ 213094 h 838042"/>
                <a:gd name="connsiteX156" fmla="*/ 427697 w 1033465"/>
                <a:gd name="connsiteY156" fmla="*/ 224524 h 838042"/>
                <a:gd name="connsiteX157" fmla="*/ 425792 w 1033465"/>
                <a:gd name="connsiteY157" fmla="*/ 251194 h 838042"/>
                <a:gd name="connsiteX158" fmla="*/ 420077 w 1033465"/>
                <a:gd name="connsiteY158" fmla="*/ 253099 h 838042"/>
                <a:gd name="connsiteX159" fmla="*/ 414362 w 1033465"/>
                <a:gd name="connsiteY159" fmla="*/ 256909 h 838042"/>
                <a:gd name="connsiteX160" fmla="*/ 423887 w 1033465"/>
                <a:gd name="connsiteY16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76287 w 1033465"/>
                <a:gd name="connsiteY138" fmla="*/ 291199 h 838042"/>
                <a:gd name="connsiteX139" fmla="*/ 564857 w 1033465"/>
                <a:gd name="connsiteY139" fmla="*/ 287389 h 838042"/>
                <a:gd name="connsiteX140" fmla="*/ 553427 w 1033465"/>
                <a:gd name="connsiteY140" fmla="*/ 283579 h 838042"/>
                <a:gd name="connsiteX141" fmla="*/ 541997 w 1033465"/>
                <a:gd name="connsiteY141" fmla="*/ 279769 h 838042"/>
                <a:gd name="connsiteX142" fmla="*/ 536282 w 1033465"/>
                <a:gd name="connsiteY142" fmla="*/ 277864 h 838042"/>
                <a:gd name="connsiteX143" fmla="*/ 530567 w 1033465"/>
                <a:gd name="connsiteY143" fmla="*/ 274054 h 838042"/>
                <a:gd name="connsiteX144" fmla="*/ 519137 w 1033465"/>
                <a:gd name="connsiteY144" fmla="*/ 268339 h 838042"/>
                <a:gd name="connsiteX145" fmla="*/ 511517 w 1033465"/>
                <a:gd name="connsiteY145" fmla="*/ 256909 h 838042"/>
                <a:gd name="connsiteX146" fmla="*/ 507707 w 1033465"/>
                <a:gd name="connsiteY146" fmla="*/ 235954 h 838042"/>
                <a:gd name="connsiteX147" fmla="*/ 509612 w 1033465"/>
                <a:gd name="connsiteY147" fmla="*/ 171184 h 838042"/>
                <a:gd name="connsiteX148" fmla="*/ 508314 w 1033465"/>
                <a:gd name="connsiteY148" fmla="*/ 73485 h 838042"/>
                <a:gd name="connsiteX149" fmla="*/ 454116 w 1033465"/>
                <a:gd name="connsiteY149" fmla="*/ 11248 h 838042"/>
                <a:gd name="connsiteX150" fmla="*/ 435401 w 1033465"/>
                <a:gd name="connsiteY150" fmla="*/ 68523 h 838042"/>
                <a:gd name="connsiteX151" fmla="*/ 427697 w 1033465"/>
                <a:gd name="connsiteY151" fmla="*/ 137103 h 838042"/>
                <a:gd name="connsiteX152" fmla="*/ 420077 w 1033465"/>
                <a:gd name="connsiteY152" fmla="*/ 169279 h 838042"/>
                <a:gd name="connsiteX153" fmla="*/ 416267 w 1033465"/>
                <a:gd name="connsiteY153" fmla="*/ 186424 h 838042"/>
                <a:gd name="connsiteX154" fmla="*/ 420077 w 1033465"/>
                <a:gd name="connsiteY154" fmla="*/ 207379 h 838042"/>
                <a:gd name="connsiteX155" fmla="*/ 423887 w 1033465"/>
                <a:gd name="connsiteY155" fmla="*/ 213094 h 838042"/>
                <a:gd name="connsiteX156" fmla="*/ 427697 w 1033465"/>
                <a:gd name="connsiteY156" fmla="*/ 224524 h 838042"/>
                <a:gd name="connsiteX157" fmla="*/ 425792 w 1033465"/>
                <a:gd name="connsiteY157" fmla="*/ 251194 h 838042"/>
                <a:gd name="connsiteX158" fmla="*/ 420077 w 1033465"/>
                <a:gd name="connsiteY158" fmla="*/ 253099 h 838042"/>
                <a:gd name="connsiteX159" fmla="*/ 414362 w 1033465"/>
                <a:gd name="connsiteY159" fmla="*/ 256909 h 838042"/>
                <a:gd name="connsiteX160" fmla="*/ 423887 w 1033465"/>
                <a:gd name="connsiteY16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64857 w 1033465"/>
                <a:gd name="connsiteY138" fmla="*/ 287389 h 838042"/>
                <a:gd name="connsiteX139" fmla="*/ 553427 w 1033465"/>
                <a:gd name="connsiteY139" fmla="*/ 283579 h 838042"/>
                <a:gd name="connsiteX140" fmla="*/ 541997 w 1033465"/>
                <a:gd name="connsiteY140" fmla="*/ 279769 h 838042"/>
                <a:gd name="connsiteX141" fmla="*/ 536282 w 1033465"/>
                <a:gd name="connsiteY141" fmla="*/ 277864 h 838042"/>
                <a:gd name="connsiteX142" fmla="*/ 530567 w 1033465"/>
                <a:gd name="connsiteY142" fmla="*/ 274054 h 838042"/>
                <a:gd name="connsiteX143" fmla="*/ 519137 w 1033465"/>
                <a:gd name="connsiteY143" fmla="*/ 268339 h 838042"/>
                <a:gd name="connsiteX144" fmla="*/ 511517 w 1033465"/>
                <a:gd name="connsiteY144" fmla="*/ 256909 h 838042"/>
                <a:gd name="connsiteX145" fmla="*/ 507707 w 1033465"/>
                <a:gd name="connsiteY145" fmla="*/ 235954 h 838042"/>
                <a:gd name="connsiteX146" fmla="*/ 509612 w 1033465"/>
                <a:gd name="connsiteY146" fmla="*/ 171184 h 838042"/>
                <a:gd name="connsiteX147" fmla="*/ 508314 w 1033465"/>
                <a:gd name="connsiteY147" fmla="*/ 73485 h 838042"/>
                <a:gd name="connsiteX148" fmla="*/ 454116 w 1033465"/>
                <a:gd name="connsiteY148" fmla="*/ 11248 h 838042"/>
                <a:gd name="connsiteX149" fmla="*/ 435401 w 1033465"/>
                <a:gd name="connsiteY149" fmla="*/ 68523 h 838042"/>
                <a:gd name="connsiteX150" fmla="*/ 427697 w 1033465"/>
                <a:gd name="connsiteY150" fmla="*/ 137103 h 838042"/>
                <a:gd name="connsiteX151" fmla="*/ 420077 w 1033465"/>
                <a:gd name="connsiteY151" fmla="*/ 169279 h 838042"/>
                <a:gd name="connsiteX152" fmla="*/ 416267 w 1033465"/>
                <a:gd name="connsiteY152" fmla="*/ 186424 h 838042"/>
                <a:gd name="connsiteX153" fmla="*/ 420077 w 1033465"/>
                <a:gd name="connsiteY153" fmla="*/ 207379 h 838042"/>
                <a:gd name="connsiteX154" fmla="*/ 423887 w 1033465"/>
                <a:gd name="connsiteY154" fmla="*/ 213094 h 838042"/>
                <a:gd name="connsiteX155" fmla="*/ 427697 w 1033465"/>
                <a:gd name="connsiteY155" fmla="*/ 224524 h 838042"/>
                <a:gd name="connsiteX156" fmla="*/ 425792 w 1033465"/>
                <a:gd name="connsiteY156" fmla="*/ 251194 h 838042"/>
                <a:gd name="connsiteX157" fmla="*/ 420077 w 1033465"/>
                <a:gd name="connsiteY157" fmla="*/ 253099 h 838042"/>
                <a:gd name="connsiteX158" fmla="*/ 414362 w 1033465"/>
                <a:gd name="connsiteY158" fmla="*/ 256909 h 838042"/>
                <a:gd name="connsiteX159" fmla="*/ 423887 w 1033465"/>
                <a:gd name="connsiteY159"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64857 w 1033465"/>
                <a:gd name="connsiteY138" fmla="*/ 287389 h 838042"/>
                <a:gd name="connsiteX139" fmla="*/ 541997 w 1033465"/>
                <a:gd name="connsiteY139" fmla="*/ 279769 h 838042"/>
                <a:gd name="connsiteX140" fmla="*/ 536282 w 1033465"/>
                <a:gd name="connsiteY140" fmla="*/ 277864 h 838042"/>
                <a:gd name="connsiteX141" fmla="*/ 530567 w 1033465"/>
                <a:gd name="connsiteY141" fmla="*/ 274054 h 838042"/>
                <a:gd name="connsiteX142" fmla="*/ 519137 w 1033465"/>
                <a:gd name="connsiteY142" fmla="*/ 268339 h 838042"/>
                <a:gd name="connsiteX143" fmla="*/ 511517 w 1033465"/>
                <a:gd name="connsiteY143" fmla="*/ 256909 h 838042"/>
                <a:gd name="connsiteX144" fmla="*/ 507707 w 1033465"/>
                <a:gd name="connsiteY144" fmla="*/ 235954 h 838042"/>
                <a:gd name="connsiteX145" fmla="*/ 509612 w 1033465"/>
                <a:gd name="connsiteY145" fmla="*/ 171184 h 838042"/>
                <a:gd name="connsiteX146" fmla="*/ 508314 w 1033465"/>
                <a:gd name="connsiteY146" fmla="*/ 73485 h 838042"/>
                <a:gd name="connsiteX147" fmla="*/ 454116 w 1033465"/>
                <a:gd name="connsiteY147" fmla="*/ 11248 h 838042"/>
                <a:gd name="connsiteX148" fmla="*/ 435401 w 1033465"/>
                <a:gd name="connsiteY148" fmla="*/ 68523 h 838042"/>
                <a:gd name="connsiteX149" fmla="*/ 427697 w 1033465"/>
                <a:gd name="connsiteY149" fmla="*/ 137103 h 838042"/>
                <a:gd name="connsiteX150" fmla="*/ 420077 w 1033465"/>
                <a:gd name="connsiteY150" fmla="*/ 169279 h 838042"/>
                <a:gd name="connsiteX151" fmla="*/ 416267 w 1033465"/>
                <a:gd name="connsiteY151" fmla="*/ 186424 h 838042"/>
                <a:gd name="connsiteX152" fmla="*/ 420077 w 1033465"/>
                <a:gd name="connsiteY152" fmla="*/ 207379 h 838042"/>
                <a:gd name="connsiteX153" fmla="*/ 423887 w 1033465"/>
                <a:gd name="connsiteY153" fmla="*/ 213094 h 838042"/>
                <a:gd name="connsiteX154" fmla="*/ 427697 w 1033465"/>
                <a:gd name="connsiteY154" fmla="*/ 224524 h 838042"/>
                <a:gd name="connsiteX155" fmla="*/ 425792 w 1033465"/>
                <a:gd name="connsiteY155" fmla="*/ 251194 h 838042"/>
                <a:gd name="connsiteX156" fmla="*/ 420077 w 1033465"/>
                <a:gd name="connsiteY156" fmla="*/ 253099 h 838042"/>
                <a:gd name="connsiteX157" fmla="*/ 414362 w 1033465"/>
                <a:gd name="connsiteY157" fmla="*/ 256909 h 838042"/>
                <a:gd name="connsiteX158" fmla="*/ 423887 w 1033465"/>
                <a:gd name="connsiteY158"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64857 w 1033465"/>
                <a:gd name="connsiteY137" fmla="*/ 287389 h 838042"/>
                <a:gd name="connsiteX138" fmla="*/ 541997 w 1033465"/>
                <a:gd name="connsiteY138" fmla="*/ 279769 h 838042"/>
                <a:gd name="connsiteX139" fmla="*/ 536282 w 1033465"/>
                <a:gd name="connsiteY139" fmla="*/ 277864 h 838042"/>
                <a:gd name="connsiteX140" fmla="*/ 530567 w 1033465"/>
                <a:gd name="connsiteY140" fmla="*/ 274054 h 838042"/>
                <a:gd name="connsiteX141" fmla="*/ 519137 w 1033465"/>
                <a:gd name="connsiteY141" fmla="*/ 268339 h 838042"/>
                <a:gd name="connsiteX142" fmla="*/ 511517 w 1033465"/>
                <a:gd name="connsiteY142" fmla="*/ 256909 h 838042"/>
                <a:gd name="connsiteX143" fmla="*/ 507707 w 1033465"/>
                <a:gd name="connsiteY143" fmla="*/ 235954 h 838042"/>
                <a:gd name="connsiteX144" fmla="*/ 509612 w 1033465"/>
                <a:gd name="connsiteY144" fmla="*/ 171184 h 838042"/>
                <a:gd name="connsiteX145" fmla="*/ 508314 w 1033465"/>
                <a:gd name="connsiteY145" fmla="*/ 73485 h 838042"/>
                <a:gd name="connsiteX146" fmla="*/ 454116 w 1033465"/>
                <a:gd name="connsiteY146" fmla="*/ 11248 h 838042"/>
                <a:gd name="connsiteX147" fmla="*/ 435401 w 1033465"/>
                <a:gd name="connsiteY147" fmla="*/ 68523 h 838042"/>
                <a:gd name="connsiteX148" fmla="*/ 427697 w 1033465"/>
                <a:gd name="connsiteY148" fmla="*/ 137103 h 838042"/>
                <a:gd name="connsiteX149" fmla="*/ 420077 w 1033465"/>
                <a:gd name="connsiteY149" fmla="*/ 169279 h 838042"/>
                <a:gd name="connsiteX150" fmla="*/ 416267 w 1033465"/>
                <a:gd name="connsiteY150" fmla="*/ 186424 h 838042"/>
                <a:gd name="connsiteX151" fmla="*/ 420077 w 1033465"/>
                <a:gd name="connsiteY151" fmla="*/ 207379 h 838042"/>
                <a:gd name="connsiteX152" fmla="*/ 423887 w 1033465"/>
                <a:gd name="connsiteY152" fmla="*/ 213094 h 838042"/>
                <a:gd name="connsiteX153" fmla="*/ 427697 w 1033465"/>
                <a:gd name="connsiteY153" fmla="*/ 224524 h 838042"/>
                <a:gd name="connsiteX154" fmla="*/ 425792 w 1033465"/>
                <a:gd name="connsiteY154" fmla="*/ 251194 h 838042"/>
                <a:gd name="connsiteX155" fmla="*/ 420077 w 1033465"/>
                <a:gd name="connsiteY155" fmla="*/ 253099 h 838042"/>
                <a:gd name="connsiteX156" fmla="*/ 414362 w 1033465"/>
                <a:gd name="connsiteY156" fmla="*/ 256909 h 838042"/>
                <a:gd name="connsiteX157" fmla="*/ 423887 w 1033465"/>
                <a:gd name="connsiteY15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6282 w 1033465"/>
                <a:gd name="connsiteY138" fmla="*/ 277864 h 838042"/>
                <a:gd name="connsiteX139" fmla="*/ 530567 w 1033465"/>
                <a:gd name="connsiteY139" fmla="*/ 274054 h 838042"/>
                <a:gd name="connsiteX140" fmla="*/ 519137 w 1033465"/>
                <a:gd name="connsiteY140" fmla="*/ 268339 h 838042"/>
                <a:gd name="connsiteX141" fmla="*/ 511517 w 1033465"/>
                <a:gd name="connsiteY141" fmla="*/ 256909 h 838042"/>
                <a:gd name="connsiteX142" fmla="*/ 507707 w 1033465"/>
                <a:gd name="connsiteY142" fmla="*/ 235954 h 838042"/>
                <a:gd name="connsiteX143" fmla="*/ 509612 w 1033465"/>
                <a:gd name="connsiteY143" fmla="*/ 171184 h 838042"/>
                <a:gd name="connsiteX144" fmla="*/ 508314 w 1033465"/>
                <a:gd name="connsiteY144" fmla="*/ 73485 h 838042"/>
                <a:gd name="connsiteX145" fmla="*/ 454116 w 1033465"/>
                <a:gd name="connsiteY145" fmla="*/ 11248 h 838042"/>
                <a:gd name="connsiteX146" fmla="*/ 435401 w 1033465"/>
                <a:gd name="connsiteY146" fmla="*/ 68523 h 838042"/>
                <a:gd name="connsiteX147" fmla="*/ 427697 w 1033465"/>
                <a:gd name="connsiteY147" fmla="*/ 137103 h 838042"/>
                <a:gd name="connsiteX148" fmla="*/ 420077 w 1033465"/>
                <a:gd name="connsiteY148" fmla="*/ 169279 h 838042"/>
                <a:gd name="connsiteX149" fmla="*/ 416267 w 1033465"/>
                <a:gd name="connsiteY149" fmla="*/ 186424 h 838042"/>
                <a:gd name="connsiteX150" fmla="*/ 420077 w 1033465"/>
                <a:gd name="connsiteY150" fmla="*/ 207379 h 838042"/>
                <a:gd name="connsiteX151" fmla="*/ 423887 w 1033465"/>
                <a:gd name="connsiteY151" fmla="*/ 213094 h 838042"/>
                <a:gd name="connsiteX152" fmla="*/ 427697 w 1033465"/>
                <a:gd name="connsiteY152" fmla="*/ 224524 h 838042"/>
                <a:gd name="connsiteX153" fmla="*/ 425792 w 1033465"/>
                <a:gd name="connsiteY153" fmla="*/ 251194 h 838042"/>
                <a:gd name="connsiteX154" fmla="*/ 420077 w 1033465"/>
                <a:gd name="connsiteY154" fmla="*/ 253099 h 838042"/>
                <a:gd name="connsiteX155" fmla="*/ 414362 w 1033465"/>
                <a:gd name="connsiteY155" fmla="*/ 256909 h 838042"/>
                <a:gd name="connsiteX156" fmla="*/ 423887 w 1033465"/>
                <a:gd name="connsiteY15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19137 w 1033465"/>
                <a:gd name="connsiteY139" fmla="*/ 268339 h 838042"/>
                <a:gd name="connsiteX140" fmla="*/ 511517 w 1033465"/>
                <a:gd name="connsiteY140" fmla="*/ 256909 h 838042"/>
                <a:gd name="connsiteX141" fmla="*/ 507707 w 1033465"/>
                <a:gd name="connsiteY141" fmla="*/ 235954 h 838042"/>
                <a:gd name="connsiteX142" fmla="*/ 509612 w 1033465"/>
                <a:gd name="connsiteY142" fmla="*/ 171184 h 838042"/>
                <a:gd name="connsiteX143" fmla="*/ 508314 w 1033465"/>
                <a:gd name="connsiteY143" fmla="*/ 73485 h 838042"/>
                <a:gd name="connsiteX144" fmla="*/ 454116 w 1033465"/>
                <a:gd name="connsiteY144" fmla="*/ 11248 h 838042"/>
                <a:gd name="connsiteX145" fmla="*/ 435401 w 1033465"/>
                <a:gd name="connsiteY145" fmla="*/ 68523 h 838042"/>
                <a:gd name="connsiteX146" fmla="*/ 427697 w 1033465"/>
                <a:gd name="connsiteY146" fmla="*/ 137103 h 838042"/>
                <a:gd name="connsiteX147" fmla="*/ 420077 w 1033465"/>
                <a:gd name="connsiteY147" fmla="*/ 169279 h 838042"/>
                <a:gd name="connsiteX148" fmla="*/ 416267 w 1033465"/>
                <a:gd name="connsiteY148" fmla="*/ 186424 h 838042"/>
                <a:gd name="connsiteX149" fmla="*/ 420077 w 1033465"/>
                <a:gd name="connsiteY149" fmla="*/ 207379 h 838042"/>
                <a:gd name="connsiteX150" fmla="*/ 423887 w 1033465"/>
                <a:gd name="connsiteY150" fmla="*/ 213094 h 838042"/>
                <a:gd name="connsiteX151" fmla="*/ 427697 w 1033465"/>
                <a:gd name="connsiteY151" fmla="*/ 224524 h 838042"/>
                <a:gd name="connsiteX152" fmla="*/ 425792 w 1033465"/>
                <a:gd name="connsiteY152" fmla="*/ 251194 h 838042"/>
                <a:gd name="connsiteX153" fmla="*/ 420077 w 1033465"/>
                <a:gd name="connsiteY153" fmla="*/ 253099 h 838042"/>
                <a:gd name="connsiteX154" fmla="*/ 414362 w 1033465"/>
                <a:gd name="connsiteY154" fmla="*/ 256909 h 838042"/>
                <a:gd name="connsiteX155" fmla="*/ 423887 w 1033465"/>
                <a:gd name="connsiteY15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19137 w 1033465"/>
                <a:gd name="connsiteY139" fmla="*/ 268339 h 838042"/>
                <a:gd name="connsiteX140" fmla="*/ 507707 w 1033465"/>
                <a:gd name="connsiteY140" fmla="*/ 235954 h 838042"/>
                <a:gd name="connsiteX141" fmla="*/ 509612 w 1033465"/>
                <a:gd name="connsiteY141" fmla="*/ 171184 h 838042"/>
                <a:gd name="connsiteX142" fmla="*/ 508314 w 1033465"/>
                <a:gd name="connsiteY142" fmla="*/ 73485 h 838042"/>
                <a:gd name="connsiteX143" fmla="*/ 454116 w 1033465"/>
                <a:gd name="connsiteY143" fmla="*/ 11248 h 838042"/>
                <a:gd name="connsiteX144" fmla="*/ 435401 w 1033465"/>
                <a:gd name="connsiteY144" fmla="*/ 68523 h 838042"/>
                <a:gd name="connsiteX145" fmla="*/ 427697 w 1033465"/>
                <a:gd name="connsiteY145" fmla="*/ 137103 h 838042"/>
                <a:gd name="connsiteX146" fmla="*/ 420077 w 1033465"/>
                <a:gd name="connsiteY146" fmla="*/ 169279 h 838042"/>
                <a:gd name="connsiteX147" fmla="*/ 416267 w 1033465"/>
                <a:gd name="connsiteY147" fmla="*/ 186424 h 838042"/>
                <a:gd name="connsiteX148" fmla="*/ 420077 w 1033465"/>
                <a:gd name="connsiteY148" fmla="*/ 207379 h 838042"/>
                <a:gd name="connsiteX149" fmla="*/ 423887 w 1033465"/>
                <a:gd name="connsiteY149" fmla="*/ 213094 h 838042"/>
                <a:gd name="connsiteX150" fmla="*/ 427697 w 1033465"/>
                <a:gd name="connsiteY150" fmla="*/ 224524 h 838042"/>
                <a:gd name="connsiteX151" fmla="*/ 425792 w 1033465"/>
                <a:gd name="connsiteY151" fmla="*/ 251194 h 838042"/>
                <a:gd name="connsiteX152" fmla="*/ 420077 w 1033465"/>
                <a:gd name="connsiteY152" fmla="*/ 253099 h 838042"/>
                <a:gd name="connsiteX153" fmla="*/ 414362 w 1033465"/>
                <a:gd name="connsiteY153" fmla="*/ 256909 h 838042"/>
                <a:gd name="connsiteX154" fmla="*/ 423887 w 1033465"/>
                <a:gd name="connsiteY15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07707 w 1033465"/>
                <a:gd name="connsiteY139" fmla="*/ 235954 h 838042"/>
                <a:gd name="connsiteX140" fmla="*/ 509612 w 1033465"/>
                <a:gd name="connsiteY140" fmla="*/ 171184 h 838042"/>
                <a:gd name="connsiteX141" fmla="*/ 508314 w 1033465"/>
                <a:gd name="connsiteY141" fmla="*/ 73485 h 838042"/>
                <a:gd name="connsiteX142" fmla="*/ 454116 w 1033465"/>
                <a:gd name="connsiteY142" fmla="*/ 11248 h 838042"/>
                <a:gd name="connsiteX143" fmla="*/ 435401 w 1033465"/>
                <a:gd name="connsiteY143" fmla="*/ 68523 h 838042"/>
                <a:gd name="connsiteX144" fmla="*/ 427697 w 1033465"/>
                <a:gd name="connsiteY144" fmla="*/ 137103 h 838042"/>
                <a:gd name="connsiteX145" fmla="*/ 420077 w 1033465"/>
                <a:gd name="connsiteY145" fmla="*/ 169279 h 838042"/>
                <a:gd name="connsiteX146" fmla="*/ 416267 w 1033465"/>
                <a:gd name="connsiteY146" fmla="*/ 186424 h 838042"/>
                <a:gd name="connsiteX147" fmla="*/ 420077 w 1033465"/>
                <a:gd name="connsiteY147" fmla="*/ 207379 h 838042"/>
                <a:gd name="connsiteX148" fmla="*/ 423887 w 1033465"/>
                <a:gd name="connsiteY148" fmla="*/ 213094 h 838042"/>
                <a:gd name="connsiteX149" fmla="*/ 427697 w 1033465"/>
                <a:gd name="connsiteY149" fmla="*/ 224524 h 838042"/>
                <a:gd name="connsiteX150" fmla="*/ 425792 w 1033465"/>
                <a:gd name="connsiteY150" fmla="*/ 251194 h 838042"/>
                <a:gd name="connsiteX151" fmla="*/ 420077 w 1033465"/>
                <a:gd name="connsiteY151" fmla="*/ 253099 h 838042"/>
                <a:gd name="connsiteX152" fmla="*/ 414362 w 1033465"/>
                <a:gd name="connsiteY152" fmla="*/ 256909 h 838042"/>
                <a:gd name="connsiteX153" fmla="*/ 423887 w 1033465"/>
                <a:gd name="connsiteY15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07707 w 1033465"/>
                <a:gd name="connsiteY139" fmla="*/ 235954 h 838042"/>
                <a:gd name="connsiteX140" fmla="*/ 509612 w 1033465"/>
                <a:gd name="connsiteY140" fmla="*/ 171184 h 838042"/>
                <a:gd name="connsiteX141" fmla="*/ 508314 w 1033465"/>
                <a:gd name="connsiteY141" fmla="*/ 73485 h 838042"/>
                <a:gd name="connsiteX142" fmla="*/ 454116 w 1033465"/>
                <a:gd name="connsiteY142" fmla="*/ 11248 h 838042"/>
                <a:gd name="connsiteX143" fmla="*/ 435401 w 1033465"/>
                <a:gd name="connsiteY143" fmla="*/ 68523 h 838042"/>
                <a:gd name="connsiteX144" fmla="*/ 427697 w 1033465"/>
                <a:gd name="connsiteY144" fmla="*/ 137103 h 838042"/>
                <a:gd name="connsiteX145" fmla="*/ 420077 w 1033465"/>
                <a:gd name="connsiteY145" fmla="*/ 169279 h 838042"/>
                <a:gd name="connsiteX146" fmla="*/ 416267 w 1033465"/>
                <a:gd name="connsiteY146" fmla="*/ 186424 h 838042"/>
                <a:gd name="connsiteX147" fmla="*/ 420077 w 1033465"/>
                <a:gd name="connsiteY147" fmla="*/ 207379 h 838042"/>
                <a:gd name="connsiteX148" fmla="*/ 423887 w 1033465"/>
                <a:gd name="connsiteY148" fmla="*/ 213094 h 838042"/>
                <a:gd name="connsiteX149" fmla="*/ 427697 w 1033465"/>
                <a:gd name="connsiteY149" fmla="*/ 224524 h 838042"/>
                <a:gd name="connsiteX150" fmla="*/ 425792 w 1033465"/>
                <a:gd name="connsiteY150" fmla="*/ 251194 h 838042"/>
                <a:gd name="connsiteX151" fmla="*/ 420077 w 1033465"/>
                <a:gd name="connsiteY151" fmla="*/ 253099 h 838042"/>
                <a:gd name="connsiteX152" fmla="*/ 414362 w 1033465"/>
                <a:gd name="connsiteY152" fmla="*/ 256909 h 838042"/>
                <a:gd name="connsiteX153" fmla="*/ 423887 w 1033465"/>
                <a:gd name="connsiteY15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16267 w 1033465"/>
                <a:gd name="connsiteY145" fmla="*/ 186424 h 838042"/>
                <a:gd name="connsiteX146" fmla="*/ 420077 w 1033465"/>
                <a:gd name="connsiteY146" fmla="*/ 207379 h 838042"/>
                <a:gd name="connsiteX147" fmla="*/ 423887 w 1033465"/>
                <a:gd name="connsiteY147" fmla="*/ 213094 h 838042"/>
                <a:gd name="connsiteX148" fmla="*/ 427697 w 1033465"/>
                <a:gd name="connsiteY148" fmla="*/ 224524 h 838042"/>
                <a:gd name="connsiteX149" fmla="*/ 425792 w 1033465"/>
                <a:gd name="connsiteY149" fmla="*/ 251194 h 838042"/>
                <a:gd name="connsiteX150" fmla="*/ 420077 w 1033465"/>
                <a:gd name="connsiteY150" fmla="*/ 253099 h 838042"/>
                <a:gd name="connsiteX151" fmla="*/ 414362 w 1033465"/>
                <a:gd name="connsiteY151" fmla="*/ 256909 h 838042"/>
                <a:gd name="connsiteX152" fmla="*/ 423887 w 1033465"/>
                <a:gd name="connsiteY15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7697 w 1033465"/>
                <a:gd name="connsiteY147" fmla="*/ 224524 h 838042"/>
                <a:gd name="connsiteX148" fmla="*/ 425792 w 1033465"/>
                <a:gd name="connsiteY148" fmla="*/ 251194 h 838042"/>
                <a:gd name="connsiteX149" fmla="*/ 420077 w 1033465"/>
                <a:gd name="connsiteY149" fmla="*/ 253099 h 838042"/>
                <a:gd name="connsiteX150" fmla="*/ 414362 w 1033465"/>
                <a:gd name="connsiteY150" fmla="*/ 256909 h 838042"/>
                <a:gd name="connsiteX151" fmla="*/ 423887 w 1033465"/>
                <a:gd name="connsiteY15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7697 w 1033465"/>
                <a:gd name="connsiteY147" fmla="*/ 224524 h 838042"/>
                <a:gd name="connsiteX148" fmla="*/ 425792 w 1033465"/>
                <a:gd name="connsiteY148" fmla="*/ 251194 h 838042"/>
                <a:gd name="connsiteX149" fmla="*/ 420077 w 1033465"/>
                <a:gd name="connsiteY149" fmla="*/ 253099 h 838042"/>
                <a:gd name="connsiteX150" fmla="*/ 414362 w 1033465"/>
                <a:gd name="connsiteY150" fmla="*/ 256909 h 838042"/>
                <a:gd name="connsiteX151" fmla="*/ 423887 w 1033465"/>
                <a:gd name="connsiteY15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7697 w 1033465"/>
                <a:gd name="connsiteY147" fmla="*/ 224524 h 838042"/>
                <a:gd name="connsiteX148" fmla="*/ 425792 w 1033465"/>
                <a:gd name="connsiteY148" fmla="*/ 251194 h 838042"/>
                <a:gd name="connsiteX149" fmla="*/ 420077 w 1033465"/>
                <a:gd name="connsiteY149" fmla="*/ 253099 h 838042"/>
                <a:gd name="connsiteX150" fmla="*/ 414362 w 1033465"/>
                <a:gd name="connsiteY150" fmla="*/ 256909 h 838042"/>
                <a:gd name="connsiteX151" fmla="*/ 423887 w 1033465"/>
                <a:gd name="connsiteY15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148" fmla="*/ 420077 w 1033465"/>
                <a:gd name="connsiteY148" fmla="*/ 253099 h 838042"/>
                <a:gd name="connsiteX149" fmla="*/ 414362 w 1033465"/>
                <a:gd name="connsiteY149" fmla="*/ 256909 h 838042"/>
                <a:gd name="connsiteX150" fmla="*/ 423887 w 1033465"/>
                <a:gd name="connsiteY150" fmla="*/ 253099 h 838042"/>
                <a:gd name="connsiteX0" fmla="*/ 414362 w 1033465"/>
                <a:gd name="connsiteY0" fmla="*/ 25690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148" fmla="*/ 420077 w 1033465"/>
                <a:gd name="connsiteY148" fmla="*/ 253099 h 838042"/>
                <a:gd name="connsiteX149" fmla="*/ 414362 w 1033465"/>
                <a:gd name="connsiteY149" fmla="*/ 256909 h 838042"/>
                <a:gd name="connsiteX0" fmla="*/ 42007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148" fmla="*/ 420077 w 1033465"/>
                <a:gd name="connsiteY148" fmla="*/ 253099 h 838042"/>
                <a:gd name="connsiteX0" fmla="*/ 425792 w 1033465"/>
                <a:gd name="connsiteY0" fmla="*/ 251194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0" fmla="*/ 423887 w 1033465"/>
                <a:gd name="connsiteY0" fmla="*/ 213094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0" fmla="*/ 420077 w 1033465"/>
                <a:gd name="connsiteY0" fmla="*/ 20737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36054 w 1033465"/>
                <a:gd name="connsiteY14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36054 w 1033465"/>
                <a:gd name="connsiteY14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36054 w 1033465"/>
                <a:gd name="connsiteY14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36054 w 1033465"/>
                <a:gd name="connsiteY14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34509 w 1033465"/>
                <a:gd name="connsiteY143" fmla="*/ 135537 h 838042"/>
                <a:gd name="connsiteX144" fmla="*/ 436054 w 1033465"/>
                <a:gd name="connsiteY14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42470 w 1033465"/>
                <a:gd name="connsiteY142" fmla="*/ 75864 h 838042"/>
                <a:gd name="connsiteX143" fmla="*/ 434509 w 1033465"/>
                <a:gd name="connsiteY143" fmla="*/ 135537 h 838042"/>
                <a:gd name="connsiteX144" fmla="*/ 436054 w 1033465"/>
                <a:gd name="connsiteY14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53402 w 1033465"/>
                <a:gd name="connsiteY4" fmla="*/ 270244 h 838042"/>
                <a:gd name="connsiteX5" fmla="*/ 341972 w 1033465"/>
                <a:gd name="connsiteY5" fmla="*/ 279769 h 838042"/>
                <a:gd name="connsiteX6" fmla="*/ 330542 w 1033465"/>
                <a:gd name="connsiteY6" fmla="*/ 283579 h 838042"/>
                <a:gd name="connsiteX7" fmla="*/ 315302 w 1033465"/>
                <a:gd name="connsiteY7" fmla="*/ 289294 h 838042"/>
                <a:gd name="connsiteX8" fmla="*/ 267677 w 1033465"/>
                <a:gd name="connsiteY8" fmla="*/ 285484 h 838042"/>
                <a:gd name="connsiteX9" fmla="*/ 256247 w 1033465"/>
                <a:gd name="connsiteY9" fmla="*/ 281674 h 838042"/>
                <a:gd name="connsiteX10" fmla="*/ 244817 w 1033465"/>
                <a:gd name="connsiteY10" fmla="*/ 277864 h 838042"/>
                <a:gd name="connsiteX11" fmla="*/ 239102 w 1033465"/>
                <a:gd name="connsiteY11" fmla="*/ 275959 h 838042"/>
                <a:gd name="connsiteX12" fmla="*/ 233387 w 1033465"/>
                <a:gd name="connsiteY12" fmla="*/ 274054 h 838042"/>
                <a:gd name="connsiteX13" fmla="*/ 221957 w 1033465"/>
                <a:gd name="connsiteY13" fmla="*/ 272149 h 838042"/>
                <a:gd name="connsiteX14" fmla="*/ 216242 w 1033465"/>
                <a:gd name="connsiteY14" fmla="*/ 270244 h 838042"/>
                <a:gd name="connsiteX15" fmla="*/ 208622 w 1033465"/>
                <a:gd name="connsiteY15" fmla="*/ 268339 h 838042"/>
                <a:gd name="connsiteX16" fmla="*/ 197192 w 1033465"/>
                <a:gd name="connsiteY16" fmla="*/ 264529 h 838042"/>
                <a:gd name="connsiteX17" fmla="*/ 191477 w 1033465"/>
                <a:gd name="connsiteY17" fmla="*/ 262624 h 838042"/>
                <a:gd name="connsiteX18" fmla="*/ 183857 w 1033465"/>
                <a:gd name="connsiteY18" fmla="*/ 260719 h 838042"/>
                <a:gd name="connsiteX19" fmla="*/ 172427 w 1033465"/>
                <a:gd name="connsiteY19" fmla="*/ 255004 h 838042"/>
                <a:gd name="connsiteX20" fmla="*/ 166712 w 1033465"/>
                <a:gd name="connsiteY20" fmla="*/ 251194 h 838042"/>
                <a:gd name="connsiteX21" fmla="*/ 159092 w 1033465"/>
                <a:gd name="connsiteY21" fmla="*/ 239764 h 838042"/>
                <a:gd name="connsiteX22" fmla="*/ 147662 w 1033465"/>
                <a:gd name="connsiteY22" fmla="*/ 235954 h 838042"/>
                <a:gd name="connsiteX23" fmla="*/ 141947 w 1033465"/>
                <a:gd name="connsiteY23" fmla="*/ 232144 h 838042"/>
                <a:gd name="connsiteX24" fmla="*/ 136232 w 1033465"/>
                <a:gd name="connsiteY24" fmla="*/ 230239 h 838042"/>
                <a:gd name="connsiteX25" fmla="*/ 119087 w 1033465"/>
                <a:gd name="connsiteY25" fmla="*/ 226429 h 838042"/>
                <a:gd name="connsiteX26" fmla="*/ 113372 w 1033465"/>
                <a:gd name="connsiteY26" fmla="*/ 220714 h 838042"/>
                <a:gd name="connsiteX27" fmla="*/ 103847 w 1033465"/>
                <a:gd name="connsiteY27" fmla="*/ 203569 h 838042"/>
                <a:gd name="connsiteX28" fmla="*/ 86702 w 1033465"/>
                <a:gd name="connsiteY28" fmla="*/ 195949 h 838042"/>
                <a:gd name="connsiteX29" fmla="*/ 80987 w 1033465"/>
                <a:gd name="connsiteY29" fmla="*/ 194044 h 838042"/>
                <a:gd name="connsiteX30" fmla="*/ 61937 w 1033465"/>
                <a:gd name="connsiteY30" fmla="*/ 197854 h 838042"/>
                <a:gd name="connsiteX31" fmla="*/ 56222 w 1033465"/>
                <a:gd name="connsiteY31" fmla="*/ 201664 h 838042"/>
                <a:gd name="connsiteX32" fmla="*/ 52412 w 1033465"/>
                <a:gd name="connsiteY32" fmla="*/ 207379 h 838042"/>
                <a:gd name="connsiteX33" fmla="*/ 48602 w 1033465"/>
                <a:gd name="connsiteY33" fmla="*/ 218809 h 838042"/>
                <a:gd name="connsiteX34" fmla="*/ 52412 w 1033465"/>
                <a:gd name="connsiteY34" fmla="*/ 256909 h 838042"/>
                <a:gd name="connsiteX35" fmla="*/ 56222 w 1033465"/>
                <a:gd name="connsiteY35" fmla="*/ 262624 h 838042"/>
                <a:gd name="connsiteX36" fmla="*/ 61937 w 1033465"/>
                <a:gd name="connsiteY36" fmla="*/ 266434 h 838042"/>
                <a:gd name="connsiteX37" fmla="*/ 65747 w 1033465"/>
                <a:gd name="connsiteY37" fmla="*/ 272149 h 838042"/>
                <a:gd name="connsiteX38" fmla="*/ 82892 w 1033465"/>
                <a:gd name="connsiteY38" fmla="*/ 281674 h 838042"/>
                <a:gd name="connsiteX39" fmla="*/ 105752 w 1033465"/>
                <a:gd name="connsiteY39" fmla="*/ 283579 h 838042"/>
                <a:gd name="connsiteX40" fmla="*/ 126707 w 1033465"/>
                <a:gd name="connsiteY40" fmla="*/ 289294 h 838042"/>
                <a:gd name="connsiteX41" fmla="*/ 132422 w 1033465"/>
                <a:gd name="connsiteY41" fmla="*/ 291199 h 838042"/>
                <a:gd name="connsiteX42" fmla="*/ 138137 w 1033465"/>
                <a:gd name="connsiteY42" fmla="*/ 296914 h 838042"/>
                <a:gd name="connsiteX43" fmla="*/ 145757 w 1033465"/>
                <a:gd name="connsiteY43" fmla="*/ 298819 h 838042"/>
                <a:gd name="connsiteX44" fmla="*/ 168617 w 1033465"/>
                <a:gd name="connsiteY44" fmla="*/ 302629 h 838042"/>
                <a:gd name="connsiteX45" fmla="*/ 193382 w 1033465"/>
                <a:gd name="connsiteY45" fmla="*/ 308344 h 838042"/>
                <a:gd name="connsiteX46" fmla="*/ 210527 w 1033465"/>
                <a:gd name="connsiteY46" fmla="*/ 314059 h 838042"/>
                <a:gd name="connsiteX47" fmla="*/ 216242 w 1033465"/>
                <a:gd name="connsiteY47" fmla="*/ 315964 h 838042"/>
                <a:gd name="connsiteX48" fmla="*/ 231482 w 1033465"/>
                <a:gd name="connsiteY48" fmla="*/ 319774 h 838042"/>
                <a:gd name="connsiteX49" fmla="*/ 250532 w 1033465"/>
                <a:gd name="connsiteY49" fmla="*/ 325489 h 838042"/>
                <a:gd name="connsiteX50" fmla="*/ 256247 w 1033465"/>
                <a:gd name="connsiteY50" fmla="*/ 329299 h 838042"/>
                <a:gd name="connsiteX51" fmla="*/ 269582 w 1033465"/>
                <a:gd name="connsiteY51" fmla="*/ 344539 h 838042"/>
                <a:gd name="connsiteX52" fmla="*/ 275297 w 1033465"/>
                <a:gd name="connsiteY52" fmla="*/ 363589 h 838042"/>
                <a:gd name="connsiteX53" fmla="*/ 277202 w 1033465"/>
                <a:gd name="connsiteY53" fmla="*/ 369304 h 838042"/>
                <a:gd name="connsiteX54" fmla="*/ 279107 w 1033465"/>
                <a:gd name="connsiteY54" fmla="*/ 375019 h 838042"/>
                <a:gd name="connsiteX55" fmla="*/ 281012 w 1033465"/>
                <a:gd name="connsiteY55" fmla="*/ 399784 h 838042"/>
                <a:gd name="connsiteX56" fmla="*/ 282917 w 1033465"/>
                <a:gd name="connsiteY56" fmla="*/ 405499 h 838042"/>
                <a:gd name="connsiteX57" fmla="*/ 281012 w 1033465"/>
                <a:gd name="connsiteY57" fmla="*/ 424549 h 838042"/>
                <a:gd name="connsiteX58" fmla="*/ 279107 w 1033465"/>
                <a:gd name="connsiteY58" fmla="*/ 434074 h 838042"/>
                <a:gd name="connsiteX59" fmla="*/ 265772 w 1033465"/>
                <a:gd name="connsiteY59" fmla="*/ 447409 h 838042"/>
                <a:gd name="connsiteX60" fmla="*/ 254342 w 1033465"/>
                <a:gd name="connsiteY60" fmla="*/ 455029 h 838042"/>
                <a:gd name="connsiteX61" fmla="*/ 242912 w 1033465"/>
                <a:gd name="connsiteY61" fmla="*/ 458839 h 838042"/>
                <a:gd name="connsiteX62" fmla="*/ 128612 w 1033465"/>
                <a:gd name="connsiteY62" fmla="*/ 458839 h 838042"/>
                <a:gd name="connsiteX63" fmla="*/ 122897 w 1033465"/>
                <a:gd name="connsiteY63" fmla="*/ 460744 h 838042"/>
                <a:gd name="connsiteX64" fmla="*/ 107657 w 1033465"/>
                <a:gd name="connsiteY64" fmla="*/ 462649 h 838042"/>
                <a:gd name="connsiteX65" fmla="*/ 90512 w 1033465"/>
                <a:gd name="connsiteY65" fmla="*/ 468364 h 838042"/>
                <a:gd name="connsiteX66" fmla="*/ 84797 w 1033465"/>
                <a:gd name="connsiteY66" fmla="*/ 470269 h 838042"/>
                <a:gd name="connsiteX67" fmla="*/ 79082 w 1033465"/>
                <a:gd name="connsiteY67" fmla="*/ 474079 h 838042"/>
                <a:gd name="connsiteX68" fmla="*/ 67652 w 1033465"/>
                <a:gd name="connsiteY68" fmla="*/ 475984 h 838042"/>
                <a:gd name="connsiteX69" fmla="*/ 29552 w 1033465"/>
                <a:gd name="connsiteY69" fmla="*/ 477889 h 838042"/>
                <a:gd name="connsiteX70" fmla="*/ 18122 w 1033465"/>
                <a:gd name="connsiteY70" fmla="*/ 483604 h 838042"/>
                <a:gd name="connsiteX71" fmla="*/ 8597 w 1033465"/>
                <a:gd name="connsiteY71" fmla="*/ 493129 h 838042"/>
                <a:gd name="connsiteX72" fmla="*/ 6692 w 1033465"/>
                <a:gd name="connsiteY72" fmla="*/ 498844 h 838042"/>
                <a:gd name="connsiteX73" fmla="*/ 2882 w 1033465"/>
                <a:gd name="connsiteY73" fmla="*/ 504559 h 838042"/>
                <a:gd name="connsiteX74" fmla="*/ 14312 w 1033465"/>
                <a:gd name="connsiteY74" fmla="*/ 540754 h 838042"/>
                <a:gd name="connsiteX75" fmla="*/ 147662 w 1033465"/>
                <a:gd name="connsiteY75" fmla="*/ 540754 h 838042"/>
                <a:gd name="connsiteX76" fmla="*/ 155282 w 1033465"/>
                <a:gd name="connsiteY76" fmla="*/ 538849 h 838042"/>
                <a:gd name="connsiteX77" fmla="*/ 305777 w 1033465"/>
                <a:gd name="connsiteY77" fmla="*/ 533134 h 838042"/>
                <a:gd name="connsiteX78" fmla="*/ 321017 w 1033465"/>
                <a:gd name="connsiteY78" fmla="*/ 540754 h 838042"/>
                <a:gd name="connsiteX79" fmla="*/ 332447 w 1033465"/>
                <a:gd name="connsiteY79" fmla="*/ 546469 h 838042"/>
                <a:gd name="connsiteX80" fmla="*/ 336257 w 1033465"/>
                <a:gd name="connsiteY80" fmla="*/ 552184 h 838042"/>
                <a:gd name="connsiteX81" fmla="*/ 341972 w 1033465"/>
                <a:gd name="connsiteY81" fmla="*/ 554089 h 838042"/>
                <a:gd name="connsiteX82" fmla="*/ 353402 w 1033465"/>
                <a:gd name="connsiteY82" fmla="*/ 561709 h 838042"/>
                <a:gd name="connsiteX83" fmla="*/ 359117 w 1033465"/>
                <a:gd name="connsiteY83" fmla="*/ 565519 h 838042"/>
                <a:gd name="connsiteX84" fmla="*/ 362927 w 1033465"/>
                <a:gd name="connsiteY84" fmla="*/ 571234 h 838042"/>
                <a:gd name="connsiteX85" fmla="*/ 368642 w 1033465"/>
                <a:gd name="connsiteY85" fmla="*/ 582664 h 838042"/>
                <a:gd name="connsiteX86" fmla="*/ 364832 w 1033465"/>
                <a:gd name="connsiteY86" fmla="*/ 609334 h 838042"/>
                <a:gd name="connsiteX87" fmla="*/ 361022 w 1033465"/>
                <a:gd name="connsiteY87" fmla="*/ 615049 h 838042"/>
                <a:gd name="connsiteX88" fmla="*/ 359117 w 1033465"/>
                <a:gd name="connsiteY88" fmla="*/ 620764 h 838042"/>
                <a:gd name="connsiteX89" fmla="*/ 355307 w 1033465"/>
                <a:gd name="connsiteY89" fmla="*/ 626479 h 838042"/>
                <a:gd name="connsiteX90" fmla="*/ 353402 w 1033465"/>
                <a:gd name="connsiteY90" fmla="*/ 632194 h 838042"/>
                <a:gd name="connsiteX91" fmla="*/ 349592 w 1033465"/>
                <a:gd name="connsiteY91" fmla="*/ 637909 h 838042"/>
                <a:gd name="connsiteX92" fmla="*/ 332447 w 1033465"/>
                <a:gd name="connsiteY92" fmla="*/ 704584 h 838042"/>
                <a:gd name="connsiteX93" fmla="*/ 330542 w 1033465"/>
                <a:gd name="connsiteY93" fmla="*/ 756019 h 838042"/>
                <a:gd name="connsiteX94" fmla="*/ 332447 w 1033465"/>
                <a:gd name="connsiteY94" fmla="*/ 780784 h 838042"/>
                <a:gd name="connsiteX95" fmla="*/ 334352 w 1033465"/>
                <a:gd name="connsiteY95" fmla="*/ 786499 h 838042"/>
                <a:gd name="connsiteX96" fmla="*/ 338162 w 1033465"/>
                <a:gd name="connsiteY96" fmla="*/ 790309 h 838042"/>
                <a:gd name="connsiteX97" fmla="*/ 366737 w 1033465"/>
                <a:gd name="connsiteY97" fmla="*/ 836029 h 838042"/>
                <a:gd name="connsiteX98" fmla="*/ 389597 w 1033465"/>
                <a:gd name="connsiteY98" fmla="*/ 837934 h 838042"/>
                <a:gd name="connsiteX99" fmla="*/ 397407 w 1033465"/>
                <a:gd name="connsiteY99" fmla="*/ 833530 h 838042"/>
                <a:gd name="connsiteX100" fmla="*/ 402932 w 1033465"/>
                <a:gd name="connsiteY100" fmla="*/ 784594 h 838042"/>
                <a:gd name="connsiteX101" fmla="*/ 406742 w 1033465"/>
                <a:gd name="connsiteY101" fmla="*/ 727444 h 838042"/>
                <a:gd name="connsiteX102" fmla="*/ 423887 w 1033465"/>
                <a:gd name="connsiteY102" fmla="*/ 672199 h 838042"/>
                <a:gd name="connsiteX103" fmla="*/ 429602 w 1033465"/>
                <a:gd name="connsiteY103" fmla="*/ 658864 h 838042"/>
                <a:gd name="connsiteX104" fmla="*/ 444084 w 1033465"/>
                <a:gd name="connsiteY104" fmla="*/ 626947 h 838042"/>
                <a:gd name="connsiteX105" fmla="*/ 464289 w 1033465"/>
                <a:gd name="connsiteY105" fmla="*/ 600072 h 838042"/>
                <a:gd name="connsiteX106" fmla="*/ 523510 w 1033465"/>
                <a:gd name="connsiteY106" fmla="*/ 565123 h 838042"/>
                <a:gd name="connsiteX107" fmla="*/ 599348 w 1033465"/>
                <a:gd name="connsiteY107" fmla="*/ 550915 h 838042"/>
                <a:gd name="connsiteX108" fmla="*/ 707801 w 1033465"/>
                <a:gd name="connsiteY108" fmla="*/ 612819 h 838042"/>
                <a:gd name="connsiteX109" fmla="*/ 780122 w 1033465"/>
                <a:gd name="connsiteY109" fmla="*/ 656959 h 838042"/>
                <a:gd name="connsiteX110" fmla="*/ 804887 w 1033465"/>
                <a:gd name="connsiteY110" fmla="*/ 632194 h 838042"/>
                <a:gd name="connsiteX111" fmla="*/ 801077 w 1033465"/>
                <a:gd name="connsiteY111" fmla="*/ 601714 h 838042"/>
                <a:gd name="connsiteX112" fmla="*/ 762796 w 1033465"/>
                <a:gd name="connsiteY112" fmla="*/ 562523 h 838042"/>
                <a:gd name="connsiteX113" fmla="*/ 650582 w 1033465"/>
                <a:gd name="connsiteY113" fmla="*/ 479794 h 838042"/>
                <a:gd name="connsiteX114" fmla="*/ 646772 w 1033465"/>
                <a:gd name="connsiteY114" fmla="*/ 462649 h 838042"/>
                <a:gd name="connsiteX115" fmla="*/ 658202 w 1033465"/>
                <a:gd name="connsiteY115" fmla="*/ 426454 h 838042"/>
                <a:gd name="connsiteX116" fmla="*/ 726782 w 1033465"/>
                <a:gd name="connsiteY116" fmla="*/ 405499 h 838042"/>
                <a:gd name="connsiteX117" fmla="*/ 813738 w 1033465"/>
                <a:gd name="connsiteY117" fmla="*/ 406906 h 838042"/>
                <a:gd name="connsiteX118" fmla="*/ 906231 w 1033465"/>
                <a:gd name="connsiteY118" fmla="*/ 417646 h 838042"/>
                <a:gd name="connsiteX119" fmla="*/ 1002290 w 1033465"/>
                <a:gd name="connsiteY119" fmla="*/ 426835 h 838042"/>
                <a:gd name="connsiteX120" fmla="*/ 1032449 w 1033465"/>
                <a:gd name="connsiteY120" fmla="*/ 402711 h 838042"/>
                <a:gd name="connsiteX121" fmla="*/ 1020514 w 1033465"/>
                <a:gd name="connsiteY121" fmla="*/ 377797 h 838042"/>
                <a:gd name="connsiteX122" fmla="*/ 964889 w 1033465"/>
                <a:gd name="connsiteY122" fmla="*/ 358029 h 838042"/>
                <a:gd name="connsiteX123" fmla="*/ 827747 w 1033465"/>
                <a:gd name="connsiteY123" fmla="*/ 357874 h 838042"/>
                <a:gd name="connsiteX124" fmla="*/ 755811 w 1033465"/>
                <a:gd name="connsiteY124" fmla="*/ 361702 h 838042"/>
                <a:gd name="connsiteX125" fmla="*/ 671537 w 1033465"/>
                <a:gd name="connsiteY125" fmla="*/ 369304 h 838042"/>
                <a:gd name="connsiteX126" fmla="*/ 644867 w 1033465"/>
                <a:gd name="connsiteY126" fmla="*/ 338824 h 838042"/>
                <a:gd name="connsiteX127" fmla="*/ 676403 w 1033465"/>
                <a:gd name="connsiteY127" fmla="*/ 304962 h 838042"/>
                <a:gd name="connsiteX128" fmla="*/ 707732 w 1033465"/>
                <a:gd name="connsiteY128" fmla="*/ 283579 h 838042"/>
                <a:gd name="connsiteX129" fmla="*/ 743927 w 1033465"/>
                <a:gd name="connsiteY129" fmla="*/ 251194 h 838042"/>
                <a:gd name="connsiteX130" fmla="*/ 783019 w 1033465"/>
                <a:gd name="connsiteY130" fmla="*/ 213846 h 838042"/>
                <a:gd name="connsiteX131" fmla="*/ 746401 w 1033465"/>
                <a:gd name="connsiteY131" fmla="*/ 201789 h 838042"/>
                <a:gd name="connsiteX132" fmla="*/ 694397 w 1033465"/>
                <a:gd name="connsiteY132" fmla="*/ 226429 h 838042"/>
                <a:gd name="connsiteX133" fmla="*/ 656678 w 1033465"/>
                <a:gd name="connsiteY133" fmla="*/ 257626 h 838042"/>
                <a:gd name="connsiteX134" fmla="*/ 616001 w 1033465"/>
                <a:gd name="connsiteY134" fmla="*/ 286712 h 838042"/>
                <a:gd name="connsiteX135" fmla="*/ 564857 w 1033465"/>
                <a:gd name="connsiteY135" fmla="*/ 287389 h 838042"/>
                <a:gd name="connsiteX136" fmla="*/ 530567 w 1033465"/>
                <a:gd name="connsiteY136" fmla="*/ 274054 h 838042"/>
                <a:gd name="connsiteX137" fmla="*/ 507707 w 1033465"/>
                <a:gd name="connsiteY137" fmla="*/ 235954 h 838042"/>
                <a:gd name="connsiteX138" fmla="*/ 509612 w 1033465"/>
                <a:gd name="connsiteY138" fmla="*/ 171184 h 838042"/>
                <a:gd name="connsiteX139" fmla="*/ 508314 w 1033465"/>
                <a:gd name="connsiteY139" fmla="*/ 73485 h 838042"/>
                <a:gd name="connsiteX140" fmla="*/ 454116 w 1033465"/>
                <a:gd name="connsiteY140" fmla="*/ 11248 h 838042"/>
                <a:gd name="connsiteX141" fmla="*/ 442470 w 1033465"/>
                <a:gd name="connsiteY141" fmla="*/ 75864 h 838042"/>
                <a:gd name="connsiteX142" fmla="*/ 434509 w 1033465"/>
                <a:gd name="connsiteY142" fmla="*/ 135537 h 838042"/>
                <a:gd name="connsiteX143" fmla="*/ 436054 w 1033465"/>
                <a:gd name="connsiteY14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53402 w 1033465"/>
                <a:gd name="connsiteY4" fmla="*/ 270244 h 838042"/>
                <a:gd name="connsiteX5" fmla="*/ 330542 w 1033465"/>
                <a:gd name="connsiteY5" fmla="*/ 283579 h 838042"/>
                <a:gd name="connsiteX6" fmla="*/ 315302 w 1033465"/>
                <a:gd name="connsiteY6" fmla="*/ 289294 h 838042"/>
                <a:gd name="connsiteX7" fmla="*/ 267677 w 1033465"/>
                <a:gd name="connsiteY7" fmla="*/ 285484 h 838042"/>
                <a:gd name="connsiteX8" fmla="*/ 256247 w 1033465"/>
                <a:gd name="connsiteY8" fmla="*/ 281674 h 838042"/>
                <a:gd name="connsiteX9" fmla="*/ 244817 w 1033465"/>
                <a:gd name="connsiteY9" fmla="*/ 277864 h 838042"/>
                <a:gd name="connsiteX10" fmla="*/ 239102 w 1033465"/>
                <a:gd name="connsiteY10" fmla="*/ 275959 h 838042"/>
                <a:gd name="connsiteX11" fmla="*/ 233387 w 1033465"/>
                <a:gd name="connsiteY11" fmla="*/ 274054 h 838042"/>
                <a:gd name="connsiteX12" fmla="*/ 221957 w 1033465"/>
                <a:gd name="connsiteY12" fmla="*/ 272149 h 838042"/>
                <a:gd name="connsiteX13" fmla="*/ 216242 w 1033465"/>
                <a:gd name="connsiteY13" fmla="*/ 270244 h 838042"/>
                <a:gd name="connsiteX14" fmla="*/ 208622 w 1033465"/>
                <a:gd name="connsiteY14" fmla="*/ 268339 h 838042"/>
                <a:gd name="connsiteX15" fmla="*/ 197192 w 1033465"/>
                <a:gd name="connsiteY15" fmla="*/ 264529 h 838042"/>
                <a:gd name="connsiteX16" fmla="*/ 191477 w 1033465"/>
                <a:gd name="connsiteY16" fmla="*/ 262624 h 838042"/>
                <a:gd name="connsiteX17" fmla="*/ 183857 w 1033465"/>
                <a:gd name="connsiteY17" fmla="*/ 260719 h 838042"/>
                <a:gd name="connsiteX18" fmla="*/ 172427 w 1033465"/>
                <a:gd name="connsiteY18" fmla="*/ 255004 h 838042"/>
                <a:gd name="connsiteX19" fmla="*/ 166712 w 1033465"/>
                <a:gd name="connsiteY19" fmla="*/ 251194 h 838042"/>
                <a:gd name="connsiteX20" fmla="*/ 159092 w 1033465"/>
                <a:gd name="connsiteY20" fmla="*/ 239764 h 838042"/>
                <a:gd name="connsiteX21" fmla="*/ 147662 w 1033465"/>
                <a:gd name="connsiteY21" fmla="*/ 235954 h 838042"/>
                <a:gd name="connsiteX22" fmla="*/ 141947 w 1033465"/>
                <a:gd name="connsiteY22" fmla="*/ 232144 h 838042"/>
                <a:gd name="connsiteX23" fmla="*/ 136232 w 1033465"/>
                <a:gd name="connsiteY23" fmla="*/ 230239 h 838042"/>
                <a:gd name="connsiteX24" fmla="*/ 119087 w 1033465"/>
                <a:gd name="connsiteY24" fmla="*/ 226429 h 838042"/>
                <a:gd name="connsiteX25" fmla="*/ 113372 w 1033465"/>
                <a:gd name="connsiteY25" fmla="*/ 220714 h 838042"/>
                <a:gd name="connsiteX26" fmla="*/ 103847 w 1033465"/>
                <a:gd name="connsiteY26" fmla="*/ 203569 h 838042"/>
                <a:gd name="connsiteX27" fmla="*/ 86702 w 1033465"/>
                <a:gd name="connsiteY27" fmla="*/ 195949 h 838042"/>
                <a:gd name="connsiteX28" fmla="*/ 80987 w 1033465"/>
                <a:gd name="connsiteY28" fmla="*/ 194044 h 838042"/>
                <a:gd name="connsiteX29" fmla="*/ 61937 w 1033465"/>
                <a:gd name="connsiteY29" fmla="*/ 197854 h 838042"/>
                <a:gd name="connsiteX30" fmla="*/ 56222 w 1033465"/>
                <a:gd name="connsiteY30" fmla="*/ 201664 h 838042"/>
                <a:gd name="connsiteX31" fmla="*/ 52412 w 1033465"/>
                <a:gd name="connsiteY31" fmla="*/ 207379 h 838042"/>
                <a:gd name="connsiteX32" fmla="*/ 48602 w 1033465"/>
                <a:gd name="connsiteY32" fmla="*/ 218809 h 838042"/>
                <a:gd name="connsiteX33" fmla="*/ 52412 w 1033465"/>
                <a:gd name="connsiteY33" fmla="*/ 256909 h 838042"/>
                <a:gd name="connsiteX34" fmla="*/ 56222 w 1033465"/>
                <a:gd name="connsiteY34" fmla="*/ 262624 h 838042"/>
                <a:gd name="connsiteX35" fmla="*/ 61937 w 1033465"/>
                <a:gd name="connsiteY35" fmla="*/ 266434 h 838042"/>
                <a:gd name="connsiteX36" fmla="*/ 65747 w 1033465"/>
                <a:gd name="connsiteY36" fmla="*/ 272149 h 838042"/>
                <a:gd name="connsiteX37" fmla="*/ 82892 w 1033465"/>
                <a:gd name="connsiteY37" fmla="*/ 281674 h 838042"/>
                <a:gd name="connsiteX38" fmla="*/ 105752 w 1033465"/>
                <a:gd name="connsiteY38" fmla="*/ 283579 h 838042"/>
                <a:gd name="connsiteX39" fmla="*/ 126707 w 1033465"/>
                <a:gd name="connsiteY39" fmla="*/ 289294 h 838042"/>
                <a:gd name="connsiteX40" fmla="*/ 132422 w 1033465"/>
                <a:gd name="connsiteY40" fmla="*/ 291199 h 838042"/>
                <a:gd name="connsiteX41" fmla="*/ 138137 w 1033465"/>
                <a:gd name="connsiteY41" fmla="*/ 296914 h 838042"/>
                <a:gd name="connsiteX42" fmla="*/ 145757 w 1033465"/>
                <a:gd name="connsiteY42" fmla="*/ 298819 h 838042"/>
                <a:gd name="connsiteX43" fmla="*/ 168617 w 1033465"/>
                <a:gd name="connsiteY43" fmla="*/ 302629 h 838042"/>
                <a:gd name="connsiteX44" fmla="*/ 193382 w 1033465"/>
                <a:gd name="connsiteY44" fmla="*/ 308344 h 838042"/>
                <a:gd name="connsiteX45" fmla="*/ 210527 w 1033465"/>
                <a:gd name="connsiteY45" fmla="*/ 314059 h 838042"/>
                <a:gd name="connsiteX46" fmla="*/ 216242 w 1033465"/>
                <a:gd name="connsiteY46" fmla="*/ 315964 h 838042"/>
                <a:gd name="connsiteX47" fmla="*/ 231482 w 1033465"/>
                <a:gd name="connsiteY47" fmla="*/ 319774 h 838042"/>
                <a:gd name="connsiteX48" fmla="*/ 250532 w 1033465"/>
                <a:gd name="connsiteY48" fmla="*/ 325489 h 838042"/>
                <a:gd name="connsiteX49" fmla="*/ 256247 w 1033465"/>
                <a:gd name="connsiteY49" fmla="*/ 329299 h 838042"/>
                <a:gd name="connsiteX50" fmla="*/ 269582 w 1033465"/>
                <a:gd name="connsiteY50" fmla="*/ 344539 h 838042"/>
                <a:gd name="connsiteX51" fmla="*/ 275297 w 1033465"/>
                <a:gd name="connsiteY51" fmla="*/ 363589 h 838042"/>
                <a:gd name="connsiteX52" fmla="*/ 277202 w 1033465"/>
                <a:gd name="connsiteY52" fmla="*/ 369304 h 838042"/>
                <a:gd name="connsiteX53" fmla="*/ 279107 w 1033465"/>
                <a:gd name="connsiteY53" fmla="*/ 375019 h 838042"/>
                <a:gd name="connsiteX54" fmla="*/ 281012 w 1033465"/>
                <a:gd name="connsiteY54" fmla="*/ 399784 h 838042"/>
                <a:gd name="connsiteX55" fmla="*/ 282917 w 1033465"/>
                <a:gd name="connsiteY55" fmla="*/ 405499 h 838042"/>
                <a:gd name="connsiteX56" fmla="*/ 281012 w 1033465"/>
                <a:gd name="connsiteY56" fmla="*/ 424549 h 838042"/>
                <a:gd name="connsiteX57" fmla="*/ 279107 w 1033465"/>
                <a:gd name="connsiteY57" fmla="*/ 434074 h 838042"/>
                <a:gd name="connsiteX58" fmla="*/ 265772 w 1033465"/>
                <a:gd name="connsiteY58" fmla="*/ 447409 h 838042"/>
                <a:gd name="connsiteX59" fmla="*/ 254342 w 1033465"/>
                <a:gd name="connsiteY59" fmla="*/ 455029 h 838042"/>
                <a:gd name="connsiteX60" fmla="*/ 242912 w 1033465"/>
                <a:gd name="connsiteY60" fmla="*/ 458839 h 838042"/>
                <a:gd name="connsiteX61" fmla="*/ 128612 w 1033465"/>
                <a:gd name="connsiteY61" fmla="*/ 458839 h 838042"/>
                <a:gd name="connsiteX62" fmla="*/ 122897 w 1033465"/>
                <a:gd name="connsiteY62" fmla="*/ 460744 h 838042"/>
                <a:gd name="connsiteX63" fmla="*/ 107657 w 1033465"/>
                <a:gd name="connsiteY63" fmla="*/ 462649 h 838042"/>
                <a:gd name="connsiteX64" fmla="*/ 90512 w 1033465"/>
                <a:gd name="connsiteY64" fmla="*/ 468364 h 838042"/>
                <a:gd name="connsiteX65" fmla="*/ 84797 w 1033465"/>
                <a:gd name="connsiteY65" fmla="*/ 470269 h 838042"/>
                <a:gd name="connsiteX66" fmla="*/ 79082 w 1033465"/>
                <a:gd name="connsiteY66" fmla="*/ 474079 h 838042"/>
                <a:gd name="connsiteX67" fmla="*/ 67652 w 1033465"/>
                <a:gd name="connsiteY67" fmla="*/ 475984 h 838042"/>
                <a:gd name="connsiteX68" fmla="*/ 29552 w 1033465"/>
                <a:gd name="connsiteY68" fmla="*/ 477889 h 838042"/>
                <a:gd name="connsiteX69" fmla="*/ 18122 w 1033465"/>
                <a:gd name="connsiteY69" fmla="*/ 483604 h 838042"/>
                <a:gd name="connsiteX70" fmla="*/ 8597 w 1033465"/>
                <a:gd name="connsiteY70" fmla="*/ 493129 h 838042"/>
                <a:gd name="connsiteX71" fmla="*/ 6692 w 1033465"/>
                <a:gd name="connsiteY71" fmla="*/ 498844 h 838042"/>
                <a:gd name="connsiteX72" fmla="*/ 2882 w 1033465"/>
                <a:gd name="connsiteY72" fmla="*/ 504559 h 838042"/>
                <a:gd name="connsiteX73" fmla="*/ 14312 w 1033465"/>
                <a:gd name="connsiteY73" fmla="*/ 540754 h 838042"/>
                <a:gd name="connsiteX74" fmla="*/ 147662 w 1033465"/>
                <a:gd name="connsiteY74" fmla="*/ 540754 h 838042"/>
                <a:gd name="connsiteX75" fmla="*/ 155282 w 1033465"/>
                <a:gd name="connsiteY75" fmla="*/ 538849 h 838042"/>
                <a:gd name="connsiteX76" fmla="*/ 305777 w 1033465"/>
                <a:gd name="connsiteY76" fmla="*/ 533134 h 838042"/>
                <a:gd name="connsiteX77" fmla="*/ 321017 w 1033465"/>
                <a:gd name="connsiteY77" fmla="*/ 540754 h 838042"/>
                <a:gd name="connsiteX78" fmla="*/ 332447 w 1033465"/>
                <a:gd name="connsiteY78" fmla="*/ 546469 h 838042"/>
                <a:gd name="connsiteX79" fmla="*/ 336257 w 1033465"/>
                <a:gd name="connsiteY79" fmla="*/ 552184 h 838042"/>
                <a:gd name="connsiteX80" fmla="*/ 341972 w 1033465"/>
                <a:gd name="connsiteY80" fmla="*/ 554089 h 838042"/>
                <a:gd name="connsiteX81" fmla="*/ 353402 w 1033465"/>
                <a:gd name="connsiteY81" fmla="*/ 561709 h 838042"/>
                <a:gd name="connsiteX82" fmla="*/ 359117 w 1033465"/>
                <a:gd name="connsiteY82" fmla="*/ 565519 h 838042"/>
                <a:gd name="connsiteX83" fmla="*/ 362927 w 1033465"/>
                <a:gd name="connsiteY83" fmla="*/ 571234 h 838042"/>
                <a:gd name="connsiteX84" fmla="*/ 368642 w 1033465"/>
                <a:gd name="connsiteY84" fmla="*/ 582664 h 838042"/>
                <a:gd name="connsiteX85" fmla="*/ 364832 w 1033465"/>
                <a:gd name="connsiteY85" fmla="*/ 609334 h 838042"/>
                <a:gd name="connsiteX86" fmla="*/ 361022 w 1033465"/>
                <a:gd name="connsiteY86" fmla="*/ 615049 h 838042"/>
                <a:gd name="connsiteX87" fmla="*/ 359117 w 1033465"/>
                <a:gd name="connsiteY87" fmla="*/ 620764 h 838042"/>
                <a:gd name="connsiteX88" fmla="*/ 355307 w 1033465"/>
                <a:gd name="connsiteY88" fmla="*/ 626479 h 838042"/>
                <a:gd name="connsiteX89" fmla="*/ 353402 w 1033465"/>
                <a:gd name="connsiteY89" fmla="*/ 632194 h 838042"/>
                <a:gd name="connsiteX90" fmla="*/ 349592 w 1033465"/>
                <a:gd name="connsiteY90" fmla="*/ 637909 h 838042"/>
                <a:gd name="connsiteX91" fmla="*/ 332447 w 1033465"/>
                <a:gd name="connsiteY91" fmla="*/ 704584 h 838042"/>
                <a:gd name="connsiteX92" fmla="*/ 330542 w 1033465"/>
                <a:gd name="connsiteY92" fmla="*/ 756019 h 838042"/>
                <a:gd name="connsiteX93" fmla="*/ 332447 w 1033465"/>
                <a:gd name="connsiteY93" fmla="*/ 780784 h 838042"/>
                <a:gd name="connsiteX94" fmla="*/ 334352 w 1033465"/>
                <a:gd name="connsiteY94" fmla="*/ 786499 h 838042"/>
                <a:gd name="connsiteX95" fmla="*/ 338162 w 1033465"/>
                <a:gd name="connsiteY95" fmla="*/ 790309 h 838042"/>
                <a:gd name="connsiteX96" fmla="*/ 366737 w 1033465"/>
                <a:gd name="connsiteY96" fmla="*/ 836029 h 838042"/>
                <a:gd name="connsiteX97" fmla="*/ 389597 w 1033465"/>
                <a:gd name="connsiteY97" fmla="*/ 837934 h 838042"/>
                <a:gd name="connsiteX98" fmla="*/ 397407 w 1033465"/>
                <a:gd name="connsiteY98" fmla="*/ 833530 h 838042"/>
                <a:gd name="connsiteX99" fmla="*/ 402932 w 1033465"/>
                <a:gd name="connsiteY99" fmla="*/ 784594 h 838042"/>
                <a:gd name="connsiteX100" fmla="*/ 406742 w 1033465"/>
                <a:gd name="connsiteY100" fmla="*/ 727444 h 838042"/>
                <a:gd name="connsiteX101" fmla="*/ 423887 w 1033465"/>
                <a:gd name="connsiteY101" fmla="*/ 672199 h 838042"/>
                <a:gd name="connsiteX102" fmla="*/ 429602 w 1033465"/>
                <a:gd name="connsiteY102" fmla="*/ 658864 h 838042"/>
                <a:gd name="connsiteX103" fmla="*/ 444084 w 1033465"/>
                <a:gd name="connsiteY103" fmla="*/ 626947 h 838042"/>
                <a:gd name="connsiteX104" fmla="*/ 464289 w 1033465"/>
                <a:gd name="connsiteY104" fmla="*/ 600072 h 838042"/>
                <a:gd name="connsiteX105" fmla="*/ 523510 w 1033465"/>
                <a:gd name="connsiteY105" fmla="*/ 565123 h 838042"/>
                <a:gd name="connsiteX106" fmla="*/ 599348 w 1033465"/>
                <a:gd name="connsiteY106" fmla="*/ 550915 h 838042"/>
                <a:gd name="connsiteX107" fmla="*/ 707801 w 1033465"/>
                <a:gd name="connsiteY107" fmla="*/ 612819 h 838042"/>
                <a:gd name="connsiteX108" fmla="*/ 780122 w 1033465"/>
                <a:gd name="connsiteY108" fmla="*/ 656959 h 838042"/>
                <a:gd name="connsiteX109" fmla="*/ 804887 w 1033465"/>
                <a:gd name="connsiteY109" fmla="*/ 632194 h 838042"/>
                <a:gd name="connsiteX110" fmla="*/ 801077 w 1033465"/>
                <a:gd name="connsiteY110" fmla="*/ 601714 h 838042"/>
                <a:gd name="connsiteX111" fmla="*/ 762796 w 1033465"/>
                <a:gd name="connsiteY111" fmla="*/ 562523 h 838042"/>
                <a:gd name="connsiteX112" fmla="*/ 650582 w 1033465"/>
                <a:gd name="connsiteY112" fmla="*/ 479794 h 838042"/>
                <a:gd name="connsiteX113" fmla="*/ 646772 w 1033465"/>
                <a:gd name="connsiteY113" fmla="*/ 462649 h 838042"/>
                <a:gd name="connsiteX114" fmla="*/ 658202 w 1033465"/>
                <a:gd name="connsiteY114" fmla="*/ 426454 h 838042"/>
                <a:gd name="connsiteX115" fmla="*/ 726782 w 1033465"/>
                <a:gd name="connsiteY115" fmla="*/ 405499 h 838042"/>
                <a:gd name="connsiteX116" fmla="*/ 813738 w 1033465"/>
                <a:gd name="connsiteY116" fmla="*/ 406906 h 838042"/>
                <a:gd name="connsiteX117" fmla="*/ 906231 w 1033465"/>
                <a:gd name="connsiteY117" fmla="*/ 417646 h 838042"/>
                <a:gd name="connsiteX118" fmla="*/ 1002290 w 1033465"/>
                <a:gd name="connsiteY118" fmla="*/ 426835 h 838042"/>
                <a:gd name="connsiteX119" fmla="*/ 1032449 w 1033465"/>
                <a:gd name="connsiteY119" fmla="*/ 402711 h 838042"/>
                <a:gd name="connsiteX120" fmla="*/ 1020514 w 1033465"/>
                <a:gd name="connsiteY120" fmla="*/ 377797 h 838042"/>
                <a:gd name="connsiteX121" fmla="*/ 964889 w 1033465"/>
                <a:gd name="connsiteY121" fmla="*/ 358029 h 838042"/>
                <a:gd name="connsiteX122" fmla="*/ 827747 w 1033465"/>
                <a:gd name="connsiteY122" fmla="*/ 357874 h 838042"/>
                <a:gd name="connsiteX123" fmla="*/ 755811 w 1033465"/>
                <a:gd name="connsiteY123" fmla="*/ 361702 h 838042"/>
                <a:gd name="connsiteX124" fmla="*/ 671537 w 1033465"/>
                <a:gd name="connsiteY124" fmla="*/ 369304 h 838042"/>
                <a:gd name="connsiteX125" fmla="*/ 644867 w 1033465"/>
                <a:gd name="connsiteY125" fmla="*/ 338824 h 838042"/>
                <a:gd name="connsiteX126" fmla="*/ 676403 w 1033465"/>
                <a:gd name="connsiteY126" fmla="*/ 304962 h 838042"/>
                <a:gd name="connsiteX127" fmla="*/ 707732 w 1033465"/>
                <a:gd name="connsiteY127" fmla="*/ 283579 h 838042"/>
                <a:gd name="connsiteX128" fmla="*/ 743927 w 1033465"/>
                <a:gd name="connsiteY128" fmla="*/ 251194 h 838042"/>
                <a:gd name="connsiteX129" fmla="*/ 783019 w 1033465"/>
                <a:gd name="connsiteY129" fmla="*/ 213846 h 838042"/>
                <a:gd name="connsiteX130" fmla="*/ 746401 w 1033465"/>
                <a:gd name="connsiteY130" fmla="*/ 201789 h 838042"/>
                <a:gd name="connsiteX131" fmla="*/ 694397 w 1033465"/>
                <a:gd name="connsiteY131" fmla="*/ 226429 h 838042"/>
                <a:gd name="connsiteX132" fmla="*/ 656678 w 1033465"/>
                <a:gd name="connsiteY132" fmla="*/ 257626 h 838042"/>
                <a:gd name="connsiteX133" fmla="*/ 616001 w 1033465"/>
                <a:gd name="connsiteY133" fmla="*/ 286712 h 838042"/>
                <a:gd name="connsiteX134" fmla="*/ 564857 w 1033465"/>
                <a:gd name="connsiteY134" fmla="*/ 287389 h 838042"/>
                <a:gd name="connsiteX135" fmla="*/ 530567 w 1033465"/>
                <a:gd name="connsiteY135" fmla="*/ 274054 h 838042"/>
                <a:gd name="connsiteX136" fmla="*/ 507707 w 1033465"/>
                <a:gd name="connsiteY136" fmla="*/ 235954 h 838042"/>
                <a:gd name="connsiteX137" fmla="*/ 509612 w 1033465"/>
                <a:gd name="connsiteY137" fmla="*/ 171184 h 838042"/>
                <a:gd name="connsiteX138" fmla="*/ 508314 w 1033465"/>
                <a:gd name="connsiteY138" fmla="*/ 73485 h 838042"/>
                <a:gd name="connsiteX139" fmla="*/ 454116 w 1033465"/>
                <a:gd name="connsiteY139" fmla="*/ 11248 h 838042"/>
                <a:gd name="connsiteX140" fmla="*/ 442470 w 1033465"/>
                <a:gd name="connsiteY140" fmla="*/ 75864 h 838042"/>
                <a:gd name="connsiteX141" fmla="*/ 434509 w 1033465"/>
                <a:gd name="connsiteY141" fmla="*/ 135537 h 838042"/>
                <a:gd name="connsiteX142" fmla="*/ 436054 w 1033465"/>
                <a:gd name="connsiteY14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30542 w 1033465"/>
                <a:gd name="connsiteY4" fmla="*/ 283579 h 838042"/>
                <a:gd name="connsiteX5" fmla="*/ 315302 w 1033465"/>
                <a:gd name="connsiteY5" fmla="*/ 289294 h 838042"/>
                <a:gd name="connsiteX6" fmla="*/ 267677 w 1033465"/>
                <a:gd name="connsiteY6" fmla="*/ 285484 h 838042"/>
                <a:gd name="connsiteX7" fmla="*/ 256247 w 1033465"/>
                <a:gd name="connsiteY7" fmla="*/ 281674 h 838042"/>
                <a:gd name="connsiteX8" fmla="*/ 244817 w 1033465"/>
                <a:gd name="connsiteY8" fmla="*/ 277864 h 838042"/>
                <a:gd name="connsiteX9" fmla="*/ 239102 w 1033465"/>
                <a:gd name="connsiteY9" fmla="*/ 275959 h 838042"/>
                <a:gd name="connsiteX10" fmla="*/ 233387 w 1033465"/>
                <a:gd name="connsiteY10" fmla="*/ 274054 h 838042"/>
                <a:gd name="connsiteX11" fmla="*/ 221957 w 1033465"/>
                <a:gd name="connsiteY11" fmla="*/ 272149 h 838042"/>
                <a:gd name="connsiteX12" fmla="*/ 216242 w 1033465"/>
                <a:gd name="connsiteY12" fmla="*/ 270244 h 838042"/>
                <a:gd name="connsiteX13" fmla="*/ 208622 w 1033465"/>
                <a:gd name="connsiteY13" fmla="*/ 268339 h 838042"/>
                <a:gd name="connsiteX14" fmla="*/ 197192 w 1033465"/>
                <a:gd name="connsiteY14" fmla="*/ 264529 h 838042"/>
                <a:gd name="connsiteX15" fmla="*/ 191477 w 1033465"/>
                <a:gd name="connsiteY15" fmla="*/ 262624 h 838042"/>
                <a:gd name="connsiteX16" fmla="*/ 183857 w 1033465"/>
                <a:gd name="connsiteY16" fmla="*/ 260719 h 838042"/>
                <a:gd name="connsiteX17" fmla="*/ 172427 w 1033465"/>
                <a:gd name="connsiteY17" fmla="*/ 255004 h 838042"/>
                <a:gd name="connsiteX18" fmla="*/ 166712 w 1033465"/>
                <a:gd name="connsiteY18" fmla="*/ 251194 h 838042"/>
                <a:gd name="connsiteX19" fmla="*/ 159092 w 1033465"/>
                <a:gd name="connsiteY19" fmla="*/ 239764 h 838042"/>
                <a:gd name="connsiteX20" fmla="*/ 147662 w 1033465"/>
                <a:gd name="connsiteY20" fmla="*/ 235954 h 838042"/>
                <a:gd name="connsiteX21" fmla="*/ 141947 w 1033465"/>
                <a:gd name="connsiteY21" fmla="*/ 232144 h 838042"/>
                <a:gd name="connsiteX22" fmla="*/ 136232 w 1033465"/>
                <a:gd name="connsiteY22" fmla="*/ 230239 h 838042"/>
                <a:gd name="connsiteX23" fmla="*/ 119087 w 1033465"/>
                <a:gd name="connsiteY23" fmla="*/ 226429 h 838042"/>
                <a:gd name="connsiteX24" fmla="*/ 113372 w 1033465"/>
                <a:gd name="connsiteY24" fmla="*/ 220714 h 838042"/>
                <a:gd name="connsiteX25" fmla="*/ 103847 w 1033465"/>
                <a:gd name="connsiteY25" fmla="*/ 203569 h 838042"/>
                <a:gd name="connsiteX26" fmla="*/ 86702 w 1033465"/>
                <a:gd name="connsiteY26" fmla="*/ 195949 h 838042"/>
                <a:gd name="connsiteX27" fmla="*/ 80987 w 1033465"/>
                <a:gd name="connsiteY27" fmla="*/ 194044 h 838042"/>
                <a:gd name="connsiteX28" fmla="*/ 61937 w 1033465"/>
                <a:gd name="connsiteY28" fmla="*/ 197854 h 838042"/>
                <a:gd name="connsiteX29" fmla="*/ 56222 w 1033465"/>
                <a:gd name="connsiteY29" fmla="*/ 201664 h 838042"/>
                <a:gd name="connsiteX30" fmla="*/ 52412 w 1033465"/>
                <a:gd name="connsiteY30" fmla="*/ 207379 h 838042"/>
                <a:gd name="connsiteX31" fmla="*/ 48602 w 1033465"/>
                <a:gd name="connsiteY31" fmla="*/ 218809 h 838042"/>
                <a:gd name="connsiteX32" fmla="*/ 52412 w 1033465"/>
                <a:gd name="connsiteY32" fmla="*/ 256909 h 838042"/>
                <a:gd name="connsiteX33" fmla="*/ 56222 w 1033465"/>
                <a:gd name="connsiteY33" fmla="*/ 262624 h 838042"/>
                <a:gd name="connsiteX34" fmla="*/ 61937 w 1033465"/>
                <a:gd name="connsiteY34" fmla="*/ 266434 h 838042"/>
                <a:gd name="connsiteX35" fmla="*/ 65747 w 1033465"/>
                <a:gd name="connsiteY35" fmla="*/ 272149 h 838042"/>
                <a:gd name="connsiteX36" fmla="*/ 82892 w 1033465"/>
                <a:gd name="connsiteY36" fmla="*/ 281674 h 838042"/>
                <a:gd name="connsiteX37" fmla="*/ 105752 w 1033465"/>
                <a:gd name="connsiteY37" fmla="*/ 283579 h 838042"/>
                <a:gd name="connsiteX38" fmla="*/ 126707 w 1033465"/>
                <a:gd name="connsiteY38" fmla="*/ 289294 h 838042"/>
                <a:gd name="connsiteX39" fmla="*/ 132422 w 1033465"/>
                <a:gd name="connsiteY39" fmla="*/ 291199 h 838042"/>
                <a:gd name="connsiteX40" fmla="*/ 138137 w 1033465"/>
                <a:gd name="connsiteY40" fmla="*/ 296914 h 838042"/>
                <a:gd name="connsiteX41" fmla="*/ 145757 w 1033465"/>
                <a:gd name="connsiteY41" fmla="*/ 298819 h 838042"/>
                <a:gd name="connsiteX42" fmla="*/ 168617 w 1033465"/>
                <a:gd name="connsiteY42" fmla="*/ 302629 h 838042"/>
                <a:gd name="connsiteX43" fmla="*/ 193382 w 1033465"/>
                <a:gd name="connsiteY43" fmla="*/ 308344 h 838042"/>
                <a:gd name="connsiteX44" fmla="*/ 210527 w 1033465"/>
                <a:gd name="connsiteY44" fmla="*/ 314059 h 838042"/>
                <a:gd name="connsiteX45" fmla="*/ 216242 w 1033465"/>
                <a:gd name="connsiteY45" fmla="*/ 315964 h 838042"/>
                <a:gd name="connsiteX46" fmla="*/ 231482 w 1033465"/>
                <a:gd name="connsiteY46" fmla="*/ 319774 h 838042"/>
                <a:gd name="connsiteX47" fmla="*/ 250532 w 1033465"/>
                <a:gd name="connsiteY47" fmla="*/ 325489 h 838042"/>
                <a:gd name="connsiteX48" fmla="*/ 256247 w 1033465"/>
                <a:gd name="connsiteY48" fmla="*/ 329299 h 838042"/>
                <a:gd name="connsiteX49" fmla="*/ 269582 w 1033465"/>
                <a:gd name="connsiteY49" fmla="*/ 344539 h 838042"/>
                <a:gd name="connsiteX50" fmla="*/ 275297 w 1033465"/>
                <a:gd name="connsiteY50" fmla="*/ 363589 h 838042"/>
                <a:gd name="connsiteX51" fmla="*/ 277202 w 1033465"/>
                <a:gd name="connsiteY51" fmla="*/ 369304 h 838042"/>
                <a:gd name="connsiteX52" fmla="*/ 279107 w 1033465"/>
                <a:gd name="connsiteY52" fmla="*/ 375019 h 838042"/>
                <a:gd name="connsiteX53" fmla="*/ 281012 w 1033465"/>
                <a:gd name="connsiteY53" fmla="*/ 399784 h 838042"/>
                <a:gd name="connsiteX54" fmla="*/ 282917 w 1033465"/>
                <a:gd name="connsiteY54" fmla="*/ 405499 h 838042"/>
                <a:gd name="connsiteX55" fmla="*/ 281012 w 1033465"/>
                <a:gd name="connsiteY55" fmla="*/ 424549 h 838042"/>
                <a:gd name="connsiteX56" fmla="*/ 279107 w 1033465"/>
                <a:gd name="connsiteY56" fmla="*/ 434074 h 838042"/>
                <a:gd name="connsiteX57" fmla="*/ 265772 w 1033465"/>
                <a:gd name="connsiteY57" fmla="*/ 447409 h 838042"/>
                <a:gd name="connsiteX58" fmla="*/ 254342 w 1033465"/>
                <a:gd name="connsiteY58" fmla="*/ 455029 h 838042"/>
                <a:gd name="connsiteX59" fmla="*/ 242912 w 1033465"/>
                <a:gd name="connsiteY59" fmla="*/ 458839 h 838042"/>
                <a:gd name="connsiteX60" fmla="*/ 128612 w 1033465"/>
                <a:gd name="connsiteY60" fmla="*/ 458839 h 838042"/>
                <a:gd name="connsiteX61" fmla="*/ 122897 w 1033465"/>
                <a:gd name="connsiteY61" fmla="*/ 460744 h 838042"/>
                <a:gd name="connsiteX62" fmla="*/ 107657 w 1033465"/>
                <a:gd name="connsiteY62" fmla="*/ 462649 h 838042"/>
                <a:gd name="connsiteX63" fmla="*/ 90512 w 1033465"/>
                <a:gd name="connsiteY63" fmla="*/ 468364 h 838042"/>
                <a:gd name="connsiteX64" fmla="*/ 84797 w 1033465"/>
                <a:gd name="connsiteY64" fmla="*/ 470269 h 838042"/>
                <a:gd name="connsiteX65" fmla="*/ 79082 w 1033465"/>
                <a:gd name="connsiteY65" fmla="*/ 474079 h 838042"/>
                <a:gd name="connsiteX66" fmla="*/ 67652 w 1033465"/>
                <a:gd name="connsiteY66" fmla="*/ 475984 h 838042"/>
                <a:gd name="connsiteX67" fmla="*/ 29552 w 1033465"/>
                <a:gd name="connsiteY67" fmla="*/ 477889 h 838042"/>
                <a:gd name="connsiteX68" fmla="*/ 18122 w 1033465"/>
                <a:gd name="connsiteY68" fmla="*/ 483604 h 838042"/>
                <a:gd name="connsiteX69" fmla="*/ 8597 w 1033465"/>
                <a:gd name="connsiteY69" fmla="*/ 493129 h 838042"/>
                <a:gd name="connsiteX70" fmla="*/ 6692 w 1033465"/>
                <a:gd name="connsiteY70" fmla="*/ 498844 h 838042"/>
                <a:gd name="connsiteX71" fmla="*/ 2882 w 1033465"/>
                <a:gd name="connsiteY71" fmla="*/ 504559 h 838042"/>
                <a:gd name="connsiteX72" fmla="*/ 14312 w 1033465"/>
                <a:gd name="connsiteY72" fmla="*/ 540754 h 838042"/>
                <a:gd name="connsiteX73" fmla="*/ 147662 w 1033465"/>
                <a:gd name="connsiteY73" fmla="*/ 540754 h 838042"/>
                <a:gd name="connsiteX74" fmla="*/ 155282 w 1033465"/>
                <a:gd name="connsiteY74" fmla="*/ 538849 h 838042"/>
                <a:gd name="connsiteX75" fmla="*/ 305777 w 1033465"/>
                <a:gd name="connsiteY75" fmla="*/ 533134 h 838042"/>
                <a:gd name="connsiteX76" fmla="*/ 321017 w 1033465"/>
                <a:gd name="connsiteY76" fmla="*/ 540754 h 838042"/>
                <a:gd name="connsiteX77" fmla="*/ 332447 w 1033465"/>
                <a:gd name="connsiteY77" fmla="*/ 546469 h 838042"/>
                <a:gd name="connsiteX78" fmla="*/ 336257 w 1033465"/>
                <a:gd name="connsiteY78" fmla="*/ 552184 h 838042"/>
                <a:gd name="connsiteX79" fmla="*/ 341972 w 1033465"/>
                <a:gd name="connsiteY79" fmla="*/ 554089 h 838042"/>
                <a:gd name="connsiteX80" fmla="*/ 353402 w 1033465"/>
                <a:gd name="connsiteY80" fmla="*/ 561709 h 838042"/>
                <a:gd name="connsiteX81" fmla="*/ 359117 w 1033465"/>
                <a:gd name="connsiteY81" fmla="*/ 565519 h 838042"/>
                <a:gd name="connsiteX82" fmla="*/ 362927 w 1033465"/>
                <a:gd name="connsiteY82" fmla="*/ 571234 h 838042"/>
                <a:gd name="connsiteX83" fmla="*/ 368642 w 1033465"/>
                <a:gd name="connsiteY83" fmla="*/ 582664 h 838042"/>
                <a:gd name="connsiteX84" fmla="*/ 364832 w 1033465"/>
                <a:gd name="connsiteY84" fmla="*/ 609334 h 838042"/>
                <a:gd name="connsiteX85" fmla="*/ 361022 w 1033465"/>
                <a:gd name="connsiteY85" fmla="*/ 615049 h 838042"/>
                <a:gd name="connsiteX86" fmla="*/ 359117 w 1033465"/>
                <a:gd name="connsiteY86" fmla="*/ 620764 h 838042"/>
                <a:gd name="connsiteX87" fmla="*/ 355307 w 1033465"/>
                <a:gd name="connsiteY87" fmla="*/ 626479 h 838042"/>
                <a:gd name="connsiteX88" fmla="*/ 353402 w 1033465"/>
                <a:gd name="connsiteY88" fmla="*/ 632194 h 838042"/>
                <a:gd name="connsiteX89" fmla="*/ 349592 w 1033465"/>
                <a:gd name="connsiteY89" fmla="*/ 637909 h 838042"/>
                <a:gd name="connsiteX90" fmla="*/ 332447 w 1033465"/>
                <a:gd name="connsiteY90" fmla="*/ 704584 h 838042"/>
                <a:gd name="connsiteX91" fmla="*/ 330542 w 1033465"/>
                <a:gd name="connsiteY91" fmla="*/ 756019 h 838042"/>
                <a:gd name="connsiteX92" fmla="*/ 332447 w 1033465"/>
                <a:gd name="connsiteY92" fmla="*/ 780784 h 838042"/>
                <a:gd name="connsiteX93" fmla="*/ 334352 w 1033465"/>
                <a:gd name="connsiteY93" fmla="*/ 786499 h 838042"/>
                <a:gd name="connsiteX94" fmla="*/ 338162 w 1033465"/>
                <a:gd name="connsiteY94" fmla="*/ 790309 h 838042"/>
                <a:gd name="connsiteX95" fmla="*/ 366737 w 1033465"/>
                <a:gd name="connsiteY95" fmla="*/ 836029 h 838042"/>
                <a:gd name="connsiteX96" fmla="*/ 389597 w 1033465"/>
                <a:gd name="connsiteY96" fmla="*/ 837934 h 838042"/>
                <a:gd name="connsiteX97" fmla="*/ 397407 w 1033465"/>
                <a:gd name="connsiteY97" fmla="*/ 833530 h 838042"/>
                <a:gd name="connsiteX98" fmla="*/ 402932 w 1033465"/>
                <a:gd name="connsiteY98" fmla="*/ 784594 h 838042"/>
                <a:gd name="connsiteX99" fmla="*/ 406742 w 1033465"/>
                <a:gd name="connsiteY99" fmla="*/ 727444 h 838042"/>
                <a:gd name="connsiteX100" fmla="*/ 423887 w 1033465"/>
                <a:gd name="connsiteY100" fmla="*/ 672199 h 838042"/>
                <a:gd name="connsiteX101" fmla="*/ 429602 w 1033465"/>
                <a:gd name="connsiteY101" fmla="*/ 658864 h 838042"/>
                <a:gd name="connsiteX102" fmla="*/ 444084 w 1033465"/>
                <a:gd name="connsiteY102" fmla="*/ 626947 h 838042"/>
                <a:gd name="connsiteX103" fmla="*/ 464289 w 1033465"/>
                <a:gd name="connsiteY103" fmla="*/ 600072 h 838042"/>
                <a:gd name="connsiteX104" fmla="*/ 523510 w 1033465"/>
                <a:gd name="connsiteY104" fmla="*/ 565123 h 838042"/>
                <a:gd name="connsiteX105" fmla="*/ 599348 w 1033465"/>
                <a:gd name="connsiteY105" fmla="*/ 550915 h 838042"/>
                <a:gd name="connsiteX106" fmla="*/ 707801 w 1033465"/>
                <a:gd name="connsiteY106" fmla="*/ 612819 h 838042"/>
                <a:gd name="connsiteX107" fmla="*/ 780122 w 1033465"/>
                <a:gd name="connsiteY107" fmla="*/ 656959 h 838042"/>
                <a:gd name="connsiteX108" fmla="*/ 804887 w 1033465"/>
                <a:gd name="connsiteY108" fmla="*/ 632194 h 838042"/>
                <a:gd name="connsiteX109" fmla="*/ 801077 w 1033465"/>
                <a:gd name="connsiteY109" fmla="*/ 601714 h 838042"/>
                <a:gd name="connsiteX110" fmla="*/ 762796 w 1033465"/>
                <a:gd name="connsiteY110" fmla="*/ 562523 h 838042"/>
                <a:gd name="connsiteX111" fmla="*/ 650582 w 1033465"/>
                <a:gd name="connsiteY111" fmla="*/ 479794 h 838042"/>
                <a:gd name="connsiteX112" fmla="*/ 646772 w 1033465"/>
                <a:gd name="connsiteY112" fmla="*/ 462649 h 838042"/>
                <a:gd name="connsiteX113" fmla="*/ 658202 w 1033465"/>
                <a:gd name="connsiteY113" fmla="*/ 426454 h 838042"/>
                <a:gd name="connsiteX114" fmla="*/ 726782 w 1033465"/>
                <a:gd name="connsiteY114" fmla="*/ 405499 h 838042"/>
                <a:gd name="connsiteX115" fmla="*/ 813738 w 1033465"/>
                <a:gd name="connsiteY115" fmla="*/ 406906 h 838042"/>
                <a:gd name="connsiteX116" fmla="*/ 906231 w 1033465"/>
                <a:gd name="connsiteY116" fmla="*/ 417646 h 838042"/>
                <a:gd name="connsiteX117" fmla="*/ 1002290 w 1033465"/>
                <a:gd name="connsiteY117" fmla="*/ 426835 h 838042"/>
                <a:gd name="connsiteX118" fmla="*/ 1032449 w 1033465"/>
                <a:gd name="connsiteY118" fmla="*/ 402711 h 838042"/>
                <a:gd name="connsiteX119" fmla="*/ 1020514 w 1033465"/>
                <a:gd name="connsiteY119" fmla="*/ 377797 h 838042"/>
                <a:gd name="connsiteX120" fmla="*/ 964889 w 1033465"/>
                <a:gd name="connsiteY120" fmla="*/ 358029 h 838042"/>
                <a:gd name="connsiteX121" fmla="*/ 827747 w 1033465"/>
                <a:gd name="connsiteY121" fmla="*/ 357874 h 838042"/>
                <a:gd name="connsiteX122" fmla="*/ 755811 w 1033465"/>
                <a:gd name="connsiteY122" fmla="*/ 361702 h 838042"/>
                <a:gd name="connsiteX123" fmla="*/ 671537 w 1033465"/>
                <a:gd name="connsiteY123" fmla="*/ 369304 h 838042"/>
                <a:gd name="connsiteX124" fmla="*/ 644867 w 1033465"/>
                <a:gd name="connsiteY124" fmla="*/ 338824 h 838042"/>
                <a:gd name="connsiteX125" fmla="*/ 676403 w 1033465"/>
                <a:gd name="connsiteY125" fmla="*/ 304962 h 838042"/>
                <a:gd name="connsiteX126" fmla="*/ 707732 w 1033465"/>
                <a:gd name="connsiteY126" fmla="*/ 283579 h 838042"/>
                <a:gd name="connsiteX127" fmla="*/ 743927 w 1033465"/>
                <a:gd name="connsiteY127" fmla="*/ 251194 h 838042"/>
                <a:gd name="connsiteX128" fmla="*/ 783019 w 1033465"/>
                <a:gd name="connsiteY128" fmla="*/ 213846 h 838042"/>
                <a:gd name="connsiteX129" fmla="*/ 746401 w 1033465"/>
                <a:gd name="connsiteY129" fmla="*/ 201789 h 838042"/>
                <a:gd name="connsiteX130" fmla="*/ 694397 w 1033465"/>
                <a:gd name="connsiteY130" fmla="*/ 226429 h 838042"/>
                <a:gd name="connsiteX131" fmla="*/ 656678 w 1033465"/>
                <a:gd name="connsiteY131" fmla="*/ 257626 h 838042"/>
                <a:gd name="connsiteX132" fmla="*/ 616001 w 1033465"/>
                <a:gd name="connsiteY132" fmla="*/ 286712 h 838042"/>
                <a:gd name="connsiteX133" fmla="*/ 564857 w 1033465"/>
                <a:gd name="connsiteY133" fmla="*/ 287389 h 838042"/>
                <a:gd name="connsiteX134" fmla="*/ 530567 w 1033465"/>
                <a:gd name="connsiteY134" fmla="*/ 274054 h 838042"/>
                <a:gd name="connsiteX135" fmla="*/ 507707 w 1033465"/>
                <a:gd name="connsiteY135" fmla="*/ 235954 h 838042"/>
                <a:gd name="connsiteX136" fmla="*/ 509612 w 1033465"/>
                <a:gd name="connsiteY136" fmla="*/ 171184 h 838042"/>
                <a:gd name="connsiteX137" fmla="*/ 508314 w 1033465"/>
                <a:gd name="connsiteY137" fmla="*/ 73485 h 838042"/>
                <a:gd name="connsiteX138" fmla="*/ 454116 w 1033465"/>
                <a:gd name="connsiteY138" fmla="*/ 11248 h 838042"/>
                <a:gd name="connsiteX139" fmla="*/ 442470 w 1033465"/>
                <a:gd name="connsiteY139" fmla="*/ 75864 h 838042"/>
                <a:gd name="connsiteX140" fmla="*/ 434509 w 1033465"/>
                <a:gd name="connsiteY140" fmla="*/ 135537 h 838042"/>
                <a:gd name="connsiteX141" fmla="*/ 436054 w 1033465"/>
                <a:gd name="connsiteY14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9226 w 1033465"/>
                <a:gd name="connsiteY139" fmla="*/ 132660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216242 w 1033465"/>
                <a:gd name="connsiteY10" fmla="*/ 270244 h 838042"/>
                <a:gd name="connsiteX11" fmla="*/ 208622 w 1033465"/>
                <a:gd name="connsiteY11" fmla="*/ 268339 h 838042"/>
                <a:gd name="connsiteX12" fmla="*/ 197192 w 1033465"/>
                <a:gd name="connsiteY12" fmla="*/ 264529 h 838042"/>
                <a:gd name="connsiteX13" fmla="*/ 191477 w 1033465"/>
                <a:gd name="connsiteY13" fmla="*/ 262624 h 838042"/>
                <a:gd name="connsiteX14" fmla="*/ 183857 w 1033465"/>
                <a:gd name="connsiteY14" fmla="*/ 260719 h 838042"/>
                <a:gd name="connsiteX15" fmla="*/ 172427 w 1033465"/>
                <a:gd name="connsiteY15" fmla="*/ 255004 h 838042"/>
                <a:gd name="connsiteX16" fmla="*/ 166712 w 1033465"/>
                <a:gd name="connsiteY16" fmla="*/ 251194 h 838042"/>
                <a:gd name="connsiteX17" fmla="*/ 159092 w 1033465"/>
                <a:gd name="connsiteY17" fmla="*/ 239764 h 838042"/>
                <a:gd name="connsiteX18" fmla="*/ 147662 w 1033465"/>
                <a:gd name="connsiteY18" fmla="*/ 235954 h 838042"/>
                <a:gd name="connsiteX19" fmla="*/ 141947 w 1033465"/>
                <a:gd name="connsiteY19" fmla="*/ 232144 h 838042"/>
                <a:gd name="connsiteX20" fmla="*/ 136232 w 1033465"/>
                <a:gd name="connsiteY20" fmla="*/ 230239 h 838042"/>
                <a:gd name="connsiteX21" fmla="*/ 119087 w 1033465"/>
                <a:gd name="connsiteY21" fmla="*/ 226429 h 838042"/>
                <a:gd name="connsiteX22" fmla="*/ 113372 w 1033465"/>
                <a:gd name="connsiteY22" fmla="*/ 220714 h 838042"/>
                <a:gd name="connsiteX23" fmla="*/ 103847 w 1033465"/>
                <a:gd name="connsiteY23" fmla="*/ 203569 h 838042"/>
                <a:gd name="connsiteX24" fmla="*/ 86702 w 1033465"/>
                <a:gd name="connsiteY24" fmla="*/ 195949 h 838042"/>
                <a:gd name="connsiteX25" fmla="*/ 80987 w 1033465"/>
                <a:gd name="connsiteY25" fmla="*/ 194044 h 838042"/>
                <a:gd name="connsiteX26" fmla="*/ 61937 w 1033465"/>
                <a:gd name="connsiteY26" fmla="*/ 197854 h 838042"/>
                <a:gd name="connsiteX27" fmla="*/ 56222 w 1033465"/>
                <a:gd name="connsiteY27" fmla="*/ 201664 h 838042"/>
                <a:gd name="connsiteX28" fmla="*/ 52412 w 1033465"/>
                <a:gd name="connsiteY28" fmla="*/ 207379 h 838042"/>
                <a:gd name="connsiteX29" fmla="*/ 48602 w 1033465"/>
                <a:gd name="connsiteY29" fmla="*/ 218809 h 838042"/>
                <a:gd name="connsiteX30" fmla="*/ 52412 w 1033465"/>
                <a:gd name="connsiteY30" fmla="*/ 256909 h 838042"/>
                <a:gd name="connsiteX31" fmla="*/ 56222 w 1033465"/>
                <a:gd name="connsiteY31" fmla="*/ 262624 h 838042"/>
                <a:gd name="connsiteX32" fmla="*/ 61937 w 1033465"/>
                <a:gd name="connsiteY32" fmla="*/ 266434 h 838042"/>
                <a:gd name="connsiteX33" fmla="*/ 65747 w 1033465"/>
                <a:gd name="connsiteY33" fmla="*/ 272149 h 838042"/>
                <a:gd name="connsiteX34" fmla="*/ 82892 w 1033465"/>
                <a:gd name="connsiteY34" fmla="*/ 281674 h 838042"/>
                <a:gd name="connsiteX35" fmla="*/ 105752 w 1033465"/>
                <a:gd name="connsiteY35" fmla="*/ 283579 h 838042"/>
                <a:gd name="connsiteX36" fmla="*/ 126707 w 1033465"/>
                <a:gd name="connsiteY36" fmla="*/ 289294 h 838042"/>
                <a:gd name="connsiteX37" fmla="*/ 132422 w 1033465"/>
                <a:gd name="connsiteY37" fmla="*/ 291199 h 838042"/>
                <a:gd name="connsiteX38" fmla="*/ 138137 w 1033465"/>
                <a:gd name="connsiteY38" fmla="*/ 296914 h 838042"/>
                <a:gd name="connsiteX39" fmla="*/ 145757 w 1033465"/>
                <a:gd name="connsiteY39" fmla="*/ 298819 h 838042"/>
                <a:gd name="connsiteX40" fmla="*/ 168617 w 1033465"/>
                <a:gd name="connsiteY40" fmla="*/ 302629 h 838042"/>
                <a:gd name="connsiteX41" fmla="*/ 193382 w 1033465"/>
                <a:gd name="connsiteY41" fmla="*/ 308344 h 838042"/>
                <a:gd name="connsiteX42" fmla="*/ 210527 w 1033465"/>
                <a:gd name="connsiteY42" fmla="*/ 314059 h 838042"/>
                <a:gd name="connsiteX43" fmla="*/ 216242 w 1033465"/>
                <a:gd name="connsiteY43" fmla="*/ 315964 h 838042"/>
                <a:gd name="connsiteX44" fmla="*/ 231482 w 1033465"/>
                <a:gd name="connsiteY44" fmla="*/ 319774 h 838042"/>
                <a:gd name="connsiteX45" fmla="*/ 250532 w 1033465"/>
                <a:gd name="connsiteY45" fmla="*/ 325489 h 838042"/>
                <a:gd name="connsiteX46" fmla="*/ 256247 w 1033465"/>
                <a:gd name="connsiteY46" fmla="*/ 329299 h 838042"/>
                <a:gd name="connsiteX47" fmla="*/ 269582 w 1033465"/>
                <a:gd name="connsiteY47" fmla="*/ 344539 h 838042"/>
                <a:gd name="connsiteX48" fmla="*/ 275297 w 1033465"/>
                <a:gd name="connsiteY48" fmla="*/ 363589 h 838042"/>
                <a:gd name="connsiteX49" fmla="*/ 277202 w 1033465"/>
                <a:gd name="connsiteY49" fmla="*/ 369304 h 838042"/>
                <a:gd name="connsiteX50" fmla="*/ 279107 w 1033465"/>
                <a:gd name="connsiteY50" fmla="*/ 375019 h 838042"/>
                <a:gd name="connsiteX51" fmla="*/ 281012 w 1033465"/>
                <a:gd name="connsiteY51" fmla="*/ 399784 h 838042"/>
                <a:gd name="connsiteX52" fmla="*/ 282917 w 1033465"/>
                <a:gd name="connsiteY52" fmla="*/ 405499 h 838042"/>
                <a:gd name="connsiteX53" fmla="*/ 281012 w 1033465"/>
                <a:gd name="connsiteY53" fmla="*/ 424549 h 838042"/>
                <a:gd name="connsiteX54" fmla="*/ 279107 w 1033465"/>
                <a:gd name="connsiteY54" fmla="*/ 434074 h 838042"/>
                <a:gd name="connsiteX55" fmla="*/ 265772 w 1033465"/>
                <a:gd name="connsiteY55" fmla="*/ 447409 h 838042"/>
                <a:gd name="connsiteX56" fmla="*/ 254342 w 1033465"/>
                <a:gd name="connsiteY56" fmla="*/ 455029 h 838042"/>
                <a:gd name="connsiteX57" fmla="*/ 242912 w 1033465"/>
                <a:gd name="connsiteY57" fmla="*/ 458839 h 838042"/>
                <a:gd name="connsiteX58" fmla="*/ 128612 w 1033465"/>
                <a:gd name="connsiteY58" fmla="*/ 458839 h 838042"/>
                <a:gd name="connsiteX59" fmla="*/ 122897 w 1033465"/>
                <a:gd name="connsiteY59" fmla="*/ 460744 h 838042"/>
                <a:gd name="connsiteX60" fmla="*/ 107657 w 1033465"/>
                <a:gd name="connsiteY60" fmla="*/ 462649 h 838042"/>
                <a:gd name="connsiteX61" fmla="*/ 90512 w 1033465"/>
                <a:gd name="connsiteY61" fmla="*/ 468364 h 838042"/>
                <a:gd name="connsiteX62" fmla="*/ 84797 w 1033465"/>
                <a:gd name="connsiteY62" fmla="*/ 470269 h 838042"/>
                <a:gd name="connsiteX63" fmla="*/ 79082 w 1033465"/>
                <a:gd name="connsiteY63" fmla="*/ 474079 h 838042"/>
                <a:gd name="connsiteX64" fmla="*/ 67652 w 1033465"/>
                <a:gd name="connsiteY64" fmla="*/ 475984 h 838042"/>
                <a:gd name="connsiteX65" fmla="*/ 29552 w 1033465"/>
                <a:gd name="connsiteY65" fmla="*/ 477889 h 838042"/>
                <a:gd name="connsiteX66" fmla="*/ 18122 w 1033465"/>
                <a:gd name="connsiteY66" fmla="*/ 483604 h 838042"/>
                <a:gd name="connsiteX67" fmla="*/ 8597 w 1033465"/>
                <a:gd name="connsiteY67" fmla="*/ 493129 h 838042"/>
                <a:gd name="connsiteX68" fmla="*/ 6692 w 1033465"/>
                <a:gd name="connsiteY68" fmla="*/ 498844 h 838042"/>
                <a:gd name="connsiteX69" fmla="*/ 2882 w 1033465"/>
                <a:gd name="connsiteY69" fmla="*/ 504559 h 838042"/>
                <a:gd name="connsiteX70" fmla="*/ 14312 w 1033465"/>
                <a:gd name="connsiteY70" fmla="*/ 540754 h 838042"/>
                <a:gd name="connsiteX71" fmla="*/ 147662 w 1033465"/>
                <a:gd name="connsiteY71" fmla="*/ 540754 h 838042"/>
                <a:gd name="connsiteX72" fmla="*/ 155282 w 1033465"/>
                <a:gd name="connsiteY72" fmla="*/ 538849 h 838042"/>
                <a:gd name="connsiteX73" fmla="*/ 305777 w 1033465"/>
                <a:gd name="connsiteY73" fmla="*/ 533134 h 838042"/>
                <a:gd name="connsiteX74" fmla="*/ 321017 w 1033465"/>
                <a:gd name="connsiteY74" fmla="*/ 540754 h 838042"/>
                <a:gd name="connsiteX75" fmla="*/ 332447 w 1033465"/>
                <a:gd name="connsiteY75" fmla="*/ 546469 h 838042"/>
                <a:gd name="connsiteX76" fmla="*/ 336257 w 1033465"/>
                <a:gd name="connsiteY76" fmla="*/ 552184 h 838042"/>
                <a:gd name="connsiteX77" fmla="*/ 341972 w 1033465"/>
                <a:gd name="connsiteY77" fmla="*/ 554089 h 838042"/>
                <a:gd name="connsiteX78" fmla="*/ 353402 w 1033465"/>
                <a:gd name="connsiteY78" fmla="*/ 561709 h 838042"/>
                <a:gd name="connsiteX79" fmla="*/ 359117 w 1033465"/>
                <a:gd name="connsiteY79" fmla="*/ 565519 h 838042"/>
                <a:gd name="connsiteX80" fmla="*/ 362927 w 1033465"/>
                <a:gd name="connsiteY80" fmla="*/ 571234 h 838042"/>
                <a:gd name="connsiteX81" fmla="*/ 368642 w 1033465"/>
                <a:gd name="connsiteY81" fmla="*/ 582664 h 838042"/>
                <a:gd name="connsiteX82" fmla="*/ 364832 w 1033465"/>
                <a:gd name="connsiteY82" fmla="*/ 609334 h 838042"/>
                <a:gd name="connsiteX83" fmla="*/ 361022 w 1033465"/>
                <a:gd name="connsiteY83" fmla="*/ 615049 h 838042"/>
                <a:gd name="connsiteX84" fmla="*/ 359117 w 1033465"/>
                <a:gd name="connsiteY84" fmla="*/ 620764 h 838042"/>
                <a:gd name="connsiteX85" fmla="*/ 355307 w 1033465"/>
                <a:gd name="connsiteY85" fmla="*/ 626479 h 838042"/>
                <a:gd name="connsiteX86" fmla="*/ 353402 w 1033465"/>
                <a:gd name="connsiteY86" fmla="*/ 632194 h 838042"/>
                <a:gd name="connsiteX87" fmla="*/ 349592 w 1033465"/>
                <a:gd name="connsiteY87" fmla="*/ 637909 h 838042"/>
                <a:gd name="connsiteX88" fmla="*/ 332447 w 1033465"/>
                <a:gd name="connsiteY88" fmla="*/ 704584 h 838042"/>
                <a:gd name="connsiteX89" fmla="*/ 330542 w 1033465"/>
                <a:gd name="connsiteY89" fmla="*/ 756019 h 838042"/>
                <a:gd name="connsiteX90" fmla="*/ 332447 w 1033465"/>
                <a:gd name="connsiteY90" fmla="*/ 780784 h 838042"/>
                <a:gd name="connsiteX91" fmla="*/ 334352 w 1033465"/>
                <a:gd name="connsiteY91" fmla="*/ 786499 h 838042"/>
                <a:gd name="connsiteX92" fmla="*/ 338162 w 1033465"/>
                <a:gd name="connsiteY92" fmla="*/ 790309 h 838042"/>
                <a:gd name="connsiteX93" fmla="*/ 366737 w 1033465"/>
                <a:gd name="connsiteY93" fmla="*/ 836029 h 838042"/>
                <a:gd name="connsiteX94" fmla="*/ 389597 w 1033465"/>
                <a:gd name="connsiteY94" fmla="*/ 837934 h 838042"/>
                <a:gd name="connsiteX95" fmla="*/ 397407 w 1033465"/>
                <a:gd name="connsiteY95" fmla="*/ 833530 h 838042"/>
                <a:gd name="connsiteX96" fmla="*/ 402932 w 1033465"/>
                <a:gd name="connsiteY96" fmla="*/ 784594 h 838042"/>
                <a:gd name="connsiteX97" fmla="*/ 406742 w 1033465"/>
                <a:gd name="connsiteY97" fmla="*/ 727444 h 838042"/>
                <a:gd name="connsiteX98" fmla="*/ 423887 w 1033465"/>
                <a:gd name="connsiteY98" fmla="*/ 672199 h 838042"/>
                <a:gd name="connsiteX99" fmla="*/ 429602 w 1033465"/>
                <a:gd name="connsiteY99" fmla="*/ 658864 h 838042"/>
                <a:gd name="connsiteX100" fmla="*/ 444084 w 1033465"/>
                <a:gd name="connsiteY100" fmla="*/ 626947 h 838042"/>
                <a:gd name="connsiteX101" fmla="*/ 464289 w 1033465"/>
                <a:gd name="connsiteY101" fmla="*/ 600072 h 838042"/>
                <a:gd name="connsiteX102" fmla="*/ 523510 w 1033465"/>
                <a:gd name="connsiteY102" fmla="*/ 565123 h 838042"/>
                <a:gd name="connsiteX103" fmla="*/ 599348 w 1033465"/>
                <a:gd name="connsiteY103" fmla="*/ 550915 h 838042"/>
                <a:gd name="connsiteX104" fmla="*/ 707801 w 1033465"/>
                <a:gd name="connsiteY104" fmla="*/ 612819 h 838042"/>
                <a:gd name="connsiteX105" fmla="*/ 780122 w 1033465"/>
                <a:gd name="connsiteY105" fmla="*/ 656959 h 838042"/>
                <a:gd name="connsiteX106" fmla="*/ 804887 w 1033465"/>
                <a:gd name="connsiteY106" fmla="*/ 632194 h 838042"/>
                <a:gd name="connsiteX107" fmla="*/ 801077 w 1033465"/>
                <a:gd name="connsiteY107" fmla="*/ 601714 h 838042"/>
                <a:gd name="connsiteX108" fmla="*/ 762796 w 1033465"/>
                <a:gd name="connsiteY108" fmla="*/ 562523 h 838042"/>
                <a:gd name="connsiteX109" fmla="*/ 650582 w 1033465"/>
                <a:gd name="connsiteY109" fmla="*/ 479794 h 838042"/>
                <a:gd name="connsiteX110" fmla="*/ 646772 w 1033465"/>
                <a:gd name="connsiteY110" fmla="*/ 462649 h 838042"/>
                <a:gd name="connsiteX111" fmla="*/ 658202 w 1033465"/>
                <a:gd name="connsiteY111" fmla="*/ 426454 h 838042"/>
                <a:gd name="connsiteX112" fmla="*/ 726782 w 1033465"/>
                <a:gd name="connsiteY112" fmla="*/ 405499 h 838042"/>
                <a:gd name="connsiteX113" fmla="*/ 813738 w 1033465"/>
                <a:gd name="connsiteY113" fmla="*/ 406906 h 838042"/>
                <a:gd name="connsiteX114" fmla="*/ 906231 w 1033465"/>
                <a:gd name="connsiteY114" fmla="*/ 417646 h 838042"/>
                <a:gd name="connsiteX115" fmla="*/ 1002290 w 1033465"/>
                <a:gd name="connsiteY115" fmla="*/ 426835 h 838042"/>
                <a:gd name="connsiteX116" fmla="*/ 1032449 w 1033465"/>
                <a:gd name="connsiteY116" fmla="*/ 402711 h 838042"/>
                <a:gd name="connsiteX117" fmla="*/ 1020514 w 1033465"/>
                <a:gd name="connsiteY117" fmla="*/ 377797 h 838042"/>
                <a:gd name="connsiteX118" fmla="*/ 964889 w 1033465"/>
                <a:gd name="connsiteY118" fmla="*/ 358029 h 838042"/>
                <a:gd name="connsiteX119" fmla="*/ 827747 w 1033465"/>
                <a:gd name="connsiteY119" fmla="*/ 357874 h 838042"/>
                <a:gd name="connsiteX120" fmla="*/ 755811 w 1033465"/>
                <a:gd name="connsiteY120" fmla="*/ 361702 h 838042"/>
                <a:gd name="connsiteX121" fmla="*/ 671537 w 1033465"/>
                <a:gd name="connsiteY121" fmla="*/ 369304 h 838042"/>
                <a:gd name="connsiteX122" fmla="*/ 644867 w 1033465"/>
                <a:gd name="connsiteY122" fmla="*/ 338824 h 838042"/>
                <a:gd name="connsiteX123" fmla="*/ 676403 w 1033465"/>
                <a:gd name="connsiteY123" fmla="*/ 304962 h 838042"/>
                <a:gd name="connsiteX124" fmla="*/ 707732 w 1033465"/>
                <a:gd name="connsiteY124" fmla="*/ 283579 h 838042"/>
                <a:gd name="connsiteX125" fmla="*/ 743927 w 1033465"/>
                <a:gd name="connsiteY125" fmla="*/ 251194 h 838042"/>
                <a:gd name="connsiteX126" fmla="*/ 783019 w 1033465"/>
                <a:gd name="connsiteY126" fmla="*/ 213846 h 838042"/>
                <a:gd name="connsiteX127" fmla="*/ 746401 w 1033465"/>
                <a:gd name="connsiteY127" fmla="*/ 201789 h 838042"/>
                <a:gd name="connsiteX128" fmla="*/ 694397 w 1033465"/>
                <a:gd name="connsiteY128" fmla="*/ 226429 h 838042"/>
                <a:gd name="connsiteX129" fmla="*/ 656678 w 1033465"/>
                <a:gd name="connsiteY129" fmla="*/ 257626 h 838042"/>
                <a:gd name="connsiteX130" fmla="*/ 616001 w 1033465"/>
                <a:gd name="connsiteY130" fmla="*/ 286712 h 838042"/>
                <a:gd name="connsiteX131" fmla="*/ 564857 w 1033465"/>
                <a:gd name="connsiteY131" fmla="*/ 287389 h 838042"/>
                <a:gd name="connsiteX132" fmla="*/ 530567 w 1033465"/>
                <a:gd name="connsiteY132" fmla="*/ 274054 h 838042"/>
                <a:gd name="connsiteX133" fmla="*/ 507707 w 1033465"/>
                <a:gd name="connsiteY133" fmla="*/ 235954 h 838042"/>
                <a:gd name="connsiteX134" fmla="*/ 509612 w 1033465"/>
                <a:gd name="connsiteY134" fmla="*/ 171184 h 838042"/>
                <a:gd name="connsiteX135" fmla="*/ 508314 w 1033465"/>
                <a:gd name="connsiteY135" fmla="*/ 73485 h 838042"/>
                <a:gd name="connsiteX136" fmla="*/ 454116 w 1033465"/>
                <a:gd name="connsiteY136" fmla="*/ 11248 h 838042"/>
                <a:gd name="connsiteX137" fmla="*/ 442470 w 1033465"/>
                <a:gd name="connsiteY137" fmla="*/ 75864 h 838042"/>
                <a:gd name="connsiteX138" fmla="*/ 439226 w 1033465"/>
                <a:gd name="connsiteY138" fmla="*/ 132660 h 838042"/>
                <a:gd name="connsiteX139" fmla="*/ 436054 w 1033465"/>
                <a:gd name="connsiteY13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216242 w 1033465"/>
                <a:gd name="connsiteY10" fmla="*/ 270244 h 838042"/>
                <a:gd name="connsiteX11" fmla="*/ 197192 w 1033465"/>
                <a:gd name="connsiteY11" fmla="*/ 264529 h 838042"/>
                <a:gd name="connsiteX12" fmla="*/ 191477 w 1033465"/>
                <a:gd name="connsiteY12" fmla="*/ 262624 h 838042"/>
                <a:gd name="connsiteX13" fmla="*/ 183857 w 1033465"/>
                <a:gd name="connsiteY13" fmla="*/ 260719 h 838042"/>
                <a:gd name="connsiteX14" fmla="*/ 172427 w 1033465"/>
                <a:gd name="connsiteY14" fmla="*/ 255004 h 838042"/>
                <a:gd name="connsiteX15" fmla="*/ 166712 w 1033465"/>
                <a:gd name="connsiteY15" fmla="*/ 251194 h 838042"/>
                <a:gd name="connsiteX16" fmla="*/ 159092 w 1033465"/>
                <a:gd name="connsiteY16" fmla="*/ 239764 h 838042"/>
                <a:gd name="connsiteX17" fmla="*/ 147662 w 1033465"/>
                <a:gd name="connsiteY17" fmla="*/ 235954 h 838042"/>
                <a:gd name="connsiteX18" fmla="*/ 141947 w 1033465"/>
                <a:gd name="connsiteY18" fmla="*/ 232144 h 838042"/>
                <a:gd name="connsiteX19" fmla="*/ 136232 w 1033465"/>
                <a:gd name="connsiteY19" fmla="*/ 230239 h 838042"/>
                <a:gd name="connsiteX20" fmla="*/ 119087 w 1033465"/>
                <a:gd name="connsiteY20" fmla="*/ 226429 h 838042"/>
                <a:gd name="connsiteX21" fmla="*/ 113372 w 1033465"/>
                <a:gd name="connsiteY21" fmla="*/ 220714 h 838042"/>
                <a:gd name="connsiteX22" fmla="*/ 103847 w 1033465"/>
                <a:gd name="connsiteY22" fmla="*/ 203569 h 838042"/>
                <a:gd name="connsiteX23" fmla="*/ 86702 w 1033465"/>
                <a:gd name="connsiteY23" fmla="*/ 195949 h 838042"/>
                <a:gd name="connsiteX24" fmla="*/ 80987 w 1033465"/>
                <a:gd name="connsiteY24" fmla="*/ 194044 h 838042"/>
                <a:gd name="connsiteX25" fmla="*/ 61937 w 1033465"/>
                <a:gd name="connsiteY25" fmla="*/ 197854 h 838042"/>
                <a:gd name="connsiteX26" fmla="*/ 56222 w 1033465"/>
                <a:gd name="connsiteY26" fmla="*/ 201664 h 838042"/>
                <a:gd name="connsiteX27" fmla="*/ 52412 w 1033465"/>
                <a:gd name="connsiteY27" fmla="*/ 207379 h 838042"/>
                <a:gd name="connsiteX28" fmla="*/ 48602 w 1033465"/>
                <a:gd name="connsiteY28" fmla="*/ 218809 h 838042"/>
                <a:gd name="connsiteX29" fmla="*/ 52412 w 1033465"/>
                <a:gd name="connsiteY29" fmla="*/ 256909 h 838042"/>
                <a:gd name="connsiteX30" fmla="*/ 56222 w 1033465"/>
                <a:gd name="connsiteY30" fmla="*/ 262624 h 838042"/>
                <a:gd name="connsiteX31" fmla="*/ 61937 w 1033465"/>
                <a:gd name="connsiteY31" fmla="*/ 266434 h 838042"/>
                <a:gd name="connsiteX32" fmla="*/ 65747 w 1033465"/>
                <a:gd name="connsiteY32" fmla="*/ 272149 h 838042"/>
                <a:gd name="connsiteX33" fmla="*/ 82892 w 1033465"/>
                <a:gd name="connsiteY33" fmla="*/ 281674 h 838042"/>
                <a:gd name="connsiteX34" fmla="*/ 105752 w 1033465"/>
                <a:gd name="connsiteY34" fmla="*/ 283579 h 838042"/>
                <a:gd name="connsiteX35" fmla="*/ 126707 w 1033465"/>
                <a:gd name="connsiteY35" fmla="*/ 289294 h 838042"/>
                <a:gd name="connsiteX36" fmla="*/ 132422 w 1033465"/>
                <a:gd name="connsiteY36" fmla="*/ 291199 h 838042"/>
                <a:gd name="connsiteX37" fmla="*/ 138137 w 1033465"/>
                <a:gd name="connsiteY37" fmla="*/ 296914 h 838042"/>
                <a:gd name="connsiteX38" fmla="*/ 145757 w 1033465"/>
                <a:gd name="connsiteY38" fmla="*/ 298819 h 838042"/>
                <a:gd name="connsiteX39" fmla="*/ 168617 w 1033465"/>
                <a:gd name="connsiteY39" fmla="*/ 302629 h 838042"/>
                <a:gd name="connsiteX40" fmla="*/ 193382 w 1033465"/>
                <a:gd name="connsiteY40" fmla="*/ 308344 h 838042"/>
                <a:gd name="connsiteX41" fmla="*/ 210527 w 1033465"/>
                <a:gd name="connsiteY41" fmla="*/ 314059 h 838042"/>
                <a:gd name="connsiteX42" fmla="*/ 216242 w 1033465"/>
                <a:gd name="connsiteY42" fmla="*/ 315964 h 838042"/>
                <a:gd name="connsiteX43" fmla="*/ 231482 w 1033465"/>
                <a:gd name="connsiteY43" fmla="*/ 319774 h 838042"/>
                <a:gd name="connsiteX44" fmla="*/ 250532 w 1033465"/>
                <a:gd name="connsiteY44" fmla="*/ 325489 h 838042"/>
                <a:gd name="connsiteX45" fmla="*/ 256247 w 1033465"/>
                <a:gd name="connsiteY45" fmla="*/ 329299 h 838042"/>
                <a:gd name="connsiteX46" fmla="*/ 269582 w 1033465"/>
                <a:gd name="connsiteY46" fmla="*/ 344539 h 838042"/>
                <a:gd name="connsiteX47" fmla="*/ 275297 w 1033465"/>
                <a:gd name="connsiteY47" fmla="*/ 363589 h 838042"/>
                <a:gd name="connsiteX48" fmla="*/ 277202 w 1033465"/>
                <a:gd name="connsiteY48" fmla="*/ 369304 h 838042"/>
                <a:gd name="connsiteX49" fmla="*/ 279107 w 1033465"/>
                <a:gd name="connsiteY49" fmla="*/ 375019 h 838042"/>
                <a:gd name="connsiteX50" fmla="*/ 281012 w 1033465"/>
                <a:gd name="connsiteY50" fmla="*/ 399784 h 838042"/>
                <a:gd name="connsiteX51" fmla="*/ 282917 w 1033465"/>
                <a:gd name="connsiteY51" fmla="*/ 405499 h 838042"/>
                <a:gd name="connsiteX52" fmla="*/ 281012 w 1033465"/>
                <a:gd name="connsiteY52" fmla="*/ 424549 h 838042"/>
                <a:gd name="connsiteX53" fmla="*/ 279107 w 1033465"/>
                <a:gd name="connsiteY53" fmla="*/ 434074 h 838042"/>
                <a:gd name="connsiteX54" fmla="*/ 265772 w 1033465"/>
                <a:gd name="connsiteY54" fmla="*/ 447409 h 838042"/>
                <a:gd name="connsiteX55" fmla="*/ 254342 w 1033465"/>
                <a:gd name="connsiteY55" fmla="*/ 455029 h 838042"/>
                <a:gd name="connsiteX56" fmla="*/ 242912 w 1033465"/>
                <a:gd name="connsiteY56" fmla="*/ 458839 h 838042"/>
                <a:gd name="connsiteX57" fmla="*/ 128612 w 1033465"/>
                <a:gd name="connsiteY57" fmla="*/ 458839 h 838042"/>
                <a:gd name="connsiteX58" fmla="*/ 122897 w 1033465"/>
                <a:gd name="connsiteY58" fmla="*/ 460744 h 838042"/>
                <a:gd name="connsiteX59" fmla="*/ 107657 w 1033465"/>
                <a:gd name="connsiteY59" fmla="*/ 462649 h 838042"/>
                <a:gd name="connsiteX60" fmla="*/ 90512 w 1033465"/>
                <a:gd name="connsiteY60" fmla="*/ 468364 h 838042"/>
                <a:gd name="connsiteX61" fmla="*/ 84797 w 1033465"/>
                <a:gd name="connsiteY61" fmla="*/ 470269 h 838042"/>
                <a:gd name="connsiteX62" fmla="*/ 79082 w 1033465"/>
                <a:gd name="connsiteY62" fmla="*/ 474079 h 838042"/>
                <a:gd name="connsiteX63" fmla="*/ 67652 w 1033465"/>
                <a:gd name="connsiteY63" fmla="*/ 475984 h 838042"/>
                <a:gd name="connsiteX64" fmla="*/ 29552 w 1033465"/>
                <a:gd name="connsiteY64" fmla="*/ 477889 h 838042"/>
                <a:gd name="connsiteX65" fmla="*/ 18122 w 1033465"/>
                <a:gd name="connsiteY65" fmla="*/ 483604 h 838042"/>
                <a:gd name="connsiteX66" fmla="*/ 8597 w 1033465"/>
                <a:gd name="connsiteY66" fmla="*/ 493129 h 838042"/>
                <a:gd name="connsiteX67" fmla="*/ 6692 w 1033465"/>
                <a:gd name="connsiteY67" fmla="*/ 498844 h 838042"/>
                <a:gd name="connsiteX68" fmla="*/ 2882 w 1033465"/>
                <a:gd name="connsiteY68" fmla="*/ 504559 h 838042"/>
                <a:gd name="connsiteX69" fmla="*/ 14312 w 1033465"/>
                <a:gd name="connsiteY69" fmla="*/ 540754 h 838042"/>
                <a:gd name="connsiteX70" fmla="*/ 147662 w 1033465"/>
                <a:gd name="connsiteY70" fmla="*/ 540754 h 838042"/>
                <a:gd name="connsiteX71" fmla="*/ 155282 w 1033465"/>
                <a:gd name="connsiteY71" fmla="*/ 538849 h 838042"/>
                <a:gd name="connsiteX72" fmla="*/ 305777 w 1033465"/>
                <a:gd name="connsiteY72" fmla="*/ 533134 h 838042"/>
                <a:gd name="connsiteX73" fmla="*/ 321017 w 1033465"/>
                <a:gd name="connsiteY73" fmla="*/ 540754 h 838042"/>
                <a:gd name="connsiteX74" fmla="*/ 332447 w 1033465"/>
                <a:gd name="connsiteY74" fmla="*/ 546469 h 838042"/>
                <a:gd name="connsiteX75" fmla="*/ 336257 w 1033465"/>
                <a:gd name="connsiteY75" fmla="*/ 552184 h 838042"/>
                <a:gd name="connsiteX76" fmla="*/ 341972 w 1033465"/>
                <a:gd name="connsiteY76" fmla="*/ 554089 h 838042"/>
                <a:gd name="connsiteX77" fmla="*/ 353402 w 1033465"/>
                <a:gd name="connsiteY77" fmla="*/ 561709 h 838042"/>
                <a:gd name="connsiteX78" fmla="*/ 359117 w 1033465"/>
                <a:gd name="connsiteY78" fmla="*/ 565519 h 838042"/>
                <a:gd name="connsiteX79" fmla="*/ 362927 w 1033465"/>
                <a:gd name="connsiteY79" fmla="*/ 571234 h 838042"/>
                <a:gd name="connsiteX80" fmla="*/ 368642 w 1033465"/>
                <a:gd name="connsiteY80" fmla="*/ 582664 h 838042"/>
                <a:gd name="connsiteX81" fmla="*/ 364832 w 1033465"/>
                <a:gd name="connsiteY81" fmla="*/ 609334 h 838042"/>
                <a:gd name="connsiteX82" fmla="*/ 361022 w 1033465"/>
                <a:gd name="connsiteY82" fmla="*/ 615049 h 838042"/>
                <a:gd name="connsiteX83" fmla="*/ 359117 w 1033465"/>
                <a:gd name="connsiteY83" fmla="*/ 620764 h 838042"/>
                <a:gd name="connsiteX84" fmla="*/ 355307 w 1033465"/>
                <a:gd name="connsiteY84" fmla="*/ 626479 h 838042"/>
                <a:gd name="connsiteX85" fmla="*/ 353402 w 1033465"/>
                <a:gd name="connsiteY85" fmla="*/ 632194 h 838042"/>
                <a:gd name="connsiteX86" fmla="*/ 349592 w 1033465"/>
                <a:gd name="connsiteY86" fmla="*/ 637909 h 838042"/>
                <a:gd name="connsiteX87" fmla="*/ 332447 w 1033465"/>
                <a:gd name="connsiteY87" fmla="*/ 704584 h 838042"/>
                <a:gd name="connsiteX88" fmla="*/ 330542 w 1033465"/>
                <a:gd name="connsiteY88" fmla="*/ 756019 h 838042"/>
                <a:gd name="connsiteX89" fmla="*/ 332447 w 1033465"/>
                <a:gd name="connsiteY89" fmla="*/ 780784 h 838042"/>
                <a:gd name="connsiteX90" fmla="*/ 334352 w 1033465"/>
                <a:gd name="connsiteY90" fmla="*/ 786499 h 838042"/>
                <a:gd name="connsiteX91" fmla="*/ 338162 w 1033465"/>
                <a:gd name="connsiteY91" fmla="*/ 790309 h 838042"/>
                <a:gd name="connsiteX92" fmla="*/ 366737 w 1033465"/>
                <a:gd name="connsiteY92" fmla="*/ 836029 h 838042"/>
                <a:gd name="connsiteX93" fmla="*/ 389597 w 1033465"/>
                <a:gd name="connsiteY93" fmla="*/ 837934 h 838042"/>
                <a:gd name="connsiteX94" fmla="*/ 397407 w 1033465"/>
                <a:gd name="connsiteY94" fmla="*/ 833530 h 838042"/>
                <a:gd name="connsiteX95" fmla="*/ 402932 w 1033465"/>
                <a:gd name="connsiteY95" fmla="*/ 784594 h 838042"/>
                <a:gd name="connsiteX96" fmla="*/ 406742 w 1033465"/>
                <a:gd name="connsiteY96" fmla="*/ 727444 h 838042"/>
                <a:gd name="connsiteX97" fmla="*/ 423887 w 1033465"/>
                <a:gd name="connsiteY97" fmla="*/ 672199 h 838042"/>
                <a:gd name="connsiteX98" fmla="*/ 429602 w 1033465"/>
                <a:gd name="connsiteY98" fmla="*/ 658864 h 838042"/>
                <a:gd name="connsiteX99" fmla="*/ 444084 w 1033465"/>
                <a:gd name="connsiteY99" fmla="*/ 626947 h 838042"/>
                <a:gd name="connsiteX100" fmla="*/ 464289 w 1033465"/>
                <a:gd name="connsiteY100" fmla="*/ 600072 h 838042"/>
                <a:gd name="connsiteX101" fmla="*/ 523510 w 1033465"/>
                <a:gd name="connsiteY101" fmla="*/ 565123 h 838042"/>
                <a:gd name="connsiteX102" fmla="*/ 599348 w 1033465"/>
                <a:gd name="connsiteY102" fmla="*/ 550915 h 838042"/>
                <a:gd name="connsiteX103" fmla="*/ 707801 w 1033465"/>
                <a:gd name="connsiteY103" fmla="*/ 612819 h 838042"/>
                <a:gd name="connsiteX104" fmla="*/ 780122 w 1033465"/>
                <a:gd name="connsiteY104" fmla="*/ 656959 h 838042"/>
                <a:gd name="connsiteX105" fmla="*/ 804887 w 1033465"/>
                <a:gd name="connsiteY105" fmla="*/ 632194 h 838042"/>
                <a:gd name="connsiteX106" fmla="*/ 801077 w 1033465"/>
                <a:gd name="connsiteY106" fmla="*/ 601714 h 838042"/>
                <a:gd name="connsiteX107" fmla="*/ 762796 w 1033465"/>
                <a:gd name="connsiteY107" fmla="*/ 562523 h 838042"/>
                <a:gd name="connsiteX108" fmla="*/ 650582 w 1033465"/>
                <a:gd name="connsiteY108" fmla="*/ 479794 h 838042"/>
                <a:gd name="connsiteX109" fmla="*/ 646772 w 1033465"/>
                <a:gd name="connsiteY109" fmla="*/ 462649 h 838042"/>
                <a:gd name="connsiteX110" fmla="*/ 658202 w 1033465"/>
                <a:gd name="connsiteY110" fmla="*/ 426454 h 838042"/>
                <a:gd name="connsiteX111" fmla="*/ 726782 w 1033465"/>
                <a:gd name="connsiteY111" fmla="*/ 405499 h 838042"/>
                <a:gd name="connsiteX112" fmla="*/ 813738 w 1033465"/>
                <a:gd name="connsiteY112" fmla="*/ 406906 h 838042"/>
                <a:gd name="connsiteX113" fmla="*/ 906231 w 1033465"/>
                <a:gd name="connsiteY113" fmla="*/ 417646 h 838042"/>
                <a:gd name="connsiteX114" fmla="*/ 1002290 w 1033465"/>
                <a:gd name="connsiteY114" fmla="*/ 426835 h 838042"/>
                <a:gd name="connsiteX115" fmla="*/ 1032449 w 1033465"/>
                <a:gd name="connsiteY115" fmla="*/ 402711 h 838042"/>
                <a:gd name="connsiteX116" fmla="*/ 1020514 w 1033465"/>
                <a:gd name="connsiteY116" fmla="*/ 377797 h 838042"/>
                <a:gd name="connsiteX117" fmla="*/ 964889 w 1033465"/>
                <a:gd name="connsiteY117" fmla="*/ 358029 h 838042"/>
                <a:gd name="connsiteX118" fmla="*/ 827747 w 1033465"/>
                <a:gd name="connsiteY118" fmla="*/ 357874 h 838042"/>
                <a:gd name="connsiteX119" fmla="*/ 755811 w 1033465"/>
                <a:gd name="connsiteY119" fmla="*/ 361702 h 838042"/>
                <a:gd name="connsiteX120" fmla="*/ 671537 w 1033465"/>
                <a:gd name="connsiteY120" fmla="*/ 369304 h 838042"/>
                <a:gd name="connsiteX121" fmla="*/ 644867 w 1033465"/>
                <a:gd name="connsiteY121" fmla="*/ 338824 h 838042"/>
                <a:gd name="connsiteX122" fmla="*/ 676403 w 1033465"/>
                <a:gd name="connsiteY122" fmla="*/ 304962 h 838042"/>
                <a:gd name="connsiteX123" fmla="*/ 707732 w 1033465"/>
                <a:gd name="connsiteY123" fmla="*/ 283579 h 838042"/>
                <a:gd name="connsiteX124" fmla="*/ 743927 w 1033465"/>
                <a:gd name="connsiteY124" fmla="*/ 251194 h 838042"/>
                <a:gd name="connsiteX125" fmla="*/ 783019 w 1033465"/>
                <a:gd name="connsiteY125" fmla="*/ 213846 h 838042"/>
                <a:gd name="connsiteX126" fmla="*/ 746401 w 1033465"/>
                <a:gd name="connsiteY126" fmla="*/ 201789 h 838042"/>
                <a:gd name="connsiteX127" fmla="*/ 694397 w 1033465"/>
                <a:gd name="connsiteY127" fmla="*/ 226429 h 838042"/>
                <a:gd name="connsiteX128" fmla="*/ 656678 w 1033465"/>
                <a:gd name="connsiteY128" fmla="*/ 257626 h 838042"/>
                <a:gd name="connsiteX129" fmla="*/ 616001 w 1033465"/>
                <a:gd name="connsiteY129" fmla="*/ 286712 h 838042"/>
                <a:gd name="connsiteX130" fmla="*/ 564857 w 1033465"/>
                <a:gd name="connsiteY130" fmla="*/ 287389 h 838042"/>
                <a:gd name="connsiteX131" fmla="*/ 530567 w 1033465"/>
                <a:gd name="connsiteY131" fmla="*/ 274054 h 838042"/>
                <a:gd name="connsiteX132" fmla="*/ 507707 w 1033465"/>
                <a:gd name="connsiteY132" fmla="*/ 235954 h 838042"/>
                <a:gd name="connsiteX133" fmla="*/ 509612 w 1033465"/>
                <a:gd name="connsiteY133" fmla="*/ 171184 h 838042"/>
                <a:gd name="connsiteX134" fmla="*/ 508314 w 1033465"/>
                <a:gd name="connsiteY134" fmla="*/ 73485 h 838042"/>
                <a:gd name="connsiteX135" fmla="*/ 454116 w 1033465"/>
                <a:gd name="connsiteY135" fmla="*/ 11248 h 838042"/>
                <a:gd name="connsiteX136" fmla="*/ 442470 w 1033465"/>
                <a:gd name="connsiteY136" fmla="*/ 75864 h 838042"/>
                <a:gd name="connsiteX137" fmla="*/ 439226 w 1033465"/>
                <a:gd name="connsiteY137" fmla="*/ 132660 h 838042"/>
                <a:gd name="connsiteX138" fmla="*/ 436054 w 1033465"/>
                <a:gd name="connsiteY13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216242 w 1033465"/>
                <a:gd name="connsiteY10" fmla="*/ 270244 h 838042"/>
                <a:gd name="connsiteX11" fmla="*/ 191477 w 1033465"/>
                <a:gd name="connsiteY11" fmla="*/ 262624 h 838042"/>
                <a:gd name="connsiteX12" fmla="*/ 183857 w 1033465"/>
                <a:gd name="connsiteY12" fmla="*/ 260719 h 838042"/>
                <a:gd name="connsiteX13" fmla="*/ 172427 w 1033465"/>
                <a:gd name="connsiteY13" fmla="*/ 255004 h 838042"/>
                <a:gd name="connsiteX14" fmla="*/ 166712 w 1033465"/>
                <a:gd name="connsiteY14" fmla="*/ 251194 h 838042"/>
                <a:gd name="connsiteX15" fmla="*/ 159092 w 1033465"/>
                <a:gd name="connsiteY15" fmla="*/ 239764 h 838042"/>
                <a:gd name="connsiteX16" fmla="*/ 147662 w 1033465"/>
                <a:gd name="connsiteY16" fmla="*/ 235954 h 838042"/>
                <a:gd name="connsiteX17" fmla="*/ 141947 w 1033465"/>
                <a:gd name="connsiteY17" fmla="*/ 232144 h 838042"/>
                <a:gd name="connsiteX18" fmla="*/ 136232 w 1033465"/>
                <a:gd name="connsiteY18" fmla="*/ 230239 h 838042"/>
                <a:gd name="connsiteX19" fmla="*/ 119087 w 1033465"/>
                <a:gd name="connsiteY19" fmla="*/ 226429 h 838042"/>
                <a:gd name="connsiteX20" fmla="*/ 113372 w 1033465"/>
                <a:gd name="connsiteY20" fmla="*/ 220714 h 838042"/>
                <a:gd name="connsiteX21" fmla="*/ 103847 w 1033465"/>
                <a:gd name="connsiteY21" fmla="*/ 203569 h 838042"/>
                <a:gd name="connsiteX22" fmla="*/ 86702 w 1033465"/>
                <a:gd name="connsiteY22" fmla="*/ 195949 h 838042"/>
                <a:gd name="connsiteX23" fmla="*/ 80987 w 1033465"/>
                <a:gd name="connsiteY23" fmla="*/ 194044 h 838042"/>
                <a:gd name="connsiteX24" fmla="*/ 61937 w 1033465"/>
                <a:gd name="connsiteY24" fmla="*/ 197854 h 838042"/>
                <a:gd name="connsiteX25" fmla="*/ 56222 w 1033465"/>
                <a:gd name="connsiteY25" fmla="*/ 201664 h 838042"/>
                <a:gd name="connsiteX26" fmla="*/ 52412 w 1033465"/>
                <a:gd name="connsiteY26" fmla="*/ 207379 h 838042"/>
                <a:gd name="connsiteX27" fmla="*/ 48602 w 1033465"/>
                <a:gd name="connsiteY27" fmla="*/ 218809 h 838042"/>
                <a:gd name="connsiteX28" fmla="*/ 52412 w 1033465"/>
                <a:gd name="connsiteY28" fmla="*/ 256909 h 838042"/>
                <a:gd name="connsiteX29" fmla="*/ 56222 w 1033465"/>
                <a:gd name="connsiteY29" fmla="*/ 262624 h 838042"/>
                <a:gd name="connsiteX30" fmla="*/ 61937 w 1033465"/>
                <a:gd name="connsiteY30" fmla="*/ 266434 h 838042"/>
                <a:gd name="connsiteX31" fmla="*/ 65747 w 1033465"/>
                <a:gd name="connsiteY31" fmla="*/ 272149 h 838042"/>
                <a:gd name="connsiteX32" fmla="*/ 82892 w 1033465"/>
                <a:gd name="connsiteY32" fmla="*/ 281674 h 838042"/>
                <a:gd name="connsiteX33" fmla="*/ 105752 w 1033465"/>
                <a:gd name="connsiteY33" fmla="*/ 283579 h 838042"/>
                <a:gd name="connsiteX34" fmla="*/ 126707 w 1033465"/>
                <a:gd name="connsiteY34" fmla="*/ 289294 h 838042"/>
                <a:gd name="connsiteX35" fmla="*/ 132422 w 1033465"/>
                <a:gd name="connsiteY35" fmla="*/ 291199 h 838042"/>
                <a:gd name="connsiteX36" fmla="*/ 138137 w 1033465"/>
                <a:gd name="connsiteY36" fmla="*/ 296914 h 838042"/>
                <a:gd name="connsiteX37" fmla="*/ 145757 w 1033465"/>
                <a:gd name="connsiteY37" fmla="*/ 298819 h 838042"/>
                <a:gd name="connsiteX38" fmla="*/ 168617 w 1033465"/>
                <a:gd name="connsiteY38" fmla="*/ 302629 h 838042"/>
                <a:gd name="connsiteX39" fmla="*/ 193382 w 1033465"/>
                <a:gd name="connsiteY39" fmla="*/ 308344 h 838042"/>
                <a:gd name="connsiteX40" fmla="*/ 210527 w 1033465"/>
                <a:gd name="connsiteY40" fmla="*/ 314059 h 838042"/>
                <a:gd name="connsiteX41" fmla="*/ 216242 w 1033465"/>
                <a:gd name="connsiteY41" fmla="*/ 315964 h 838042"/>
                <a:gd name="connsiteX42" fmla="*/ 231482 w 1033465"/>
                <a:gd name="connsiteY42" fmla="*/ 319774 h 838042"/>
                <a:gd name="connsiteX43" fmla="*/ 250532 w 1033465"/>
                <a:gd name="connsiteY43" fmla="*/ 325489 h 838042"/>
                <a:gd name="connsiteX44" fmla="*/ 256247 w 1033465"/>
                <a:gd name="connsiteY44" fmla="*/ 329299 h 838042"/>
                <a:gd name="connsiteX45" fmla="*/ 269582 w 1033465"/>
                <a:gd name="connsiteY45" fmla="*/ 344539 h 838042"/>
                <a:gd name="connsiteX46" fmla="*/ 275297 w 1033465"/>
                <a:gd name="connsiteY46" fmla="*/ 363589 h 838042"/>
                <a:gd name="connsiteX47" fmla="*/ 277202 w 1033465"/>
                <a:gd name="connsiteY47" fmla="*/ 369304 h 838042"/>
                <a:gd name="connsiteX48" fmla="*/ 279107 w 1033465"/>
                <a:gd name="connsiteY48" fmla="*/ 375019 h 838042"/>
                <a:gd name="connsiteX49" fmla="*/ 281012 w 1033465"/>
                <a:gd name="connsiteY49" fmla="*/ 399784 h 838042"/>
                <a:gd name="connsiteX50" fmla="*/ 282917 w 1033465"/>
                <a:gd name="connsiteY50" fmla="*/ 405499 h 838042"/>
                <a:gd name="connsiteX51" fmla="*/ 281012 w 1033465"/>
                <a:gd name="connsiteY51" fmla="*/ 424549 h 838042"/>
                <a:gd name="connsiteX52" fmla="*/ 279107 w 1033465"/>
                <a:gd name="connsiteY52" fmla="*/ 434074 h 838042"/>
                <a:gd name="connsiteX53" fmla="*/ 265772 w 1033465"/>
                <a:gd name="connsiteY53" fmla="*/ 447409 h 838042"/>
                <a:gd name="connsiteX54" fmla="*/ 254342 w 1033465"/>
                <a:gd name="connsiteY54" fmla="*/ 455029 h 838042"/>
                <a:gd name="connsiteX55" fmla="*/ 242912 w 1033465"/>
                <a:gd name="connsiteY55" fmla="*/ 458839 h 838042"/>
                <a:gd name="connsiteX56" fmla="*/ 128612 w 1033465"/>
                <a:gd name="connsiteY56" fmla="*/ 458839 h 838042"/>
                <a:gd name="connsiteX57" fmla="*/ 122897 w 1033465"/>
                <a:gd name="connsiteY57" fmla="*/ 460744 h 838042"/>
                <a:gd name="connsiteX58" fmla="*/ 107657 w 1033465"/>
                <a:gd name="connsiteY58" fmla="*/ 462649 h 838042"/>
                <a:gd name="connsiteX59" fmla="*/ 90512 w 1033465"/>
                <a:gd name="connsiteY59" fmla="*/ 468364 h 838042"/>
                <a:gd name="connsiteX60" fmla="*/ 84797 w 1033465"/>
                <a:gd name="connsiteY60" fmla="*/ 470269 h 838042"/>
                <a:gd name="connsiteX61" fmla="*/ 79082 w 1033465"/>
                <a:gd name="connsiteY61" fmla="*/ 474079 h 838042"/>
                <a:gd name="connsiteX62" fmla="*/ 67652 w 1033465"/>
                <a:gd name="connsiteY62" fmla="*/ 475984 h 838042"/>
                <a:gd name="connsiteX63" fmla="*/ 29552 w 1033465"/>
                <a:gd name="connsiteY63" fmla="*/ 477889 h 838042"/>
                <a:gd name="connsiteX64" fmla="*/ 18122 w 1033465"/>
                <a:gd name="connsiteY64" fmla="*/ 483604 h 838042"/>
                <a:gd name="connsiteX65" fmla="*/ 8597 w 1033465"/>
                <a:gd name="connsiteY65" fmla="*/ 493129 h 838042"/>
                <a:gd name="connsiteX66" fmla="*/ 6692 w 1033465"/>
                <a:gd name="connsiteY66" fmla="*/ 498844 h 838042"/>
                <a:gd name="connsiteX67" fmla="*/ 2882 w 1033465"/>
                <a:gd name="connsiteY67" fmla="*/ 504559 h 838042"/>
                <a:gd name="connsiteX68" fmla="*/ 14312 w 1033465"/>
                <a:gd name="connsiteY68" fmla="*/ 540754 h 838042"/>
                <a:gd name="connsiteX69" fmla="*/ 147662 w 1033465"/>
                <a:gd name="connsiteY69" fmla="*/ 540754 h 838042"/>
                <a:gd name="connsiteX70" fmla="*/ 155282 w 1033465"/>
                <a:gd name="connsiteY70" fmla="*/ 538849 h 838042"/>
                <a:gd name="connsiteX71" fmla="*/ 305777 w 1033465"/>
                <a:gd name="connsiteY71" fmla="*/ 533134 h 838042"/>
                <a:gd name="connsiteX72" fmla="*/ 321017 w 1033465"/>
                <a:gd name="connsiteY72" fmla="*/ 540754 h 838042"/>
                <a:gd name="connsiteX73" fmla="*/ 332447 w 1033465"/>
                <a:gd name="connsiteY73" fmla="*/ 546469 h 838042"/>
                <a:gd name="connsiteX74" fmla="*/ 336257 w 1033465"/>
                <a:gd name="connsiteY74" fmla="*/ 552184 h 838042"/>
                <a:gd name="connsiteX75" fmla="*/ 341972 w 1033465"/>
                <a:gd name="connsiteY75" fmla="*/ 554089 h 838042"/>
                <a:gd name="connsiteX76" fmla="*/ 353402 w 1033465"/>
                <a:gd name="connsiteY76" fmla="*/ 561709 h 838042"/>
                <a:gd name="connsiteX77" fmla="*/ 359117 w 1033465"/>
                <a:gd name="connsiteY77" fmla="*/ 565519 h 838042"/>
                <a:gd name="connsiteX78" fmla="*/ 362927 w 1033465"/>
                <a:gd name="connsiteY78" fmla="*/ 571234 h 838042"/>
                <a:gd name="connsiteX79" fmla="*/ 368642 w 1033465"/>
                <a:gd name="connsiteY79" fmla="*/ 582664 h 838042"/>
                <a:gd name="connsiteX80" fmla="*/ 364832 w 1033465"/>
                <a:gd name="connsiteY80" fmla="*/ 609334 h 838042"/>
                <a:gd name="connsiteX81" fmla="*/ 361022 w 1033465"/>
                <a:gd name="connsiteY81" fmla="*/ 615049 h 838042"/>
                <a:gd name="connsiteX82" fmla="*/ 359117 w 1033465"/>
                <a:gd name="connsiteY82" fmla="*/ 620764 h 838042"/>
                <a:gd name="connsiteX83" fmla="*/ 355307 w 1033465"/>
                <a:gd name="connsiteY83" fmla="*/ 626479 h 838042"/>
                <a:gd name="connsiteX84" fmla="*/ 353402 w 1033465"/>
                <a:gd name="connsiteY84" fmla="*/ 632194 h 838042"/>
                <a:gd name="connsiteX85" fmla="*/ 349592 w 1033465"/>
                <a:gd name="connsiteY85" fmla="*/ 637909 h 838042"/>
                <a:gd name="connsiteX86" fmla="*/ 332447 w 1033465"/>
                <a:gd name="connsiteY86" fmla="*/ 704584 h 838042"/>
                <a:gd name="connsiteX87" fmla="*/ 330542 w 1033465"/>
                <a:gd name="connsiteY87" fmla="*/ 756019 h 838042"/>
                <a:gd name="connsiteX88" fmla="*/ 332447 w 1033465"/>
                <a:gd name="connsiteY88" fmla="*/ 780784 h 838042"/>
                <a:gd name="connsiteX89" fmla="*/ 334352 w 1033465"/>
                <a:gd name="connsiteY89" fmla="*/ 786499 h 838042"/>
                <a:gd name="connsiteX90" fmla="*/ 338162 w 1033465"/>
                <a:gd name="connsiteY90" fmla="*/ 790309 h 838042"/>
                <a:gd name="connsiteX91" fmla="*/ 366737 w 1033465"/>
                <a:gd name="connsiteY91" fmla="*/ 836029 h 838042"/>
                <a:gd name="connsiteX92" fmla="*/ 389597 w 1033465"/>
                <a:gd name="connsiteY92" fmla="*/ 837934 h 838042"/>
                <a:gd name="connsiteX93" fmla="*/ 397407 w 1033465"/>
                <a:gd name="connsiteY93" fmla="*/ 833530 h 838042"/>
                <a:gd name="connsiteX94" fmla="*/ 402932 w 1033465"/>
                <a:gd name="connsiteY94" fmla="*/ 784594 h 838042"/>
                <a:gd name="connsiteX95" fmla="*/ 406742 w 1033465"/>
                <a:gd name="connsiteY95" fmla="*/ 727444 h 838042"/>
                <a:gd name="connsiteX96" fmla="*/ 423887 w 1033465"/>
                <a:gd name="connsiteY96" fmla="*/ 672199 h 838042"/>
                <a:gd name="connsiteX97" fmla="*/ 429602 w 1033465"/>
                <a:gd name="connsiteY97" fmla="*/ 658864 h 838042"/>
                <a:gd name="connsiteX98" fmla="*/ 444084 w 1033465"/>
                <a:gd name="connsiteY98" fmla="*/ 626947 h 838042"/>
                <a:gd name="connsiteX99" fmla="*/ 464289 w 1033465"/>
                <a:gd name="connsiteY99" fmla="*/ 600072 h 838042"/>
                <a:gd name="connsiteX100" fmla="*/ 523510 w 1033465"/>
                <a:gd name="connsiteY100" fmla="*/ 565123 h 838042"/>
                <a:gd name="connsiteX101" fmla="*/ 599348 w 1033465"/>
                <a:gd name="connsiteY101" fmla="*/ 550915 h 838042"/>
                <a:gd name="connsiteX102" fmla="*/ 707801 w 1033465"/>
                <a:gd name="connsiteY102" fmla="*/ 612819 h 838042"/>
                <a:gd name="connsiteX103" fmla="*/ 780122 w 1033465"/>
                <a:gd name="connsiteY103" fmla="*/ 656959 h 838042"/>
                <a:gd name="connsiteX104" fmla="*/ 804887 w 1033465"/>
                <a:gd name="connsiteY104" fmla="*/ 632194 h 838042"/>
                <a:gd name="connsiteX105" fmla="*/ 801077 w 1033465"/>
                <a:gd name="connsiteY105" fmla="*/ 601714 h 838042"/>
                <a:gd name="connsiteX106" fmla="*/ 762796 w 1033465"/>
                <a:gd name="connsiteY106" fmla="*/ 562523 h 838042"/>
                <a:gd name="connsiteX107" fmla="*/ 650582 w 1033465"/>
                <a:gd name="connsiteY107" fmla="*/ 479794 h 838042"/>
                <a:gd name="connsiteX108" fmla="*/ 646772 w 1033465"/>
                <a:gd name="connsiteY108" fmla="*/ 462649 h 838042"/>
                <a:gd name="connsiteX109" fmla="*/ 658202 w 1033465"/>
                <a:gd name="connsiteY109" fmla="*/ 426454 h 838042"/>
                <a:gd name="connsiteX110" fmla="*/ 726782 w 1033465"/>
                <a:gd name="connsiteY110" fmla="*/ 405499 h 838042"/>
                <a:gd name="connsiteX111" fmla="*/ 813738 w 1033465"/>
                <a:gd name="connsiteY111" fmla="*/ 406906 h 838042"/>
                <a:gd name="connsiteX112" fmla="*/ 906231 w 1033465"/>
                <a:gd name="connsiteY112" fmla="*/ 417646 h 838042"/>
                <a:gd name="connsiteX113" fmla="*/ 1002290 w 1033465"/>
                <a:gd name="connsiteY113" fmla="*/ 426835 h 838042"/>
                <a:gd name="connsiteX114" fmla="*/ 1032449 w 1033465"/>
                <a:gd name="connsiteY114" fmla="*/ 402711 h 838042"/>
                <a:gd name="connsiteX115" fmla="*/ 1020514 w 1033465"/>
                <a:gd name="connsiteY115" fmla="*/ 377797 h 838042"/>
                <a:gd name="connsiteX116" fmla="*/ 964889 w 1033465"/>
                <a:gd name="connsiteY116" fmla="*/ 358029 h 838042"/>
                <a:gd name="connsiteX117" fmla="*/ 827747 w 1033465"/>
                <a:gd name="connsiteY117" fmla="*/ 357874 h 838042"/>
                <a:gd name="connsiteX118" fmla="*/ 755811 w 1033465"/>
                <a:gd name="connsiteY118" fmla="*/ 361702 h 838042"/>
                <a:gd name="connsiteX119" fmla="*/ 671537 w 1033465"/>
                <a:gd name="connsiteY119" fmla="*/ 369304 h 838042"/>
                <a:gd name="connsiteX120" fmla="*/ 644867 w 1033465"/>
                <a:gd name="connsiteY120" fmla="*/ 338824 h 838042"/>
                <a:gd name="connsiteX121" fmla="*/ 676403 w 1033465"/>
                <a:gd name="connsiteY121" fmla="*/ 304962 h 838042"/>
                <a:gd name="connsiteX122" fmla="*/ 707732 w 1033465"/>
                <a:gd name="connsiteY122" fmla="*/ 283579 h 838042"/>
                <a:gd name="connsiteX123" fmla="*/ 743927 w 1033465"/>
                <a:gd name="connsiteY123" fmla="*/ 251194 h 838042"/>
                <a:gd name="connsiteX124" fmla="*/ 783019 w 1033465"/>
                <a:gd name="connsiteY124" fmla="*/ 213846 h 838042"/>
                <a:gd name="connsiteX125" fmla="*/ 746401 w 1033465"/>
                <a:gd name="connsiteY125" fmla="*/ 201789 h 838042"/>
                <a:gd name="connsiteX126" fmla="*/ 694397 w 1033465"/>
                <a:gd name="connsiteY126" fmla="*/ 226429 h 838042"/>
                <a:gd name="connsiteX127" fmla="*/ 656678 w 1033465"/>
                <a:gd name="connsiteY127" fmla="*/ 257626 h 838042"/>
                <a:gd name="connsiteX128" fmla="*/ 616001 w 1033465"/>
                <a:gd name="connsiteY128" fmla="*/ 286712 h 838042"/>
                <a:gd name="connsiteX129" fmla="*/ 564857 w 1033465"/>
                <a:gd name="connsiteY129" fmla="*/ 287389 h 838042"/>
                <a:gd name="connsiteX130" fmla="*/ 530567 w 1033465"/>
                <a:gd name="connsiteY130" fmla="*/ 274054 h 838042"/>
                <a:gd name="connsiteX131" fmla="*/ 507707 w 1033465"/>
                <a:gd name="connsiteY131" fmla="*/ 235954 h 838042"/>
                <a:gd name="connsiteX132" fmla="*/ 509612 w 1033465"/>
                <a:gd name="connsiteY132" fmla="*/ 171184 h 838042"/>
                <a:gd name="connsiteX133" fmla="*/ 508314 w 1033465"/>
                <a:gd name="connsiteY133" fmla="*/ 73485 h 838042"/>
                <a:gd name="connsiteX134" fmla="*/ 454116 w 1033465"/>
                <a:gd name="connsiteY134" fmla="*/ 11248 h 838042"/>
                <a:gd name="connsiteX135" fmla="*/ 442470 w 1033465"/>
                <a:gd name="connsiteY135" fmla="*/ 75864 h 838042"/>
                <a:gd name="connsiteX136" fmla="*/ 439226 w 1033465"/>
                <a:gd name="connsiteY136" fmla="*/ 132660 h 838042"/>
                <a:gd name="connsiteX137" fmla="*/ 436054 w 1033465"/>
                <a:gd name="connsiteY13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191477 w 1033465"/>
                <a:gd name="connsiteY10" fmla="*/ 262624 h 838042"/>
                <a:gd name="connsiteX11" fmla="*/ 183857 w 1033465"/>
                <a:gd name="connsiteY11" fmla="*/ 260719 h 838042"/>
                <a:gd name="connsiteX12" fmla="*/ 172427 w 1033465"/>
                <a:gd name="connsiteY12" fmla="*/ 255004 h 838042"/>
                <a:gd name="connsiteX13" fmla="*/ 166712 w 1033465"/>
                <a:gd name="connsiteY13" fmla="*/ 251194 h 838042"/>
                <a:gd name="connsiteX14" fmla="*/ 159092 w 1033465"/>
                <a:gd name="connsiteY14" fmla="*/ 239764 h 838042"/>
                <a:gd name="connsiteX15" fmla="*/ 147662 w 1033465"/>
                <a:gd name="connsiteY15" fmla="*/ 235954 h 838042"/>
                <a:gd name="connsiteX16" fmla="*/ 141947 w 1033465"/>
                <a:gd name="connsiteY16" fmla="*/ 232144 h 838042"/>
                <a:gd name="connsiteX17" fmla="*/ 136232 w 1033465"/>
                <a:gd name="connsiteY17" fmla="*/ 230239 h 838042"/>
                <a:gd name="connsiteX18" fmla="*/ 119087 w 1033465"/>
                <a:gd name="connsiteY18" fmla="*/ 226429 h 838042"/>
                <a:gd name="connsiteX19" fmla="*/ 113372 w 1033465"/>
                <a:gd name="connsiteY19" fmla="*/ 220714 h 838042"/>
                <a:gd name="connsiteX20" fmla="*/ 103847 w 1033465"/>
                <a:gd name="connsiteY20" fmla="*/ 203569 h 838042"/>
                <a:gd name="connsiteX21" fmla="*/ 86702 w 1033465"/>
                <a:gd name="connsiteY21" fmla="*/ 195949 h 838042"/>
                <a:gd name="connsiteX22" fmla="*/ 80987 w 1033465"/>
                <a:gd name="connsiteY22" fmla="*/ 194044 h 838042"/>
                <a:gd name="connsiteX23" fmla="*/ 61937 w 1033465"/>
                <a:gd name="connsiteY23" fmla="*/ 197854 h 838042"/>
                <a:gd name="connsiteX24" fmla="*/ 56222 w 1033465"/>
                <a:gd name="connsiteY24" fmla="*/ 201664 h 838042"/>
                <a:gd name="connsiteX25" fmla="*/ 52412 w 1033465"/>
                <a:gd name="connsiteY25" fmla="*/ 207379 h 838042"/>
                <a:gd name="connsiteX26" fmla="*/ 48602 w 1033465"/>
                <a:gd name="connsiteY26" fmla="*/ 218809 h 838042"/>
                <a:gd name="connsiteX27" fmla="*/ 52412 w 1033465"/>
                <a:gd name="connsiteY27" fmla="*/ 256909 h 838042"/>
                <a:gd name="connsiteX28" fmla="*/ 56222 w 1033465"/>
                <a:gd name="connsiteY28" fmla="*/ 262624 h 838042"/>
                <a:gd name="connsiteX29" fmla="*/ 61937 w 1033465"/>
                <a:gd name="connsiteY29" fmla="*/ 266434 h 838042"/>
                <a:gd name="connsiteX30" fmla="*/ 65747 w 1033465"/>
                <a:gd name="connsiteY30" fmla="*/ 272149 h 838042"/>
                <a:gd name="connsiteX31" fmla="*/ 82892 w 1033465"/>
                <a:gd name="connsiteY31" fmla="*/ 281674 h 838042"/>
                <a:gd name="connsiteX32" fmla="*/ 105752 w 1033465"/>
                <a:gd name="connsiteY32" fmla="*/ 283579 h 838042"/>
                <a:gd name="connsiteX33" fmla="*/ 126707 w 1033465"/>
                <a:gd name="connsiteY33" fmla="*/ 289294 h 838042"/>
                <a:gd name="connsiteX34" fmla="*/ 132422 w 1033465"/>
                <a:gd name="connsiteY34" fmla="*/ 291199 h 838042"/>
                <a:gd name="connsiteX35" fmla="*/ 138137 w 1033465"/>
                <a:gd name="connsiteY35" fmla="*/ 296914 h 838042"/>
                <a:gd name="connsiteX36" fmla="*/ 145757 w 1033465"/>
                <a:gd name="connsiteY36" fmla="*/ 298819 h 838042"/>
                <a:gd name="connsiteX37" fmla="*/ 168617 w 1033465"/>
                <a:gd name="connsiteY37" fmla="*/ 302629 h 838042"/>
                <a:gd name="connsiteX38" fmla="*/ 193382 w 1033465"/>
                <a:gd name="connsiteY38" fmla="*/ 308344 h 838042"/>
                <a:gd name="connsiteX39" fmla="*/ 210527 w 1033465"/>
                <a:gd name="connsiteY39" fmla="*/ 314059 h 838042"/>
                <a:gd name="connsiteX40" fmla="*/ 216242 w 1033465"/>
                <a:gd name="connsiteY40" fmla="*/ 315964 h 838042"/>
                <a:gd name="connsiteX41" fmla="*/ 231482 w 1033465"/>
                <a:gd name="connsiteY41" fmla="*/ 319774 h 838042"/>
                <a:gd name="connsiteX42" fmla="*/ 250532 w 1033465"/>
                <a:gd name="connsiteY42" fmla="*/ 325489 h 838042"/>
                <a:gd name="connsiteX43" fmla="*/ 256247 w 1033465"/>
                <a:gd name="connsiteY43" fmla="*/ 329299 h 838042"/>
                <a:gd name="connsiteX44" fmla="*/ 269582 w 1033465"/>
                <a:gd name="connsiteY44" fmla="*/ 344539 h 838042"/>
                <a:gd name="connsiteX45" fmla="*/ 275297 w 1033465"/>
                <a:gd name="connsiteY45" fmla="*/ 363589 h 838042"/>
                <a:gd name="connsiteX46" fmla="*/ 277202 w 1033465"/>
                <a:gd name="connsiteY46" fmla="*/ 369304 h 838042"/>
                <a:gd name="connsiteX47" fmla="*/ 279107 w 1033465"/>
                <a:gd name="connsiteY47" fmla="*/ 375019 h 838042"/>
                <a:gd name="connsiteX48" fmla="*/ 281012 w 1033465"/>
                <a:gd name="connsiteY48" fmla="*/ 399784 h 838042"/>
                <a:gd name="connsiteX49" fmla="*/ 282917 w 1033465"/>
                <a:gd name="connsiteY49" fmla="*/ 405499 h 838042"/>
                <a:gd name="connsiteX50" fmla="*/ 281012 w 1033465"/>
                <a:gd name="connsiteY50" fmla="*/ 424549 h 838042"/>
                <a:gd name="connsiteX51" fmla="*/ 279107 w 1033465"/>
                <a:gd name="connsiteY51" fmla="*/ 434074 h 838042"/>
                <a:gd name="connsiteX52" fmla="*/ 265772 w 1033465"/>
                <a:gd name="connsiteY52" fmla="*/ 447409 h 838042"/>
                <a:gd name="connsiteX53" fmla="*/ 254342 w 1033465"/>
                <a:gd name="connsiteY53" fmla="*/ 455029 h 838042"/>
                <a:gd name="connsiteX54" fmla="*/ 242912 w 1033465"/>
                <a:gd name="connsiteY54" fmla="*/ 458839 h 838042"/>
                <a:gd name="connsiteX55" fmla="*/ 128612 w 1033465"/>
                <a:gd name="connsiteY55" fmla="*/ 458839 h 838042"/>
                <a:gd name="connsiteX56" fmla="*/ 122897 w 1033465"/>
                <a:gd name="connsiteY56" fmla="*/ 460744 h 838042"/>
                <a:gd name="connsiteX57" fmla="*/ 107657 w 1033465"/>
                <a:gd name="connsiteY57" fmla="*/ 462649 h 838042"/>
                <a:gd name="connsiteX58" fmla="*/ 90512 w 1033465"/>
                <a:gd name="connsiteY58" fmla="*/ 468364 h 838042"/>
                <a:gd name="connsiteX59" fmla="*/ 84797 w 1033465"/>
                <a:gd name="connsiteY59" fmla="*/ 470269 h 838042"/>
                <a:gd name="connsiteX60" fmla="*/ 79082 w 1033465"/>
                <a:gd name="connsiteY60" fmla="*/ 474079 h 838042"/>
                <a:gd name="connsiteX61" fmla="*/ 67652 w 1033465"/>
                <a:gd name="connsiteY61" fmla="*/ 475984 h 838042"/>
                <a:gd name="connsiteX62" fmla="*/ 29552 w 1033465"/>
                <a:gd name="connsiteY62" fmla="*/ 477889 h 838042"/>
                <a:gd name="connsiteX63" fmla="*/ 18122 w 1033465"/>
                <a:gd name="connsiteY63" fmla="*/ 483604 h 838042"/>
                <a:gd name="connsiteX64" fmla="*/ 8597 w 1033465"/>
                <a:gd name="connsiteY64" fmla="*/ 493129 h 838042"/>
                <a:gd name="connsiteX65" fmla="*/ 6692 w 1033465"/>
                <a:gd name="connsiteY65" fmla="*/ 498844 h 838042"/>
                <a:gd name="connsiteX66" fmla="*/ 2882 w 1033465"/>
                <a:gd name="connsiteY66" fmla="*/ 504559 h 838042"/>
                <a:gd name="connsiteX67" fmla="*/ 14312 w 1033465"/>
                <a:gd name="connsiteY67" fmla="*/ 540754 h 838042"/>
                <a:gd name="connsiteX68" fmla="*/ 147662 w 1033465"/>
                <a:gd name="connsiteY68" fmla="*/ 540754 h 838042"/>
                <a:gd name="connsiteX69" fmla="*/ 155282 w 1033465"/>
                <a:gd name="connsiteY69" fmla="*/ 538849 h 838042"/>
                <a:gd name="connsiteX70" fmla="*/ 305777 w 1033465"/>
                <a:gd name="connsiteY70" fmla="*/ 533134 h 838042"/>
                <a:gd name="connsiteX71" fmla="*/ 321017 w 1033465"/>
                <a:gd name="connsiteY71" fmla="*/ 540754 h 838042"/>
                <a:gd name="connsiteX72" fmla="*/ 332447 w 1033465"/>
                <a:gd name="connsiteY72" fmla="*/ 546469 h 838042"/>
                <a:gd name="connsiteX73" fmla="*/ 336257 w 1033465"/>
                <a:gd name="connsiteY73" fmla="*/ 552184 h 838042"/>
                <a:gd name="connsiteX74" fmla="*/ 341972 w 1033465"/>
                <a:gd name="connsiteY74" fmla="*/ 554089 h 838042"/>
                <a:gd name="connsiteX75" fmla="*/ 353402 w 1033465"/>
                <a:gd name="connsiteY75" fmla="*/ 561709 h 838042"/>
                <a:gd name="connsiteX76" fmla="*/ 359117 w 1033465"/>
                <a:gd name="connsiteY76" fmla="*/ 565519 h 838042"/>
                <a:gd name="connsiteX77" fmla="*/ 362927 w 1033465"/>
                <a:gd name="connsiteY77" fmla="*/ 571234 h 838042"/>
                <a:gd name="connsiteX78" fmla="*/ 368642 w 1033465"/>
                <a:gd name="connsiteY78" fmla="*/ 582664 h 838042"/>
                <a:gd name="connsiteX79" fmla="*/ 364832 w 1033465"/>
                <a:gd name="connsiteY79" fmla="*/ 609334 h 838042"/>
                <a:gd name="connsiteX80" fmla="*/ 361022 w 1033465"/>
                <a:gd name="connsiteY80" fmla="*/ 615049 h 838042"/>
                <a:gd name="connsiteX81" fmla="*/ 359117 w 1033465"/>
                <a:gd name="connsiteY81" fmla="*/ 620764 h 838042"/>
                <a:gd name="connsiteX82" fmla="*/ 355307 w 1033465"/>
                <a:gd name="connsiteY82" fmla="*/ 626479 h 838042"/>
                <a:gd name="connsiteX83" fmla="*/ 353402 w 1033465"/>
                <a:gd name="connsiteY83" fmla="*/ 632194 h 838042"/>
                <a:gd name="connsiteX84" fmla="*/ 349592 w 1033465"/>
                <a:gd name="connsiteY84" fmla="*/ 637909 h 838042"/>
                <a:gd name="connsiteX85" fmla="*/ 332447 w 1033465"/>
                <a:gd name="connsiteY85" fmla="*/ 704584 h 838042"/>
                <a:gd name="connsiteX86" fmla="*/ 330542 w 1033465"/>
                <a:gd name="connsiteY86" fmla="*/ 756019 h 838042"/>
                <a:gd name="connsiteX87" fmla="*/ 332447 w 1033465"/>
                <a:gd name="connsiteY87" fmla="*/ 780784 h 838042"/>
                <a:gd name="connsiteX88" fmla="*/ 334352 w 1033465"/>
                <a:gd name="connsiteY88" fmla="*/ 786499 h 838042"/>
                <a:gd name="connsiteX89" fmla="*/ 338162 w 1033465"/>
                <a:gd name="connsiteY89" fmla="*/ 790309 h 838042"/>
                <a:gd name="connsiteX90" fmla="*/ 366737 w 1033465"/>
                <a:gd name="connsiteY90" fmla="*/ 836029 h 838042"/>
                <a:gd name="connsiteX91" fmla="*/ 389597 w 1033465"/>
                <a:gd name="connsiteY91" fmla="*/ 837934 h 838042"/>
                <a:gd name="connsiteX92" fmla="*/ 397407 w 1033465"/>
                <a:gd name="connsiteY92" fmla="*/ 833530 h 838042"/>
                <a:gd name="connsiteX93" fmla="*/ 402932 w 1033465"/>
                <a:gd name="connsiteY93" fmla="*/ 784594 h 838042"/>
                <a:gd name="connsiteX94" fmla="*/ 406742 w 1033465"/>
                <a:gd name="connsiteY94" fmla="*/ 727444 h 838042"/>
                <a:gd name="connsiteX95" fmla="*/ 423887 w 1033465"/>
                <a:gd name="connsiteY95" fmla="*/ 672199 h 838042"/>
                <a:gd name="connsiteX96" fmla="*/ 429602 w 1033465"/>
                <a:gd name="connsiteY96" fmla="*/ 658864 h 838042"/>
                <a:gd name="connsiteX97" fmla="*/ 444084 w 1033465"/>
                <a:gd name="connsiteY97" fmla="*/ 626947 h 838042"/>
                <a:gd name="connsiteX98" fmla="*/ 464289 w 1033465"/>
                <a:gd name="connsiteY98" fmla="*/ 600072 h 838042"/>
                <a:gd name="connsiteX99" fmla="*/ 523510 w 1033465"/>
                <a:gd name="connsiteY99" fmla="*/ 565123 h 838042"/>
                <a:gd name="connsiteX100" fmla="*/ 599348 w 1033465"/>
                <a:gd name="connsiteY100" fmla="*/ 550915 h 838042"/>
                <a:gd name="connsiteX101" fmla="*/ 707801 w 1033465"/>
                <a:gd name="connsiteY101" fmla="*/ 612819 h 838042"/>
                <a:gd name="connsiteX102" fmla="*/ 780122 w 1033465"/>
                <a:gd name="connsiteY102" fmla="*/ 656959 h 838042"/>
                <a:gd name="connsiteX103" fmla="*/ 804887 w 1033465"/>
                <a:gd name="connsiteY103" fmla="*/ 632194 h 838042"/>
                <a:gd name="connsiteX104" fmla="*/ 801077 w 1033465"/>
                <a:gd name="connsiteY104" fmla="*/ 601714 h 838042"/>
                <a:gd name="connsiteX105" fmla="*/ 762796 w 1033465"/>
                <a:gd name="connsiteY105" fmla="*/ 562523 h 838042"/>
                <a:gd name="connsiteX106" fmla="*/ 650582 w 1033465"/>
                <a:gd name="connsiteY106" fmla="*/ 479794 h 838042"/>
                <a:gd name="connsiteX107" fmla="*/ 646772 w 1033465"/>
                <a:gd name="connsiteY107" fmla="*/ 462649 h 838042"/>
                <a:gd name="connsiteX108" fmla="*/ 658202 w 1033465"/>
                <a:gd name="connsiteY108" fmla="*/ 426454 h 838042"/>
                <a:gd name="connsiteX109" fmla="*/ 726782 w 1033465"/>
                <a:gd name="connsiteY109" fmla="*/ 405499 h 838042"/>
                <a:gd name="connsiteX110" fmla="*/ 813738 w 1033465"/>
                <a:gd name="connsiteY110" fmla="*/ 406906 h 838042"/>
                <a:gd name="connsiteX111" fmla="*/ 906231 w 1033465"/>
                <a:gd name="connsiteY111" fmla="*/ 417646 h 838042"/>
                <a:gd name="connsiteX112" fmla="*/ 1002290 w 1033465"/>
                <a:gd name="connsiteY112" fmla="*/ 426835 h 838042"/>
                <a:gd name="connsiteX113" fmla="*/ 1032449 w 1033465"/>
                <a:gd name="connsiteY113" fmla="*/ 402711 h 838042"/>
                <a:gd name="connsiteX114" fmla="*/ 1020514 w 1033465"/>
                <a:gd name="connsiteY114" fmla="*/ 377797 h 838042"/>
                <a:gd name="connsiteX115" fmla="*/ 964889 w 1033465"/>
                <a:gd name="connsiteY115" fmla="*/ 358029 h 838042"/>
                <a:gd name="connsiteX116" fmla="*/ 827747 w 1033465"/>
                <a:gd name="connsiteY116" fmla="*/ 357874 h 838042"/>
                <a:gd name="connsiteX117" fmla="*/ 755811 w 1033465"/>
                <a:gd name="connsiteY117" fmla="*/ 361702 h 838042"/>
                <a:gd name="connsiteX118" fmla="*/ 671537 w 1033465"/>
                <a:gd name="connsiteY118" fmla="*/ 369304 h 838042"/>
                <a:gd name="connsiteX119" fmla="*/ 644867 w 1033465"/>
                <a:gd name="connsiteY119" fmla="*/ 338824 h 838042"/>
                <a:gd name="connsiteX120" fmla="*/ 676403 w 1033465"/>
                <a:gd name="connsiteY120" fmla="*/ 304962 h 838042"/>
                <a:gd name="connsiteX121" fmla="*/ 707732 w 1033465"/>
                <a:gd name="connsiteY121" fmla="*/ 283579 h 838042"/>
                <a:gd name="connsiteX122" fmla="*/ 743927 w 1033465"/>
                <a:gd name="connsiteY122" fmla="*/ 251194 h 838042"/>
                <a:gd name="connsiteX123" fmla="*/ 783019 w 1033465"/>
                <a:gd name="connsiteY123" fmla="*/ 213846 h 838042"/>
                <a:gd name="connsiteX124" fmla="*/ 746401 w 1033465"/>
                <a:gd name="connsiteY124" fmla="*/ 201789 h 838042"/>
                <a:gd name="connsiteX125" fmla="*/ 694397 w 1033465"/>
                <a:gd name="connsiteY125" fmla="*/ 226429 h 838042"/>
                <a:gd name="connsiteX126" fmla="*/ 656678 w 1033465"/>
                <a:gd name="connsiteY126" fmla="*/ 257626 h 838042"/>
                <a:gd name="connsiteX127" fmla="*/ 616001 w 1033465"/>
                <a:gd name="connsiteY127" fmla="*/ 286712 h 838042"/>
                <a:gd name="connsiteX128" fmla="*/ 564857 w 1033465"/>
                <a:gd name="connsiteY128" fmla="*/ 287389 h 838042"/>
                <a:gd name="connsiteX129" fmla="*/ 530567 w 1033465"/>
                <a:gd name="connsiteY129" fmla="*/ 274054 h 838042"/>
                <a:gd name="connsiteX130" fmla="*/ 507707 w 1033465"/>
                <a:gd name="connsiteY130" fmla="*/ 235954 h 838042"/>
                <a:gd name="connsiteX131" fmla="*/ 509612 w 1033465"/>
                <a:gd name="connsiteY131" fmla="*/ 171184 h 838042"/>
                <a:gd name="connsiteX132" fmla="*/ 508314 w 1033465"/>
                <a:gd name="connsiteY132" fmla="*/ 73485 h 838042"/>
                <a:gd name="connsiteX133" fmla="*/ 454116 w 1033465"/>
                <a:gd name="connsiteY133" fmla="*/ 11248 h 838042"/>
                <a:gd name="connsiteX134" fmla="*/ 442470 w 1033465"/>
                <a:gd name="connsiteY134" fmla="*/ 75864 h 838042"/>
                <a:gd name="connsiteX135" fmla="*/ 439226 w 1033465"/>
                <a:gd name="connsiteY135" fmla="*/ 132660 h 838042"/>
                <a:gd name="connsiteX136" fmla="*/ 436054 w 1033465"/>
                <a:gd name="connsiteY13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33387 w 1033465"/>
                <a:gd name="connsiteY7" fmla="*/ 274054 h 838042"/>
                <a:gd name="connsiteX8" fmla="*/ 221957 w 1033465"/>
                <a:gd name="connsiteY8" fmla="*/ 272149 h 838042"/>
                <a:gd name="connsiteX9" fmla="*/ 191477 w 1033465"/>
                <a:gd name="connsiteY9" fmla="*/ 262624 h 838042"/>
                <a:gd name="connsiteX10" fmla="*/ 183857 w 1033465"/>
                <a:gd name="connsiteY10" fmla="*/ 260719 h 838042"/>
                <a:gd name="connsiteX11" fmla="*/ 172427 w 1033465"/>
                <a:gd name="connsiteY11" fmla="*/ 255004 h 838042"/>
                <a:gd name="connsiteX12" fmla="*/ 166712 w 1033465"/>
                <a:gd name="connsiteY12" fmla="*/ 251194 h 838042"/>
                <a:gd name="connsiteX13" fmla="*/ 159092 w 1033465"/>
                <a:gd name="connsiteY13" fmla="*/ 239764 h 838042"/>
                <a:gd name="connsiteX14" fmla="*/ 147662 w 1033465"/>
                <a:gd name="connsiteY14" fmla="*/ 235954 h 838042"/>
                <a:gd name="connsiteX15" fmla="*/ 141947 w 1033465"/>
                <a:gd name="connsiteY15" fmla="*/ 232144 h 838042"/>
                <a:gd name="connsiteX16" fmla="*/ 136232 w 1033465"/>
                <a:gd name="connsiteY16" fmla="*/ 230239 h 838042"/>
                <a:gd name="connsiteX17" fmla="*/ 119087 w 1033465"/>
                <a:gd name="connsiteY17" fmla="*/ 226429 h 838042"/>
                <a:gd name="connsiteX18" fmla="*/ 113372 w 1033465"/>
                <a:gd name="connsiteY18" fmla="*/ 220714 h 838042"/>
                <a:gd name="connsiteX19" fmla="*/ 103847 w 1033465"/>
                <a:gd name="connsiteY19" fmla="*/ 203569 h 838042"/>
                <a:gd name="connsiteX20" fmla="*/ 86702 w 1033465"/>
                <a:gd name="connsiteY20" fmla="*/ 195949 h 838042"/>
                <a:gd name="connsiteX21" fmla="*/ 80987 w 1033465"/>
                <a:gd name="connsiteY21" fmla="*/ 194044 h 838042"/>
                <a:gd name="connsiteX22" fmla="*/ 61937 w 1033465"/>
                <a:gd name="connsiteY22" fmla="*/ 197854 h 838042"/>
                <a:gd name="connsiteX23" fmla="*/ 56222 w 1033465"/>
                <a:gd name="connsiteY23" fmla="*/ 201664 h 838042"/>
                <a:gd name="connsiteX24" fmla="*/ 52412 w 1033465"/>
                <a:gd name="connsiteY24" fmla="*/ 207379 h 838042"/>
                <a:gd name="connsiteX25" fmla="*/ 48602 w 1033465"/>
                <a:gd name="connsiteY25" fmla="*/ 218809 h 838042"/>
                <a:gd name="connsiteX26" fmla="*/ 52412 w 1033465"/>
                <a:gd name="connsiteY26" fmla="*/ 256909 h 838042"/>
                <a:gd name="connsiteX27" fmla="*/ 56222 w 1033465"/>
                <a:gd name="connsiteY27" fmla="*/ 262624 h 838042"/>
                <a:gd name="connsiteX28" fmla="*/ 61937 w 1033465"/>
                <a:gd name="connsiteY28" fmla="*/ 266434 h 838042"/>
                <a:gd name="connsiteX29" fmla="*/ 65747 w 1033465"/>
                <a:gd name="connsiteY29" fmla="*/ 272149 h 838042"/>
                <a:gd name="connsiteX30" fmla="*/ 82892 w 1033465"/>
                <a:gd name="connsiteY30" fmla="*/ 281674 h 838042"/>
                <a:gd name="connsiteX31" fmla="*/ 105752 w 1033465"/>
                <a:gd name="connsiteY31" fmla="*/ 283579 h 838042"/>
                <a:gd name="connsiteX32" fmla="*/ 126707 w 1033465"/>
                <a:gd name="connsiteY32" fmla="*/ 289294 h 838042"/>
                <a:gd name="connsiteX33" fmla="*/ 132422 w 1033465"/>
                <a:gd name="connsiteY33" fmla="*/ 291199 h 838042"/>
                <a:gd name="connsiteX34" fmla="*/ 138137 w 1033465"/>
                <a:gd name="connsiteY34" fmla="*/ 296914 h 838042"/>
                <a:gd name="connsiteX35" fmla="*/ 145757 w 1033465"/>
                <a:gd name="connsiteY35" fmla="*/ 298819 h 838042"/>
                <a:gd name="connsiteX36" fmla="*/ 168617 w 1033465"/>
                <a:gd name="connsiteY36" fmla="*/ 302629 h 838042"/>
                <a:gd name="connsiteX37" fmla="*/ 193382 w 1033465"/>
                <a:gd name="connsiteY37" fmla="*/ 308344 h 838042"/>
                <a:gd name="connsiteX38" fmla="*/ 210527 w 1033465"/>
                <a:gd name="connsiteY38" fmla="*/ 314059 h 838042"/>
                <a:gd name="connsiteX39" fmla="*/ 216242 w 1033465"/>
                <a:gd name="connsiteY39" fmla="*/ 315964 h 838042"/>
                <a:gd name="connsiteX40" fmla="*/ 231482 w 1033465"/>
                <a:gd name="connsiteY40" fmla="*/ 319774 h 838042"/>
                <a:gd name="connsiteX41" fmla="*/ 250532 w 1033465"/>
                <a:gd name="connsiteY41" fmla="*/ 325489 h 838042"/>
                <a:gd name="connsiteX42" fmla="*/ 256247 w 1033465"/>
                <a:gd name="connsiteY42" fmla="*/ 329299 h 838042"/>
                <a:gd name="connsiteX43" fmla="*/ 269582 w 1033465"/>
                <a:gd name="connsiteY43" fmla="*/ 344539 h 838042"/>
                <a:gd name="connsiteX44" fmla="*/ 275297 w 1033465"/>
                <a:gd name="connsiteY44" fmla="*/ 363589 h 838042"/>
                <a:gd name="connsiteX45" fmla="*/ 277202 w 1033465"/>
                <a:gd name="connsiteY45" fmla="*/ 369304 h 838042"/>
                <a:gd name="connsiteX46" fmla="*/ 279107 w 1033465"/>
                <a:gd name="connsiteY46" fmla="*/ 375019 h 838042"/>
                <a:gd name="connsiteX47" fmla="*/ 281012 w 1033465"/>
                <a:gd name="connsiteY47" fmla="*/ 399784 h 838042"/>
                <a:gd name="connsiteX48" fmla="*/ 282917 w 1033465"/>
                <a:gd name="connsiteY48" fmla="*/ 405499 h 838042"/>
                <a:gd name="connsiteX49" fmla="*/ 281012 w 1033465"/>
                <a:gd name="connsiteY49" fmla="*/ 424549 h 838042"/>
                <a:gd name="connsiteX50" fmla="*/ 279107 w 1033465"/>
                <a:gd name="connsiteY50" fmla="*/ 434074 h 838042"/>
                <a:gd name="connsiteX51" fmla="*/ 265772 w 1033465"/>
                <a:gd name="connsiteY51" fmla="*/ 447409 h 838042"/>
                <a:gd name="connsiteX52" fmla="*/ 254342 w 1033465"/>
                <a:gd name="connsiteY52" fmla="*/ 455029 h 838042"/>
                <a:gd name="connsiteX53" fmla="*/ 242912 w 1033465"/>
                <a:gd name="connsiteY53" fmla="*/ 458839 h 838042"/>
                <a:gd name="connsiteX54" fmla="*/ 128612 w 1033465"/>
                <a:gd name="connsiteY54" fmla="*/ 458839 h 838042"/>
                <a:gd name="connsiteX55" fmla="*/ 122897 w 1033465"/>
                <a:gd name="connsiteY55" fmla="*/ 460744 h 838042"/>
                <a:gd name="connsiteX56" fmla="*/ 107657 w 1033465"/>
                <a:gd name="connsiteY56" fmla="*/ 462649 h 838042"/>
                <a:gd name="connsiteX57" fmla="*/ 90512 w 1033465"/>
                <a:gd name="connsiteY57" fmla="*/ 468364 h 838042"/>
                <a:gd name="connsiteX58" fmla="*/ 84797 w 1033465"/>
                <a:gd name="connsiteY58" fmla="*/ 470269 h 838042"/>
                <a:gd name="connsiteX59" fmla="*/ 79082 w 1033465"/>
                <a:gd name="connsiteY59" fmla="*/ 474079 h 838042"/>
                <a:gd name="connsiteX60" fmla="*/ 67652 w 1033465"/>
                <a:gd name="connsiteY60" fmla="*/ 475984 h 838042"/>
                <a:gd name="connsiteX61" fmla="*/ 29552 w 1033465"/>
                <a:gd name="connsiteY61" fmla="*/ 477889 h 838042"/>
                <a:gd name="connsiteX62" fmla="*/ 18122 w 1033465"/>
                <a:gd name="connsiteY62" fmla="*/ 483604 h 838042"/>
                <a:gd name="connsiteX63" fmla="*/ 8597 w 1033465"/>
                <a:gd name="connsiteY63" fmla="*/ 493129 h 838042"/>
                <a:gd name="connsiteX64" fmla="*/ 6692 w 1033465"/>
                <a:gd name="connsiteY64" fmla="*/ 498844 h 838042"/>
                <a:gd name="connsiteX65" fmla="*/ 2882 w 1033465"/>
                <a:gd name="connsiteY65" fmla="*/ 504559 h 838042"/>
                <a:gd name="connsiteX66" fmla="*/ 14312 w 1033465"/>
                <a:gd name="connsiteY66" fmla="*/ 540754 h 838042"/>
                <a:gd name="connsiteX67" fmla="*/ 147662 w 1033465"/>
                <a:gd name="connsiteY67" fmla="*/ 540754 h 838042"/>
                <a:gd name="connsiteX68" fmla="*/ 155282 w 1033465"/>
                <a:gd name="connsiteY68" fmla="*/ 538849 h 838042"/>
                <a:gd name="connsiteX69" fmla="*/ 305777 w 1033465"/>
                <a:gd name="connsiteY69" fmla="*/ 533134 h 838042"/>
                <a:gd name="connsiteX70" fmla="*/ 321017 w 1033465"/>
                <a:gd name="connsiteY70" fmla="*/ 540754 h 838042"/>
                <a:gd name="connsiteX71" fmla="*/ 332447 w 1033465"/>
                <a:gd name="connsiteY71" fmla="*/ 546469 h 838042"/>
                <a:gd name="connsiteX72" fmla="*/ 336257 w 1033465"/>
                <a:gd name="connsiteY72" fmla="*/ 552184 h 838042"/>
                <a:gd name="connsiteX73" fmla="*/ 341972 w 1033465"/>
                <a:gd name="connsiteY73" fmla="*/ 554089 h 838042"/>
                <a:gd name="connsiteX74" fmla="*/ 353402 w 1033465"/>
                <a:gd name="connsiteY74" fmla="*/ 561709 h 838042"/>
                <a:gd name="connsiteX75" fmla="*/ 359117 w 1033465"/>
                <a:gd name="connsiteY75" fmla="*/ 565519 h 838042"/>
                <a:gd name="connsiteX76" fmla="*/ 362927 w 1033465"/>
                <a:gd name="connsiteY76" fmla="*/ 571234 h 838042"/>
                <a:gd name="connsiteX77" fmla="*/ 368642 w 1033465"/>
                <a:gd name="connsiteY77" fmla="*/ 582664 h 838042"/>
                <a:gd name="connsiteX78" fmla="*/ 364832 w 1033465"/>
                <a:gd name="connsiteY78" fmla="*/ 609334 h 838042"/>
                <a:gd name="connsiteX79" fmla="*/ 361022 w 1033465"/>
                <a:gd name="connsiteY79" fmla="*/ 615049 h 838042"/>
                <a:gd name="connsiteX80" fmla="*/ 359117 w 1033465"/>
                <a:gd name="connsiteY80" fmla="*/ 620764 h 838042"/>
                <a:gd name="connsiteX81" fmla="*/ 355307 w 1033465"/>
                <a:gd name="connsiteY81" fmla="*/ 626479 h 838042"/>
                <a:gd name="connsiteX82" fmla="*/ 353402 w 1033465"/>
                <a:gd name="connsiteY82" fmla="*/ 632194 h 838042"/>
                <a:gd name="connsiteX83" fmla="*/ 349592 w 1033465"/>
                <a:gd name="connsiteY83" fmla="*/ 637909 h 838042"/>
                <a:gd name="connsiteX84" fmla="*/ 332447 w 1033465"/>
                <a:gd name="connsiteY84" fmla="*/ 704584 h 838042"/>
                <a:gd name="connsiteX85" fmla="*/ 330542 w 1033465"/>
                <a:gd name="connsiteY85" fmla="*/ 756019 h 838042"/>
                <a:gd name="connsiteX86" fmla="*/ 332447 w 1033465"/>
                <a:gd name="connsiteY86" fmla="*/ 780784 h 838042"/>
                <a:gd name="connsiteX87" fmla="*/ 334352 w 1033465"/>
                <a:gd name="connsiteY87" fmla="*/ 786499 h 838042"/>
                <a:gd name="connsiteX88" fmla="*/ 338162 w 1033465"/>
                <a:gd name="connsiteY88" fmla="*/ 790309 h 838042"/>
                <a:gd name="connsiteX89" fmla="*/ 366737 w 1033465"/>
                <a:gd name="connsiteY89" fmla="*/ 836029 h 838042"/>
                <a:gd name="connsiteX90" fmla="*/ 389597 w 1033465"/>
                <a:gd name="connsiteY90" fmla="*/ 837934 h 838042"/>
                <a:gd name="connsiteX91" fmla="*/ 397407 w 1033465"/>
                <a:gd name="connsiteY91" fmla="*/ 833530 h 838042"/>
                <a:gd name="connsiteX92" fmla="*/ 402932 w 1033465"/>
                <a:gd name="connsiteY92" fmla="*/ 784594 h 838042"/>
                <a:gd name="connsiteX93" fmla="*/ 406742 w 1033465"/>
                <a:gd name="connsiteY93" fmla="*/ 727444 h 838042"/>
                <a:gd name="connsiteX94" fmla="*/ 423887 w 1033465"/>
                <a:gd name="connsiteY94" fmla="*/ 672199 h 838042"/>
                <a:gd name="connsiteX95" fmla="*/ 429602 w 1033465"/>
                <a:gd name="connsiteY95" fmla="*/ 658864 h 838042"/>
                <a:gd name="connsiteX96" fmla="*/ 444084 w 1033465"/>
                <a:gd name="connsiteY96" fmla="*/ 626947 h 838042"/>
                <a:gd name="connsiteX97" fmla="*/ 464289 w 1033465"/>
                <a:gd name="connsiteY97" fmla="*/ 600072 h 838042"/>
                <a:gd name="connsiteX98" fmla="*/ 523510 w 1033465"/>
                <a:gd name="connsiteY98" fmla="*/ 565123 h 838042"/>
                <a:gd name="connsiteX99" fmla="*/ 599348 w 1033465"/>
                <a:gd name="connsiteY99" fmla="*/ 550915 h 838042"/>
                <a:gd name="connsiteX100" fmla="*/ 707801 w 1033465"/>
                <a:gd name="connsiteY100" fmla="*/ 612819 h 838042"/>
                <a:gd name="connsiteX101" fmla="*/ 780122 w 1033465"/>
                <a:gd name="connsiteY101" fmla="*/ 656959 h 838042"/>
                <a:gd name="connsiteX102" fmla="*/ 804887 w 1033465"/>
                <a:gd name="connsiteY102" fmla="*/ 632194 h 838042"/>
                <a:gd name="connsiteX103" fmla="*/ 801077 w 1033465"/>
                <a:gd name="connsiteY103" fmla="*/ 601714 h 838042"/>
                <a:gd name="connsiteX104" fmla="*/ 762796 w 1033465"/>
                <a:gd name="connsiteY104" fmla="*/ 562523 h 838042"/>
                <a:gd name="connsiteX105" fmla="*/ 650582 w 1033465"/>
                <a:gd name="connsiteY105" fmla="*/ 479794 h 838042"/>
                <a:gd name="connsiteX106" fmla="*/ 646772 w 1033465"/>
                <a:gd name="connsiteY106" fmla="*/ 462649 h 838042"/>
                <a:gd name="connsiteX107" fmla="*/ 658202 w 1033465"/>
                <a:gd name="connsiteY107" fmla="*/ 426454 h 838042"/>
                <a:gd name="connsiteX108" fmla="*/ 726782 w 1033465"/>
                <a:gd name="connsiteY108" fmla="*/ 405499 h 838042"/>
                <a:gd name="connsiteX109" fmla="*/ 813738 w 1033465"/>
                <a:gd name="connsiteY109" fmla="*/ 406906 h 838042"/>
                <a:gd name="connsiteX110" fmla="*/ 906231 w 1033465"/>
                <a:gd name="connsiteY110" fmla="*/ 417646 h 838042"/>
                <a:gd name="connsiteX111" fmla="*/ 1002290 w 1033465"/>
                <a:gd name="connsiteY111" fmla="*/ 426835 h 838042"/>
                <a:gd name="connsiteX112" fmla="*/ 1032449 w 1033465"/>
                <a:gd name="connsiteY112" fmla="*/ 402711 h 838042"/>
                <a:gd name="connsiteX113" fmla="*/ 1020514 w 1033465"/>
                <a:gd name="connsiteY113" fmla="*/ 377797 h 838042"/>
                <a:gd name="connsiteX114" fmla="*/ 964889 w 1033465"/>
                <a:gd name="connsiteY114" fmla="*/ 358029 h 838042"/>
                <a:gd name="connsiteX115" fmla="*/ 827747 w 1033465"/>
                <a:gd name="connsiteY115" fmla="*/ 357874 h 838042"/>
                <a:gd name="connsiteX116" fmla="*/ 755811 w 1033465"/>
                <a:gd name="connsiteY116" fmla="*/ 361702 h 838042"/>
                <a:gd name="connsiteX117" fmla="*/ 671537 w 1033465"/>
                <a:gd name="connsiteY117" fmla="*/ 369304 h 838042"/>
                <a:gd name="connsiteX118" fmla="*/ 644867 w 1033465"/>
                <a:gd name="connsiteY118" fmla="*/ 338824 h 838042"/>
                <a:gd name="connsiteX119" fmla="*/ 676403 w 1033465"/>
                <a:gd name="connsiteY119" fmla="*/ 304962 h 838042"/>
                <a:gd name="connsiteX120" fmla="*/ 707732 w 1033465"/>
                <a:gd name="connsiteY120" fmla="*/ 283579 h 838042"/>
                <a:gd name="connsiteX121" fmla="*/ 743927 w 1033465"/>
                <a:gd name="connsiteY121" fmla="*/ 251194 h 838042"/>
                <a:gd name="connsiteX122" fmla="*/ 783019 w 1033465"/>
                <a:gd name="connsiteY122" fmla="*/ 213846 h 838042"/>
                <a:gd name="connsiteX123" fmla="*/ 746401 w 1033465"/>
                <a:gd name="connsiteY123" fmla="*/ 201789 h 838042"/>
                <a:gd name="connsiteX124" fmla="*/ 694397 w 1033465"/>
                <a:gd name="connsiteY124" fmla="*/ 226429 h 838042"/>
                <a:gd name="connsiteX125" fmla="*/ 656678 w 1033465"/>
                <a:gd name="connsiteY125" fmla="*/ 257626 h 838042"/>
                <a:gd name="connsiteX126" fmla="*/ 616001 w 1033465"/>
                <a:gd name="connsiteY126" fmla="*/ 286712 h 838042"/>
                <a:gd name="connsiteX127" fmla="*/ 564857 w 1033465"/>
                <a:gd name="connsiteY127" fmla="*/ 287389 h 838042"/>
                <a:gd name="connsiteX128" fmla="*/ 530567 w 1033465"/>
                <a:gd name="connsiteY128" fmla="*/ 274054 h 838042"/>
                <a:gd name="connsiteX129" fmla="*/ 507707 w 1033465"/>
                <a:gd name="connsiteY129" fmla="*/ 235954 h 838042"/>
                <a:gd name="connsiteX130" fmla="*/ 509612 w 1033465"/>
                <a:gd name="connsiteY130" fmla="*/ 171184 h 838042"/>
                <a:gd name="connsiteX131" fmla="*/ 508314 w 1033465"/>
                <a:gd name="connsiteY131" fmla="*/ 73485 h 838042"/>
                <a:gd name="connsiteX132" fmla="*/ 454116 w 1033465"/>
                <a:gd name="connsiteY132" fmla="*/ 11248 h 838042"/>
                <a:gd name="connsiteX133" fmla="*/ 442470 w 1033465"/>
                <a:gd name="connsiteY133" fmla="*/ 75864 h 838042"/>
                <a:gd name="connsiteX134" fmla="*/ 439226 w 1033465"/>
                <a:gd name="connsiteY134" fmla="*/ 132660 h 838042"/>
                <a:gd name="connsiteX135" fmla="*/ 436054 w 1033465"/>
                <a:gd name="connsiteY13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33387 w 1033465"/>
                <a:gd name="connsiteY6" fmla="*/ 274054 h 838042"/>
                <a:gd name="connsiteX7" fmla="*/ 221957 w 1033465"/>
                <a:gd name="connsiteY7" fmla="*/ 272149 h 838042"/>
                <a:gd name="connsiteX8" fmla="*/ 191477 w 1033465"/>
                <a:gd name="connsiteY8" fmla="*/ 262624 h 838042"/>
                <a:gd name="connsiteX9" fmla="*/ 183857 w 1033465"/>
                <a:gd name="connsiteY9" fmla="*/ 260719 h 838042"/>
                <a:gd name="connsiteX10" fmla="*/ 172427 w 1033465"/>
                <a:gd name="connsiteY10" fmla="*/ 255004 h 838042"/>
                <a:gd name="connsiteX11" fmla="*/ 166712 w 1033465"/>
                <a:gd name="connsiteY11" fmla="*/ 251194 h 838042"/>
                <a:gd name="connsiteX12" fmla="*/ 159092 w 1033465"/>
                <a:gd name="connsiteY12" fmla="*/ 239764 h 838042"/>
                <a:gd name="connsiteX13" fmla="*/ 147662 w 1033465"/>
                <a:gd name="connsiteY13" fmla="*/ 235954 h 838042"/>
                <a:gd name="connsiteX14" fmla="*/ 141947 w 1033465"/>
                <a:gd name="connsiteY14" fmla="*/ 232144 h 838042"/>
                <a:gd name="connsiteX15" fmla="*/ 136232 w 1033465"/>
                <a:gd name="connsiteY15" fmla="*/ 230239 h 838042"/>
                <a:gd name="connsiteX16" fmla="*/ 119087 w 1033465"/>
                <a:gd name="connsiteY16" fmla="*/ 226429 h 838042"/>
                <a:gd name="connsiteX17" fmla="*/ 113372 w 1033465"/>
                <a:gd name="connsiteY17" fmla="*/ 220714 h 838042"/>
                <a:gd name="connsiteX18" fmla="*/ 103847 w 1033465"/>
                <a:gd name="connsiteY18" fmla="*/ 203569 h 838042"/>
                <a:gd name="connsiteX19" fmla="*/ 86702 w 1033465"/>
                <a:gd name="connsiteY19" fmla="*/ 195949 h 838042"/>
                <a:gd name="connsiteX20" fmla="*/ 80987 w 1033465"/>
                <a:gd name="connsiteY20" fmla="*/ 194044 h 838042"/>
                <a:gd name="connsiteX21" fmla="*/ 61937 w 1033465"/>
                <a:gd name="connsiteY21" fmla="*/ 197854 h 838042"/>
                <a:gd name="connsiteX22" fmla="*/ 56222 w 1033465"/>
                <a:gd name="connsiteY22" fmla="*/ 201664 h 838042"/>
                <a:gd name="connsiteX23" fmla="*/ 52412 w 1033465"/>
                <a:gd name="connsiteY23" fmla="*/ 207379 h 838042"/>
                <a:gd name="connsiteX24" fmla="*/ 48602 w 1033465"/>
                <a:gd name="connsiteY24" fmla="*/ 218809 h 838042"/>
                <a:gd name="connsiteX25" fmla="*/ 52412 w 1033465"/>
                <a:gd name="connsiteY25" fmla="*/ 256909 h 838042"/>
                <a:gd name="connsiteX26" fmla="*/ 56222 w 1033465"/>
                <a:gd name="connsiteY26" fmla="*/ 262624 h 838042"/>
                <a:gd name="connsiteX27" fmla="*/ 61937 w 1033465"/>
                <a:gd name="connsiteY27" fmla="*/ 266434 h 838042"/>
                <a:gd name="connsiteX28" fmla="*/ 65747 w 1033465"/>
                <a:gd name="connsiteY28" fmla="*/ 272149 h 838042"/>
                <a:gd name="connsiteX29" fmla="*/ 82892 w 1033465"/>
                <a:gd name="connsiteY29" fmla="*/ 281674 h 838042"/>
                <a:gd name="connsiteX30" fmla="*/ 105752 w 1033465"/>
                <a:gd name="connsiteY30" fmla="*/ 283579 h 838042"/>
                <a:gd name="connsiteX31" fmla="*/ 126707 w 1033465"/>
                <a:gd name="connsiteY31" fmla="*/ 289294 h 838042"/>
                <a:gd name="connsiteX32" fmla="*/ 132422 w 1033465"/>
                <a:gd name="connsiteY32" fmla="*/ 291199 h 838042"/>
                <a:gd name="connsiteX33" fmla="*/ 138137 w 1033465"/>
                <a:gd name="connsiteY33" fmla="*/ 296914 h 838042"/>
                <a:gd name="connsiteX34" fmla="*/ 145757 w 1033465"/>
                <a:gd name="connsiteY34" fmla="*/ 298819 h 838042"/>
                <a:gd name="connsiteX35" fmla="*/ 168617 w 1033465"/>
                <a:gd name="connsiteY35" fmla="*/ 302629 h 838042"/>
                <a:gd name="connsiteX36" fmla="*/ 193382 w 1033465"/>
                <a:gd name="connsiteY36" fmla="*/ 308344 h 838042"/>
                <a:gd name="connsiteX37" fmla="*/ 210527 w 1033465"/>
                <a:gd name="connsiteY37" fmla="*/ 314059 h 838042"/>
                <a:gd name="connsiteX38" fmla="*/ 216242 w 1033465"/>
                <a:gd name="connsiteY38" fmla="*/ 315964 h 838042"/>
                <a:gd name="connsiteX39" fmla="*/ 231482 w 1033465"/>
                <a:gd name="connsiteY39" fmla="*/ 319774 h 838042"/>
                <a:gd name="connsiteX40" fmla="*/ 250532 w 1033465"/>
                <a:gd name="connsiteY40" fmla="*/ 325489 h 838042"/>
                <a:gd name="connsiteX41" fmla="*/ 256247 w 1033465"/>
                <a:gd name="connsiteY41" fmla="*/ 329299 h 838042"/>
                <a:gd name="connsiteX42" fmla="*/ 269582 w 1033465"/>
                <a:gd name="connsiteY42" fmla="*/ 344539 h 838042"/>
                <a:gd name="connsiteX43" fmla="*/ 275297 w 1033465"/>
                <a:gd name="connsiteY43" fmla="*/ 363589 h 838042"/>
                <a:gd name="connsiteX44" fmla="*/ 277202 w 1033465"/>
                <a:gd name="connsiteY44" fmla="*/ 369304 h 838042"/>
                <a:gd name="connsiteX45" fmla="*/ 279107 w 1033465"/>
                <a:gd name="connsiteY45" fmla="*/ 375019 h 838042"/>
                <a:gd name="connsiteX46" fmla="*/ 281012 w 1033465"/>
                <a:gd name="connsiteY46" fmla="*/ 399784 h 838042"/>
                <a:gd name="connsiteX47" fmla="*/ 282917 w 1033465"/>
                <a:gd name="connsiteY47" fmla="*/ 405499 h 838042"/>
                <a:gd name="connsiteX48" fmla="*/ 281012 w 1033465"/>
                <a:gd name="connsiteY48" fmla="*/ 424549 h 838042"/>
                <a:gd name="connsiteX49" fmla="*/ 279107 w 1033465"/>
                <a:gd name="connsiteY49" fmla="*/ 434074 h 838042"/>
                <a:gd name="connsiteX50" fmla="*/ 265772 w 1033465"/>
                <a:gd name="connsiteY50" fmla="*/ 447409 h 838042"/>
                <a:gd name="connsiteX51" fmla="*/ 254342 w 1033465"/>
                <a:gd name="connsiteY51" fmla="*/ 455029 h 838042"/>
                <a:gd name="connsiteX52" fmla="*/ 242912 w 1033465"/>
                <a:gd name="connsiteY52" fmla="*/ 458839 h 838042"/>
                <a:gd name="connsiteX53" fmla="*/ 128612 w 1033465"/>
                <a:gd name="connsiteY53" fmla="*/ 458839 h 838042"/>
                <a:gd name="connsiteX54" fmla="*/ 122897 w 1033465"/>
                <a:gd name="connsiteY54" fmla="*/ 460744 h 838042"/>
                <a:gd name="connsiteX55" fmla="*/ 107657 w 1033465"/>
                <a:gd name="connsiteY55" fmla="*/ 462649 h 838042"/>
                <a:gd name="connsiteX56" fmla="*/ 90512 w 1033465"/>
                <a:gd name="connsiteY56" fmla="*/ 468364 h 838042"/>
                <a:gd name="connsiteX57" fmla="*/ 84797 w 1033465"/>
                <a:gd name="connsiteY57" fmla="*/ 470269 h 838042"/>
                <a:gd name="connsiteX58" fmla="*/ 79082 w 1033465"/>
                <a:gd name="connsiteY58" fmla="*/ 474079 h 838042"/>
                <a:gd name="connsiteX59" fmla="*/ 67652 w 1033465"/>
                <a:gd name="connsiteY59" fmla="*/ 475984 h 838042"/>
                <a:gd name="connsiteX60" fmla="*/ 29552 w 1033465"/>
                <a:gd name="connsiteY60" fmla="*/ 477889 h 838042"/>
                <a:gd name="connsiteX61" fmla="*/ 18122 w 1033465"/>
                <a:gd name="connsiteY61" fmla="*/ 483604 h 838042"/>
                <a:gd name="connsiteX62" fmla="*/ 8597 w 1033465"/>
                <a:gd name="connsiteY62" fmla="*/ 493129 h 838042"/>
                <a:gd name="connsiteX63" fmla="*/ 6692 w 1033465"/>
                <a:gd name="connsiteY63" fmla="*/ 498844 h 838042"/>
                <a:gd name="connsiteX64" fmla="*/ 2882 w 1033465"/>
                <a:gd name="connsiteY64" fmla="*/ 504559 h 838042"/>
                <a:gd name="connsiteX65" fmla="*/ 14312 w 1033465"/>
                <a:gd name="connsiteY65" fmla="*/ 540754 h 838042"/>
                <a:gd name="connsiteX66" fmla="*/ 147662 w 1033465"/>
                <a:gd name="connsiteY66" fmla="*/ 540754 h 838042"/>
                <a:gd name="connsiteX67" fmla="*/ 155282 w 1033465"/>
                <a:gd name="connsiteY67" fmla="*/ 538849 h 838042"/>
                <a:gd name="connsiteX68" fmla="*/ 305777 w 1033465"/>
                <a:gd name="connsiteY68" fmla="*/ 533134 h 838042"/>
                <a:gd name="connsiteX69" fmla="*/ 321017 w 1033465"/>
                <a:gd name="connsiteY69" fmla="*/ 540754 h 838042"/>
                <a:gd name="connsiteX70" fmla="*/ 332447 w 1033465"/>
                <a:gd name="connsiteY70" fmla="*/ 546469 h 838042"/>
                <a:gd name="connsiteX71" fmla="*/ 336257 w 1033465"/>
                <a:gd name="connsiteY71" fmla="*/ 552184 h 838042"/>
                <a:gd name="connsiteX72" fmla="*/ 341972 w 1033465"/>
                <a:gd name="connsiteY72" fmla="*/ 554089 h 838042"/>
                <a:gd name="connsiteX73" fmla="*/ 353402 w 1033465"/>
                <a:gd name="connsiteY73" fmla="*/ 561709 h 838042"/>
                <a:gd name="connsiteX74" fmla="*/ 359117 w 1033465"/>
                <a:gd name="connsiteY74" fmla="*/ 565519 h 838042"/>
                <a:gd name="connsiteX75" fmla="*/ 362927 w 1033465"/>
                <a:gd name="connsiteY75" fmla="*/ 571234 h 838042"/>
                <a:gd name="connsiteX76" fmla="*/ 368642 w 1033465"/>
                <a:gd name="connsiteY76" fmla="*/ 582664 h 838042"/>
                <a:gd name="connsiteX77" fmla="*/ 364832 w 1033465"/>
                <a:gd name="connsiteY77" fmla="*/ 609334 h 838042"/>
                <a:gd name="connsiteX78" fmla="*/ 361022 w 1033465"/>
                <a:gd name="connsiteY78" fmla="*/ 615049 h 838042"/>
                <a:gd name="connsiteX79" fmla="*/ 359117 w 1033465"/>
                <a:gd name="connsiteY79" fmla="*/ 620764 h 838042"/>
                <a:gd name="connsiteX80" fmla="*/ 355307 w 1033465"/>
                <a:gd name="connsiteY80" fmla="*/ 626479 h 838042"/>
                <a:gd name="connsiteX81" fmla="*/ 353402 w 1033465"/>
                <a:gd name="connsiteY81" fmla="*/ 632194 h 838042"/>
                <a:gd name="connsiteX82" fmla="*/ 349592 w 1033465"/>
                <a:gd name="connsiteY82" fmla="*/ 637909 h 838042"/>
                <a:gd name="connsiteX83" fmla="*/ 332447 w 1033465"/>
                <a:gd name="connsiteY83" fmla="*/ 704584 h 838042"/>
                <a:gd name="connsiteX84" fmla="*/ 330542 w 1033465"/>
                <a:gd name="connsiteY84" fmla="*/ 756019 h 838042"/>
                <a:gd name="connsiteX85" fmla="*/ 332447 w 1033465"/>
                <a:gd name="connsiteY85" fmla="*/ 780784 h 838042"/>
                <a:gd name="connsiteX86" fmla="*/ 334352 w 1033465"/>
                <a:gd name="connsiteY86" fmla="*/ 786499 h 838042"/>
                <a:gd name="connsiteX87" fmla="*/ 338162 w 1033465"/>
                <a:gd name="connsiteY87" fmla="*/ 790309 h 838042"/>
                <a:gd name="connsiteX88" fmla="*/ 366737 w 1033465"/>
                <a:gd name="connsiteY88" fmla="*/ 836029 h 838042"/>
                <a:gd name="connsiteX89" fmla="*/ 389597 w 1033465"/>
                <a:gd name="connsiteY89" fmla="*/ 837934 h 838042"/>
                <a:gd name="connsiteX90" fmla="*/ 397407 w 1033465"/>
                <a:gd name="connsiteY90" fmla="*/ 833530 h 838042"/>
                <a:gd name="connsiteX91" fmla="*/ 402932 w 1033465"/>
                <a:gd name="connsiteY91" fmla="*/ 784594 h 838042"/>
                <a:gd name="connsiteX92" fmla="*/ 406742 w 1033465"/>
                <a:gd name="connsiteY92" fmla="*/ 727444 h 838042"/>
                <a:gd name="connsiteX93" fmla="*/ 423887 w 1033465"/>
                <a:gd name="connsiteY93" fmla="*/ 672199 h 838042"/>
                <a:gd name="connsiteX94" fmla="*/ 429602 w 1033465"/>
                <a:gd name="connsiteY94" fmla="*/ 658864 h 838042"/>
                <a:gd name="connsiteX95" fmla="*/ 444084 w 1033465"/>
                <a:gd name="connsiteY95" fmla="*/ 626947 h 838042"/>
                <a:gd name="connsiteX96" fmla="*/ 464289 w 1033465"/>
                <a:gd name="connsiteY96" fmla="*/ 600072 h 838042"/>
                <a:gd name="connsiteX97" fmla="*/ 523510 w 1033465"/>
                <a:gd name="connsiteY97" fmla="*/ 565123 h 838042"/>
                <a:gd name="connsiteX98" fmla="*/ 599348 w 1033465"/>
                <a:gd name="connsiteY98" fmla="*/ 550915 h 838042"/>
                <a:gd name="connsiteX99" fmla="*/ 707801 w 1033465"/>
                <a:gd name="connsiteY99" fmla="*/ 612819 h 838042"/>
                <a:gd name="connsiteX100" fmla="*/ 780122 w 1033465"/>
                <a:gd name="connsiteY100" fmla="*/ 656959 h 838042"/>
                <a:gd name="connsiteX101" fmla="*/ 804887 w 1033465"/>
                <a:gd name="connsiteY101" fmla="*/ 632194 h 838042"/>
                <a:gd name="connsiteX102" fmla="*/ 801077 w 1033465"/>
                <a:gd name="connsiteY102" fmla="*/ 601714 h 838042"/>
                <a:gd name="connsiteX103" fmla="*/ 762796 w 1033465"/>
                <a:gd name="connsiteY103" fmla="*/ 562523 h 838042"/>
                <a:gd name="connsiteX104" fmla="*/ 650582 w 1033465"/>
                <a:gd name="connsiteY104" fmla="*/ 479794 h 838042"/>
                <a:gd name="connsiteX105" fmla="*/ 646772 w 1033465"/>
                <a:gd name="connsiteY105" fmla="*/ 462649 h 838042"/>
                <a:gd name="connsiteX106" fmla="*/ 658202 w 1033465"/>
                <a:gd name="connsiteY106" fmla="*/ 426454 h 838042"/>
                <a:gd name="connsiteX107" fmla="*/ 726782 w 1033465"/>
                <a:gd name="connsiteY107" fmla="*/ 405499 h 838042"/>
                <a:gd name="connsiteX108" fmla="*/ 813738 w 1033465"/>
                <a:gd name="connsiteY108" fmla="*/ 406906 h 838042"/>
                <a:gd name="connsiteX109" fmla="*/ 906231 w 1033465"/>
                <a:gd name="connsiteY109" fmla="*/ 417646 h 838042"/>
                <a:gd name="connsiteX110" fmla="*/ 1002290 w 1033465"/>
                <a:gd name="connsiteY110" fmla="*/ 426835 h 838042"/>
                <a:gd name="connsiteX111" fmla="*/ 1032449 w 1033465"/>
                <a:gd name="connsiteY111" fmla="*/ 402711 h 838042"/>
                <a:gd name="connsiteX112" fmla="*/ 1020514 w 1033465"/>
                <a:gd name="connsiteY112" fmla="*/ 377797 h 838042"/>
                <a:gd name="connsiteX113" fmla="*/ 964889 w 1033465"/>
                <a:gd name="connsiteY113" fmla="*/ 358029 h 838042"/>
                <a:gd name="connsiteX114" fmla="*/ 827747 w 1033465"/>
                <a:gd name="connsiteY114" fmla="*/ 357874 h 838042"/>
                <a:gd name="connsiteX115" fmla="*/ 755811 w 1033465"/>
                <a:gd name="connsiteY115" fmla="*/ 361702 h 838042"/>
                <a:gd name="connsiteX116" fmla="*/ 671537 w 1033465"/>
                <a:gd name="connsiteY116" fmla="*/ 369304 h 838042"/>
                <a:gd name="connsiteX117" fmla="*/ 644867 w 1033465"/>
                <a:gd name="connsiteY117" fmla="*/ 338824 h 838042"/>
                <a:gd name="connsiteX118" fmla="*/ 676403 w 1033465"/>
                <a:gd name="connsiteY118" fmla="*/ 304962 h 838042"/>
                <a:gd name="connsiteX119" fmla="*/ 707732 w 1033465"/>
                <a:gd name="connsiteY119" fmla="*/ 283579 h 838042"/>
                <a:gd name="connsiteX120" fmla="*/ 743927 w 1033465"/>
                <a:gd name="connsiteY120" fmla="*/ 251194 h 838042"/>
                <a:gd name="connsiteX121" fmla="*/ 783019 w 1033465"/>
                <a:gd name="connsiteY121" fmla="*/ 213846 h 838042"/>
                <a:gd name="connsiteX122" fmla="*/ 746401 w 1033465"/>
                <a:gd name="connsiteY122" fmla="*/ 201789 h 838042"/>
                <a:gd name="connsiteX123" fmla="*/ 694397 w 1033465"/>
                <a:gd name="connsiteY123" fmla="*/ 226429 h 838042"/>
                <a:gd name="connsiteX124" fmla="*/ 656678 w 1033465"/>
                <a:gd name="connsiteY124" fmla="*/ 257626 h 838042"/>
                <a:gd name="connsiteX125" fmla="*/ 616001 w 1033465"/>
                <a:gd name="connsiteY125" fmla="*/ 286712 h 838042"/>
                <a:gd name="connsiteX126" fmla="*/ 564857 w 1033465"/>
                <a:gd name="connsiteY126" fmla="*/ 287389 h 838042"/>
                <a:gd name="connsiteX127" fmla="*/ 530567 w 1033465"/>
                <a:gd name="connsiteY127" fmla="*/ 274054 h 838042"/>
                <a:gd name="connsiteX128" fmla="*/ 507707 w 1033465"/>
                <a:gd name="connsiteY128" fmla="*/ 235954 h 838042"/>
                <a:gd name="connsiteX129" fmla="*/ 509612 w 1033465"/>
                <a:gd name="connsiteY129" fmla="*/ 171184 h 838042"/>
                <a:gd name="connsiteX130" fmla="*/ 508314 w 1033465"/>
                <a:gd name="connsiteY130" fmla="*/ 73485 h 838042"/>
                <a:gd name="connsiteX131" fmla="*/ 454116 w 1033465"/>
                <a:gd name="connsiteY131" fmla="*/ 11248 h 838042"/>
                <a:gd name="connsiteX132" fmla="*/ 442470 w 1033465"/>
                <a:gd name="connsiteY132" fmla="*/ 75864 h 838042"/>
                <a:gd name="connsiteX133" fmla="*/ 439226 w 1033465"/>
                <a:gd name="connsiteY133" fmla="*/ 132660 h 838042"/>
                <a:gd name="connsiteX134" fmla="*/ 436054 w 1033465"/>
                <a:gd name="connsiteY13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66712 w 1033465"/>
                <a:gd name="connsiteY10" fmla="*/ 251194 h 838042"/>
                <a:gd name="connsiteX11" fmla="*/ 159092 w 1033465"/>
                <a:gd name="connsiteY11" fmla="*/ 239764 h 838042"/>
                <a:gd name="connsiteX12" fmla="*/ 147662 w 1033465"/>
                <a:gd name="connsiteY12" fmla="*/ 235954 h 838042"/>
                <a:gd name="connsiteX13" fmla="*/ 141947 w 1033465"/>
                <a:gd name="connsiteY13" fmla="*/ 232144 h 838042"/>
                <a:gd name="connsiteX14" fmla="*/ 136232 w 1033465"/>
                <a:gd name="connsiteY14" fmla="*/ 230239 h 838042"/>
                <a:gd name="connsiteX15" fmla="*/ 119087 w 1033465"/>
                <a:gd name="connsiteY15" fmla="*/ 226429 h 838042"/>
                <a:gd name="connsiteX16" fmla="*/ 113372 w 1033465"/>
                <a:gd name="connsiteY16" fmla="*/ 220714 h 838042"/>
                <a:gd name="connsiteX17" fmla="*/ 103847 w 1033465"/>
                <a:gd name="connsiteY17" fmla="*/ 203569 h 838042"/>
                <a:gd name="connsiteX18" fmla="*/ 86702 w 1033465"/>
                <a:gd name="connsiteY18" fmla="*/ 195949 h 838042"/>
                <a:gd name="connsiteX19" fmla="*/ 80987 w 1033465"/>
                <a:gd name="connsiteY19" fmla="*/ 194044 h 838042"/>
                <a:gd name="connsiteX20" fmla="*/ 61937 w 1033465"/>
                <a:gd name="connsiteY20" fmla="*/ 197854 h 838042"/>
                <a:gd name="connsiteX21" fmla="*/ 56222 w 1033465"/>
                <a:gd name="connsiteY21" fmla="*/ 201664 h 838042"/>
                <a:gd name="connsiteX22" fmla="*/ 52412 w 1033465"/>
                <a:gd name="connsiteY22" fmla="*/ 207379 h 838042"/>
                <a:gd name="connsiteX23" fmla="*/ 48602 w 1033465"/>
                <a:gd name="connsiteY23" fmla="*/ 218809 h 838042"/>
                <a:gd name="connsiteX24" fmla="*/ 52412 w 1033465"/>
                <a:gd name="connsiteY24" fmla="*/ 256909 h 838042"/>
                <a:gd name="connsiteX25" fmla="*/ 56222 w 1033465"/>
                <a:gd name="connsiteY25" fmla="*/ 262624 h 838042"/>
                <a:gd name="connsiteX26" fmla="*/ 61937 w 1033465"/>
                <a:gd name="connsiteY26" fmla="*/ 266434 h 838042"/>
                <a:gd name="connsiteX27" fmla="*/ 65747 w 1033465"/>
                <a:gd name="connsiteY27" fmla="*/ 272149 h 838042"/>
                <a:gd name="connsiteX28" fmla="*/ 82892 w 1033465"/>
                <a:gd name="connsiteY28" fmla="*/ 281674 h 838042"/>
                <a:gd name="connsiteX29" fmla="*/ 105752 w 1033465"/>
                <a:gd name="connsiteY29" fmla="*/ 283579 h 838042"/>
                <a:gd name="connsiteX30" fmla="*/ 126707 w 1033465"/>
                <a:gd name="connsiteY30" fmla="*/ 289294 h 838042"/>
                <a:gd name="connsiteX31" fmla="*/ 132422 w 1033465"/>
                <a:gd name="connsiteY31" fmla="*/ 291199 h 838042"/>
                <a:gd name="connsiteX32" fmla="*/ 138137 w 1033465"/>
                <a:gd name="connsiteY32" fmla="*/ 296914 h 838042"/>
                <a:gd name="connsiteX33" fmla="*/ 145757 w 1033465"/>
                <a:gd name="connsiteY33" fmla="*/ 298819 h 838042"/>
                <a:gd name="connsiteX34" fmla="*/ 168617 w 1033465"/>
                <a:gd name="connsiteY34" fmla="*/ 302629 h 838042"/>
                <a:gd name="connsiteX35" fmla="*/ 193382 w 1033465"/>
                <a:gd name="connsiteY35" fmla="*/ 308344 h 838042"/>
                <a:gd name="connsiteX36" fmla="*/ 210527 w 1033465"/>
                <a:gd name="connsiteY36" fmla="*/ 314059 h 838042"/>
                <a:gd name="connsiteX37" fmla="*/ 216242 w 1033465"/>
                <a:gd name="connsiteY37" fmla="*/ 315964 h 838042"/>
                <a:gd name="connsiteX38" fmla="*/ 231482 w 1033465"/>
                <a:gd name="connsiteY38" fmla="*/ 319774 h 838042"/>
                <a:gd name="connsiteX39" fmla="*/ 250532 w 1033465"/>
                <a:gd name="connsiteY39" fmla="*/ 325489 h 838042"/>
                <a:gd name="connsiteX40" fmla="*/ 256247 w 1033465"/>
                <a:gd name="connsiteY40" fmla="*/ 329299 h 838042"/>
                <a:gd name="connsiteX41" fmla="*/ 269582 w 1033465"/>
                <a:gd name="connsiteY41" fmla="*/ 344539 h 838042"/>
                <a:gd name="connsiteX42" fmla="*/ 275297 w 1033465"/>
                <a:gd name="connsiteY42" fmla="*/ 363589 h 838042"/>
                <a:gd name="connsiteX43" fmla="*/ 277202 w 1033465"/>
                <a:gd name="connsiteY43" fmla="*/ 369304 h 838042"/>
                <a:gd name="connsiteX44" fmla="*/ 279107 w 1033465"/>
                <a:gd name="connsiteY44" fmla="*/ 375019 h 838042"/>
                <a:gd name="connsiteX45" fmla="*/ 281012 w 1033465"/>
                <a:gd name="connsiteY45" fmla="*/ 399784 h 838042"/>
                <a:gd name="connsiteX46" fmla="*/ 282917 w 1033465"/>
                <a:gd name="connsiteY46" fmla="*/ 405499 h 838042"/>
                <a:gd name="connsiteX47" fmla="*/ 281012 w 1033465"/>
                <a:gd name="connsiteY47" fmla="*/ 424549 h 838042"/>
                <a:gd name="connsiteX48" fmla="*/ 279107 w 1033465"/>
                <a:gd name="connsiteY48" fmla="*/ 434074 h 838042"/>
                <a:gd name="connsiteX49" fmla="*/ 265772 w 1033465"/>
                <a:gd name="connsiteY49" fmla="*/ 447409 h 838042"/>
                <a:gd name="connsiteX50" fmla="*/ 254342 w 1033465"/>
                <a:gd name="connsiteY50" fmla="*/ 455029 h 838042"/>
                <a:gd name="connsiteX51" fmla="*/ 242912 w 1033465"/>
                <a:gd name="connsiteY51" fmla="*/ 458839 h 838042"/>
                <a:gd name="connsiteX52" fmla="*/ 128612 w 1033465"/>
                <a:gd name="connsiteY52" fmla="*/ 458839 h 838042"/>
                <a:gd name="connsiteX53" fmla="*/ 122897 w 1033465"/>
                <a:gd name="connsiteY53" fmla="*/ 460744 h 838042"/>
                <a:gd name="connsiteX54" fmla="*/ 107657 w 1033465"/>
                <a:gd name="connsiteY54" fmla="*/ 462649 h 838042"/>
                <a:gd name="connsiteX55" fmla="*/ 90512 w 1033465"/>
                <a:gd name="connsiteY55" fmla="*/ 468364 h 838042"/>
                <a:gd name="connsiteX56" fmla="*/ 84797 w 1033465"/>
                <a:gd name="connsiteY56" fmla="*/ 470269 h 838042"/>
                <a:gd name="connsiteX57" fmla="*/ 79082 w 1033465"/>
                <a:gd name="connsiteY57" fmla="*/ 474079 h 838042"/>
                <a:gd name="connsiteX58" fmla="*/ 67652 w 1033465"/>
                <a:gd name="connsiteY58" fmla="*/ 475984 h 838042"/>
                <a:gd name="connsiteX59" fmla="*/ 29552 w 1033465"/>
                <a:gd name="connsiteY59" fmla="*/ 477889 h 838042"/>
                <a:gd name="connsiteX60" fmla="*/ 18122 w 1033465"/>
                <a:gd name="connsiteY60" fmla="*/ 483604 h 838042"/>
                <a:gd name="connsiteX61" fmla="*/ 8597 w 1033465"/>
                <a:gd name="connsiteY61" fmla="*/ 493129 h 838042"/>
                <a:gd name="connsiteX62" fmla="*/ 6692 w 1033465"/>
                <a:gd name="connsiteY62" fmla="*/ 498844 h 838042"/>
                <a:gd name="connsiteX63" fmla="*/ 2882 w 1033465"/>
                <a:gd name="connsiteY63" fmla="*/ 504559 h 838042"/>
                <a:gd name="connsiteX64" fmla="*/ 14312 w 1033465"/>
                <a:gd name="connsiteY64" fmla="*/ 540754 h 838042"/>
                <a:gd name="connsiteX65" fmla="*/ 147662 w 1033465"/>
                <a:gd name="connsiteY65" fmla="*/ 540754 h 838042"/>
                <a:gd name="connsiteX66" fmla="*/ 155282 w 1033465"/>
                <a:gd name="connsiteY66" fmla="*/ 538849 h 838042"/>
                <a:gd name="connsiteX67" fmla="*/ 305777 w 1033465"/>
                <a:gd name="connsiteY67" fmla="*/ 533134 h 838042"/>
                <a:gd name="connsiteX68" fmla="*/ 321017 w 1033465"/>
                <a:gd name="connsiteY68" fmla="*/ 540754 h 838042"/>
                <a:gd name="connsiteX69" fmla="*/ 332447 w 1033465"/>
                <a:gd name="connsiteY69" fmla="*/ 546469 h 838042"/>
                <a:gd name="connsiteX70" fmla="*/ 336257 w 1033465"/>
                <a:gd name="connsiteY70" fmla="*/ 552184 h 838042"/>
                <a:gd name="connsiteX71" fmla="*/ 341972 w 1033465"/>
                <a:gd name="connsiteY71" fmla="*/ 554089 h 838042"/>
                <a:gd name="connsiteX72" fmla="*/ 353402 w 1033465"/>
                <a:gd name="connsiteY72" fmla="*/ 561709 h 838042"/>
                <a:gd name="connsiteX73" fmla="*/ 359117 w 1033465"/>
                <a:gd name="connsiteY73" fmla="*/ 565519 h 838042"/>
                <a:gd name="connsiteX74" fmla="*/ 362927 w 1033465"/>
                <a:gd name="connsiteY74" fmla="*/ 571234 h 838042"/>
                <a:gd name="connsiteX75" fmla="*/ 368642 w 1033465"/>
                <a:gd name="connsiteY75" fmla="*/ 582664 h 838042"/>
                <a:gd name="connsiteX76" fmla="*/ 364832 w 1033465"/>
                <a:gd name="connsiteY76" fmla="*/ 609334 h 838042"/>
                <a:gd name="connsiteX77" fmla="*/ 361022 w 1033465"/>
                <a:gd name="connsiteY77" fmla="*/ 615049 h 838042"/>
                <a:gd name="connsiteX78" fmla="*/ 359117 w 1033465"/>
                <a:gd name="connsiteY78" fmla="*/ 620764 h 838042"/>
                <a:gd name="connsiteX79" fmla="*/ 355307 w 1033465"/>
                <a:gd name="connsiteY79" fmla="*/ 626479 h 838042"/>
                <a:gd name="connsiteX80" fmla="*/ 353402 w 1033465"/>
                <a:gd name="connsiteY80" fmla="*/ 632194 h 838042"/>
                <a:gd name="connsiteX81" fmla="*/ 349592 w 1033465"/>
                <a:gd name="connsiteY81" fmla="*/ 637909 h 838042"/>
                <a:gd name="connsiteX82" fmla="*/ 332447 w 1033465"/>
                <a:gd name="connsiteY82" fmla="*/ 704584 h 838042"/>
                <a:gd name="connsiteX83" fmla="*/ 330542 w 1033465"/>
                <a:gd name="connsiteY83" fmla="*/ 756019 h 838042"/>
                <a:gd name="connsiteX84" fmla="*/ 332447 w 1033465"/>
                <a:gd name="connsiteY84" fmla="*/ 780784 h 838042"/>
                <a:gd name="connsiteX85" fmla="*/ 334352 w 1033465"/>
                <a:gd name="connsiteY85" fmla="*/ 786499 h 838042"/>
                <a:gd name="connsiteX86" fmla="*/ 338162 w 1033465"/>
                <a:gd name="connsiteY86" fmla="*/ 790309 h 838042"/>
                <a:gd name="connsiteX87" fmla="*/ 366737 w 1033465"/>
                <a:gd name="connsiteY87" fmla="*/ 836029 h 838042"/>
                <a:gd name="connsiteX88" fmla="*/ 389597 w 1033465"/>
                <a:gd name="connsiteY88" fmla="*/ 837934 h 838042"/>
                <a:gd name="connsiteX89" fmla="*/ 397407 w 1033465"/>
                <a:gd name="connsiteY89" fmla="*/ 833530 h 838042"/>
                <a:gd name="connsiteX90" fmla="*/ 402932 w 1033465"/>
                <a:gd name="connsiteY90" fmla="*/ 784594 h 838042"/>
                <a:gd name="connsiteX91" fmla="*/ 406742 w 1033465"/>
                <a:gd name="connsiteY91" fmla="*/ 727444 h 838042"/>
                <a:gd name="connsiteX92" fmla="*/ 423887 w 1033465"/>
                <a:gd name="connsiteY92" fmla="*/ 672199 h 838042"/>
                <a:gd name="connsiteX93" fmla="*/ 429602 w 1033465"/>
                <a:gd name="connsiteY93" fmla="*/ 658864 h 838042"/>
                <a:gd name="connsiteX94" fmla="*/ 444084 w 1033465"/>
                <a:gd name="connsiteY94" fmla="*/ 626947 h 838042"/>
                <a:gd name="connsiteX95" fmla="*/ 464289 w 1033465"/>
                <a:gd name="connsiteY95" fmla="*/ 600072 h 838042"/>
                <a:gd name="connsiteX96" fmla="*/ 523510 w 1033465"/>
                <a:gd name="connsiteY96" fmla="*/ 565123 h 838042"/>
                <a:gd name="connsiteX97" fmla="*/ 599348 w 1033465"/>
                <a:gd name="connsiteY97" fmla="*/ 550915 h 838042"/>
                <a:gd name="connsiteX98" fmla="*/ 707801 w 1033465"/>
                <a:gd name="connsiteY98" fmla="*/ 612819 h 838042"/>
                <a:gd name="connsiteX99" fmla="*/ 780122 w 1033465"/>
                <a:gd name="connsiteY99" fmla="*/ 656959 h 838042"/>
                <a:gd name="connsiteX100" fmla="*/ 804887 w 1033465"/>
                <a:gd name="connsiteY100" fmla="*/ 632194 h 838042"/>
                <a:gd name="connsiteX101" fmla="*/ 801077 w 1033465"/>
                <a:gd name="connsiteY101" fmla="*/ 601714 h 838042"/>
                <a:gd name="connsiteX102" fmla="*/ 762796 w 1033465"/>
                <a:gd name="connsiteY102" fmla="*/ 562523 h 838042"/>
                <a:gd name="connsiteX103" fmla="*/ 650582 w 1033465"/>
                <a:gd name="connsiteY103" fmla="*/ 479794 h 838042"/>
                <a:gd name="connsiteX104" fmla="*/ 646772 w 1033465"/>
                <a:gd name="connsiteY104" fmla="*/ 462649 h 838042"/>
                <a:gd name="connsiteX105" fmla="*/ 658202 w 1033465"/>
                <a:gd name="connsiteY105" fmla="*/ 426454 h 838042"/>
                <a:gd name="connsiteX106" fmla="*/ 726782 w 1033465"/>
                <a:gd name="connsiteY106" fmla="*/ 405499 h 838042"/>
                <a:gd name="connsiteX107" fmla="*/ 813738 w 1033465"/>
                <a:gd name="connsiteY107" fmla="*/ 406906 h 838042"/>
                <a:gd name="connsiteX108" fmla="*/ 906231 w 1033465"/>
                <a:gd name="connsiteY108" fmla="*/ 417646 h 838042"/>
                <a:gd name="connsiteX109" fmla="*/ 1002290 w 1033465"/>
                <a:gd name="connsiteY109" fmla="*/ 426835 h 838042"/>
                <a:gd name="connsiteX110" fmla="*/ 1032449 w 1033465"/>
                <a:gd name="connsiteY110" fmla="*/ 402711 h 838042"/>
                <a:gd name="connsiteX111" fmla="*/ 1020514 w 1033465"/>
                <a:gd name="connsiteY111" fmla="*/ 377797 h 838042"/>
                <a:gd name="connsiteX112" fmla="*/ 964889 w 1033465"/>
                <a:gd name="connsiteY112" fmla="*/ 358029 h 838042"/>
                <a:gd name="connsiteX113" fmla="*/ 827747 w 1033465"/>
                <a:gd name="connsiteY113" fmla="*/ 357874 h 838042"/>
                <a:gd name="connsiteX114" fmla="*/ 755811 w 1033465"/>
                <a:gd name="connsiteY114" fmla="*/ 361702 h 838042"/>
                <a:gd name="connsiteX115" fmla="*/ 671537 w 1033465"/>
                <a:gd name="connsiteY115" fmla="*/ 369304 h 838042"/>
                <a:gd name="connsiteX116" fmla="*/ 644867 w 1033465"/>
                <a:gd name="connsiteY116" fmla="*/ 338824 h 838042"/>
                <a:gd name="connsiteX117" fmla="*/ 676403 w 1033465"/>
                <a:gd name="connsiteY117" fmla="*/ 304962 h 838042"/>
                <a:gd name="connsiteX118" fmla="*/ 707732 w 1033465"/>
                <a:gd name="connsiteY118" fmla="*/ 283579 h 838042"/>
                <a:gd name="connsiteX119" fmla="*/ 743927 w 1033465"/>
                <a:gd name="connsiteY119" fmla="*/ 251194 h 838042"/>
                <a:gd name="connsiteX120" fmla="*/ 783019 w 1033465"/>
                <a:gd name="connsiteY120" fmla="*/ 213846 h 838042"/>
                <a:gd name="connsiteX121" fmla="*/ 746401 w 1033465"/>
                <a:gd name="connsiteY121" fmla="*/ 201789 h 838042"/>
                <a:gd name="connsiteX122" fmla="*/ 694397 w 1033465"/>
                <a:gd name="connsiteY122" fmla="*/ 226429 h 838042"/>
                <a:gd name="connsiteX123" fmla="*/ 656678 w 1033465"/>
                <a:gd name="connsiteY123" fmla="*/ 257626 h 838042"/>
                <a:gd name="connsiteX124" fmla="*/ 616001 w 1033465"/>
                <a:gd name="connsiteY124" fmla="*/ 286712 h 838042"/>
                <a:gd name="connsiteX125" fmla="*/ 564857 w 1033465"/>
                <a:gd name="connsiteY125" fmla="*/ 287389 h 838042"/>
                <a:gd name="connsiteX126" fmla="*/ 530567 w 1033465"/>
                <a:gd name="connsiteY126" fmla="*/ 274054 h 838042"/>
                <a:gd name="connsiteX127" fmla="*/ 507707 w 1033465"/>
                <a:gd name="connsiteY127" fmla="*/ 235954 h 838042"/>
                <a:gd name="connsiteX128" fmla="*/ 509612 w 1033465"/>
                <a:gd name="connsiteY128" fmla="*/ 171184 h 838042"/>
                <a:gd name="connsiteX129" fmla="*/ 508314 w 1033465"/>
                <a:gd name="connsiteY129" fmla="*/ 73485 h 838042"/>
                <a:gd name="connsiteX130" fmla="*/ 454116 w 1033465"/>
                <a:gd name="connsiteY130" fmla="*/ 11248 h 838042"/>
                <a:gd name="connsiteX131" fmla="*/ 442470 w 1033465"/>
                <a:gd name="connsiteY131" fmla="*/ 75864 h 838042"/>
                <a:gd name="connsiteX132" fmla="*/ 439226 w 1033465"/>
                <a:gd name="connsiteY132" fmla="*/ 132660 h 838042"/>
                <a:gd name="connsiteX133" fmla="*/ 436054 w 1033465"/>
                <a:gd name="connsiteY13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66712 w 1033465"/>
                <a:gd name="connsiteY10" fmla="*/ 251194 h 838042"/>
                <a:gd name="connsiteX11" fmla="*/ 159092 w 1033465"/>
                <a:gd name="connsiteY11" fmla="*/ 239764 h 838042"/>
                <a:gd name="connsiteX12" fmla="*/ 147662 w 1033465"/>
                <a:gd name="connsiteY12" fmla="*/ 235954 h 838042"/>
                <a:gd name="connsiteX13" fmla="*/ 141947 w 1033465"/>
                <a:gd name="connsiteY13" fmla="*/ 232144 h 838042"/>
                <a:gd name="connsiteX14" fmla="*/ 136232 w 1033465"/>
                <a:gd name="connsiteY14" fmla="*/ 230239 h 838042"/>
                <a:gd name="connsiteX15" fmla="*/ 119087 w 1033465"/>
                <a:gd name="connsiteY15" fmla="*/ 226429 h 838042"/>
                <a:gd name="connsiteX16" fmla="*/ 113372 w 1033465"/>
                <a:gd name="connsiteY16" fmla="*/ 220714 h 838042"/>
                <a:gd name="connsiteX17" fmla="*/ 103847 w 1033465"/>
                <a:gd name="connsiteY17" fmla="*/ 203569 h 838042"/>
                <a:gd name="connsiteX18" fmla="*/ 86702 w 1033465"/>
                <a:gd name="connsiteY18" fmla="*/ 195949 h 838042"/>
                <a:gd name="connsiteX19" fmla="*/ 80987 w 1033465"/>
                <a:gd name="connsiteY19" fmla="*/ 194044 h 838042"/>
                <a:gd name="connsiteX20" fmla="*/ 61937 w 1033465"/>
                <a:gd name="connsiteY20" fmla="*/ 197854 h 838042"/>
                <a:gd name="connsiteX21" fmla="*/ 56222 w 1033465"/>
                <a:gd name="connsiteY21" fmla="*/ 201664 h 838042"/>
                <a:gd name="connsiteX22" fmla="*/ 52412 w 1033465"/>
                <a:gd name="connsiteY22" fmla="*/ 207379 h 838042"/>
                <a:gd name="connsiteX23" fmla="*/ 48602 w 1033465"/>
                <a:gd name="connsiteY23" fmla="*/ 218809 h 838042"/>
                <a:gd name="connsiteX24" fmla="*/ 52412 w 1033465"/>
                <a:gd name="connsiteY24" fmla="*/ 256909 h 838042"/>
                <a:gd name="connsiteX25" fmla="*/ 56222 w 1033465"/>
                <a:gd name="connsiteY25" fmla="*/ 262624 h 838042"/>
                <a:gd name="connsiteX26" fmla="*/ 61937 w 1033465"/>
                <a:gd name="connsiteY26" fmla="*/ 266434 h 838042"/>
                <a:gd name="connsiteX27" fmla="*/ 65747 w 1033465"/>
                <a:gd name="connsiteY27" fmla="*/ 272149 h 838042"/>
                <a:gd name="connsiteX28" fmla="*/ 82892 w 1033465"/>
                <a:gd name="connsiteY28" fmla="*/ 281674 h 838042"/>
                <a:gd name="connsiteX29" fmla="*/ 105752 w 1033465"/>
                <a:gd name="connsiteY29" fmla="*/ 283579 h 838042"/>
                <a:gd name="connsiteX30" fmla="*/ 126707 w 1033465"/>
                <a:gd name="connsiteY30" fmla="*/ 289294 h 838042"/>
                <a:gd name="connsiteX31" fmla="*/ 132422 w 1033465"/>
                <a:gd name="connsiteY31" fmla="*/ 291199 h 838042"/>
                <a:gd name="connsiteX32" fmla="*/ 138137 w 1033465"/>
                <a:gd name="connsiteY32" fmla="*/ 296914 h 838042"/>
                <a:gd name="connsiteX33" fmla="*/ 145757 w 1033465"/>
                <a:gd name="connsiteY33" fmla="*/ 298819 h 838042"/>
                <a:gd name="connsiteX34" fmla="*/ 168617 w 1033465"/>
                <a:gd name="connsiteY34" fmla="*/ 302629 h 838042"/>
                <a:gd name="connsiteX35" fmla="*/ 193382 w 1033465"/>
                <a:gd name="connsiteY35" fmla="*/ 308344 h 838042"/>
                <a:gd name="connsiteX36" fmla="*/ 210527 w 1033465"/>
                <a:gd name="connsiteY36" fmla="*/ 314059 h 838042"/>
                <a:gd name="connsiteX37" fmla="*/ 216242 w 1033465"/>
                <a:gd name="connsiteY37" fmla="*/ 315964 h 838042"/>
                <a:gd name="connsiteX38" fmla="*/ 231482 w 1033465"/>
                <a:gd name="connsiteY38" fmla="*/ 319774 h 838042"/>
                <a:gd name="connsiteX39" fmla="*/ 250532 w 1033465"/>
                <a:gd name="connsiteY39" fmla="*/ 325489 h 838042"/>
                <a:gd name="connsiteX40" fmla="*/ 256247 w 1033465"/>
                <a:gd name="connsiteY40" fmla="*/ 329299 h 838042"/>
                <a:gd name="connsiteX41" fmla="*/ 269582 w 1033465"/>
                <a:gd name="connsiteY41" fmla="*/ 344539 h 838042"/>
                <a:gd name="connsiteX42" fmla="*/ 275297 w 1033465"/>
                <a:gd name="connsiteY42" fmla="*/ 363589 h 838042"/>
                <a:gd name="connsiteX43" fmla="*/ 277202 w 1033465"/>
                <a:gd name="connsiteY43" fmla="*/ 369304 h 838042"/>
                <a:gd name="connsiteX44" fmla="*/ 279107 w 1033465"/>
                <a:gd name="connsiteY44" fmla="*/ 375019 h 838042"/>
                <a:gd name="connsiteX45" fmla="*/ 281012 w 1033465"/>
                <a:gd name="connsiteY45" fmla="*/ 399784 h 838042"/>
                <a:gd name="connsiteX46" fmla="*/ 282917 w 1033465"/>
                <a:gd name="connsiteY46" fmla="*/ 405499 h 838042"/>
                <a:gd name="connsiteX47" fmla="*/ 281012 w 1033465"/>
                <a:gd name="connsiteY47" fmla="*/ 424549 h 838042"/>
                <a:gd name="connsiteX48" fmla="*/ 279107 w 1033465"/>
                <a:gd name="connsiteY48" fmla="*/ 434074 h 838042"/>
                <a:gd name="connsiteX49" fmla="*/ 265772 w 1033465"/>
                <a:gd name="connsiteY49" fmla="*/ 447409 h 838042"/>
                <a:gd name="connsiteX50" fmla="*/ 254342 w 1033465"/>
                <a:gd name="connsiteY50" fmla="*/ 455029 h 838042"/>
                <a:gd name="connsiteX51" fmla="*/ 242912 w 1033465"/>
                <a:gd name="connsiteY51" fmla="*/ 458839 h 838042"/>
                <a:gd name="connsiteX52" fmla="*/ 128612 w 1033465"/>
                <a:gd name="connsiteY52" fmla="*/ 458839 h 838042"/>
                <a:gd name="connsiteX53" fmla="*/ 122897 w 1033465"/>
                <a:gd name="connsiteY53" fmla="*/ 460744 h 838042"/>
                <a:gd name="connsiteX54" fmla="*/ 107657 w 1033465"/>
                <a:gd name="connsiteY54" fmla="*/ 462649 h 838042"/>
                <a:gd name="connsiteX55" fmla="*/ 90512 w 1033465"/>
                <a:gd name="connsiteY55" fmla="*/ 468364 h 838042"/>
                <a:gd name="connsiteX56" fmla="*/ 84797 w 1033465"/>
                <a:gd name="connsiteY56" fmla="*/ 470269 h 838042"/>
                <a:gd name="connsiteX57" fmla="*/ 79082 w 1033465"/>
                <a:gd name="connsiteY57" fmla="*/ 474079 h 838042"/>
                <a:gd name="connsiteX58" fmla="*/ 67652 w 1033465"/>
                <a:gd name="connsiteY58" fmla="*/ 475984 h 838042"/>
                <a:gd name="connsiteX59" fmla="*/ 29552 w 1033465"/>
                <a:gd name="connsiteY59" fmla="*/ 477889 h 838042"/>
                <a:gd name="connsiteX60" fmla="*/ 18122 w 1033465"/>
                <a:gd name="connsiteY60" fmla="*/ 483604 h 838042"/>
                <a:gd name="connsiteX61" fmla="*/ 8597 w 1033465"/>
                <a:gd name="connsiteY61" fmla="*/ 493129 h 838042"/>
                <a:gd name="connsiteX62" fmla="*/ 6692 w 1033465"/>
                <a:gd name="connsiteY62" fmla="*/ 498844 h 838042"/>
                <a:gd name="connsiteX63" fmla="*/ 2882 w 1033465"/>
                <a:gd name="connsiteY63" fmla="*/ 504559 h 838042"/>
                <a:gd name="connsiteX64" fmla="*/ 14312 w 1033465"/>
                <a:gd name="connsiteY64" fmla="*/ 540754 h 838042"/>
                <a:gd name="connsiteX65" fmla="*/ 147662 w 1033465"/>
                <a:gd name="connsiteY65" fmla="*/ 540754 h 838042"/>
                <a:gd name="connsiteX66" fmla="*/ 155282 w 1033465"/>
                <a:gd name="connsiteY66" fmla="*/ 538849 h 838042"/>
                <a:gd name="connsiteX67" fmla="*/ 305777 w 1033465"/>
                <a:gd name="connsiteY67" fmla="*/ 533134 h 838042"/>
                <a:gd name="connsiteX68" fmla="*/ 321017 w 1033465"/>
                <a:gd name="connsiteY68" fmla="*/ 540754 h 838042"/>
                <a:gd name="connsiteX69" fmla="*/ 332447 w 1033465"/>
                <a:gd name="connsiteY69" fmla="*/ 546469 h 838042"/>
                <a:gd name="connsiteX70" fmla="*/ 336257 w 1033465"/>
                <a:gd name="connsiteY70" fmla="*/ 552184 h 838042"/>
                <a:gd name="connsiteX71" fmla="*/ 341972 w 1033465"/>
                <a:gd name="connsiteY71" fmla="*/ 554089 h 838042"/>
                <a:gd name="connsiteX72" fmla="*/ 353402 w 1033465"/>
                <a:gd name="connsiteY72" fmla="*/ 561709 h 838042"/>
                <a:gd name="connsiteX73" fmla="*/ 359117 w 1033465"/>
                <a:gd name="connsiteY73" fmla="*/ 565519 h 838042"/>
                <a:gd name="connsiteX74" fmla="*/ 362927 w 1033465"/>
                <a:gd name="connsiteY74" fmla="*/ 571234 h 838042"/>
                <a:gd name="connsiteX75" fmla="*/ 368642 w 1033465"/>
                <a:gd name="connsiteY75" fmla="*/ 582664 h 838042"/>
                <a:gd name="connsiteX76" fmla="*/ 364832 w 1033465"/>
                <a:gd name="connsiteY76" fmla="*/ 609334 h 838042"/>
                <a:gd name="connsiteX77" fmla="*/ 361022 w 1033465"/>
                <a:gd name="connsiteY77" fmla="*/ 615049 h 838042"/>
                <a:gd name="connsiteX78" fmla="*/ 359117 w 1033465"/>
                <a:gd name="connsiteY78" fmla="*/ 620764 h 838042"/>
                <a:gd name="connsiteX79" fmla="*/ 355307 w 1033465"/>
                <a:gd name="connsiteY79" fmla="*/ 626479 h 838042"/>
                <a:gd name="connsiteX80" fmla="*/ 353402 w 1033465"/>
                <a:gd name="connsiteY80" fmla="*/ 632194 h 838042"/>
                <a:gd name="connsiteX81" fmla="*/ 349592 w 1033465"/>
                <a:gd name="connsiteY81" fmla="*/ 637909 h 838042"/>
                <a:gd name="connsiteX82" fmla="*/ 332447 w 1033465"/>
                <a:gd name="connsiteY82" fmla="*/ 704584 h 838042"/>
                <a:gd name="connsiteX83" fmla="*/ 330542 w 1033465"/>
                <a:gd name="connsiteY83" fmla="*/ 756019 h 838042"/>
                <a:gd name="connsiteX84" fmla="*/ 332447 w 1033465"/>
                <a:gd name="connsiteY84" fmla="*/ 780784 h 838042"/>
                <a:gd name="connsiteX85" fmla="*/ 334352 w 1033465"/>
                <a:gd name="connsiteY85" fmla="*/ 786499 h 838042"/>
                <a:gd name="connsiteX86" fmla="*/ 338162 w 1033465"/>
                <a:gd name="connsiteY86" fmla="*/ 790309 h 838042"/>
                <a:gd name="connsiteX87" fmla="*/ 366737 w 1033465"/>
                <a:gd name="connsiteY87" fmla="*/ 836029 h 838042"/>
                <a:gd name="connsiteX88" fmla="*/ 389597 w 1033465"/>
                <a:gd name="connsiteY88" fmla="*/ 837934 h 838042"/>
                <a:gd name="connsiteX89" fmla="*/ 397407 w 1033465"/>
                <a:gd name="connsiteY89" fmla="*/ 833530 h 838042"/>
                <a:gd name="connsiteX90" fmla="*/ 402932 w 1033465"/>
                <a:gd name="connsiteY90" fmla="*/ 784594 h 838042"/>
                <a:gd name="connsiteX91" fmla="*/ 406742 w 1033465"/>
                <a:gd name="connsiteY91" fmla="*/ 727444 h 838042"/>
                <a:gd name="connsiteX92" fmla="*/ 423887 w 1033465"/>
                <a:gd name="connsiteY92" fmla="*/ 672199 h 838042"/>
                <a:gd name="connsiteX93" fmla="*/ 429602 w 1033465"/>
                <a:gd name="connsiteY93" fmla="*/ 658864 h 838042"/>
                <a:gd name="connsiteX94" fmla="*/ 444084 w 1033465"/>
                <a:gd name="connsiteY94" fmla="*/ 626947 h 838042"/>
                <a:gd name="connsiteX95" fmla="*/ 464289 w 1033465"/>
                <a:gd name="connsiteY95" fmla="*/ 600072 h 838042"/>
                <a:gd name="connsiteX96" fmla="*/ 523510 w 1033465"/>
                <a:gd name="connsiteY96" fmla="*/ 565123 h 838042"/>
                <a:gd name="connsiteX97" fmla="*/ 599348 w 1033465"/>
                <a:gd name="connsiteY97" fmla="*/ 550915 h 838042"/>
                <a:gd name="connsiteX98" fmla="*/ 707801 w 1033465"/>
                <a:gd name="connsiteY98" fmla="*/ 612819 h 838042"/>
                <a:gd name="connsiteX99" fmla="*/ 780122 w 1033465"/>
                <a:gd name="connsiteY99" fmla="*/ 656959 h 838042"/>
                <a:gd name="connsiteX100" fmla="*/ 804887 w 1033465"/>
                <a:gd name="connsiteY100" fmla="*/ 632194 h 838042"/>
                <a:gd name="connsiteX101" fmla="*/ 801077 w 1033465"/>
                <a:gd name="connsiteY101" fmla="*/ 601714 h 838042"/>
                <a:gd name="connsiteX102" fmla="*/ 762796 w 1033465"/>
                <a:gd name="connsiteY102" fmla="*/ 562523 h 838042"/>
                <a:gd name="connsiteX103" fmla="*/ 650582 w 1033465"/>
                <a:gd name="connsiteY103" fmla="*/ 479794 h 838042"/>
                <a:gd name="connsiteX104" fmla="*/ 646772 w 1033465"/>
                <a:gd name="connsiteY104" fmla="*/ 462649 h 838042"/>
                <a:gd name="connsiteX105" fmla="*/ 658202 w 1033465"/>
                <a:gd name="connsiteY105" fmla="*/ 426454 h 838042"/>
                <a:gd name="connsiteX106" fmla="*/ 726782 w 1033465"/>
                <a:gd name="connsiteY106" fmla="*/ 405499 h 838042"/>
                <a:gd name="connsiteX107" fmla="*/ 813738 w 1033465"/>
                <a:gd name="connsiteY107" fmla="*/ 406906 h 838042"/>
                <a:gd name="connsiteX108" fmla="*/ 906231 w 1033465"/>
                <a:gd name="connsiteY108" fmla="*/ 417646 h 838042"/>
                <a:gd name="connsiteX109" fmla="*/ 1002290 w 1033465"/>
                <a:gd name="connsiteY109" fmla="*/ 426835 h 838042"/>
                <a:gd name="connsiteX110" fmla="*/ 1032449 w 1033465"/>
                <a:gd name="connsiteY110" fmla="*/ 402711 h 838042"/>
                <a:gd name="connsiteX111" fmla="*/ 1020514 w 1033465"/>
                <a:gd name="connsiteY111" fmla="*/ 377797 h 838042"/>
                <a:gd name="connsiteX112" fmla="*/ 964889 w 1033465"/>
                <a:gd name="connsiteY112" fmla="*/ 358029 h 838042"/>
                <a:gd name="connsiteX113" fmla="*/ 827747 w 1033465"/>
                <a:gd name="connsiteY113" fmla="*/ 357874 h 838042"/>
                <a:gd name="connsiteX114" fmla="*/ 755811 w 1033465"/>
                <a:gd name="connsiteY114" fmla="*/ 361702 h 838042"/>
                <a:gd name="connsiteX115" fmla="*/ 671537 w 1033465"/>
                <a:gd name="connsiteY115" fmla="*/ 369304 h 838042"/>
                <a:gd name="connsiteX116" fmla="*/ 644867 w 1033465"/>
                <a:gd name="connsiteY116" fmla="*/ 338824 h 838042"/>
                <a:gd name="connsiteX117" fmla="*/ 676403 w 1033465"/>
                <a:gd name="connsiteY117" fmla="*/ 304962 h 838042"/>
                <a:gd name="connsiteX118" fmla="*/ 707732 w 1033465"/>
                <a:gd name="connsiteY118" fmla="*/ 283579 h 838042"/>
                <a:gd name="connsiteX119" fmla="*/ 743927 w 1033465"/>
                <a:gd name="connsiteY119" fmla="*/ 251194 h 838042"/>
                <a:gd name="connsiteX120" fmla="*/ 783019 w 1033465"/>
                <a:gd name="connsiteY120" fmla="*/ 213846 h 838042"/>
                <a:gd name="connsiteX121" fmla="*/ 746401 w 1033465"/>
                <a:gd name="connsiteY121" fmla="*/ 201789 h 838042"/>
                <a:gd name="connsiteX122" fmla="*/ 694397 w 1033465"/>
                <a:gd name="connsiteY122" fmla="*/ 226429 h 838042"/>
                <a:gd name="connsiteX123" fmla="*/ 656678 w 1033465"/>
                <a:gd name="connsiteY123" fmla="*/ 257626 h 838042"/>
                <a:gd name="connsiteX124" fmla="*/ 616001 w 1033465"/>
                <a:gd name="connsiteY124" fmla="*/ 286712 h 838042"/>
                <a:gd name="connsiteX125" fmla="*/ 564857 w 1033465"/>
                <a:gd name="connsiteY125" fmla="*/ 287389 h 838042"/>
                <a:gd name="connsiteX126" fmla="*/ 530567 w 1033465"/>
                <a:gd name="connsiteY126" fmla="*/ 274054 h 838042"/>
                <a:gd name="connsiteX127" fmla="*/ 507707 w 1033465"/>
                <a:gd name="connsiteY127" fmla="*/ 235954 h 838042"/>
                <a:gd name="connsiteX128" fmla="*/ 509612 w 1033465"/>
                <a:gd name="connsiteY128" fmla="*/ 171184 h 838042"/>
                <a:gd name="connsiteX129" fmla="*/ 508314 w 1033465"/>
                <a:gd name="connsiteY129" fmla="*/ 73485 h 838042"/>
                <a:gd name="connsiteX130" fmla="*/ 454116 w 1033465"/>
                <a:gd name="connsiteY130" fmla="*/ 11248 h 838042"/>
                <a:gd name="connsiteX131" fmla="*/ 442470 w 1033465"/>
                <a:gd name="connsiteY131" fmla="*/ 75864 h 838042"/>
                <a:gd name="connsiteX132" fmla="*/ 439226 w 1033465"/>
                <a:gd name="connsiteY132" fmla="*/ 132660 h 838042"/>
                <a:gd name="connsiteX133" fmla="*/ 436054 w 1033465"/>
                <a:gd name="connsiteY13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66712 w 1033465"/>
                <a:gd name="connsiteY10" fmla="*/ 251194 h 838042"/>
                <a:gd name="connsiteX11" fmla="*/ 159092 w 1033465"/>
                <a:gd name="connsiteY11" fmla="*/ 239764 h 838042"/>
                <a:gd name="connsiteX12" fmla="*/ 147662 w 1033465"/>
                <a:gd name="connsiteY12" fmla="*/ 235954 h 838042"/>
                <a:gd name="connsiteX13" fmla="*/ 141947 w 1033465"/>
                <a:gd name="connsiteY13" fmla="*/ 232144 h 838042"/>
                <a:gd name="connsiteX14" fmla="*/ 136232 w 1033465"/>
                <a:gd name="connsiteY14" fmla="*/ 230239 h 838042"/>
                <a:gd name="connsiteX15" fmla="*/ 119087 w 1033465"/>
                <a:gd name="connsiteY15" fmla="*/ 226429 h 838042"/>
                <a:gd name="connsiteX16" fmla="*/ 113372 w 1033465"/>
                <a:gd name="connsiteY16" fmla="*/ 220714 h 838042"/>
                <a:gd name="connsiteX17" fmla="*/ 103847 w 1033465"/>
                <a:gd name="connsiteY17" fmla="*/ 203569 h 838042"/>
                <a:gd name="connsiteX18" fmla="*/ 86702 w 1033465"/>
                <a:gd name="connsiteY18" fmla="*/ 195949 h 838042"/>
                <a:gd name="connsiteX19" fmla="*/ 80987 w 1033465"/>
                <a:gd name="connsiteY19" fmla="*/ 194044 h 838042"/>
                <a:gd name="connsiteX20" fmla="*/ 61937 w 1033465"/>
                <a:gd name="connsiteY20" fmla="*/ 197854 h 838042"/>
                <a:gd name="connsiteX21" fmla="*/ 56222 w 1033465"/>
                <a:gd name="connsiteY21" fmla="*/ 201664 h 838042"/>
                <a:gd name="connsiteX22" fmla="*/ 52412 w 1033465"/>
                <a:gd name="connsiteY22" fmla="*/ 207379 h 838042"/>
                <a:gd name="connsiteX23" fmla="*/ 48602 w 1033465"/>
                <a:gd name="connsiteY23" fmla="*/ 218809 h 838042"/>
                <a:gd name="connsiteX24" fmla="*/ 52412 w 1033465"/>
                <a:gd name="connsiteY24" fmla="*/ 256909 h 838042"/>
                <a:gd name="connsiteX25" fmla="*/ 56222 w 1033465"/>
                <a:gd name="connsiteY25" fmla="*/ 262624 h 838042"/>
                <a:gd name="connsiteX26" fmla="*/ 61937 w 1033465"/>
                <a:gd name="connsiteY26" fmla="*/ 266434 h 838042"/>
                <a:gd name="connsiteX27" fmla="*/ 65747 w 1033465"/>
                <a:gd name="connsiteY27" fmla="*/ 272149 h 838042"/>
                <a:gd name="connsiteX28" fmla="*/ 82892 w 1033465"/>
                <a:gd name="connsiteY28" fmla="*/ 281674 h 838042"/>
                <a:gd name="connsiteX29" fmla="*/ 105752 w 1033465"/>
                <a:gd name="connsiteY29" fmla="*/ 283579 h 838042"/>
                <a:gd name="connsiteX30" fmla="*/ 126707 w 1033465"/>
                <a:gd name="connsiteY30" fmla="*/ 289294 h 838042"/>
                <a:gd name="connsiteX31" fmla="*/ 132422 w 1033465"/>
                <a:gd name="connsiteY31" fmla="*/ 291199 h 838042"/>
                <a:gd name="connsiteX32" fmla="*/ 138137 w 1033465"/>
                <a:gd name="connsiteY32" fmla="*/ 296914 h 838042"/>
                <a:gd name="connsiteX33" fmla="*/ 145757 w 1033465"/>
                <a:gd name="connsiteY33" fmla="*/ 298819 h 838042"/>
                <a:gd name="connsiteX34" fmla="*/ 168617 w 1033465"/>
                <a:gd name="connsiteY34" fmla="*/ 302629 h 838042"/>
                <a:gd name="connsiteX35" fmla="*/ 193382 w 1033465"/>
                <a:gd name="connsiteY35" fmla="*/ 308344 h 838042"/>
                <a:gd name="connsiteX36" fmla="*/ 210527 w 1033465"/>
                <a:gd name="connsiteY36" fmla="*/ 314059 h 838042"/>
                <a:gd name="connsiteX37" fmla="*/ 216242 w 1033465"/>
                <a:gd name="connsiteY37" fmla="*/ 315964 h 838042"/>
                <a:gd name="connsiteX38" fmla="*/ 231482 w 1033465"/>
                <a:gd name="connsiteY38" fmla="*/ 319774 h 838042"/>
                <a:gd name="connsiteX39" fmla="*/ 250532 w 1033465"/>
                <a:gd name="connsiteY39" fmla="*/ 325489 h 838042"/>
                <a:gd name="connsiteX40" fmla="*/ 256247 w 1033465"/>
                <a:gd name="connsiteY40" fmla="*/ 329299 h 838042"/>
                <a:gd name="connsiteX41" fmla="*/ 269582 w 1033465"/>
                <a:gd name="connsiteY41" fmla="*/ 344539 h 838042"/>
                <a:gd name="connsiteX42" fmla="*/ 275297 w 1033465"/>
                <a:gd name="connsiteY42" fmla="*/ 363589 h 838042"/>
                <a:gd name="connsiteX43" fmla="*/ 277202 w 1033465"/>
                <a:gd name="connsiteY43" fmla="*/ 369304 h 838042"/>
                <a:gd name="connsiteX44" fmla="*/ 279107 w 1033465"/>
                <a:gd name="connsiteY44" fmla="*/ 375019 h 838042"/>
                <a:gd name="connsiteX45" fmla="*/ 281012 w 1033465"/>
                <a:gd name="connsiteY45" fmla="*/ 399784 h 838042"/>
                <a:gd name="connsiteX46" fmla="*/ 282917 w 1033465"/>
                <a:gd name="connsiteY46" fmla="*/ 405499 h 838042"/>
                <a:gd name="connsiteX47" fmla="*/ 281012 w 1033465"/>
                <a:gd name="connsiteY47" fmla="*/ 424549 h 838042"/>
                <a:gd name="connsiteX48" fmla="*/ 279107 w 1033465"/>
                <a:gd name="connsiteY48" fmla="*/ 434074 h 838042"/>
                <a:gd name="connsiteX49" fmla="*/ 265772 w 1033465"/>
                <a:gd name="connsiteY49" fmla="*/ 447409 h 838042"/>
                <a:gd name="connsiteX50" fmla="*/ 254342 w 1033465"/>
                <a:gd name="connsiteY50" fmla="*/ 455029 h 838042"/>
                <a:gd name="connsiteX51" fmla="*/ 242912 w 1033465"/>
                <a:gd name="connsiteY51" fmla="*/ 458839 h 838042"/>
                <a:gd name="connsiteX52" fmla="*/ 128612 w 1033465"/>
                <a:gd name="connsiteY52" fmla="*/ 458839 h 838042"/>
                <a:gd name="connsiteX53" fmla="*/ 122897 w 1033465"/>
                <a:gd name="connsiteY53" fmla="*/ 460744 h 838042"/>
                <a:gd name="connsiteX54" fmla="*/ 107657 w 1033465"/>
                <a:gd name="connsiteY54" fmla="*/ 462649 h 838042"/>
                <a:gd name="connsiteX55" fmla="*/ 90512 w 1033465"/>
                <a:gd name="connsiteY55" fmla="*/ 468364 h 838042"/>
                <a:gd name="connsiteX56" fmla="*/ 84797 w 1033465"/>
                <a:gd name="connsiteY56" fmla="*/ 470269 h 838042"/>
                <a:gd name="connsiteX57" fmla="*/ 79082 w 1033465"/>
                <a:gd name="connsiteY57" fmla="*/ 474079 h 838042"/>
                <a:gd name="connsiteX58" fmla="*/ 67652 w 1033465"/>
                <a:gd name="connsiteY58" fmla="*/ 475984 h 838042"/>
                <a:gd name="connsiteX59" fmla="*/ 29552 w 1033465"/>
                <a:gd name="connsiteY59" fmla="*/ 477889 h 838042"/>
                <a:gd name="connsiteX60" fmla="*/ 18122 w 1033465"/>
                <a:gd name="connsiteY60" fmla="*/ 483604 h 838042"/>
                <a:gd name="connsiteX61" fmla="*/ 8597 w 1033465"/>
                <a:gd name="connsiteY61" fmla="*/ 493129 h 838042"/>
                <a:gd name="connsiteX62" fmla="*/ 6692 w 1033465"/>
                <a:gd name="connsiteY62" fmla="*/ 498844 h 838042"/>
                <a:gd name="connsiteX63" fmla="*/ 2882 w 1033465"/>
                <a:gd name="connsiteY63" fmla="*/ 504559 h 838042"/>
                <a:gd name="connsiteX64" fmla="*/ 14312 w 1033465"/>
                <a:gd name="connsiteY64" fmla="*/ 540754 h 838042"/>
                <a:gd name="connsiteX65" fmla="*/ 147662 w 1033465"/>
                <a:gd name="connsiteY65" fmla="*/ 540754 h 838042"/>
                <a:gd name="connsiteX66" fmla="*/ 155282 w 1033465"/>
                <a:gd name="connsiteY66" fmla="*/ 538849 h 838042"/>
                <a:gd name="connsiteX67" fmla="*/ 305777 w 1033465"/>
                <a:gd name="connsiteY67" fmla="*/ 533134 h 838042"/>
                <a:gd name="connsiteX68" fmla="*/ 321017 w 1033465"/>
                <a:gd name="connsiteY68" fmla="*/ 540754 h 838042"/>
                <a:gd name="connsiteX69" fmla="*/ 332447 w 1033465"/>
                <a:gd name="connsiteY69" fmla="*/ 546469 h 838042"/>
                <a:gd name="connsiteX70" fmla="*/ 336257 w 1033465"/>
                <a:gd name="connsiteY70" fmla="*/ 552184 h 838042"/>
                <a:gd name="connsiteX71" fmla="*/ 341972 w 1033465"/>
                <a:gd name="connsiteY71" fmla="*/ 554089 h 838042"/>
                <a:gd name="connsiteX72" fmla="*/ 353402 w 1033465"/>
                <a:gd name="connsiteY72" fmla="*/ 561709 h 838042"/>
                <a:gd name="connsiteX73" fmla="*/ 359117 w 1033465"/>
                <a:gd name="connsiteY73" fmla="*/ 565519 h 838042"/>
                <a:gd name="connsiteX74" fmla="*/ 362927 w 1033465"/>
                <a:gd name="connsiteY74" fmla="*/ 571234 h 838042"/>
                <a:gd name="connsiteX75" fmla="*/ 368642 w 1033465"/>
                <a:gd name="connsiteY75" fmla="*/ 582664 h 838042"/>
                <a:gd name="connsiteX76" fmla="*/ 364832 w 1033465"/>
                <a:gd name="connsiteY76" fmla="*/ 609334 h 838042"/>
                <a:gd name="connsiteX77" fmla="*/ 361022 w 1033465"/>
                <a:gd name="connsiteY77" fmla="*/ 615049 h 838042"/>
                <a:gd name="connsiteX78" fmla="*/ 359117 w 1033465"/>
                <a:gd name="connsiteY78" fmla="*/ 620764 h 838042"/>
                <a:gd name="connsiteX79" fmla="*/ 355307 w 1033465"/>
                <a:gd name="connsiteY79" fmla="*/ 626479 h 838042"/>
                <a:gd name="connsiteX80" fmla="*/ 353402 w 1033465"/>
                <a:gd name="connsiteY80" fmla="*/ 632194 h 838042"/>
                <a:gd name="connsiteX81" fmla="*/ 349592 w 1033465"/>
                <a:gd name="connsiteY81" fmla="*/ 637909 h 838042"/>
                <a:gd name="connsiteX82" fmla="*/ 332447 w 1033465"/>
                <a:gd name="connsiteY82" fmla="*/ 704584 h 838042"/>
                <a:gd name="connsiteX83" fmla="*/ 330542 w 1033465"/>
                <a:gd name="connsiteY83" fmla="*/ 756019 h 838042"/>
                <a:gd name="connsiteX84" fmla="*/ 332447 w 1033465"/>
                <a:gd name="connsiteY84" fmla="*/ 780784 h 838042"/>
                <a:gd name="connsiteX85" fmla="*/ 334352 w 1033465"/>
                <a:gd name="connsiteY85" fmla="*/ 786499 h 838042"/>
                <a:gd name="connsiteX86" fmla="*/ 338162 w 1033465"/>
                <a:gd name="connsiteY86" fmla="*/ 790309 h 838042"/>
                <a:gd name="connsiteX87" fmla="*/ 366737 w 1033465"/>
                <a:gd name="connsiteY87" fmla="*/ 836029 h 838042"/>
                <a:gd name="connsiteX88" fmla="*/ 389597 w 1033465"/>
                <a:gd name="connsiteY88" fmla="*/ 837934 h 838042"/>
                <a:gd name="connsiteX89" fmla="*/ 397407 w 1033465"/>
                <a:gd name="connsiteY89" fmla="*/ 833530 h 838042"/>
                <a:gd name="connsiteX90" fmla="*/ 402932 w 1033465"/>
                <a:gd name="connsiteY90" fmla="*/ 784594 h 838042"/>
                <a:gd name="connsiteX91" fmla="*/ 406742 w 1033465"/>
                <a:gd name="connsiteY91" fmla="*/ 727444 h 838042"/>
                <a:gd name="connsiteX92" fmla="*/ 423887 w 1033465"/>
                <a:gd name="connsiteY92" fmla="*/ 672199 h 838042"/>
                <a:gd name="connsiteX93" fmla="*/ 429602 w 1033465"/>
                <a:gd name="connsiteY93" fmla="*/ 658864 h 838042"/>
                <a:gd name="connsiteX94" fmla="*/ 444084 w 1033465"/>
                <a:gd name="connsiteY94" fmla="*/ 626947 h 838042"/>
                <a:gd name="connsiteX95" fmla="*/ 464289 w 1033465"/>
                <a:gd name="connsiteY95" fmla="*/ 600072 h 838042"/>
                <a:gd name="connsiteX96" fmla="*/ 523510 w 1033465"/>
                <a:gd name="connsiteY96" fmla="*/ 565123 h 838042"/>
                <a:gd name="connsiteX97" fmla="*/ 599348 w 1033465"/>
                <a:gd name="connsiteY97" fmla="*/ 550915 h 838042"/>
                <a:gd name="connsiteX98" fmla="*/ 707801 w 1033465"/>
                <a:gd name="connsiteY98" fmla="*/ 612819 h 838042"/>
                <a:gd name="connsiteX99" fmla="*/ 780122 w 1033465"/>
                <a:gd name="connsiteY99" fmla="*/ 656959 h 838042"/>
                <a:gd name="connsiteX100" fmla="*/ 804887 w 1033465"/>
                <a:gd name="connsiteY100" fmla="*/ 632194 h 838042"/>
                <a:gd name="connsiteX101" fmla="*/ 801077 w 1033465"/>
                <a:gd name="connsiteY101" fmla="*/ 601714 h 838042"/>
                <a:gd name="connsiteX102" fmla="*/ 762796 w 1033465"/>
                <a:gd name="connsiteY102" fmla="*/ 562523 h 838042"/>
                <a:gd name="connsiteX103" fmla="*/ 650582 w 1033465"/>
                <a:gd name="connsiteY103" fmla="*/ 479794 h 838042"/>
                <a:gd name="connsiteX104" fmla="*/ 646772 w 1033465"/>
                <a:gd name="connsiteY104" fmla="*/ 462649 h 838042"/>
                <a:gd name="connsiteX105" fmla="*/ 658202 w 1033465"/>
                <a:gd name="connsiteY105" fmla="*/ 426454 h 838042"/>
                <a:gd name="connsiteX106" fmla="*/ 726782 w 1033465"/>
                <a:gd name="connsiteY106" fmla="*/ 405499 h 838042"/>
                <a:gd name="connsiteX107" fmla="*/ 813738 w 1033465"/>
                <a:gd name="connsiteY107" fmla="*/ 406906 h 838042"/>
                <a:gd name="connsiteX108" fmla="*/ 906231 w 1033465"/>
                <a:gd name="connsiteY108" fmla="*/ 417646 h 838042"/>
                <a:gd name="connsiteX109" fmla="*/ 1002290 w 1033465"/>
                <a:gd name="connsiteY109" fmla="*/ 426835 h 838042"/>
                <a:gd name="connsiteX110" fmla="*/ 1032449 w 1033465"/>
                <a:gd name="connsiteY110" fmla="*/ 402711 h 838042"/>
                <a:gd name="connsiteX111" fmla="*/ 1020514 w 1033465"/>
                <a:gd name="connsiteY111" fmla="*/ 377797 h 838042"/>
                <a:gd name="connsiteX112" fmla="*/ 964889 w 1033465"/>
                <a:gd name="connsiteY112" fmla="*/ 358029 h 838042"/>
                <a:gd name="connsiteX113" fmla="*/ 827747 w 1033465"/>
                <a:gd name="connsiteY113" fmla="*/ 357874 h 838042"/>
                <a:gd name="connsiteX114" fmla="*/ 755811 w 1033465"/>
                <a:gd name="connsiteY114" fmla="*/ 361702 h 838042"/>
                <a:gd name="connsiteX115" fmla="*/ 671537 w 1033465"/>
                <a:gd name="connsiteY115" fmla="*/ 369304 h 838042"/>
                <a:gd name="connsiteX116" fmla="*/ 644867 w 1033465"/>
                <a:gd name="connsiteY116" fmla="*/ 338824 h 838042"/>
                <a:gd name="connsiteX117" fmla="*/ 676403 w 1033465"/>
                <a:gd name="connsiteY117" fmla="*/ 304962 h 838042"/>
                <a:gd name="connsiteX118" fmla="*/ 707732 w 1033465"/>
                <a:gd name="connsiteY118" fmla="*/ 283579 h 838042"/>
                <a:gd name="connsiteX119" fmla="*/ 743927 w 1033465"/>
                <a:gd name="connsiteY119" fmla="*/ 251194 h 838042"/>
                <a:gd name="connsiteX120" fmla="*/ 783019 w 1033465"/>
                <a:gd name="connsiteY120" fmla="*/ 213846 h 838042"/>
                <a:gd name="connsiteX121" fmla="*/ 746401 w 1033465"/>
                <a:gd name="connsiteY121" fmla="*/ 201789 h 838042"/>
                <a:gd name="connsiteX122" fmla="*/ 694397 w 1033465"/>
                <a:gd name="connsiteY122" fmla="*/ 226429 h 838042"/>
                <a:gd name="connsiteX123" fmla="*/ 656678 w 1033465"/>
                <a:gd name="connsiteY123" fmla="*/ 257626 h 838042"/>
                <a:gd name="connsiteX124" fmla="*/ 616001 w 1033465"/>
                <a:gd name="connsiteY124" fmla="*/ 286712 h 838042"/>
                <a:gd name="connsiteX125" fmla="*/ 564857 w 1033465"/>
                <a:gd name="connsiteY125" fmla="*/ 287389 h 838042"/>
                <a:gd name="connsiteX126" fmla="*/ 530567 w 1033465"/>
                <a:gd name="connsiteY126" fmla="*/ 274054 h 838042"/>
                <a:gd name="connsiteX127" fmla="*/ 507707 w 1033465"/>
                <a:gd name="connsiteY127" fmla="*/ 235954 h 838042"/>
                <a:gd name="connsiteX128" fmla="*/ 509612 w 1033465"/>
                <a:gd name="connsiteY128" fmla="*/ 171184 h 838042"/>
                <a:gd name="connsiteX129" fmla="*/ 508314 w 1033465"/>
                <a:gd name="connsiteY129" fmla="*/ 73485 h 838042"/>
                <a:gd name="connsiteX130" fmla="*/ 454116 w 1033465"/>
                <a:gd name="connsiteY130" fmla="*/ 11248 h 838042"/>
                <a:gd name="connsiteX131" fmla="*/ 442470 w 1033465"/>
                <a:gd name="connsiteY131" fmla="*/ 75864 h 838042"/>
                <a:gd name="connsiteX132" fmla="*/ 439226 w 1033465"/>
                <a:gd name="connsiteY132" fmla="*/ 132660 h 838042"/>
                <a:gd name="connsiteX133" fmla="*/ 436054 w 1033465"/>
                <a:gd name="connsiteY13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59092 w 1033465"/>
                <a:gd name="connsiteY10" fmla="*/ 239764 h 838042"/>
                <a:gd name="connsiteX11" fmla="*/ 147662 w 1033465"/>
                <a:gd name="connsiteY11" fmla="*/ 235954 h 838042"/>
                <a:gd name="connsiteX12" fmla="*/ 141947 w 1033465"/>
                <a:gd name="connsiteY12" fmla="*/ 232144 h 838042"/>
                <a:gd name="connsiteX13" fmla="*/ 136232 w 1033465"/>
                <a:gd name="connsiteY13" fmla="*/ 230239 h 838042"/>
                <a:gd name="connsiteX14" fmla="*/ 119087 w 1033465"/>
                <a:gd name="connsiteY14" fmla="*/ 226429 h 838042"/>
                <a:gd name="connsiteX15" fmla="*/ 113372 w 1033465"/>
                <a:gd name="connsiteY15" fmla="*/ 220714 h 838042"/>
                <a:gd name="connsiteX16" fmla="*/ 103847 w 1033465"/>
                <a:gd name="connsiteY16" fmla="*/ 203569 h 838042"/>
                <a:gd name="connsiteX17" fmla="*/ 86702 w 1033465"/>
                <a:gd name="connsiteY17" fmla="*/ 195949 h 838042"/>
                <a:gd name="connsiteX18" fmla="*/ 80987 w 1033465"/>
                <a:gd name="connsiteY18" fmla="*/ 194044 h 838042"/>
                <a:gd name="connsiteX19" fmla="*/ 61937 w 1033465"/>
                <a:gd name="connsiteY19" fmla="*/ 197854 h 838042"/>
                <a:gd name="connsiteX20" fmla="*/ 56222 w 1033465"/>
                <a:gd name="connsiteY20" fmla="*/ 201664 h 838042"/>
                <a:gd name="connsiteX21" fmla="*/ 52412 w 1033465"/>
                <a:gd name="connsiteY21" fmla="*/ 207379 h 838042"/>
                <a:gd name="connsiteX22" fmla="*/ 48602 w 1033465"/>
                <a:gd name="connsiteY22" fmla="*/ 218809 h 838042"/>
                <a:gd name="connsiteX23" fmla="*/ 52412 w 1033465"/>
                <a:gd name="connsiteY23" fmla="*/ 256909 h 838042"/>
                <a:gd name="connsiteX24" fmla="*/ 56222 w 1033465"/>
                <a:gd name="connsiteY24" fmla="*/ 262624 h 838042"/>
                <a:gd name="connsiteX25" fmla="*/ 61937 w 1033465"/>
                <a:gd name="connsiteY25" fmla="*/ 266434 h 838042"/>
                <a:gd name="connsiteX26" fmla="*/ 65747 w 1033465"/>
                <a:gd name="connsiteY26" fmla="*/ 272149 h 838042"/>
                <a:gd name="connsiteX27" fmla="*/ 82892 w 1033465"/>
                <a:gd name="connsiteY27" fmla="*/ 281674 h 838042"/>
                <a:gd name="connsiteX28" fmla="*/ 105752 w 1033465"/>
                <a:gd name="connsiteY28" fmla="*/ 283579 h 838042"/>
                <a:gd name="connsiteX29" fmla="*/ 126707 w 1033465"/>
                <a:gd name="connsiteY29" fmla="*/ 289294 h 838042"/>
                <a:gd name="connsiteX30" fmla="*/ 132422 w 1033465"/>
                <a:gd name="connsiteY30" fmla="*/ 291199 h 838042"/>
                <a:gd name="connsiteX31" fmla="*/ 138137 w 1033465"/>
                <a:gd name="connsiteY31" fmla="*/ 296914 h 838042"/>
                <a:gd name="connsiteX32" fmla="*/ 145757 w 1033465"/>
                <a:gd name="connsiteY32" fmla="*/ 298819 h 838042"/>
                <a:gd name="connsiteX33" fmla="*/ 168617 w 1033465"/>
                <a:gd name="connsiteY33" fmla="*/ 302629 h 838042"/>
                <a:gd name="connsiteX34" fmla="*/ 193382 w 1033465"/>
                <a:gd name="connsiteY34" fmla="*/ 308344 h 838042"/>
                <a:gd name="connsiteX35" fmla="*/ 210527 w 1033465"/>
                <a:gd name="connsiteY35" fmla="*/ 314059 h 838042"/>
                <a:gd name="connsiteX36" fmla="*/ 216242 w 1033465"/>
                <a:gd name="connsiteY36" fmla="*/ 315964 h 838042"/>
                <a:gd name="connsiteX37" fmla="*/ 231482 w 1033465"/>
                <a:gd name="connsiteY37" fmla="*/ 319774 h 838042"/>
                <a:gd name="connsiteX38" fmla="*/ 250532 w 1033465"/>
                <a:gd name="connsiteY38" fmla="*/ 325489 h 838042"/>
                <a:gd name="connsiteX39" fmla="*/ 256247 w 1033465"/>
                <a:gd name="connsiteY39" fmla="*/ 329299 h 838042"/>
                <a:gd name="connsiteX40" fmla="*/ 269582 w 1033465"/>
                <a:gd name="connsiteY40" fmla="*/ 344539 h 838042"/>
                <a:gd name="connsiteX41" fmla="*/ 275297 w 1033465"/>
                <a:gd name="connsiteY41" fmla="*/ 363589 h 838042"/>
                <a:gd name="connsiteX42" fmla="*/ 277202 w 1033465"/>
                <a:gd name="connsiteY42" fmla="*/ 369304 h 838042"/>
                <a:gd name="connsiteX43" fmla="*/ 279107 w 1033465"/>
                <a:gd name="connsiteY43" fmla="*/ 375019 h 838042"/>
                <a:gd name="connsiteX44" fmla="*/ 281012 w 1033465"/>
                <a:gd name="connsiteY44" fmla="*/ 399784 h 838042"/>
                <a:gd name="connsiteX45" fmla="*/ 282917 w 1033465"/>
                <a:gd name="connsiteY45" fmla="*/ 405499 h 838042"/>
                <a:gd name="connsiteX46" fmla="*/ 281012 w 1033465"/>
                <a:gd name="connsiteY46" fmla="*/ 424549 h 838042"/>
                <a:gd name="connsiteX47" fmla="*/ 279107 w 1033465"/>
                <a:gd name="connsiteY47" fmla="*/ 434074 h 838042"/>
                <a:gd name="connsiteX48" fmla="*/ 265772 w 1033465"/>
                <a:gd name="connsiteY48" fmla="*/ 447409 h 838042"/>
                <a:gd name="connsiteX49" fmla="*/ 254342 w 1033465"/>
                <a:gd name="connsiteY49" fmla="*/ 455029 h 838042"/>
                <a:gd name="connsiteX50" fmla="*/ 242912 w 1033465"/>
                <a:gd name="connsiteY50" fmla="*/ 458839 h 838042"/>
                <a:gd name="connsiteX51" fmla="*/ 128612 w 1033465"/>
                <a:gd name="connsiteY51" fmla="*/ 458839 h 838042"/>
                <a:gd name="connsiteX52" fmla="*/ 122897 w 1033465"/>
                <a:gd name="connsiteY52" fmla="*/ 460744 h 838042"/>
                <a:gd name="connsiteX53" fmla="*/ 107657 w 1033465"/>
                <a:gd name="connsiteY53" fmla="*/ 462649 h 838042"/>
                <a:gd name="connsiteX54" fmla="*/ 90512 w 1033465"/>
                <a:gd name="connsiteY54" fmla="*/ 468364 h 838042"/>
                <a:gd name="connsiteX55" fmla="*/ 84797 w 1033465"/>
                <a:gd name="connsiteY55" fmla="*/ 470269 h 838042"/>
                <a:gd name="connsiteX56" fmla="*/ 79082 w 1033465"/>
                <a:gd name="connsiteY56" fmla="*/ 474079 h 838042"/>
                <a:gd name="connsiteX57" fmla="*/ 67652 w 1033465"/>
                <a:gd name="connsiteY57" fmla="*/ 475984 h 838042"/>
                <a:gd name="connsiteX58" fmla="*/ 29552 w 1033465"/>
                <a:gd name="connsiteY58" fmla="*/ 477889 h 838042"/>
                <a:gd name="connsiteX59" fmla="*/ 18122 w 1033465"/>
                <a:gd name="connsiteY59" fmla="*/ 483604 h 838042"/>
                <a:gd name="connsiteX60" fmla="*/ 8597 w 1033465"/>
                <a:gd name="connsiteY60" fmla="*/ 493129 h 838042"/>
                <a:gd name="connsiteX61" fmla="*/ 6692 w 1033465"/>
                <a:gd name="connsiteY61" fmla="*/ 498844 h 838042"/>
                <a:gd name="connsiteX62" fmla="*/ 2882 w 1033465"/>
                <a:gd name="connsiteY62" fmla="*/ 504559 h 838042"/>
                <a:gd name="connsiteX63" fmla="*/ 14312 w 1033465"/>
                <a:gd name="connsiteY63" fmla="*/ 540754 h 838042"/>
                <a:gd name="connsiteX64" fmla="*/ 147662 w 1033465"/>
                <a:gd name="connsiteY64" fmla="*/ 540754 h 838042"/>
                <a:gd name="connsiteX65" fmla="*/ 155282 w 1033465"/>
                <a:gd name="connsiteY65" fmla="*/ 538849 h 838042"/>
                <a:gd name="connsiteX66" fmla="*/ 305777 w 1033465"/>
                <a:gd name="connsiteY66" fmla="*/ 533134 h 838042"/>
                <a:gd name="connsiteX67" fmla="*/ 321017 w 1033465"/>
                <a:gd name="connsiteY67" fmla="*/ 540754 h 838042"/>
                <a:gd name="connsiteX68" fmla="*/ 332447 w 1033465"/>
                <a:gd name="connsiteY68" fmla="*/ 546469 h 838042"/>
                <a:gd name="connsiteX69" fmla="*/ 336257 w 1033465"/>
                <a:gd name="connsiteY69" fmla="*/ 552184 h 838042"/>
                <a:gd name="connsiteX70" fmla="*/ 341972 w 1033465"/>
                <a:gd name="connsiteY70" fmla="*/ 554089 h 838042"/>
                <a:gd name="connsiteX71" fmla="*/ 353402 w 1033465"/>
                <a:gd name="connsiteY71" fmla="*/ 561709 h 838042"/>
                <a:gd name="connsiteX72" fmla="*/ 359117 w 1033465"/>
                <a:gd name="connsiteY72" fmla="*/ 565519 h 838042"/>
                <a:gd name="connsiteX73" fmla="*/ 362927 w 1033465"/>
                <a:gd name="connsiteY73" fmla="*/ 571234 h 838042"/>
                <a:gd name="connsiteX74" fmla="*/ 368642 w 1033465"/>
                <a:gd name="connsiteY74" fmla="*/ 582664 h 838042"/>
                <a:gd name="connsiteX75" fmla="*/ 364832 w 1033465"/>
                <a:gd name="connsiteY75" fmla="*/ 609334 h 838042"/>
                <a:gd name="connsiteX76" fmla="*/ 361022 w 1033465"/>
                <a:gd name="connsiteY76" fmla="*/ 615049 h 838042"/>
                <a:gd name="connsiteX77" fmla="*/ 359117 w 1033465"/>
                <a:gd name="connsiteY77" fmla="*/ 620764 h 838042"/>
                <a:gd name="connsiteX78" fmla="*/ 355307 w 1033465"/>
                <a:gd name="connsiteY78" fmla="*/ 626479 h 838042"/>
                <a:gd name="connsiteX79" fmla="*/ 353402 w 1033465"/>
                <a:gd name="connsiteY79" fmla="*/ 632194 h 838042"/>
                <a:gd name="connsiteX80" fmla="*/ 349592 w 1033465"/>
                <a:gd name="connsiteY80" fmla="*/ 637909 h 838042"/>
                <a:gd name="connsiteX81" fmla="*/ 332447 w 1033465"/>
                <a:gd name="connsiteY81" fmla="*/ 704584 h 838042"/>
                <a:gd name="connsiteX82" fmla="*/ 330542 w 1033465"/>
                <a:gd name="connsiteY82" fmla="*/ 756019 h 838042"/>
                <a:gd name="connsiteX83" fmla="*/ 332447 w 1033465"/>
                <a:gd name="connsiteY83" fmla="*/ 780784 h 838042"/>
                <a:gd name="connsiteX84" fmla="*/ 334352 w 1033465"/>
                <a:gd name="connsiteY84" fmla="*/ 786499 h 838042"/>
                <a:gd name="connsiteX85" fmla="*/ 338162 w 1033465"/>
                <a:gd name="connsiteY85" fmla="*/ 790309 h 838042"/>
                <a:gd name="connsiteX86" fmla="*/ 366737 w 1033465"/>
                <a:gd name="connsiteY86" fmla="*/ 836029 h 838042"/>
                <a:gd name="connsiteX87" fmla="*/ 389597 w 1033465"/>
                <a:gd name="connsiteY87" fmla="*/ 837934 h 838042"/>
                <a:gd name="connsiteX88" fmla="*/ 397407 w 1033465"/>
                <a:gd name="connsiteY88" fmla="*/ 833530 h 838042"/>
                <a:gd name="connsiteX89" fmla="*/ 402932 w 1033465"/>
                <a:gd name="connsiteY89" fmla="*/ 784594 h 838042"/>
                <a:gd name="connsiteX90" fmla="*/ 406742 w 1033465"/>
                <a:gd name="connsiteY90" fmla="*/ 727444 h 838042"/>
                <a:gd name="connsiteX91" fmla="*/ 423887 w 1033465"/>
                <a:gd name="connsiteY91" fmla="*/ 672199 h 838042"/>
                <a:gd name="connsiteX92" fmla="*/ 429602 w 1033465"/>
                <a:gd name="connsiteY92" fmla="*/ 658864 h 838042"/>
                <a:gd name="connsiteX93" fmla="*/ 444084 w 1033465"/>
                <a:gd name="connsiteY93" fmla="*/ 626947 h 838042"/>
                <a:gd name="connsiteX94" fmla="*/ 464289 w 1033465"/>
                <a:gd name="connsiteY94" fmla="*/ 600072 h 838042"/>
                <a:gd name="connsiteX95" fmla="*/ 523510 w 1033465"/>
                <a:gd name="connsiteY95" fmla="*/ 565123 h 838042"/>
                <a:gd name="connsiteX96" fmla="*/ 599348 w 1033465"/>
                <a:gd name="connsiteY96" fmla="*/ 550915 h 838042"/>
                <a:gd name="connsiteX97" fmla="*/ 707801 w 1033465"/>
                <a:gd name="connsiteY97" fmla="*/ 612819 h 838042"/>
                <a:gd name="connsiteX98" fmla="*/ 780122 w 1033465"/>
                <a:gd name="connsiteY98" fmla="*/ 656959 h 838042"/>
                <a:gd name="connsiteX99" fmla="*/ 804887 w 1033465"/>
                <a:gd name="connsiteY99" fmla="*/ 632194 h 838042"/>
                <a:gd name="connsiteX100" fmla="*/ 801077 w 1033465"/>
                <a:gd name="connsiteY100" fmla="*/ 601714 h 838042"/>
                <a:gd name="connsiteX101" fmla="*/ 762796 w 1033465"/>
                <a:gd name="connsiteY101" fmla="*/ 562523 h 838042"/>
                <a:gd name="connsiteX102" fmla="*/ 650582 w 1033465"/>
                <a:gd name="connsiteY102" fmla="*/ 479794 h 838042"/>
                <a:gd name="connsiteX103" fmla="*/ 646772 w 1033465"/>
                <a:gd name="connsiteY103" fmla="*/ 462649 h 838042"/>
                <a:gd name="connsiteX104" fmla="*/ 658202 w 1033465"/>
                <a:gd name="connsiteY104" fmla="*/ 426454 h 838042"/>
                <a:gd name="connsiteX105" fmla="*/ 726782 w 1033465"/>
                <a:gd name="connsiteY105" fmla="*/ 405499 h 838042"/>
                <a:gd name="connsiteX106" fmla="*/ 813738 w 1033465"/>
                <a:gd name="connsiteY106" fmla="*/ 406906 h 838042"/>
                <a:gd name="connsiteX107" fmla="*/ 906231 w 1033465"/>
                <a:gd name="connsiteY107" fmla="*/ 417646 h 838042"/>
                <a:gd name="connsiteX108" fmla="*/ 1002290 w 1033465"/>
                <a:gd name="connsiteY108" fmla="*/ 426835 h 838042"/>
                <a:gd name="connsiteX109" fmla="*/ 1032449 w 1033465"/>
                <a:gd name="connsiteY109" fmla="*/ 402711 h 838042"/>
                <a:gd name="connsiteX110" fmla="*/ 1020514 w 1033465"/>
                <a:gd name="connsiteY110" fmla="*/ 377797 h 838042"/>
                <a:gd name="connsiteX111" fmla="*/ 964889 w 1033465"/>
                <a:gd name="connsiteY111" fmla="*/ 358029 h 838042"/>
                <a:gd name="connsiteX112" fmla="*/ 827747 w 1033465"/>
                <a:gd name="connsiteY112" fmla="*/ 357874 h 838042"/>
                <a:gd name="connsiteX113" fmla="*/ 755811 w 1033465"/>
                <a:gd name="connsiteY113" fmla="*/ 361702 h 838042"/>
                <a:gd name="connsiteX114" fmla="*/ 671537 w 1033465"/>
                <a:gd name="connsiteY114" fmla="*/ 369304 h 838042"/>
                <a:gd name="connsiteX115" fmla="*/ 644867 w 1033465"/>
                <a:gd name="connsiteY115" fmla="*/ 338824 h 838042"/>
                <a:gd name="connsiteX116" fmla="*/ 676403 w 1033465"/>
                <a:gd name="connsiteY116" fmla="*/ 304962 h 838042"/>
                <a:gd name="connsiteX117" fmla="*/ 707732 w 1033465"/>
                <a:gd name="connsiteY117" fmla="*/ 283579 h 838042"/>
                <a:gd name="connsiteX118" fmla="*/ 743927 w 1033465"/>
                <a:gd name="connsiteY118" fmla="*/ 251194 h 838042"/>
                <a:gd name="connsiteX119" fmla="*/ 783019 w 1033465"/>
                <a:gd name="connsiteY119" fmla="*/ 213846 h 838042"/>
                <a:gd name="connsiteX120" fmla="*/ 746401 w 1033465"/>
                <a:gd name="connsiteY120" fmla="*/ 201789 h 838042"/>
                <a:gd name="connsiteX121" fmla="*/ 694397 w 1033465"/>
                <a:gd name="connsiteY121" fmla="*/ 226429 h 838042"/>
                <a:gd name="connsiteX122" fmla="*/ 656678 w 1033465"/>
                <a:gd name="connsiteY122" fmla="*/ 257626 h 838042"/>
                <a:gd name="connsiteX123" fmla="*/ 616001 w 1033465"/>
                <a:gd name="connsiteY123" fmla="*/ 286712 h 838042"/>
                <a:gd name="connsiteX124" fmla="*/ 564857 w 1033465"/>
                <a:gd name="connsiteY124" fmla="*/ 287389 h 838042"/>
                <a:gd name="connsiteX125" fmla="*/ 530567 w 1033465"/>
                <a:gd name="connsiteY125" fmla="*/ 274054 h 838042"/>
                <a:gd name="connsiteX126" fmla="*/ 507707 w 1033465"/>
                <a:gd name="connsiteY126" fmla="*/ 235954 h 838042"/>
                <a:gd name="connsiteX127" fmla="*/ 509612 w 1033465"/>
                <a:gd name="connsiteY127" fmla="*/ 171184 h 838042"/>
                <a:gd name="connsiteX128" fmla="*/ 508314 w 1033465"/>
                <a:gd name="connsiteY128" fmla="*/ 73485 h 838042"/>
                <a:gd name="connsiteX129" fmla="*/ 454116 w 1033465"/>
                <a:gd name="connsiteY129" fmla="*/ 11248 h 838042"/>
                <a:gd name="connsiteX130" fmla="*/ 442470 w 1033465"/>
                <a:gd name="connsiteY130" fmla="*/ 75864 h 838042"/>
                <a:gd name="connsiteX131" fmla="*/ 439226 w 1033465"/>
                <a:gd name="connsiteY131" fmla="*/ 132660 h 838042"/>
                <a:gd name="connsiteX132" fmla="*/ 436054 w 1033465"/>
                <a:gd name="connsiteY13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59092 w 1033465"/>
                <a:gd name="connsiteY9" fmla="*/ 239764 h 838042"/>
                <a:gd name="connsiteX10" fmla="*/ 147662 w 1033465"/>
                <a:gd name="connsiteY10" fmla="*/ 235954 h 838042"/>
                <a:gd name="connsiteX11" fmla="*/ 141947 w 1033465"/>
                <a:gd name="connsiteY11" fmla="*/ 232144 h 838042"/>
                <a:gd name="connsiteX12" fmla="*/ 136232 w 1033465"/>
                <a:gd name="connsiteY12" fmla="*/ 230239 h 838042"/>
                <a:gd name="connsiteX13" fmla="*/ 119087 w 1033465"/>
                <a:gd name="connsiteY13" fmla="*/ 226429 h 838042"/>
                <a:gd name="connsiteX14" fmla="*/ 113372 w 1033465"/>
                <a:gd name="connsiteY14" fmla="*/ 220714 h 838042"/>
                <a:gd name="connsiteX15" fmla="*/ 103847 w 1033465"/>
                <a:gd name="connsiteY15" fmla="*/ 203569 h 838042"/>
                <a:gd name="connsiteX16" fmla="*/ 86702 w 1033465"/>
                <a:gd name="connsiteY16" fmla="*/ 195949 h 838042"/>
                <a:gd name="connsiteX17" fmla="*/ 80987 w 1033465"/>
                <a:gd name="connsiteY17" fmla="*/ 194044 h 838042"/>
                <a:gd name="connsiteX18" fmla="*/ 61937 w 1033465"/>
                <a:gd name="connsiteY18" fmla="*/ 197854 h 838042"/>
                <a:gd name="connsiteX19" fmla="*/ 56222 w 1033465"/>
                <a:gd name="connsiteY19" fmla="*/ 201664 h 838042"/>
                <a:gd name="connsiteX20" fmla="*/ 52412 w 1033465"/>
                <a:gd name="connsiteY20" fmla="*/ 207379 h 838042"/>
                <a:gd name="connsiteX21" fmla="*/ 48602 w 1033465"/>
                <a:gd name="connsiteY21" fmla="*/ 218809 h 838042"/>
                <a:gd name="connsiteX22" fmla="*/ 52412 w 1033465"/>
                <a:gd name="connsiteY22" fmla="*/ 256909 h 838042"/>
                <a:gd name="connsiteX23" fmla="*/ 56222 w 1033465"/>
                <a:gd name="connsiteY23" fmla="*/ 262624 h 838042"/>
                <a:gd name="connsiteX24" fmla="*/ 61937 w 1033465"/>
                <a:gd name="connsiteY24" fmla="*/ 266434 h 838042"/>
                <a:gd name="connsiteX25" fmla="*/ 65747 w 1033465"/>
                <a:gd name="connsiteY25" fmla="*/ 272149 h 838042"/>
                <a:gd name="connsiteX26" fmla="*/ 82892 w 1033465"/>
                <a:gd name="connsiteY26" fmla="*/ 281674 h 838042"/>
                <a:gd name="connsiteX27" fmla="*/ 105752 w 1033465"/>
                <a:gd name="connsiteY27" fmla="*/ 283579 h 838042"/>
                <a:gd name="connsiteX28" fmla="*/ 126707 w 1033465"/>
                <a:gd name="connsiteY28" fmla="*/ 289294 h 838042"/>
                <a:gd name="connsiteX29" fmla="*/ 132422 w 1033465"/>
                <a:gd name="connsiteY29" fmla="*/ 291199 h 838042"/>
                <a:gd name="connsiteX30" fmla="*/ 138137 w 1033465"/>
                <a:gd name="connsiteY30" fmla="*/ 296914 h 838042"/>
                <a:gd name="connsiteX31" fmla="*/ 145757 w 1033465"/>
                <a:gd name="connsiteY31" fmla="*/ 298819 h 838042"/>
                <a:gd name="connsiteX32" fmla="*/ 168617 w 1033465"/>
                <a:gd name="connsiteY32" fmla="*/ 302629 h 838042"/>
                <a:gd name="connsiteX33" fmla="*/ 193382 w 1033465"/>
                <a:gd name="connsiteY33" fmla="*/ 308344 h 838042"/>
                <a:gd name="connsiteX34" fmla="*/ 210527 w 1033465"/>
                <a:gd name="connsiteY34" fmla="*/ 314059 h 838042"/>
                <a:gd name="connsiteX35" fmla="*/ 216242 w 1033465"/>
                <a:gd name="connsiteY35" fmla="*/ 315964 h 838042"/>
                <a:gd name="connsiteX36" fmla="*/ 231482 w 1033465"/>
                <a:gd name="connsiteY36" fmla="*/ 319774 h 838042"/>
                <a:gd name="connsiteX37" fmla="*/ 250532 w 1033465"/>
                <a:gd name="connsiteY37" fmla="*/ 325489 h 838042"/>
                <a:gd name="connsiteX38" fmla="*/ 256247 w 1033465"/>
                <a:gd name="connsiteY38" fmla="*/ 329299 h 838042"/>
                <a:gd name="connsiteX39" fmla="*/ 269582 w 1033465"/>
                <a:gd name="connsiteY39" fmla="*/ 344539 h 838042"/>
                <a:gd name="connsiteX40" fmla="*/ 275297 w 1033465"/>
                <a:gd name="connsiteY40" fmla="*/ 363589 h 838042"/>
                <a:gd name="connsiteX41" fmla="*/ 277202 w 1033465"/>
                <a:gd name="connsiteY41" fmla="*/ 369304 h 838042"/>
                <a:gd name="connsiteX42" fmla="*/ 279107 w 1033465"/>
                <a:gd name="connsiteY42" fmla="*/ 375019 h 838042"/>
                <a:gd name="connsiteX43" fmla="*/ 281012 w 1033465"/>
                <a:gd name="connsiteY43" fmla="*/ 399784 h 838042"/>
                <a:gd name="connsiteX44" fmla="*/ 282917 w 1033465"/>
                <a:gd name="connsiteY44" fmla="*/ 405499 h 838042"/>
                <a:gd name="connsiteX45" fmla="*/ 281012 w 1033465"/>
                <a:gd name="connsiteY45" fmla="*/ 424549 h 838042"/>
                <a:gd name="connsiteX46" fmla="*/ 279107 w 1033465"/>
                <a:gd name="connsiteY46" fmla="*/ 434074 h 838042"/>
                <a:gd name="connsiteX47" fmla="*/ 265772 w 1033465"/>
                <a:gd name="connsiteY47" fmla="*/ 447409 h 838042"/>
                <a:gd name="connsiteX48" fmla="*/ 254342 w 1033465"/>
                <a:gd name="connsiteY48" fmla="*/ 455029 h 838042"/>
                <a:gd name="connsiteX49" fmla="*/ 242912 w 1033465"/>
                <a:gd name="connsiteY49" fmla="*/ 458839 h 838042"/>
                <a:gd name="connsiteX50" fmla="*/ 128612 w 1033465"/>
                <a:gd name="connsiteY50" fmla="*/ 458839 h 838042"/>
                <a:gd name="connsiteX51" fmla="*/ 122897 w 1033465"/>
                <a:gd name="connsiteY51" fmla="*/ 460744 h 838042"/>
                <a:gd name="connsiteX52" fmla="*/ 107657 w 1033465"/>
                <a:gd name="connsiteY52" fmla="*/ 462649 h 838042"/>
                <a:gd name="connsiteX53" fmla="*/ 90512 w 1033465"/>
                <a:gd name="connsiteY53" fmla="*/ 468364 h 838042"/>
                <a:gd name="connsiteX54" fmla="*/ 84797 w 1033465"/>
                <a:gd name="connsiteY54" fmla="*/ 470269 h 838042"/>
                <a:gd name="connsiteX55" fmla="*/ 79082 w 1033465"/>
                <a:gd name="connsiteY55" fmla="*/ 474079 h 838042"/>
                <a:gd name="connsiteX56" fmla="*/ 67652 w 1033465"/>
                <a:gd name="connsiteY56" fmla="*/ 475984 h 838042"/>
                <a:gd name="connsiteX57" fmla="*/ 29552 w 1033465"/>
                <a:gd name="connsiteY57" fmla="*/ 477889 h 838042"/>
                <a:gd name="connsiteX58" fmla="*/ 18122 w 1033465"/>
                <a:gd name="connsiteY58" fmla="*/ 483604 h 838042"/>
                <a:gd name="connsiteX59" fmla="*/ 8597 w 1033465"/>
                <a:gd name="connsiteY59" fmla="*/ 493129 h 838042"/>
                <a:gd name="connsiteX60" fmla="*/ 6692 w 1033465"/>
                <a:gd name="connsiteY60" fmla="*/ 498844 h 838042"/>
                <a:gd name="connsiteX61" fmla="*/ 2882 w 1033465"/>
                <a:gd name="connsiteY61" fmla="*/ 504559 h 838042"/>
                <a:gd name="connsiteX62" fmla="*/ 14312 w 1033465"/>
                <a:gd name="connsiteY62" fmla="*/ 540754 h 838042"/>
                <a:gd name="connsiteX63" fmla="*/ 147662 w 1033465"/>
                <a:gd name="connsiteY63" fmla="*/ 540754 h 838042"/>
                <a:gd name="connsiteX64" fmla="*/ 155282 w 1033465"/>
                <a:gd name="connsiteY64" fmla="*/ 538849 h 838042"/>
                <a:gd name="connsiteX65" fmla="*/ 305777 w 1033465"/>
                <a:gd name="connsiteY65" fmla="*/ 533134 h 838042"/>
                <a:gd name="connsiteX66" fmla="*/ 321017 w 1033465"/>
                <a:gd name="connsiteY66" fmla="*/ 540754 h 838042"/>
                <a:gd name="connsiteX67" fmla="*/ 332447 w 1033465"/>
                <a:gd name="connsiteY67" fmla="*/ 546469 h 838042"/>
                <a:gd name="connsiteX68" fmla="*/ 336257 w 1033465"/>
                <a:gd name="connsiteY68" fmla="*/ 552184 h 838042"/>
                <a:gd name="connsiteX69" fmla="*/ 341972 w 1033465"/>
                <a:gd name="connsiteY69" fmla="*/ 554089 h 838042"/>
                <a:gd name="connsiteX70" fmla="*/ 353402 w 1033465"/>
                <a:gd name="connsiteY70" fmla="*/ 561709 h 838042"/>
                <a:gd name="connsiteX71" fmla="*/ 359117 w 1033465"/>
                <a:gd name="connsiteY71" fmla="*/ 565519 h 838042"/>
                <a:gd name="connsiteX72" fmla="*/ 362927 w 1033465"/>
                <a:gd name="connsiteY72" fmla="*/ 571234 h 838042"/>
                <a:gd name="connsiteX73" fmla="*/ 368642 w 1033465"/>
                <a:gd name="connsiteY73" fmla="*/ 582664 h 838042"/>
                <a:gd name="connsiteX74" fmla="*/ 364832 w 1033465"/>
                <a:gd name="connsiteY74" fmla="*/ 609334 h 838042"/>
                <a:gd name="connsiteX75" fmla="*/ 361022 w 1033465"/>
                <a:gd name="connsiteY75" fmla="*/ 615049 h 838042"/>
                <a:gd name="connsiteX76" fmla="*/ 359117 w 1033465"/>
                <a:gd name="connsiteY76" fmla="*/ 620764 h 838042"/>
                <a:gd name="connsiteX77" fmla="*/ 355307 w 1033465"/>
                <a:gd name="connsiteY77" fmla="*/ 626479 h 838042"/>
                <a:gd name="connsiteX78" fmla="*/ 353402 w 1033465"/>
                <a:gd name="connsiteY78" fmla="*/ 632194 h 838042"/>
                <a:gd name="connsiteX79" fmla="*/ 349592 w 1033465"/>
                <a:gd name="connsiteY79" fmla="*/ 637909 h 838042"/>
                <a:gd name="connsiteX80" fmla="*/ 332447 w 1033465"/>
                <a:gd name="connsiteY80" fmla="*/ 704584 h 838042"/>
                <a:gd name="connsiteX81" fmla="*/ 330542 w 1033465"/>
                <a:gd name="connsiteY81" fmla="*/ 756019 h 838042"/>
                <a:gd name="connsiteX82" fmla="*/ 332447 w 1033465"/>
                <a:gd name="connsiteY82" fmla="*/ 780784 h 838042"/>
                <a:gd name="connsiteX83" fmla="*/ 334352 w 1033465"/>
                <a:gd name="connsiteY83" fmla="*/ 786499 h 838042"/>
                <a:gd name="connsiteX84" fmla="*/ 338162 w 1033465"/>
                <a:gd name="connsiteY84" fmla="*/ 790309 h 838042"/>
                <a:gd name="connsiteX85" fmla="*/ 366737 w 1033465"/>
                <a:gd name="connsiteY85" fmla="*/ 836029 h 838042"/>
                <a:gd name="connsiteX86" fmla="*/ 389597 w 1033465"/>
                <a:gd name="connsiteY86" fmla="*/ 837934 h 838042"/>
                <a:gd name="connsiteX87" fmla="*/ 397407 w 1033465"/>
                <a:gd name="connsiteY87" fmla="*/ 833530 h 838042"/>
                <a:gd name="connsiteX88" fmla="*/ 402932 w 1033465"/>
                <a:gd name="connsiteY88" fmla="*/ 784594 h 838042"/>
                <a:gd name="connsiteX89" fmla="*/ 406742 w 1033465"/>
                <a:gd name="connsiteY89" fmla="*/ 727444 h 838042"/>
                <a:gd name="connsiteX90" fmla="*/ 423887 w 1033465"/>
                <a:gd name="connsiteY90" fmla="*/ 672199 h 838042"/>
                <a:gd name="connsiteX91" fmla="*/ 429602 w 1033465"/>
                <a:gd name="connsiteY91" fmla="*/ 658864 h 838042"/>
                <a:gd name="connsiteX92" fmla="*/ 444084 w 1033465"/>
                <a:gd name="connsiteY92" fmla="*/ 626947 h 838042"/>
                <a:gd name="connsiteX93" fmla="*/ 464289 w 1033465"/>
                <a:gd name="connsiteY93" fmla="*/ 600072 h 838042"/>
                <a:gd name="connsiteX94" fmla="*/ 523510 w 1033465"/>
                <a:gd name="connsiteY94" fmla="*/ 565123 h 838042"/>
                <a:gd name="connsiteX95" fmla="*/ 599348 w 1033465"/>
                <a:gd name="connsiteY95" fmla="*/ 550915 h 838042"/>
                <a:gd name="connsiteX96" fmla="*/ 707801 w 1033465"/>
                <a:gd name="connsiteY96" fmla="*/ 612819 h 838042"/>
                <a:gd name="connsiteX97" fmla="*/ 780122 w 1033465"/>
                <a:gd name="connsiteY97" fmla="*/ 656959 h 838042"/>
                <a:gd name="connsiteX98" fmla="*/ 804887 w 1033465"/>
                <a:gd name="connsiteY98" fmla="*/ 632194 h 838042"/>
                <a:gd name="connsiteX99" fmla="*/ 801077 w 1033465"/>
                <a:gd name="connsiteY99" fmla="*/ 601714 h 838042"/>
                <a:gd name="connsiteX100" fmla="*/ 762796 w 1033465"/>
                <a:gd name="connsiteY100" fmla="*/ 562523 h 838042"/>
                <a:gd name="connsiteX101" fmla="*/ 650582 w 1033465"/>
                <a:gd name="connsiteY101" fmla="*/ 479794 h 838042"/>
                <a:gd name="connsiteX102" fmla="*/ 646772 w 1033465"/>
                <a:gd name="connsiteY102" fmla="*/ 462649 h 838042"/>
                <a:gd name="connsiteX103" fmla="*/ 658202 w 1033465"/>
                <a:gd name="connsiteY103" fmla="*/ 426454 h 838042"/>
                <a:gd name="connsiteX104" fmla="*/ 726782 w 1033465"/>
                <a:gd name="connsiteY104" fmla="*/ 405499 h 838042"/>
                <a:gd name="connsiteX105" fmla="*/ 813738 w 1033465"/>
                <a:gd name="connsiteY105" fmla="*/ 406906 h 838042"/>
                <a:gd name="connsiteX106" fmla="*/ 906231 w 1033465"/>
                <a:gd name="connsiteY106" fmla="*/ 417646 h 838042"/>
                <a:gd name="connsiteX107" fmla="*/ 1002290 w 1033465"/>
                <a:gd name="connsiteY107" fmla="*/ 426835 h 838042"/>
                <a:gd name="connsiteX108" fmla="*/ 1032449 w 1033465"/>
                <a:gd name="connsiteY108" fmla="*/ 402711 h 838042"/>
                <a:gd name="connsiteX109" fmla="*/ 1020514 w 1033465"/>
                <a:gd name="connsiteY109" fmla="*/ 377797 h 838042"/>
                <a:gd name="connsiteX110" fmla="*/ 964889 w 1033465"/>
                <a:gd name="connsiteY110" fmla="*/ 358029 h 838042"/>
                <a:gd name="connsiteX111" fmla="*/ 827747 w 1033465"/>
                <a:gd name="connsiteY111" fmla="*/ 357874 h 838042"/>
                <a:gd name="connsiteX112" fmla="*/ 755811 w 1033465"/>
                <a:gd name="connsiteY112" fmla="*/ 361702 h 838042"/>
                <a:gd name="connsiteX113" fmla="*/ 671537 w 1033465"/>
                <a:gd name="connsiteY113" fmla="*/ 369304 h 838042"/>
                <a:gd name="connsiteX114" fmla="*/ 644867 w 1033465"/>
                <a:gd name="connsiteY114" fmla="*/ 338824 h 838042"/>
                <a:gd name="connsiteX115" fmla="*/ 676403 w 1033465"/>
                <a:gd name="connsiteY115" fmla="*/ 304962 h 838042"/>
                <a:gd name="connsiteX116" fmla="*/ 707732 w 1033465"/>
                <a:gd name="connsiteY116" fmla="*/ 283579 h 838042"/>
                <a:gd name="connsiteX117" fmla="*/ 743927 w 1033465"/>
                <a:gd name="connsiteY117" fmla="*/ 251194 h 838042"/>
                <a:gd name="connsiteX118" fmla="*/ 783019 w 1033465"/>
                <a:gd name="connsiteY118" fmla="*/ 213846 h 838042"/>
                <a:gd name="connsiteX119" fmla="*/ 746401 w 1033465"/>
                <a:gd name="connsiteY119" fmla="*/ 201789 h 838042"/>
                <a:gd name="connsiteX120" fmla="*/ 694397 w 1033465"/>
                <a:gd name="connsiteY120" fmla="*/ 226429 h 838042"/>
                <a:gd name="connsiteX121" fmla="*/ 656678 w 1033465"/>
                <a:gd name="connsiteY121" fmla="*/ 257626 h 838042"/>
                <a:gd name="connsiteX122" fmla="*/ 616001 w 1033465"/>
                <a:gd name="connsiteY122" fmla="*/ 286712 h 838042"/>
                <a:gd name="connsiteX123" fmla="*/ 564857 w 1033465"/>
                <a:gd name="connsiteY123" fmla="*/ 287389 h 838042"/>
                <a:gd name="connsiteX124" fmla="*/ 530567 w 1033465"/>
                <a:gd name="connsiteY124" fmla="*/ 274054 h 838042"/>
                <a:gd name="connsiteX125" fmla="*/ 507707 w 1033465"/>
                <a:gd name="connsiteY125" fmla="*/ 235954 h 838042"/>
                <a:gd name="connsiteX126" fmla="*/ 509612 w 1033465"/>
                <a:gd name="connsiteY126" fmla="*/ 171184 h 838042"/>
                <a:gd name="connsiteX127" fmla="*/ 508314 w 1033465"/>
                <a:gd name="connsiteY127" fmla="*/ 73485 h 838042"/>
                <a:gd name="connsiteX128" fmla="*/ 454116 w 1033465"/>
                <a:gd name="connsiteY128" fmla="*/ 11248 h 838042"/>
                <a:gd name="connsiteX129" fmla="*/ 442470 w 1033465"/>
                <a:gd name="connsiteY129" fmla="*/ 75864 h 838042"/>
                <a:gd name="connsiteX130" fmla="*/ 439226 w 1033465"/>
                <a:gd name="connsiteY130" fmla="*/ 132660 h 838042"/>
                <a:gd name="connsiteX131" fmla="*/ 436054 w 1033465"/>
                <a:gd name="connsiteY13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19087 w 1033465"/>
                <a:gd name="connsiteY11" fmla="*/ 226429 h 838042"/>
                <a:gd name="connsiteX12" fmla="*/ 113372 w 1033465"/>
                <a:gd name="connsiteY12" fmla="*/ 220714 h 838042"/>
                <a:gd name="connsiteX13" fmla="*/ 103847 w 1033465"/>
                <a:gd name="connsiteY13" fmla="*/ 203569 h 838042"/>
                <a:gd name="connsiteX14" fmla="*/ 86702 w 1033465"/>
                <a:gd name="connsiteY14" fmla="*/ 195949 h 838042"/>
                <a:gd name="connsiteX15" fmla="*/ 80987 w 1033465"/>
                <a:gd name="connsiteY15" fmla="*/ 194044 h 838042"/>
                <a:gd name="connsiteX16" fmla="*/ 61937 w 1033465"/>
                <a:gd name="connsiteY16" fmla="*/ 197854 h 838042"/>
                <a:gd name="connsiteX17" fmla="*/ 56222 w 1033465"/>
                <a:gd name="connsiteY17" fmla="*/ 201664 h 838042"/>
                <a:gd name="connsiteX18" fmla="*/ 52412 w 1033465"/>
                <a:gd name="connsiteY18" fmla="*/ 207379 h 838042"/>
                <a:gd name="connsiteX19" fmla="*/ 48602 w 1033465"/>
                <a:gd name="connsiteY19" fmla="*/ 218809 h 838042"/>
                <a:gd name="connsiteX20" fmla="*/ 52412 w 1033465"/>
                <a:gd name="connsiteY20" fmla="*/ 256909 h 838042"/>
                <a:gd name="connsiteX21" fmla="*/ 56222 w 1033465"/>
                <a:gd name="connsiteY21" fmla="*/ 262624 h 838042"/>
                <a:gd name="connsiteX22" fmla="*/ 61937 w 1033465"/>
                <a:gd name="connsiteY22" fmla="*/ 266434 h 838042"/>
                <a:gd name="connsiteX23" fmla="*/ 65747 w 1033465"/>
                <a:gd name="connsiteY23" fmla="*/ 272149 h 838042"/>
                <a:gd name="connsiteX24" fmla="*/ 82892 w 1033465"/>
                <a:gd name="connsiteY24" fmla="*/ 281674 h 838042"/>
                <a:gd name="connsiteX25" fmla="*/ 105752 w 1033465"/>
                <a:gd name="connsiteY25" fmla="*/ 283579 h 838042"/>
                <a:gd name="connsiteX26" fmla="*/ 126707 w 1033465"/>
                <a:gd name="connsiteY26" fmla="*/ 289294 h 838042"/>
                <a:gd name="connsiteX27" fmla="*/ 132422 w 1033465"/>
                <a:gd name="connsiteY27" fmla="*/ 291199 h 838042"/>
                <a:gd name="connsiteX28" fmla="*/ 138137 w 1033465"/>
                <a:gd name="connsiteY28" fmla="*/ 296914 h 838042"/>
                <a:gd name="connsiteX29" fmla="*/ 145757 w 1033465"/>
                <a:gd name="connsiteY29" fmla="*/ 298819 h 838042"/>
                <a:gd name="connsiteX30" fmla="*/ 168617 w 1033465"/>
                <a:gd name="connsiteY30" fmla="*/ 302629 h 838042"/>
                <a:gd name="connsiteX31" fmla="*/ 193382 w 1033465"/>
                <a:gd name="connsiteY31" fmla="*/ 308344 h 838042"/>
                <a:gd name="connsiteX32" fmla="*/ 210527 w 1033465"/>
                <a:gd name="connsiteY32" fmla="*/ 314059 h 838042"/>
                <a:gd name="connsiteX33" fmla="*/ 216242 w 1033465"/>
                <a:gd name="connsiteY33" fmla="*/ 315964 h 838042"/>
                <a:gd name="connsiteX34" fmla="*/ 231482 w 1033465"/>
                <a:gd name="connsiteY34" fmla="*/ 319774 h 838042"/>
                <a:gd name="connsiteX35" fmla="*/ 250532 w 1033465"/>
                <a:gd name="connsiteY35" fmla="*/ 325489 h 838042"/>
                <a:gd name="connsiteX36" fmla="*/ 256247 w 1033465"/>
                <a:gd name="connsiteY36" fmla="*/ 329299 h 838042"/>
                <a:gd name="connsiteX37" fmla="*/ 269582 w 1033465"/>
                <a:gd name="connsiteY37" fmla="*/ 344539 h 838042"/>
                <a:gd name="connsiteX38" fmla="*/ 275297 w 1033465"/>
                <a:gd name="connsiteY38" fmla="*/ 363589 h 838042"/>
                <a:gd name="connsiteX39" fmla="*/ 277202 w 1033465"/>
                <a:gd name="connsiteY39" fmla="*/ 369304 h 838042"/>
                <a:gd name="connsiteX40" fmla="*/ 279107 w 1033465"/>
                <a:gd name="connsiteY40" fmla="*/ 375019 h 838042"/>
                <a:gd name="connsiteX41" fmla="*/ 281012 w 1033465"/>
                <a:gd name="connsiteY41" fmla="*/ 399784 h 838042"/>
                <a:gd name="connsiteX42" fmla="*/ 282917 w 1033465"/>
                <a:gd name="connsiteY42" fmla="*/ 405499 h 838042"/>
                <a:gd name="connsiteX43" fmla="*/ 281012 w 1033465"/>
                <a:gd name="connsiteY43" fmla="*/ 424549 h 838042"/>
                <a:gd name="connsiteX44" fmla="*/ 279107 w 1033465"/>
                <a:gd name="connsiteY44" fmla="*/ 434074 h 838042"/>
                <a:gd name="connsiteX45" fmla="*/ 265772 w 1033465"/>
                <a:gd name="connsiteY45" fmla="*/ 447409 h 838042"/>
                <a:gd name="connsiteX46" fmla="*/ 254342 w 1033465"/>
                <a:gd name="connsiteY46" fmla="*/ 455029 h 838042"/>
                <a:gd name="connsiteX47" fmla="*/ 242912 w 1033465"/>
                <a:gd name="connsiteY47" fmla="*/ 458839 h 838042"/>
                <a:gd name="connsiteX48" fmla="*/ 128612 w 1033465"/>
                <a:gd name="connsiteY48" fmla="*/ 458839 h 838042"/>
                <a:gd name="connsiteX49" fmla="*/ 122897 w 1033465"/>
                <a:gd name="connsiteY49" fmla="*/ 460744 h 838042"/>
                <a:gd name="connsiteX50" fmla="*/ 107657 w 1033465"/>
                <a:gd name="connsiteY50" fmla="*/ 462649 h 838042"/>
                <a:gd name="connsiteX51" fmla="*/ 90512 w 1033465"/>
                <a:gd name="connsiteY51" fmla="*/ 468364 h 838042"/>
                <a:gd name="connsiteX52" fmla="*/ 84797 w 1033465"/>
                <a:gd name="connsiteY52" fmla="*/ 470269 h 838042"/>
                <a:gd name="connsiteX53" fmla="*/ 79082 w 1033465"/>
                <a:gd name="connsiteY53" fmla="*/ 474079 h 838042"/>
                <a:gd name="connsiteX54" fmla="*/ 67652 w 1033465"/>
                <a:gd name="connsiteY54" fmla="*/ 475984 h 838042"/>
                <a:gd name="connsiteX55" fmla="*/ 29552 w 1033465"/>
                <a:gd name="connsiteY55" fmla="*/ 477889 h 838042"/>
                <a:gd name="connsiteX56" fmla="*/ 18122 w 1033465"/>
                <a:gd name="connsiteY56" fmla="*/ 483604 h 838042"/>
                <a:gd name="connsiteX57" fmla="*/ 8597 w 1033465"/>
                <a:gd name="connsiteY57" fmla="*/ 493129 h 838042"/>
                <a:gd name="connsiteX58" fmla="*/ 6692 w 1033465"/>
                <a:gd name="connsiteY58" fmla="*/ 498844 h 838042"/>
                <a:gd name="connsiteX59" fmla="*/ 2882 w 1033465"/>
                <a:gd name="connsiteY59" fmla="*/ 504559 h 838042"/>
                <a:gd name="connsiteX60" fmla="*/ 14312 w 1033465"/>
                <a:gd name="connsiteY60" fmla="*/ 540754 h 838042"/>
                <a:gd name="connsiteX61" fmla="*/ 147662 w 1033465"/>
                <a:gd name="connsiteY61" fmla="*/ 540754 h 838042"/>
                <a:gd name="connsiteX62" fmla="*/ 155282 w 1033465"/>
                <a:gd name="connsiteY62" fmla="*/ 538849 h 838042"/>
                <a:gd name="connsiteX63" fmla="*/ 305777 w 1033465"/>
                <a:gd name="connsiteY63" fmla="*/ 533134 h 838042"/>
                <a:gd name="connsiteX64" fmla="*/ 321017 w 1033465"/>
                <a:gd name="connsiteY64" fmla="*/ 540754 h 838042"/>
                <a:gd name="connsiteX65" fmla="*/ 332447 w 1033465"/>
                <a:gd name="connsiteY65" fmla="*/ 546469 h 838042"/>
                <a:gd name="connsiteX66" fmla="*/ 336257 w 1033465"/>
                <a:gd name="connsiteY66" fmla="*/ 552184 h 838042"/>
                <a:gd name="connsiteX67" fmla="*/ 341972 w 1033465"/>
                <a:gd name="connsiteY67" fmla="*/ 554089 h 838042"/>
                <a:gd name="connsiteX68" fmla="*/ 353402 w 1033465"/>
                <a:gd name="connsiteY68" fmla="*/ 561709 h 838042"/>
                <a:gd name="connsiteX69" fmla="*/ 359117 w 1033465"/>
                <a:gd name="connsiteY69" fmla="*/ 565519 h 838042"/>
                <a:gd name="connsiteX70" fmla="*/ 362927 w 1033465"/>
                <a:gd name="connsiteY70" fmla="*/ 571234 h 838042"/>
                <a:gd name="connsiteX71" fmla="*/ 368642 w 1033465"/>
                <a:gd name="connsiteY71" fmla="*/ 582664 h 838042"/>
                <a:gd name="connsiteX72" fmla="*/ 364832 w 1033465"/>
                <a:gd name="connsiteY72" fmla="*/ 609334 h 838042"/>
                <a:gd name="connsiteX73" fmla="*/ 361022 w 1033465"/>
                <a:gd name="connsiteY73" fmla="*/ 615049 h 838042"/>
                <a:gd name="connsiteX74" fmla="*/ 359117 w 1033465"/>
                <a:gd name="connsiteY74" fmla="*/ 620764 h 838042"/>
                <a:gd name="connsiteX75" fmla="*/ 355307 w 1033465"/>
                <a:gd name="connsiteY75" fmla="*/ 626479 h 838042"/>
                <a:gd name="connsiteX76" fmla="*/ 353402 w 1033465"/>
                <a:gd name="connsiteY76" fmla="*/ 632194 h 838042"/>
                <a:gd name="connsiteX77" fmla="*/ 349592 w 1033465"/>
                <a:gd name="connsiteY77" fmla="*/ 637909 h 838042"/>
                <a:gd name="connsiteX78" fmla="*/ 332447 w 1033465"/>
                <a:gd name="connsiteY78" fmla="*/ 704584 h 838042"/>
                <a:gd name="connsiteX79" fmla="*/ 330542 w 1033465"/>
                <a:gd name="connsiteY79" fmla="*/ 756019 h 838042"/>
                <a:gd name="connsiteX80" fmla="*/ 332447 w 1033465"/>
                <a:gd name="connsiteY80" fmla="*/ 780784 h 838042"/>
                <a:gd name="connsiteX81" fmla="*/ 334352 w 1033465"/>
                <a:gd name="connsiteY81" fmla="*/ 786499 h 838042"/>
                <a:gd name="connsiteX82" fmla="*/ 338162 w 1033465"/>
                <a:gd name="connsiteY82" fmla="*/ 790309 h 838042"/>
                <a:gd name="connsiteX83" fmla="*/ 366737 w 1033465"/>
                <a:gd name="connsiteY83" fmla="*/ 836029 h 838042"/>
                <a:gd name="connsiteX84" fmla="*/ 389597 w 1033465"/>
                <a:gd name="connsiteY84" fmla="*/ 837934 h 838042"/>
                <a:gd name="connsiteX85" fmla="*/ 397407 w 1033465"/>
                <a:gd name="connsiteY85" fmla="*/ 833530 h 838042"/>
                <a:gd name="connsiteX86" fmla="*/ 402932 w 1033465"/>
                <a:gd name="connsiteY86" fmla="*/ 784594 h 838042"/>
                <a:gd name="connsiteX87" fmla="*/ 406742 w 1033465"/>
                <a:gd name="connsiteY87" fmla="*/ 727444 h 838042"/>
                <a:gd name="connsiteX88" fmla="*/ 423887 w 1033465"/>
                <a:gd name="connsiteY88" fmla="*/ 672199 h 838042"/>
                <a:gd name="connsiteX89" fmla="*/ 429602 w 1033465"/>
                <a:gd name="connsiteY89" fmla="*/ 658864 h 838042"/>
                <a:gd name="connsiteX90" fmla="*/ 444084 w 1033465"/>
                <a:gd name="connsiteY90" fmla="*/ 626947 h 838042"/>
                <a:gd name="connsiteX91" fmla="*/ 464289 w 1033465"/>
                <a:gd name="connsiteY91" fmla="*/ 600072 h 838042"/>
                <a:gd name="connsiteX92" fmla="*/ 523510 w 1033465"/>
                <a:gd name="connsiteY92" fmla="*/ 565123 h 838042"/>
                <a:gd name="connsiteX93" fmla="*/ 599348 w 1033465"/>
                <a:gd name="connsiteY93" fmla="*/ 550915 h 838042"/>
                <a:gd name="connsiteX94" fmla="*/ 707801 w 1033465"/>
                <a:gd name="connsiteY94" fmla="*/ 612819 h 838042"/>
                <a:gd name="connsiteX95" fmla="*/ 780122 w 1033465"/>
                <a:gd name="connsiteY95" fmla="*/ 656959 h 838042"/>
                <a:gd name="connsiteX96" fmla="*/ 804887 w 1033465"/>
                <a:gd name="connsiteY96" fmla="*/ 632194 h 838042"/>
                <a:gd name="connsiteX97" fmla="*/ 801077 w 1033465"/>
                <a:gd name="connsiteY97" fmla="*/ 601714 h 838042"/>
                <a:gd name="connsiteX98" fmla="*/ 762796 w 1033465"/>
                <a:gd name="connsiteY98" fmla="*/ 562523 h 838042"/>
                <a:gd name="connsiteX99" fmla="*/ 650582 w 1033465"/>
                <a:gd name="connsiteY99" fmla="*/ 479794 h 838042"/>
                <a:gd name="connsiteX100" fmla="*/ 646772 w 1033465"/>
                <a:gd name="connsiteY100" fmla="*/ 462649 h 838042"/>
                <a:gd name="connsiteX101" fmla="*/ 658202 w 1033465"/>
                <a:gd name="connsiteY101" fmla="*/ 426454 h 838042"/>
                <a:gd name="connsiteX102" fmla="*/ 726782 w 1033465"/>
                <a:gd name="connsiteY102" fmla="*/ 405499 h 838042"/>
                <a:gd name="connsiteX103" fmla="*/ 813738 w 1033465"/>
                <a:gd name="connsiteY103" fmla="*/ 406906 h 838042"/>
                <a:gd name="connsiteX104" fmla="*/ 906231 w 1033465"/>
                <a:gd name="connsiteY104" fmla="*/ 417646 h 838042"/>
                <a:gd name="connsiteX105" fmla="*/ 1002290 w 1033465"/>
                <a:gd name="connsiteY105" fmla="*/ 426835 h 838042"/>
                <a:gd name="connsiteX106" fmla="*/ 1032449 w 1033465"/>
                <a:gd name="connsiteY106" fmla="*/ 402711 h 838042"/>
                <a:gd name="connsiteX107" fmla="*/ 1020514 w 1033465"/>
                <a:gd name="connsiteY107" fmla="*/ 377797 h 838042"/>
                <a:gd name="connsiteX108" fmla="*/ 964889 w 1033465"/>
                <a:gd name="connsiteY108" fmla="*/ 358029 h 838042"/>
                <a:gd name="connsiteX109" fmla="*/ 827747 w 1033465"/>
                <a:gd name="connsiteY109" fmla="*/ 357874 h 838042"/>
                <a:gd name="connsiteX110" fmla="*/ 755811 w 1033465"/>
                <a:gd name="connsiteY110" fmla="*/ 361702 h 838042"/>
                <a:gd name="connsiteX111" fmla="*/ 671537 w 1033465"/>
                <a:gd name="connsiteY111" fmla="*/ 369304 h 838042"/>
                <a:gd name="connsiteX112" fmla="*/ 644867 w 1033465"/>
                <a:gd name="connsiteY112" fmla="*/ 338824 h 838042"/>
                <a:gd name="connsiteX113" fmla="*/ 676403 w 1033465"/>
                <a:gd name="connsiteY113" fmla="*/ 304962 h 838042"/>
                <a:gd name="connsiteX114" fmla="*/ 707732 w 1033465"/>
                <a:gd name="connsiteY114" fmla="*/ 283579 h 838042"/>
                <a:gd name="connsiteX115" fmla="*/ 743927 w 1033465"/>
                <a:gd name="connsiteY115" fmla="*/ 251194 h 838042"/>
                <a:gd name="connsiteX116" fmla="*/ 783019 w 1033465"/>
                <a:gd name="connsiteY116" fmla="*/ 213846 h 838042"/>
                <a:gd name="connsiteX117" fmla="*/ 746401 w 1033465"/>
                <a:gd name="connsiteY117" fmla="*/ 201789 h 838042"/>
                <a:gd name="connsiteX118" fmla="*/ 694397 w 1033465"/>
                <a:gd name="connsiteY118" fmla="*/ 226429 h 838042"/>
                <a:gd name="connsiteX119" fmla="*/ 656678 w 1033465"/>
                <a:gd name="connsiteY119" fmla="*/ 257626 h 838042"/>
                <a:gd name="connsiteX120" fmla="*/ 616001 w 1033465"/>
                <a:gd name="connsiteY120" fmla="*/ 286712 h 838042"/>
                <a:gd name="connsiteX121" fmla="*/ 564857 w 1033465"/>
                <a:gd name="connsiteY121" fmla="*/ 287389 h 838042"/>
                <a:gd name="connsiteX122" fmla="*/ 530567 w 1033465"/>
                <a:gd name="connsiteY122" fmla="*/ 274054 h 838042"/>
                <a:gd name="connsiteX123" fmla="*/ 507707 w 1033465"/>
                <a:gd name="connsiteY123" fmla="*/ 235954 h 838042"/>
                <a:gd name="connsiteX124" fmla="*/ 509612 w 1033465"/>
                <a:gd name="connsiteY124" fmla="*/ 171184 h 838042"/>
                <a:gd name="connsiteX125" fmla="*/ 508314 w 1033465"/>
                <a:gd name="connsiteY125" fmla="*/ 73485 h 838042"/>
                <a:gd name="connsiteX126" fmla="*/ 454116 w 1033465"/>
                <a:gd name="connsiteY126" fmla="*/ 11248 h 838042"/>
                <a:gd name="connsiteX127" fmla="*/ 442470 w 1033465"/>
                <a:gd name="connsiteY127" fmla="*/ 75864 h 838042"/>
                <a:gd name="connsiteX128" fmla="*/ 439226 w 1033465"/>
                <a:gd name="connsiteY128" fmla="*/ 132660 h 838042"/>
                <a:gd name="connsiteX129" fmla="*/ 436054 w 1033465"/>
                <a:gd name="connsiteY12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19087 w 1033465"/>
                <a:gd name="connsiteY10" fmla="*/ 226429 h 838042"/>
                <a:gd name="connsiteX11" fmla="*/ 113372 w 1033465"/>
                <a:gd name="connsiteY11" fmla="*/ 220714 h 838042"/>
                <a:gd name="connsiteX12" fmla="*/ 103847 w 1033465"/>
                <a:gd name="connsiteY12" fmla="*/ 203569 h 838042"/>
                <a:gd name="connsiteX13" fmla="*/ 86702 w 1033465"/>
                <a:gd name="connsiteY13" fmla="*/ 195949 h 838042"/>
                <a:gd name="connsiteX14" fmla="*/ 80987 w 1033465"/>
                <a:gd name="connsiteY14" fmla="*/ 194044 h 838042"/>
                <a:gd name="connsiteX15" fmla="*/ 61937 w 1033465"/>
                <a:gd name="connsiteY15" fmla="*/ 197854 h 838042"/>
                <a:gd name="connsiteX16" fmla="*/ 56222 w 1033465"/>
                <a:gd name="connsiteY16" fmla="*/ 201664 h 838042"/>
                <a:gd name="connsiteX17" fmla="*/ 52412 w 1033465"/>
                <a:gd name="connsiteY17" fmla="*/ 207379 h 838042"/>
                <a:gd name="connsiteX18" fmla="*/ 48602 w 1033465"/>
                <a:gd name="connsiteY18" fmla="*/ 218809 h 838042"/>
                <a:gd name="connsiteX19" fmla="*/ 52412 w 1033465"/>
                <a:gd name="connsiteY19" fmla="*/ 256909 h 838042"/>
                <a:gd name="connsiteX20" fmla="*/ 56222 w 1033465"/>
                <a:gd name="connsiteY20" fmla="*/ 262624 h 838042"/>
                <a:gd name="connsiteX21" fmla="*/ 61937 w 1033465"/>
                <a:gd name="connsiteY21" fmla="*/ 266434 h 838042"/>
                <a:gd name="connsiteX22" fmla="*/ 65747 w 1033465"/>
                <a:gd name="connsiteY22" fmla="*/ 272149 h 838042"/>
                <a:gd name="connsiteX23" fmla="*/ 82892 w 1033465"/>
                <a:gd name="connsiteY23" fmla="*/ 281674 h 838042"/>
                <a:gd name="connsiteX24" fmla="*/ 105752 w 1033465"/>
                <a:gd name="connsiteY24" fmla="*/ 283579 h 838042"/>
                <a:gd name="connsiteX25" fmla="*/ 126707 w 1033465"/>
                <a:gd name="connsiteY25" fmla="*/ 289294 h 838042"/>
                <a:gd name="connsiteX26" fmla="*/ 132422 w 1033465"/>
                <a:gd name="connsiteY26" fmla="*/ 291199 h 838042"/>
                <a:gd name="connsiteX27" fmla="*/ 138137 w 1033465"/>
                <a:gd name="connsiteY27" fmla="*/ 296914 h 838042"/>
                <a:gd name="connsiteX28" fmla="*/ 145757 w 1033465"/>
                <a:gd name="connsiteY28" fmla="*/ 298819 h 838042"/>
                <a:gd name="connsiteX29" fmla="*/ 168617 w 1033465"/>
                <a:gd name="connsiteY29" fmla="*/ 302629 h 838042"/>
                <a:gd name="connsiteX30" fmla="*/ 193382 w 1033465"/>
                <a:gd name="connsiteY30" fmla="*/ 308344 h 838042"/>
                <a:gd name="connsiteX31" fmla="*/ 210527 w 1033465"/>
                <a:gd name="connsiteY31" fmla="*/ 314059 h 838042"/>
                <a:gd name="connsiteX32" fmla="*/ 216242 w 1033465"/>
                <a:gd name="connsiteY32" fmla="*/ 315964 h 838042"/>
                <a:gd name="connsiteX33" fmla="*/ 231482 w 1033465"/>
                <a:gd name="connsiteY33" fmla="*/ 319774 h 838042"/>
                <a:gd name="connsiteX34" fmla="*/ 250532 w 1033465"/>
                <a:gd name="connsiteY34" fmla="*/ 325489 h 838042"/>
                <a:gd name="connsiteX35" fmla="*/ 256247 w 1033465"/>
                <a:gd name="connsiteY35" fmla="*/ 329299 h 838042"/>
                <a:gd name="connsiteX36" fmla="*/ 269582 w 1033465"/>
                <a:gd name="connsiteY36" fmla="*/ 344539 h 838042"/>
                <a:gd name="connsiteX37" fmla="*/ 275297 w 1033465"/>
                <a:gd name="connsiteY37" fmla="*/ 363589 h 838042"/>
                <a:gd name="connsiteX38" fmla="*/ 277202 w 1033465"/>
                <a:gd name="connsiteY38" fmla="*/ 369304 h 838042"/>
                <a:gd name="connsiteX39" fmla="*/ 279107 w 1033465"/>
                <a:gd name="connsiteY39" fmla="*/ 375019 h 838042"/>
                <a:gd name="connsiteX40" fmla="*/ 281012 w 1033465"/>
                <a:gd name="connsiteY40" fmla="*/ 399784 h 838042"/>
                <a:gd name="connsiteX41" fmla="*/ 282917 w 1033465"/>
                <a:gd name="connsiteY41" fmla="*/ 405499 h 838042"/>
                <a:gd name="connsiteX42" fmla="*/ 281012 w 1033465"/>
                <a:gd name="connsiteY42" fmla="*/ 424549 h 838042"/>
                <a:gd name="connsiteX43" fmla="*/ 279107 w 1033465"/>
                <a:gd name="connsiteY43" fmla="*/ 434074 h 838042"/>
                <a:gd name="connsiteX44" fmla="*/ 265772 w 1033465"/>
                <a:gd name="connsiteY44" fmla="*/ 447409 h 838042"/>
                <a:gd name="connsiteX45" fmla="*/ 254342 w 1033465"/>
                <a:gd name="connsiteY45" fmla="*/ 455029 h 838042"/>
                <a:gd name="connsiteX46" fmla="*/ 242912 w 1033465"/>
                <a:gd name="connsiteY46" fmla="*/ 458839 h 838042"/>
                <a:gd name="connsiteX47" fmla="*/ 128612 w 1033465"/>
                <a:gd name="connsiteY47" fmla="*/ 458839 h 838042"/>
                <a:gd name="connsiteX48" fmla="*/ 122897 w 1033465"/>
                <a:gd name="connsiteY48" fmla="*/ 460744 h 838042"/>
                <a:gd name="connsiteX49" fmla="*/ 107657 w 1033465"/>
                <a:gd name="connsiteY49" fmla="*/ 462649 h 838042"/>
                <a:gd name="connsiteX50" fmla="*/ 90512 w 1033465"/>
                <a:gd name="connsiteY50" fmla="*/ 468364 h 838042"/>
                <a:gd name="connsiteX51" fmla="*/ 84797 w 1033465"/>
                <a:gd name="connsiteY51" fmla="*/ 470269 h 838042"/>
                <a:gd name="connsiteX52" fmla="*/ 79082 w 1033465"/>
                <a:gd name="connsiteY52" fmla="*/ 474079 h 838042"/>
                <a:gd name="connsiteX53" fmla="*/ 67652 w 1033465"/>
                <a:gd name="connsiteY53" fmla="*/ 475984 h 838042"/>
                <a:gd name="connsiteX54" fmla="*/ 29552 w 1033465"/>
                <a:gd name="connsiteY54" fmla="*/ 477889 h 838042"/>
                <a:gd name="connsiteX55" fmla="*/ 18122 w 1033465"/>
                <a:gd name="connsiteY55" fmla="*/ 483604 h 838042"/>
                <a:gd name="connsiteX56" fmla="*/ 8597 w 1033465"/>
                <a:gd name="connsiteY56" fmla="*/ 493129 h 838042"/>
                <a:gd name="connsiteX57" fmla="*/ 6692 w 1033465"/>
                <a:gd name="connsiteY57" fmla="*/ 498844 h 838042"/>
                <a:gd name="connsiteX58" fmla="*/ 2882 w 1033465"/>
                <a:gd name="connsiteY58" fmla="*/ 504559 h 838042"/>
                <a:gd name="connsiteX59" fmla="*/ 14312 w 1033465"/>
                <a:gd name="connsiteY59" fmla="*/ 540754 h 838042"/>
                <a:gd name="connsiteX60" fmla="*/ 147662 w 1033465"/>
                <a:gd name="connsiteY60" fmla="*/ 540754 h 838042"/>
                <a:gd name="connsiteX61" fmla="*/ 155282 w 1033465"/>
                <a:gd name="connsiteY61" fmla="*/ 538849 h 838042"/>
                <a:gd name="connsiteX62" fmla="*/ 305777 w 1033465"/>
                <a:gd name="connsiteY62" fmla="*/ 533134 h 838042"/>
                <a:gd name="connsiteX63" fmla="*/ 321017 w 1033465"/>
                <a:gd name="connsiteY63" fmla="*/ 540754 h 838042"/>
                <a:gd name="connsiteX64" fmla="*/ 332447 w 1033465"/>
                <a:gd name="connsiteY64" fmla="*/ 546469 h 838042"/>
                <a:gd name="connsiteX65" fmla="*/ 336257 w 1033465"/>
                <a:gd name="connsiteY65" fmla="*/ 552184 h 838042"/>
                <a:gd name="connsiteX66" fmla="*/ 341972 w 1033465"/>
                <a:gd name="connsiteY66" fmla="*/ 554089 h 838042"/>
                <a:gd name="connsiteX67" fmla="*/ 353402 w 1033465"/>
                <a:gd name="connsiteY67" fmla="*/ 561709 h 838042"/>
                <a:gd name="connsiteX68" fmla="*/ 359117 w 1033465"/>
                <a:gd name="connsiteY68" fmla="*/ 565519 h 838042"/>
                <a:gd name="connsiteX69" fmla="*/ 362927 w 1033465"/>
                <a:gd name="connsiteY69" fmla="*/ 571234 h 838042"/>
                <a:gd name="connsiteX70" fmla="*/ 368642 w 1033465"/>
                <a:gd name="connsiteY70" fmla="*/ 582664 h 838042"/>
                <a:gd name="connsiteX71" fmla="*/ 364832 w 1033465"/>
                <a:gd name="connsiteY71" fmla="*/ 609334 h 838042"/>
                <a:gd name="connsiteX72" fmla="*/ 361022 w 1033465"/>
                <a:gd name="connsiteY72" fmla="*/ 615049 h 838042"/>
                <a:gd name="connsiteX73" fmla="*/ 359117 w 1033465"/>
                <a:gd name="connsiteY73" fmla="*/ 620764 h 838042"/>
                <a:gd name="connsiteX74" fmla="*/ 355307 w 1033465"/>
                <a:gd name="connsiteY74" fmla="*/ 626479 h 838042"/>
                <a:gd name="connsiteX75" fmla="*/ 353402 w 1033465"/>
                <a:gd name="connsiteY75" fmla="*/ 632194 h 838042"/>
                <a:gd name="connsiteX76" fmla="*/ 349592 w 1033465"/>
                <a:gd name="connsiteY76" fmla="*/ 637909 h 838042"/>
                <a:gd name="connsiteX77" fmla="*/ 332447 w 1033465"/>
                <a:gd name="connsiteY77" fmla="*/ 704584 h 838042"/>
                <a:gd name="connsiteX78" fmla="*/ 330542 w 1033465"/>
                <a:gd name="connsiteY78" fmla="*/ 756019 h 838042"/>
                <a:gd name="connsiteX79" fmla="*/ 332447 w 1033465"/>
                <a:gd name="connsiteY79" fmla="*/ 780784 h 838042"/>
                <a:gd name="connsiteX80" fmla="*/ 334352 w 1033465"/>
                <a:gd name="connsiteY80" fmla="*/ 786499 h 838042"/>
                <a:gd name="connsiteX81" fmla="*/ 338162 w 1033465"/>
                <a:gd name="connsiteY81" fmla="*/ 790309 h 838042"/>
                <a:gd name="connsiteX82" fmla="*/ 366737 w 1033465"/>
                <a:gd name="connsiteY82" fmla="*/ 836029 h 838042"/>
                <a:gd name="connsiteX83" fmla="*/ 389597 w 1033465"/>
                <a:gd name="connsiteY83" fmla="*/ 837934 h 838042"/>
                <a:gd name="connsiteX84" fmla="*/ 397407 w 1033465"/>
                <a:gd name="connsiteY84" fmla="*/ 833530 h 838042"/>
                <a:gd name="connsiteX85" fmla="*/ 402932 w 1033465"/>
                <a:gd name="connsiteY85" fmla="*/ 784594 h 838042"/>
                <a:gd name="connsiteX86" fmla="*/ 406742 w 1033465"/>
                <a:gd name="connsiteY86" fmla="*/ 727444 h 838042"/>
                <a:gd name="connsiteX87" fmla="*/ 423887 w 1033465"/>
                <a:gd name="connsiteY87" fmla="*/ 672199 h 838042"/>
                <a:gd name="connsiteX88" fmla="*/ 429602 w 1033465"/>
                <a:gd name="connsiteY88" fmla="*/ 658864 h 838042"/>
                <a:gd name="connsiteX89" fmla="*/ 444084 w 1033465"/>
                <a:gd name="connsiteY89" fmla="*/ 626947 h 838042"/>
                <a:gd name="connsiteX90" fmla="*/ 464289 w 1033465"/>
                <a:gd name="connsiteY90" fmla="*/ 600072 h 838042"/>
                <a:gd name="connsiteX91" fmla="*/ 523510 w 1033465"/>
                <a:gd name="connsiteY91" fmla="*/ 565123 h 838042"/>
                <a:gd name="connsiteX92" fmla="*/ 599348 w 1033465"/>
                <a:gd name="connsiteY92" fmla="*/ 550915 h 838042"/>
                <a:gd name="connsiteX93" fmla="*/ 707801 w 1033465"/>
                <a:gd name="connsiteY93" fmla="*/ 612819 h 838042"/>
                <a:gd name="connsiteX94" fmla="*/ 780122 w 1033465"/>
                <a:gd name="connsiteY94" fmla="*/ 656959 h 838042"/>
                <a:gd name="connsiteX95" fmla="*/ 804887 w 1033465"/>
                <a:gd name="connsiteY95" fmla="*/ 632194 h 838042"/>
                <a:gd name="connsiteX96" fmla="*/ 801077 w 1033465"/>
                <a:gd name="connsiteY96" fmla="*/ 601714 h 838042"/>
                <a:gd name="connsiteX97" fmla="*/ 762796 w 1033465"/>
                <a:gd name="connsiteY97" fmla="*/ 562523 h 838042"/>
                <a:gd name="connsiteX98" fmla="*/ 650582 w 1033465"/>
                <a:gd name="connsiteY98" fmla="*/ 479794 h 838042"/>
                <a:gd name="connsiteX99" fmla="*/ 646772 w 1033465"/>
                <a:gd name="connsiteY99" fmla="*/ 462649 h 838042"/>
                <a:gd name="connsiteX100" fmla="*/ 658202 w 1033465"/>
                <a:gd name="connsiteY100" fmla="*/ 426454 h 838042"/>
                <a:gd name="connsiteX101" fmla="*/ 726782 w 1033465"/>
                <a:gd name="connsiteY101" fmla="*/ 405499 h 838042"/>
                <a:gd name="connsiteX102" fmla="*/ 813738 w 1033465"/>
                <a:gd name="connsiteY102" fmla="*/ 406906 h 838042"/>
                <a:gd name="connsiteX103" fmla="*/ 906231 w 1033465"/>
                <a:gd name="connsiteY103" fmla="*/ 417646 h 838042"/>
                <a:gd name="connsiteX104" fmla="*/ 1002290 w 1033465"/>
                <a:gd name="connsiteY104" fmla="*/ 426835 h 838042"/>
                <a:gd name="connsiteX105" fmla="*/ 1032449 w 1033465"/>
                <a:gd name="connsiteY105" fmla="*/ 402711 h 838042"/>
                <a:gd name="connsiteX106" fmla="*/ 1020514 w 1033465"/>
                <a:gd name="connsiteY106" fmla="*/ 377797 h 838042"/>
                <a:gd name="connsiteX107" fmla="*/ 964889 w 1033465"/>
                <a:gd name="connsiteY107" fmla="*/ 358029 h 838042"/>
                <a:gd name="connsiteX108" fmla="*/ 827747 w 1033465"/>
                <a:gd name="connsiteY108" fmla="*/ 357874 h 838042"/>
                <a:gd name="connsiteX109" fmla="*/ 755811 w 1033465"/>
                <a:gd name="connsiteY109" fmla="*/ 361702 h 838042"/>
                <a:gd name="connsiteX110" fmla="*/ 671537 w 1033465"/>
                <a:gd name="connsiteY110" fmla="*/ 369304 h 838042"/>
                <a:gd name="connsiteX111" fmla="*/ 644867 w 1033465"/>
                <a:gd name="connsiteY111" fmla="*/ 338824 h 838042"/>
                <a:gd name="connsiteX112" fmla="*/ 676403 w 1033465"/>
                <a:gd name="connsiteY112" fmla="*/ 304962 h 838042"/>
                <a:gd name="connsiteX113" fmla="*/ 707732 w 1033465"/>
                <a:gd name="connsiteY113" fmla="*/ 283579 h 838042"/>
                <a:gd name="connsiteX114" fmla="*/ 743927 w 1033465"/>
                <a:gd name="connsiteY114" fmla="*/ 251194 h 838042"/>
                <a:gd name="connsiteX115" fmla="*/ 783019 w 1033465"/>
                <a:gd name="connsiteY115" fmla="*/ 213846 h 838042"/>
                <a:gd name="connsiteX116" fmla="*/ 746401 w 1033465"/>
                <a:gd name="connsiteY116" fmla="*/ 201789 h 838042"/>
                <a:gd name="connsiteX117" fmla="*/ 694397 w 1033465"/>
                <a:gd name="connsiteY117" fmla="*/ 226429 h 838042"/>
                <a:gd name="connsiteX118" fmla="*/ 656678 w 1033465"/>
                <a:gd name="connsiteY118" fmla="*/ 257626 h 838042"/>
                <a:gd name="connsiteX119" fmla="*/ 616001 w 1033465"/>
                <a:gd name="connsiteY119" fmla="*/ 286712 h 838042"/>
                <a:gd name="connsiteX120" fmla="*/ 564857 w 1033465"/>
                <a:gd name="connsiteY120" fmla="*/ 287389 h 838042"/>
                <a:gd name="connsiteX121" fmla="*/ 530567 w 1033465"/>
                <a:gd name="connsiteY121" fmla="*/ 274054 h 838042"/>
                <a:gd name="connsiteX122" fmla="*/ 507707 w 1033465"/>
                <a:gd name="connsiteY122" fmla="*/ 235954 h 838042"/>
                <a:gd name="connsiteX123" fmla="*/ 509612 w 1033465"/>
                <a:gd name="connsiteY123" fmla="*/ 171184 h 838042"/>
                <a:gd name="connsiteX124" fmla="*/ 508314 w 1033465"/>
                <a:gd name="connsiteY124" fmla="*/ 73485 h 838042"/>
                <a:gd name="connsiteX125" fmla="*/ 454116 w 1033465"/>
                <a:gd name="connsiteY125" fmla="*/ 11248 h 838042"/>
                <a:gd name="connsiteX126" fmla="*/ 442470 w 1033465"/>
                <a:gd name="connsiteY126" fmla="*/ 75864 h 838042"/>
                <a:gd name="connsiteX127" fmla="*/ 439226 w 1033465"/>
                <a:gd name="connsiteY127" fmla="*/ 132660 h 838042"/>
                <a:gd name="connsiteX128" fmla="*/ 436054 w 1033465"/>
                <a:gd name="connsiteY12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13372 w 1033465"/>
                <a:gd name="connsiteY10" fmla="*/ 220714 h 838042"/>
                <a:gd name="connsiteX11" fmla="*/ 103847 w 1033465"/>
                <a:gd name="connsiteY11" fmla="*/ 203569 h 838042"/>
                <a:gd name="connsiteX12" fmla="*/ 86702 w 1033465"/>
                <a:gd name="connsiteY12" fmla="*/ 195949 h 838042"/>
                <a:gd name="connsiteX13" fmla="*/ 80987 w 1033465"/>
                <a:gd name="connsiteY13" fmla="*/ 194044 h 838042"/>
                <a:gd name="connsiteX14" fmla="*/ 61937 w 1033465"/>
                <a:gd name="connsiteY14" fmla="*/ 197854 h 838042"/>
                <a:gd name="connsiteX15" fmla="*/ 56222 w 1033465"/>
                <a:gd name="connsiteY15" fmla="*/ 201664 h 838042"/>
                <a:gd name="connsiteX16" fmla="*/ 52412 w 1033465"/>
                <a:gd name="connsiteY16" fmla="*/ 207379 h 838042"/>
                <a:gd name="connsiteX17" fmla="*/ 48602 w 1033465"/>
                <a:gd name="connsiteY17" fmla="*/ 218809 h 838042"/>
                <a:gd name="connsiteX18" fmla="*/ 52412 w 1033465"/>
                <a:gd name="connsiteY18" fmla="*/ 256909 h 838042"/>
                <a:gd name="connsiteX19" fmla="*/ 56222 w 1033465"/>
                <a:gd name="connsiteY19" fmla="*/ 262624 h 838042"/>
                <a:gd name="connsiteX20" fmla="*/ 61937 w 1033465"/>
                <a:gd name="connsiteY20" fmla="*/ 266434 h 838042"/>
                <a:gd name="connsiteX21" fmla="*/ 65747 w 1033465"/>
                <a:gd name="connsiteY21" fmla="*/ 272149 h 838042"/>
                <a:gd name="connsiteX22" fmla="*/ 82892 w 1033465"/>
                <a:gd name="connsiteY22" fmla="*/ 281674 h 838042"/>
                <a:gd name="connsiteX23" fmla="*/ 105752 w 1033465"/>
                <a:gd name="connsiteY23" fmla="*/ 283579 h 838042"/>
                <a:gd name="connsiteX24" fmla="*/ 126707 w 1033465"/>
                <a:gd name="connsiteY24" fmla="*/ 289294 h 838042"/>
                <a:gd name="connsiteX25" fmla="*/ 132422 w 1033465"/>
                <a:gd name="connsiteY25" fmla="*/ 291199 h 838042"/>
                <a:gd name="connsiteX26" fmla="*/ 138137 w 1033465"/>
                <a:gd name="connsiteY26" fmla="*/ 296914 h 838042"/>
                <a:gd name="connsiteX27" fmla="*/ 145757 w 1033465"/>
                <a:gd name="connsiteY27" fmla="*/ 298819 h 838042"/>
                <a:gd name="connsiteX28" fmla="*/ 168617 w 1033465"/>
                <a:gd name="connsiteY28" fmla="*/ 302629 h 838042"/>
                <a:gd name="connsiteX29" fmla="*/ 193382 w 1033465"/>
                <a:gd name="connsiteY29" fmla="*/ 308344 h 838042"/>
                <a:gd name="connsiteX30" fmla="*/ 210527 w 1033465"/>
                <a:gd name="connsiteY30" fmla="*/ 314059 h 838042"/>
                <a:gd name="connsiteX31" fmla="*/ 216242 w 1033465"/>
                <a:gd name="connsiteY31" fmla="*/ 315964 h 838042"/>
                <a:gd name="connsiteX32" fmla="*/ 231482 w 1033465"/>
                <a:gd name="connsiteY32" fmla="*/ 319774 h 838042"/>
                <a:gd name="connsiteX33" fmla="*/ 250532 w 1033465"/>
                <a:gd name="connsiteY33" fmla="*/ 325489 h 838042"/>
                <a:gd name="connsiteX34" fmla="*/ 256247 w 1033465"/>
                <a:gd name="connsiteY34" fmla="*/ 329299 h 838042"/>
                <a:gd name="connsiteX35" fmla="*/ 269582 w 1033465"/>
                <a:gd name="connsiteY35" fmla="*/ 344539 h 838042"/>
                <a:gd name="connsiteX36" fmla="*/ 275297 w 1033465"/>
                <a:gd name="connsiteY36" fmla="*/ 363589 h 838042"/>
                <a:gd name="connsiteX37" fmla="*/ 277202 w 1033465"/>
                <a:gd name="connsiteY37" fmla="*/ 369304 h 838042"/>
                <a:gd name="connsiteX38" fmla="*/ 279107 w 1033465"/>
                <a:gd name="connsiteY38" fmla="*/ 375019 h 838042"/>
                <a:gd name="connsiteX39" fmla="*/ 281012 w 1033465"/>
                <a:gd name="connsiteY39" fmla="*/ 399784 h 838042"/>
                <a:gd name="connsiteX40" fmla="*/ 282917 w 1033465"/>
                <a:gd name="connsiteY40" fmla="*/ 405499 h 838042"/>
                <a:gd name="connsiteX41" fmla="*/ 281012 w 1033465"/>
                <a:gd name="connsiteY41" fmla="*/ 424549 h 838042"/>
                <a:gd name="connsiteX42" fmla="*/ 279107 w 1033465"/>
                <a:gd name="connsiteY42" fmla="*/ 434074 h 838042"/>
                <a:gd name="connsiteX43" fmla="*/ 265772 w 1033465"/>
                <a:gd name="connsiteY43" fmla="*/ 447409 h 838042"/>
                <a:gd name="connsiteX44" fmla="*/ 254342 w 1033465"/>
                <a:gd name="connsiteY44" fmla="*/ 455029 h 838042"/>
                <a:gd name="connsiteX45" fmla="*/ 242912 w 1033465"/>
                <a:gd name="connsiteY45" fmla="*/ 458839 h 838042"/>
                <a:gd name="connsiteX46" fmla="*/ 128612 w 1033465"/>
                <a:gd name="connsiteY46" fmla="*/ 458839 h 838042"/>
                <a:gd name="connsiteX47" fmla="*/ 122897 w 1033465"/>
                <a:gd name="connsiteY47" fmla="*/ 460744 h 838042"/>
                <a:gd name="connsiteX48" fmla="*/ 107657 w 1033465"/>
                <a:gd name="connsiteY48" fmla="*/ 462649 h 838042"/>
                <a:gd name="connsiteX49" fmla="*/ 90512 w 1033465"/>
                <a:gd name="connsiteY49" fmla="*/ 468364 h 838042"/>
                <a:gd name="connsiteX50" fmla="*/ 84797 w 1033465"/>
                <a:gd name="connsiteY50" fmla="*/ 470269 h 838042"/>
                <a:gd name="connsiteX51" fmla="*/ 79082 w 1033465"/>
                <a:gd name="connsiteY51" fmla="*/ 474079 h 838042"/>
                <a:gd name="connsiteX52" fmla="*/ 67652 w 1033465"/>
                <a:gd name="connsiteY52" fmla="*/ 475984 h 838042"/>
                <a:gd name="connsiteX53" fmla="*/ 29552 w 1033465"/>
                <a:gd name="connsiteY53" fmla="*/ 477889 h 838042"/>
                <a:gd name="connsiteX54" fmla="*/ 18122 w 1033465"/>
                <a:gd name="connsiteY54" fmla="*/ 483604 h 838042"/>
                <a:gd name="connsiteX55" fmla="*/ 8597 w 1033465"/>
                <a:gd name="connsiteY55" fmla="*/ 493129 h 838042"/>
                <a:gd name="connsiteX56" fmla="*/ 6692 w 1033465"/>
                <a:gd name="connsiteY56" fmla="*/ 498844 h 838042"/>
                <a:gd name="connsiteX57" fmla="*/ 2882 w 1033465"/>
                <a:gd name="connsiteY57" fmla="*/ 504559 h 838042"/>
                <a:gd name="connsiteX58" fmla="*/ 14312 w 1033465"/>
                <a:gd name="connsiteY58" fmla="*/ 540754 h 838042"/>
                <a:gd name="connsiteX59" fmla="*/ 147662 w 1033465"/>
                <a:gd name="connsiteY59" fmla="*/ 540754 h 838042"/>
                <a:gd name="connsiteX60" fmla="*/ 155282 w 1033465"/>
                <a:gd name="connsiteY60" fmla="*/ 538849 h 838042"/>
                <a:gd name="connsiteX61" fmla="*/ 305777 w 1033465"/>
                <a:gd name="connsiteY61" fmla="*/ 533134 h 838042"/>
                <a:gd name="connsiteX62" fmla="*/ 321017 w 1033465"/>
                <a:gd name="connsiteY62" fmla="*/ 540754 h 838042"/>
                <a:gd name="connsiteX63" fmla="*/ 332447 w 1033465"/>
                <a:gd name="connsiteY63" fmla="*/ 546469 h 838042"/>
                <a:gd name="connsiteX64" fmla="*/ 336257 w 1033465"/>
                <a:gd name="connsiteY64" fmla="*/ 552184 h 838042"/>
                <a:gd name="connsiteX65" fmla="*/ 341972 w 1033465"/>
                <a:gd name="connsiteY65" fmla="*/ 554089 h 838042"/>
                <a:gd name="connsiteX66" fmla="*/ 353402 w 1033465"/>
                <a:gd name="connsiteY66" fmla="*/ 561709 h 838042"/>
                <a:gd name="connsiteX67" fmla="*/ 359117 w 1033465"/>
                <a:gd name="connsiteY67" fmla="*/ 565519 h 838042"/>
                <a:gd name="connsiteX68" fmla="*/ 362927 w 1033465"/>
                <a:gd name="connsiteY68" fmla="*/ 571234 h 838042"/>
                <a:gd name="connsiteX69" fmla="*/ 368642 w 1033465"/>
                <a:gd name="connsiteY69" fmla="*/ 582664 h 838042"/>
                <a:gd name="connsiteX70" fmla="*/ 364832 w 1033465"/>
                <a:gd name="connsiteY70" fmla="*/ 609334 h 838042"/>
                <a:gd name="connsiteX71" fmla="*/ 361022 w 1033465"/>
                <a:gd name="connsiteY71" fmla="*/ 615049 h 838042"/>
                <a:gd name="connsiteX72" fmla="*/ 359117 w 1033465"/>
                <a:gd name="connsiteY72" fmla="*/ 620764 h 838042"/>
                <a:gd name="connsiteX73" fmla="*/ 355307 w 1033465"/>
                <a:gd name="connsiteY73" fmla="*/ 626479 h 838042"/>
                <a:gd name="connsiteX74" fmla="*/ 353402 w 1033465"/>
                <a:gd name="connsiteY74" fmla="*/ 632194 h 838042"/>
                <a:gd name="connsiteX75" fmla="*/ 349592 w 1033465"/>
                <a:gd name="connsiteY75" fmla="*/ 637909 h 838042"/>
                <a:gd name="connsiteX76" fmla="*/ 332447 w 1033465"/>
                <a:gd name="connsiteY76" fmla="*/ 704584 h 838042"/>
                <a:gd name="connsiteX77" fmla="*/ 330542 w 1033465"/>
                <a:gd name="connsiteY77" fmla="*/ 756019 h 838042"/>
                <a:gd name="connsiteX78" fmla="*/ 332447 w 1033465"/>
                <a:gd name="connsiteY78" fmla="*/ 780784 h 838042"/>
                <a:gd name="connsiteX79" fmla="*/ 334352 w 1033465"/>
                <a:gd name="connsiteY79" fmla="*/ 786499 h 838042"/>
                <a:gd name="connsiteX80" fmla="*/ 338162 w 1033465"/>
                <a:gd name="connsiteY80" fmla="*/ 790309 h 838042"/>
                <a:gd name="connsiteX81" fmla="*/ 366737 w 1033465"/>
                <a:gd name="connsiteY81" fmla="*/ 836029 h 838042"/>
                <a:gd name="connsiteX82" fmla="*/ 389597 w 1033465"/>
                <a:gd name="connsiteY82" fmla="*/ 837934 h 838042"/>
                <a:gd name="connsiteX83" fmla="*/ 397407 w 1033465"/>
                <a:gd name="connsiteY83" fmla="*/ 833530 h 838042"/>
                <a:gd name="connsiteX84" fmla="*/ 402932 w 1033465"/>
                <a:gd name="connsiteY84" fmla="*/ 784594 h 838042"/>
                <a:gd name="connsiteX85" fmla="*/ 406742 w 1033465"/>
                <a:gd name="connsiteY85" fmla="*/ 727444 h 838042"/>
                <a:gd name="connsiteX86" fmla="*/ 423887 w 1033465"/>
                <a:gd name="connsiteY86" fmla="*/ 672199 h 838042"/>
                <a:gd name="connsiteX87" fmla="*/ 429602 w 1033465"/>
                <a:gd name="connsiteY87" fmla="*/ 658864 h 838042"/>
                <a:gd name="connsiteX88" fmla="*/ 444084 w 1033465"/>
                <a:gd name="connsiteY88" fmla="*/ 626947 h 838042"/>
                <a:gd name="connsiteX89" fmla="*/ 464289 w 1033465"/>
                <a:gd name="connsiteY89" fmla="*/ 600072 h 838042"/>
                <a:gd name="connsiteX90" fmla="*/ 523510 w 1033465"/>
                <a:gd name="connsiteY90" fmla="*/ 565123 h 838042"/>
                <a:gd name="connsiteX91" fmla="*/ 599348 w 1033465"/>
                <a:gd name="connsiteY91" fmla="*/ 550915 h 838042"/>
                <a:gd name="connsiteX92" fmla="*/ 707801 w 1033465"/>
                <a:gd name="connsiteY92" fmla="*/ 612819 h 838042"/>
                <a:gd name="connsiteX93" fmla="*/ 780122 w 1033465"/>
                <a:gd name="connsiteY93" fmla="*/ 656959 h 838042"/>
                <a:gd name="connsiteX94" fmla="*/ 804887 w 1033465"/>
                <a:gd name="connsiteY94" fmla="*/ 632194 h 838042"/>
                <a:gd name="connsiteX95" fmla="*/ 801077 w 1033465"/>
                <a:gd name="connsiteY95" fmla="*/ 601714 h 838042"/>
                <a:gd name="connsiteX96" fmla="*/ 762796 w 1033465"/>
                <a:gd name="connsiteY96" fmla="*/ 562523 h 838042"/>
                <a:gd name="connsiteX97" fmla="*/ 650582 w 1033465"/>
                <a:gd name="connsiteY97" fmla="*/ 479794 h 838042"/>
                <a:gd name="connsiteX98" fmla="*/ 646772 w 1033465"/>
                <a:gd name="connsiteY98" fmla="*/ 462649 h 838042"/>
                <a:gd name="connsiteX99" fmla="*/ 658202 w 1033465"/>
                <a:gd name="connsiteY99" fmla="*/ 426454 h 838042"/>
                <a:gd name="connsiteX100" fmla="*/ 726782 w 1033465"/>
                <a:gd name="connsiteY100" fmla="*/ 405499 h 838042"/>
                <a:gd name="connsiteX101" fmla="*/ 813738 w 1033465"/>
                <a:gd name="connsiteY101" fmla="*/ 406906 h 838042"/>
                <a:gd name="connsiteX102" fmla="*/ 906231 w 1033465"/>
                <a:gd name="connsiteY102" fmla="*/ 417646 h 838042"/>
                <a:gd name="connsiteX103" fmla="*/ 1002290 w 1033465"/>
                <a:gd name="connsiteY103" fmla="*/ 426835 h 838042"/>
                <a:gd name="connsiteX104" fmla="*/ 1032449 w 1033465"/>
                <a:gd name="connsiteY104" fmla="*/ 402711 h 838042"/>
                <a:gd name="connsiteX105" fmla="*/ 1020514 w 1033465"/>
                <a:gd name="connsiteY105" fmla="*/ 377797 h 838042"/>
                <a:gd name="connsiteX106" fmla="*/ 964889 w 1033465"/>
                <a:gd name="connsiteY106" fmla="*/ 358029 h 838042"/>
                <a:gd name="connsiteX107" fmla="*/ 827747 w 1033465"/>
                <a:gd name="connsiteY107" fmla="*/ 357874 h 838042"/>
                <a:gd name="connsiteX108" fmla="*/ 755811 w 1033465"/>
                <a:gd name="connsiteY108" fmla="*/ 361702 h 838042"/>
                <a:gd name="connsiteX109" fmla="*/ 671537 w 1033465"/>
                <a:gd name="connsiteY109" fmla="*/ 369304 h 838042"/>
                <a:gd name="connsiteX110" fmla="*/ 644867 w 1033465"/>
                <a:gd name="connsiteY110" fmla="*/ 338824 h 838042"/>
                <a:gd name="connsiteX111" fmla="*/ 676403 w 1033465"/>
                <a:gd name="connsiteY111" fmla="*/ 304962 h 838042"/>
                <a:gd name="connsiteX112" fmla="*/ 707732 w 1033465"/>
                <a:gd name="connsiteY112" fmla="*/ 283579 h 838042"/>
                <a:gd name="connsiteX113" fmla="*/ 743927 w 1033465"/>
                <a:gd name="connsiteY113" fmla="*/ 251194 h 838042"/>
                <a:gd name="connsiteX114" fmla="*/ 783019 w 1033465"/>
                <a:gd name="connsiteY114" fmla="*/ 213846 h 838042"/>
                <a:gd name="connsiteX115" fmla="*/ 746401 w 1033465"/>
                <a:gd name="connsiteY115" fmla="*/ 201789 h 838042"/>
                <a:gd name="connsiteX116" fmla="*/ 694397 w 1033465"/>
                <a:gd name="connsiteY116" fmla="*/ 226429 h 838042"/>
                <a:gd name="connsiteX117" fmla="*/ 656678 w 1033465"/>
                <a:gd name="connsiteY117" fmla="*/ 257626 h 838042"/>
                <a:gd name="connsiteX118" fmla="*/ 616001 w 1033465"/>
                <a:gd name="connsiteY118" fmla="*/ 286712 h 838042"/>
                <a:gd name="connsiteX119" fmla="*/ 564857 w 1033465"/>
                <a:gd name="connsiteY119" fmla="*/ 287389 h 838042"/>
                <a:gd name="connsiteX120" fmla="*/ 530567 w 1033465"/>
                <a:gd name="connsiteY120" fmla="*/ 274054 h 838042"/>
                <a:gd name="connsiteX121" fmla="*/ 507707 w 1033465"/>
                <a:gd name="connsiteY121" fmla="*/ 235954 h 838042"/>
                <a:gd name="connsiteX122" fmla="*/ 509612 w 1033465"/>
                <a:gd name="connsiteY122" fmla="*/ 171184 h 838042"/>
                <a:gd name="connsiteX123" fmla="*/ 508314 w 1033465"/>
                <a:gd name="connsiteY123" fmla="*/ 73485 h 838042"/>
                <a:gd name="connsiteX124" fmla="*/ 454116 w 1033465"/>
                <a:gd name="connsiteY124" fmla="*/ 11248 h 838042"/>
                <a:gd name="connsiteX125" fmla="*/ 442470 w 1033465"/>
                <a:gd name="connsiteY125" fmla="*/ 75864 h 838042"/>
                <a:gd name="connsiteX126" fmla="*/ 439226 w 1033465"/>
                <a:gd name="connsiteY126" fmla="*/ 132660 h 838042"/>
                <a:gd name="connsiteX127" fmla="*/ 436054 w 1033465"/>
                <a:gd name="connsiteY12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86702 w 1033465"/>
                <a:gd name="connsiteY11" fmla="*/ 195949 h 838042"/>
                <a:gd name="connsiteX12" fmla="*/ 61937 w 1033465"/>
                <a:gd name="connsiteY12" fmla="*/ 197854 h 838042"/>
                <a:gd name="connsiteX13" fmla="*/ 56222 w 1033465"/>
                <a:gd name="connsiteY13" fmla="*/ 201664 h 838042"/>
                <a:gd name="connsiteX14" fmla="*/ 52412 w 1033465"/>
                <a:gd name="connsiteY14" fmla="*/ 207379 h 838042"/>
                <a:gd name="connsiteX15" fmla="*/ 48602 w 1033465"/>
                <a:gd name="connsiteY15" fmla="*/ 218809 h 838042"/>
                <a:gd name="connsiteX16" fmla="*/ 52412 w 1033465"/>
                <a:gd name="connsiteY16" fmla="*/ 256909 h 838042"/>
                <a:gd name="connsiteX17" fmla="*/ 56222 w 1033465"/>
                <a:gd name="connsiteY17" fmla="*/ 262624 h 838042"/>
                <a:gd name="connsiteX18" fmla="*/ 61937 w 1033465"/>
                <a:gd name="connsiteY18" fmla="*/ 266434 h 838042"/>
                <a:gd name="connsiteX19" fmla="*/ 65747 w 1033465"/>
                <a:gd name="connsiteY19" fmla="*/ 272149 h 838042"/>
                <a:gd name="connsiteX20" fmla="*/ 82892 w 1033465"/>
                <a:gd name="connsiteY20" fmla="*/ 281674 h 838042"/>
                <a:gd name="connsiteX21" fmla="*/ 105752 w 1033465"/>
                <a:gd name="connsiteY21" fmla="*/ 283579 h 838042"/>
                <a:gd name="connsiteX22" fmla="*/ 126707 w 1033465"/>
                <a:gd name="connsiteY22" fmla="*/ 289294 h 838042"/>
                <a:gd name="connsiteX23" fmla="*/ 132422 w 1033465"/>
                <a:gd name="connsiteY23" fmla="*/ 291199 h 838042"/>
                <a:gd name="connsiteX24" fmla="*/ 138137 w 1033465"/>
                <a:gd name="connsiteY24" fmla="*/ 296914 h 838042"/>
                <a:gd name="connsiteX25" fmla="*/ 145757 w 1033465"/>
                <a:gd name="connsiteY25" fmla="*/ 298819 h 838042"/>
                <a:gd name="connsiteX26" fmla="*/ 168617 w 1033465"/>
                <a:gd name="connsiteY26" fmla="*/ 302629 h 838042"/>
                <a:gd name="connsiteX27" fmla="*/ 193382 w 1033465"/>
                <a:gd name="connsiteY27" fmla="*/ 308344 h 838042"/>
                <a:gd name="connsiteX28" fmla="*/ 210527 w 1033465"/>
                <a:gd name="connsiteY28" fmla="*/ 314059 h 838042"/>
                <a:gd name="connsiteX29" fmla="*/ 216242 w 1033465"/>
                <a:gd name="connsiteY29" fmla="*/ 315964 h 838042"/>
                <a:gd name="connsiteX30" fmla="*/ 231482 w 1033465"/>
                <a:gd name="connsiteY30" fmla="*/ 319774 h 838042"/>
                <a:gd name="connsiteX31" fmla="*/ 250532 w 1033465"/>
                <a:gd name="connsiteY31" fmla="*/ 325489 h 838042"/>
                <a:gd name="connsiteX32" fmla="*/ 256247 w 1033465"/>
                <a:gd name="connsiteY32" fmla="*/ 329299 h 838042"/>
                <a:gd name="connsiteX33" fmla="*/ 269582 w 1033465"/>
                <a:gd name="connsiteY33" fmla="*/ 344539 h 838042"/>
                <a:gd name="connsiteX34" fmla="*/ 275297 w 1033465"/>
                <a:gd name="connsiteY34" fmla="*/ 363589 h 838042"/>
                <a:gd name="connsiteX35" fmla="*/ 277202 w 1033465"/>
                <a:gd name="connsiteY35" fmla="*/ 369304 h 838042"/>
                <a:gd name="connsiteX36" fmla="*/ 279107 w 1033465"/>
                <a:gd name="connsiteY36" fmla="*/ 375019 h 838042"/>
                <a:gd name="connsiteX37" fmla="*/ 281012 w 1033465"/>
                <a:gd name="connsiteY37" fmla="*/ 399784 h 838042"/>
                <a:gd name="connsiteX38" fmla="*/ 282917 w 1033465"/>
                <a:gd name="connsiteY38" fmla="*/ 405499 h 838042"/>
                <a:gd name="connsiteX39" fmla="*/ 281012 w 1033465"/>
                <a:gd name="connsiteY39" fmla="*/ 424549 h 838042"/>
                <a:gd name="connsiteX40" fmla="*/ 279107 w 1033465"/>
                <a:gd name="connsiteY40" fmla="*/ 434074 h 838042"/>
                <a:gd name="connsiteX41" fmla="*/ 265772 w 1033465"/>
                <a:gd name="connsiteY41" fmla="*/ 447409 h 838042"/>
                <a:gd name="connsiteX42" fmla="*/ 254342 w 1033465"/>
                <a:gd name="connsiteY42" fmla="*/ 455029 h 838042"/>
                <a:gd name="connsiteX43" fmla="*/ 242912 w 1033465"/>
                <a:gd name="connsiteY43" fmla="*/ 458839 h 838042"/>
                <a:gd name="connsiteX44" fmla="*/ 128612 w 1033465"/>
                <a:gd name="connsiteY44" fmla="*/ 458839 h 838042"/>
                <a:gd name="connsiteX45" fmla="*/ 122897 w 1033465"/>
                <a:gd name="connsiteY45" fmla="*/ 460744 h 838042"/>
                <a:gd name="connsiteX46" fmla="*/ 107657 w 1033465"/>
                <a:gd name="connsiteY46" fmla="*/ 462649 h 838042"/>
                <a:gd name="connsiteX47" fmla="*/ 90512 w 1033465"/>
                <a:gd name="connsiteY47" fmla="*/ 468364 h 838042"/>
                <a:gd name="connsiteX48" fmla="*/ 84797 w 1033465"/>
                <a:gd name="connsiteY48" fmla="*/ 470269 h 838042"/>
                <a:gd name="connsiteX49" fmla="*/ 79082 w 1033465"/>
                <a:gd name="connsiteY49" fmla="*/ 474079 h 838042"/>
                <a:gd name="connsiteX50" fmla="*/ 67652 w 1033465"/>
                <a:gd name="connsiteY50" fmla="*/ 475984 h 838042"/>
                <a:gd name="connsiteX51" fmla="*/ 29552 w 1033465"/>
                <a:gd name="connsiteY51" fmla="*/ 477889 h 838042"/>
                <a:gd name="connsiteX52" fmla="*/ 18122 w 1033465"/>
                <a:gd name="connsiteY52" fmla="*/ 483604 h 838042"/>
                <a:gd name="connsiteX53" fmla="*/ 8597 w 1033465"/>
                <a:gd name="connsiteY53" fmla="*/ 493129 h 838042"/>
                <a:gd name="connsiteX54" fmla="*/ 6692 w 1033465"/>
                <a:gd name="connsiteY54" fmla="*/ 498844 h 838042"/>
                <a:gd name="connsiteX55" fmla="*/ 2882 w 1033465"/>
                <a:gd name="connsiteY55" fmla="*/ 504559 h 838042"/>
                <a:gd name="connsiteX56" fmla="*/ 14312 w 1033465"/>
                <a:gd name="connsiteY56" fmla="*/ 540754 h 838042"/>
                <a:gd name="connsiteX57" fmla="*/ 147662 w 1033465"/>
                <a:gd name="connsiteY57" fmla="*/ 540754 h 838042"/>
                <a:gd name="connsiteX58" fmla="*/ 155282 w 1033465"/>
                <a:gd name="connsiteY58" fmla="*/ 538849 h 838042"/>
                <a:gd name="connsiteX59" fmla="*/ 305777 w 1033465"/>
                <a:gd name="connsiteY59" fmla="*/ 533134 h 838042"/>
                <a:gd name="connsiteX60" fmla="*/ 321017 w 1033465"/>
                <a:gd name="connsiteY60" fmla="*/ 540754 h 838042"/>
                <a:gd name="connsiteX61" fmla="*/ 332447 w 1033465"/>
                <a:gd name="connsiteY61" fmla="*/ 546469 h 838042"/>
                <a:gd name="connsiteX62" fmla="*/ 336257 w 1033465"/>
                <a:gd name="connsiteY62" fmla="*/ 552184 h 838042"/>
                <a:gd name="connsiteX63" fmla="*/ 341972 w 1033465"/>
                <a:gd name="connsiteY63" fmla="*/ 554089 h 838042"/>
                <a:gd name="connsiteX64" fmla="*/ 353402 w 1033465"/>
                <a:gd name="connsiteY64" fmla="*/ 561709 h 838042"/>
                <a:gd name="connsiteX65" fmla="*/ 359117 w 1033465"/>
                <a:gd name="connsiteY65" fmla="*/ 565519 h 838042"/>
                <a:gd name="connsiteX66" fmla="*/ 362927 w 1033465"/>
                <a:gd name="connsiteY66" fmla="*/ 571234 h 838042"/>
                <a:gd name="connsiteX67" fmla="*/ 368642 w 1033465"/>
                <a:gd name="connsiteY67" fmla="*/ 582664 h 838042"/>
                <a:gd name="connsiteX68" fmla="*/ 364832 w 1033465"/>
                <a:gd name="connsiteY68" fmla="*/ 609334 h 838042"/>
                <a:gd name="connsiteX69" fmla="*/ 361022 w 1033465"/>
                <a:gd name="connsiteY69" fmla="*/ 615049 h 838042"/>
                <a:gd name="connsiteX70" fmla="*/ 359117 w 1033465"/>
                <a:gd name="connsiteY70" fmla="*/ 620764 h 838042"/>
                <a:gd name="connsiteX71" fmla="*/ 355307 w 1033465"/>
                <a:gd name="connsiteY71" fmla="*/ 626479 h 838042"/>
                <a:gd name="connsiteX72" fmla="*/ 353402 w 1033465"/>
                <a:gd name="connsiteY72" fmla="*/ 632194 h 838042"/>
                <a:gd name="connsiteX73" fmla="*/ 349592 w 1033465"/>
                <a:gd name="connsiteY73" fmla="*/ 637909 h 838042"/>
                <a:gd name="connsiteX74" fmla="*/ 332447 w 1033465"/>
                <a:gd name="connsiteY74" fmla="*/ 704584 h 838042"/>
                <a:gd name="connsiteX75" fmla="*/ 330542 w 1033465"/>
                <a:gd name="connsiteY75" fmla="*/ 756019 h 838042"/>
                <a:gd name="connsiteX76" fmla="*/ 332447 w 1033465"/>
                <a:gd name="connsiteY76" fmla="*/ 780784 h 838042"/>
                <a:gd name="connsiteX77" fmla="*/ 334352 w 1033465"/>
                <a:gd name="connsiteY77" fmla="*/ 786499 h 838042"/>
                <a:gd name="connsiteX78" fmla="*/ 338162 w 1033465"/>
                <a:gd name="connsiteY78" fmla="*/ 790309 h 838042"/>
                <a:gd name="connsiteX79" fmla="*/ 366737 w 1033465"/>
                <a:gd name="connsiteY79" fmla="*/ 836029 h 838042"/>
                <a:gd name="connsiteX80" fmla="*/ 389597 w 1033465"/>
                <a:gd name="connsiteY80" fmla="*/ 837934 h 838042"/>
                <a:gd name="connsiteX81" fmla="*/ 397407 w 1033465"/>
                <a:gd name="connsiteY81" fmla="*/ 833530 h 838042"/>
                <a:gd name="connsiteX82" fmla="*/ 402932 w 1033465"/>
                <a:gd name="connsiteY82" fmla="*/ 784594 h 838042"/>
                <a:gd name="connsiteX83" fmla="*/ 406742 w 1033465"/>
                <a:gd name="connsiteY83" fmla="*/ 727444 h 838042"/>
                <a:gd name="connsiteX84" fmla="*/ 423887 w 1033465"/>
                <a:gd name="connsiteY84" fmla="*/ 672199 h 838042"/>
                <a:gd name="connsiteX85" fmla="*/ 429602 w 1033465"/>
                <a:gd name="connsiteY85" fmla="*/ 658864 h 838042"/>
                <a:gd name="connsiteX86" fmla="*/ 444084 w 1033465"/>
                <a:gd name="connsiteY86" fmla="*/ 626947 h 838042"/>
                <a:gd name="connsiteX87" fmla="*/ 464289 w 1033465"/>
                <a:gd name="connsiteY87" fmla="*/ 600072 h 838042"/>
                <a:gd name="connsiteX88" fmla="*/ 523510 w 1033465"/>
                <a:gd name="connsiteY88" fmla="*/ 565123 h 838042"/>
                <a:gd name="connsiteX89" fmla="*/ 599348 w 1033465"/>
                <a:gd name="connsiteY89" fmla="*/ 550915 h 838042"/>
                <a:gd name="connsiteX90" fmla="*/ 707801 w 1033465"/>
                <a:gd name="connsiteY90" fmla="*/ 612819 h 838042"/>
                <a:gd name="connsiteX91" fmla="*/ 780122 w 1033465"/>
                <a:gd name="connsiteY91" fmla="*/ 656959 h 838042"/>
                <a:gd name="connsiteX92" fmla="*/ 804887 w 1033465"/>
                <a:gd name="connsiteY92" fmla="*/ 632194 h 838042"/>
                <a:gd name="connsiteX93" fmla="*/ 801077 w 1033465"/>
                <a:gd name="connsiteY93" fmla="*/ 601714 h 838042"/>
                <a:gd name="connsiteX94" fmla="*/ 762796 w 1033465"/>
                <a:gd name="connsiteY94" fmla="*/ 562523 h 838042"/>
                <a:gd name="connsiteX95" fmla="*/ 650582 w 1033465"/>
                <a:gd name="connsiteY95" fmla="*/ 479794 h 838042"/>
                <a:gd name="connsiteX96" fmla="*/ 646772 w 1033465"/>
                <a:gd name="connsiteY96" fmla="*/ 462649 h 838042"/>
                <a:gd name="connsiteX97" fmla="*/ 658202 w 1033465"/>
                <a:gd name="connsiteY97" fmla="*/ 426454 h 838042"/>
                <a:gd name="connsiteX98" fmla="*/ 726782 w 1033465"/>
                <a:gd name="connsiteY98" fmla="*/ 405499 h 838042"/>
                <a:gd name="connsiteX99" fmla="*/ 813738 w 1033465"/>
                <a:gd name="connsiteY99" fmla="*/ 406906 h 838042"/>
                <a:gd name="connsiteX100" fmla="*/ 906231 w 1033465"/>
                <a:gd name="connsiteY100" fmla="*/ 417646 h 838042"/>
                <a:gd name="connsiteX101" fmla="*/ 1002290 w 1033465"/>
                <a:gd name="connsiteY101" fmla="*/ 426835 h 838042"/>
                <a:gd name="connsiteX102" fmla="*/ 1032449 w 1033465"/>
                <a:gd name="connsiteY102" fmla="*/ 402711 h 838042"/>
                <a:gd name="connsiteX103" fmla="*/ 1020514 w 1033465"/>
                <a:gd name="connsiteY103" fmla="*/ 377797 h 838042"/>
                <a:gd name="connsiteX104" fmla="*/ 964889 w 1033465"/>
                <a:gd name="connsiteY104" fmla="*/ 358029 h 838042"/>
                <a:gd name="connsiteX105" fmla="*/ 827747 w 1033465"/>
                <a:gd name="connsiteY105" fmla="*/ 357874 h 838042"/>
                <a:gd name="connsiteX106" fmla="*/ 755811 w 1033465"/>
                <a:gd name="connsiteY106" fmla="*/ 361702 h 838042"/>
                <a:gd name="connsiteX107" fmla="*/ 671537 w 1033465"/>
                <a:gd name="connsiteY107" fmla="*/ 369304 h 838042"/>
                <a:gd name="connsiteX108" fmla="*/ 644867 w 1033465"/>
                <a:gd name="connsiteY108" fmla="*/ 338824 h 838042"/>
                <a:gd name="connsiteX109" fmla="*/ 676403 w 1033465"/>
                <a:gd name="connsiteY109" fmla="*/ 304962 h 838042"/>
                <a:gd name="connsiteX110" fmla="*/ 707732 w 1033465"/>
                <a:gd name="connsiteY110" fmla="*/ 283579 h 838042"/>
                <a:gd name="connsiteX111" fmla="*/ 743927 w 1033465"/>
                <a:gd name="connsiteY111" fmla="*/ 251194 h 838042"/>
                <a:gd name="connsiteX112" fmla="*/ 783019 w 1033465"/>
                <a:gd name="connsiteY112" fmla="*/ 213846 h 838042"/>
                <a:gd name="connsiteX113" fmla="*/ 746401 w 1033465"/>
                <a:gd name="connsiteY113" fmla="*/ 201789 h 838042"/>
                <a:gd name="connsiteX114" fmla="*/ 694397 w 1033465"/>
                <a:gd name="connsiteY114" fmla="*/ 226429 h 838042"/>
                <a:gd name="connsiteX115" fmla="*/ 656678 w 1033465"/>
                <a:gd name="connsiteY115" fmla="*/ 257626 h 838042"/>
                <a:gd name="connsiteX116" fmla="*/ 616001 w 1033465"/>
                <a:gd name="connsiteY116" fmla="*/ 286712 h 838042"/>
                <a:gd name="connsiteX117" fmla="*/ 564857 w 1033465"/>
                <a:gd name="connsiteY117" fmla="*/ 287389 h 838042"/>
                <a:gd name="connsiteX118" fmla="*/ 530567 w 1033465"/>
                <a:gd name="connsiteY118" fmla="*/ 274054 h 838042"/>
                <a:gd name="connsiteX119" fmla="*/ 507707 w 1033465"/>
                <a:gd name="connsiteY119" fmla="*/ 235954 h 838042"/>
                <a:gd name="connsiteX120" fmla="*/ 509612 w 1033465"/>
                <a:gd name="connsiteY120" fmla="*/ 171184 h 838042"/>
                <a:gd name="connsiteX121" fmla="*/ 508314 w 1033465"/>
                <a:gd name="connsiteY121" fmla="*/ 73485 h 838042"/>
                <a:gd name="connsiteX122" fmla="*/ 454116 w 1033465"/>
                <a:gd name="connsiteY122" fmla="*/ 11248 h 838042"/>
                <a:gd name="connsiteX123" fmla="*/ 442470 w 1033465"/>
                <a:gd name="connsiteY123" fmla="*/ 75864 h 838042"/>
                <a:gd name="connsiteX124" fmla="*/ 439226 w 1033465"/>
                <a:gd name="connsiteY124" fmla="*/ 132660 h 838042"/>
                <a:gd name="connsiteX125" fmla="*/ 436054 w 1033465"/>
                <a:gd name="connsiteY12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6222 w 1033465"/>
                <a:gd name="connsiteY12" fmla="*/ 201664 h 838042"/>
                <a:gd name="connsiteX13" fmla="*/ 52412 w 1033465"/>
                <a:gd name="connsiteY13" fmla="*/ 207379 h 838042"/>
                <a:gd name="connsiteX14" fmla="*/ 48602 w 1033465"/>
                <a:gd name="connsiteY14" fmla="*/ 218809 h 838042"/>
                <a:gd name="connsiteX15" fmla="*/ 52412 w 1033465"/>
                <a:gd name="connsiteY15" fmla="*/ 256909 h 838042"/>
                <a:gd name="connsiteX16" fmla="*/ 56222 w 1033465"/>
                <a:gd name="connsiteY16" fmla="*/ 262624 h 838042"/>
                <a:gd name="connsiteX17" fmla="*/ 61937 w 1033465"/>
                <a:gd name="connsiteY17" fmla="*/ 266434 h 838042"/>
                <a:gd name="connsiteX18" fmla="*/ 65747 w 1033465"/>
                <a:gd name="connsiteY18" fmla="*/ 272149 h 838042"/>
                <a:gd name="connsiteX19" fmla="*/ 82892 w 1033465"/>
                <a:gd name="connsiteY19" fmla="*/ 281674 h 838042"/>
                <a:gd name="connsiteX20" fmla="*/ 105752 w 1033465"/>
                <a:gd name="connsiteY20" fmla="*/ 283579 h 838042"/>
                <a:gd name="connsiteX21" fmla="*/ 126707 w 1033465"/>
                <a:gd name="connsiteY21" fmla="*/ 289294 h 838042"/>
                <a:gd name="connsiteX22" fmla="*/ 132422 w 1033465"/>
                <a:gd name="connsiteY22" fmla="*/ 291199 h 838042"/>
                <a:gd name="connsiteX23" fmla="*/ 138137 w 1033465"/>
                <a:gd name="connsiteY23" fmla="*/ 296914 h 838042"/>
                <a:gd name="connsiteX24" fmla="*/ 145757 w 1033465"/>
                <a:gd name="connsiteY24" fmla="*/ 298819 h 838042"/>
                <a:gd name="connsiteX25" fmla="*/ 168617 w 1033465"/>
                <a:gd name="connsiteY25" fmla="*/ 302629 h 838042"/>
                <a:gd name="connsiteX26" fmla="*/ 193382 w 1033465"/>
                <a:gd name="connsiteY26" fmla="*/ 308344 h 838042"/>
                <a:gd name="connsiteX27" fmla="*/ 210527 w 1033465"/>
                <a:gd name="connsiteY27" fmla="*/ 314059 h 838042"/>
                <a:gd name="connsiteX28" fmla="*/ 216242 w 1033465"/>
                <a:gd name="connsiteY28" fmla="*/ 315964 h 838042"/>
                <a:gd name="connsiteX29" fmla="*/ 231482 w 1033465"/>
                <a:gd name="connsiteY29" fmla="*/ 319774 h 838042"/>
                <a:gd name="connsiteX30" fmla="*/ 250532 w 1033465"/>
                <a:gd name="connsiteY30" fmla="*/ 325489 h 838042"/>
                <a:gd name="connsiteX31" fmla="*/ 256247 w 1033465"/>
                <a:gd name="connsiteY31" fmla="*/ 329299 h 838042"/>
                <a:gd name="connsiteX32" fmla="*/ 269582 w 1033465"/>
                <a:gd name="connsiteY32" fmla="*/ 344539 h 838042"/>
                <a:gd name="connsiteX33" fmla="*/ 275297 w 1033465"/>
                <a:gd name="connsiteY33" fmla="*/ 363589 h 838042"/>
                <a:gd name="connsiteX34" fmla="*/ 277202 w 1033465"/>
                <a:gd name="connsiteY34" fmla="*/ 369304 h 838042"/>
                <a:gd name="connsiteX35" fmla="*/ 279107 w 1033465"/>
                <a:gd name="connsiteY35" fmla="*/ 375019 h 838042"/>
                <a:gd name="connsiteX36" fmla="*/ 281012 w 1033465"/>
                <a:gd name="connsiteY36" fmla="*/ 399784 h 838042"/>
                <a:gd name="connsiteX37" fmla="*/ 282917 w 1033465"/>
                <a:gd name="connsiteY37" fmla="*/ 405499 h 838042"/>
                <a:gd name="connsiteX38" fmla="*/ 281012 w 1033465"/>
                <a:gd name="connsiteY38" fmla="*/ 424549 h 838042"/>
                <a:gd name="connsiteX39" fmla="*/ 279107 w 1033465"/>
                <a:gd name="connsiteY39" fmla="*/ 434074 h 838042"/>
                <a:gd name="connsiteX40" fmla="*/ 265772 w 1033465"/>
                <a:gd name="connsiteY40" fmla="*/ 447409 h 838042"/>
                <a:gd name="connsiteX41" fmla="*/ 254342 w 1033465"/>
                <a:gd name="connsiteY41" fmla="*/ 455029 h 838042"/>
                <a:gd name="connsiteX42" fmla="*/ 242912 w 1033465"/>
                <a:gd name="connsiteY42" fmla="*/ 458839 h 838042"/>
                <a:gd name="connsiteX43" fmla="*/ 128612 w 1033465"/>
                <a:gd name="connsiteY43" fmla="*/ 458839 h 838042"/>
                <a:gd name="connsiteX44" fmla="*/ 122897 w 1033465"/>
                <a:gd name="connsiteY44" fmla="*/ 460744 h 838042"/>
                <a:gd name="connsiteX45" fmla="*/ 107657 w 1033465"/>
                <a:gd name="connsiteY45" fmla="*/ 462649 h 838042"/>
                <a:gd name="connsiteX46" fmla="*/ 90512 w 1033465"/>
                <a:gd name="connsiteY46" fmla="*/ 468364 h 838042"/>
                <a:gd name="connsiteX47" fmla="*/ 84797 w 1033465"/>
                <a:gd name="connsiteY47" fmla="*/ 470269 h 838042"/>
                <a:gd name="connsiteX48" fmla="*/ 79082 w 1033465"/>
                <a:gd name="connsiteY48" fmla="*/ 474079 h 838042"/>
                <a:gd name="connsiteX49" fmla="*/ 67652 w 1033465"/>
                <a:gd name="connsiteY49" fmla="*/ 475984 h 838042"/>
                <a:gd name="connsiteX50" fmla="*/ 29552 w 1033465"/>
                <a:gd name="connsiteY50" fmla="*/ 477889 h 838042"/>
                <a:gd name="connsiteX51" fmla="*/ 18122 w 1033465"/>
                <a:gd name="connsiteY51" fmla="*/ 483604 h 838042"/>
                <a:gd name="connsiteX52" fmla="*/ 8597 w 1033465"/>
                <a:gd name="connsiteY52" fmla="*/ 493129 h 838042"/>
                <a:gd name="connsiteX53" fmla="*/ 6692 w 1033465"/>
                <a:gd name="connsiteY53" fmla="*/ 498844 h 838042"/>
                <a:gd name="connsiteX54" fmla="*/ 2882 w 1033465"/>
                <a:gd name="connsiteY54" fmla="*/ 504559 h 838042"/>
                <a:gd name="connsiteX55" fmla="*/ 14312 w 1033465"/>
                <a:gd name="connsiteY55" fmla="*/ 540754 h 838042"/>
                <a:gd name="connsiteX56" fmla="*/ 147662 w 1033465"/>
                <a:gd name="connsiteY56" fmla="*/ 540754 h 838042"/>
                <a:gd name="connsiteX57" fmla="*/ 155282 w 1033465"/>
                <a:gd name="connsiteY57" fmla="*/ 538849 h 838042"/>
                <a:gd name="connsiteX58" fmla="*/ 305777 w 1033465"/>
                <a:gd name="connsiteY58" fmla="*/ 533134 h 838042"/>
                <a:gd name="connsiteX59" fmla="*/ 321017 w 1033465"/>
                <a:gd name="connsiteY59" fmla="*/ 540754 h 838042"/>
                <a:gd name="connsiteX60" fmla="*/ 332447 w 1033465"/>
                <a:gd name="connsiteY60" fmla="*/ 546469 h 838042"/>
                <a:gd name="connsiteX61" fmla="*/ 336257 w 1033465"/>
                <a:gd name="connsiteY61" fmla="*/ 552184 h 838042"/>
                <a:gd name="connsiteX62" fmla="*/ 341972 w 1033465"/>
                <a:gd name="connsiteY62" fmla="*/ 554089 h 838042"/>
                <a:gd name="connsiteX63" fmla="*/ 353402 w 1033465"/>
                <a:gd name="connsiteY63" fmla="*/ 561709 h 838042"/>
                <a:gd name="connsiteX64" fmla="*/ 359117 w 1033465"/>
                <a:gd name="connsiteY64" fmla="*/ 565519 h 838042"/>
                <a:gd name="connsiteX65" fmla="*/ 362927 w 1033465"/>
                <a:gd name="connsiteY65" fmla="*/ 571234 h 838042"/>
                <a:gd name="connsiteX66" fmla="*/ 368642 w 1033465"/>
                <a:gd name="connsiteY66" fmla="*/ 582664 h 838042"/>
                <a:gd name="connsiteX67" fmla="*/ 364832 w 1033465"/>
                <a:gd name="connsiteY67" fmla="*/ 609334 h 838042"/>
                <a:gd name="connsiteX68" fmla="*/ 361022 w 1033465"/>
                <a:gd name="connsiteY68" fmla="*/ 615049 h 838042"/>
                <a:gd name="connsiteX69" fmla="*/ 359117 w 1033465"/>
                <a:gd name="connsiteY69" fmla="*/ 620764 h 838042"/>
                <a:gd name="connsiteX70" fmla="*/ 355307 w 1033465"/>
                <a:gd name="connsiteY70" fmla="*/ 626479 h 838042"/>
                <a:gd name="connsiteX71" fmla="*/ 353402 w 1033465"/>
                <a:gd name="connsiteY71" fmla="*/ 632194 h 838042"/>
                <a:gd name="connsiteX72" fmla="*/ 349592 w 1033465"/>
                <a:gd name="connsiteY72" fmla="*/ 637909 h 838042"/>
                <a:gd name="connsiteX73" fmla="*/ 332447 w 1033465"/>
                <a:gd name="connsiteY73" fmla="*/ 704584 h 838042"/>
                <a:gd name="connsiteX74" fmla="*/ 330542 w 1033465"/>
                <a:gd name="connsiteY74" fmla="*/ 756019 h 838042"/>
                <a:gd name="connsiteX75" fmla="*/ 332447 w 1033465"/>
                <a:gd name="connsiteY75" fmla="*/ 780784 h 838042"/>
                <a:gd name="connsiteX76" fmla="*/ 334352 w 1033465"/>
                <a:gd name="connsiteY76" fmla="*/ 786499 h 838042"/>
                <a:gd name="connsiteX77" fmla="*/ 338162 w 1033465"/>
                <a:gd name="connsiteY77" fmla="*/ 790309 h 838042"/>
                <a:gd name="connsiteX78" fmla="*/ 366737 w 1033465"/>
                <a:gd name="connsiteY78" fmla="*/ 836029 h 838042"/>
                <a:gd name="connsiteX79" fmla="*/ 389597 w 1033465"/>
                <a:gd name="connsiteY79" fmla="*/ 837934 h 838042"/>
                <a:gd name="connsiteX80" fmla="*/ 397407 w 1033465"/>
                <a:gd name="connsiteY80" fmla="*/ 833530 h 838042"/>
                <a:gd name="connsiteX81" fmla="*/ 402932 w 1033465"/>
                <a:gd name="connsiteY81" fmla="*/ 784594 h 838042"/>
                <a:gd name="connsiteX82" fmla="*/ 406742 w 1033465"/>
                <a:gd name="connsiteY82" fmla="*/ 727444 h 838042"/>
                <a:gd name="connsiteX83" fmla="*/ 423887 w 1033465"/>
                <a:gd name="connsiteY83" fmla="*/ 672199 h 838042"/>
                <a:gd name="connsiteX84" fmla="*/ 429602 w 1033465"/>
                <a:gd name="connsiteY84" fmla="*/ 658864 h 838042"/>
                <a:gd name="connsiteX85" fmla="*/ 444084 w 1033465"/>
                <a:gd name="connsiteY85" fmla="*/ 626947 h 838042"/>
                <a:gd name="connsiteX86" fmla="*/ 464289 w 1033465"/>
                <a:gd name="connsiteY86" fmla="*/ 600072 h 838042"/>
                <a:gd name="connsiteX87" fmla="*/ 523510 w 1033465"/>
                <a:gd name="connsiteY87" fmla="*/ 565123 h 838042"/>
                <a:gd name="connsiteX88" fmla="*/ 599348 w 1033465"/>
                <a:gd name="connsiteY88" fmla="*/ 550915 h 838042"/>
                <a:gd name="connsiteX89" fmla="*/ 707801 w 1033465"/>
                <a:gd name="connsiteY89" fmla="*/ 612819 h 838042"/>
                <a:gd name="connsiteX90" fmla="*/ 780122 w 1033465"/>
                <a:gd name="connsiteY90" fmla="*/ 656959 h 838042"/>
                <a:gd name="connsiteX91" fmla="*/ 804887 w 1033465"/>
                <a:gd name="connsiteY91" fmla="*/ 632194 h 838042"/>
                <a:gd name="connsiteX92" fmla="*/ 801077 w 1033465"/>
                <a:gd name="connsiteY92" fmla="*/ 601714 h 838042"/>
                <a:gd name="connsiteX93" fmla="*/ 762796 w 1033465"/>
                <a:gd name="connsiteY93" fmla="*/ 562523 h 838042"/>
                <a:gd name="connsiteX94" fmla="*/ 650582 w 1033465"/>
                <a:gd name="connsiteY94" fmla="*/ 479794 h 838042"/>
                <a:gd name="connsiteX95" fmla="*/ 646772 w 1033465"/>
                <a:gd name="connsiteY95" fmla="*/ 462649 h 838042"/>
                <a:gd name="connsiteX96" fmla="*/ 658202 w 1033465"/>
                <a:gd name="connsiteY96" fmla="*/ 426454 h 838042"/>
                <a:gd name="connsiteX97" fmla="*/ 726782 w 1033465"/>
                <a:gd name="connsiteY97" fmla="*/ 405499 h 838042"/>
                <a:gd name="connsiteX98" fmla="*/ 813738 w 1033465"/>
                <a:gd name="connsiteY98" fmla="*/ 406906 h 838042"/>
                <a:gd name="connsiteX99" fmla="*/ 906231 w 1033465"/>
                <a:gd name="connsiteY99" fmla="*/ 417646 h 838042"/>
                <a:gd name="connsiteX100" fmla="*/ 1002290 w 1033465"/>
                <a:gd name="connsiteY100" fmla="*/ 426835 h 838042"/>
                <a:gd name="connsiteX101" fmla="*/ 1032449 w 1033465"/>
                <a:gd name="connsiteY101" fmla="*/ 402711 h 838042"/>
                <a:gd name="connsiteX102" fmla="*/ 1020514 w 1033465"/>
                <a:gd name="connsiteY102" fmla="*/ 377797 h 838042"/>
                <a:gd name="connsiteX103" fmla="*/ 964889 w 1033465"/>
                <a:gd name="connsiteY103" fmla="*/ 358029 h 838042"/>
                <a:gd name="connsiteX104" fmla="*/ 827747 w 1033465"/>
                <a:gd name="connsiteY104" fmla="*/ 357874 h 838042"/>
                <a:gd name="connsiteX105" fmla="*/ 755811 w 1033465"/>
                <a:gd name="connsiteY105" fmla="*/ 361702 h 838042"/>
                <a:gd name="connsiteX106" fmla="*/ 671537 w 1033465"/>
                <a:gd name="connsiteY106" fmla="*/ 369304 h 838042"/>
                <a:gd name="connsiteX107" fmla="*/ 644867 w 1033465"/>
                <a:gd name="connsiteY107" fmla="*/ 338824 h 838042"/>
                <a:gd name="connsiteX108" fmla="*/ 676403 w 1033465"/>
                <a:gd name="connsiteY108" fmla="*/ 304962 h 838042"/>
                <a:gd name="connsiteX109" fmla="*/ 707732 w 1033465"/>
                <a:gd name="connsiteY109" fmla="*/ 283579 h 838042"/>
                <a:gd name="connsiteX110" fmla="*/ 743927 w 1033465"/>
                <a:gd name="connsiteY110" fmla="*/ 251194 h 838042"/>
                <a:gd name="connsiteX111" fmla="*/ 783019 w 1033465"/>
                <a:gd name="connsiteY111" fmla="*/ 213846 h 838042"/>
                <a:gd name="connsiteX112" fmla="*/ 746401 w 1033465"/>
                <a:gd name="connsiteY112" fmla="*/ 201789 h 838042"/>
                <a:gd name="connsiteX113" fmla="*/ 694397 w 1033465"/>
                <a:gd name="connsiteY113" fmla="*/ 226429 h 838042"/>
                <a:gd name="connsiteX114" fmla="*/ 656678 w 1033465"/>
                <a:gd name="connsiteY114" fmla="*/ 257626 h 838042"/>
                <a:gd name="connsiteX115" fmla="*/ 616001 w 1033465"/>
                <a:gd name="connsiteY115" fmla="*/ 286712 h 838042"/>
                <a:gd name="connsiteX116" fmla="*/ 564857 w 1033465"/>
                <a:gd name="connsiteY116" fmla="*/ 287389 h 838042"/>
                <a:gd name="connsiteX117" fmla="*/ 530567 w 1033465"/>
                <a:gd name="connsiteY117" fmla="*/ 274054 h 838042"/>
                <a:gd name="connsiteX118" fmla="*/ 507707 w 1033465"/>
                <a:gd name="connsiteY118" fmla="*/ 235954 h 838042"/>
                <a:gd name="connsiteX119" fmla="*/ 509612 w 1033465"/>
                <a:gd name="connsiteY119" fmla="*/ 171184 h 838042"/>
                <a:gd name="connsiteX120" fmla="*/ 508314 w 1033465"/>
                <a:gd name="connsiteY120" fmla="*/ 73485 h 838042"/>
                <a:gd name="connsiteX121" fmla="*/ 454116 w 1033465"/>
                <a:gd name="connsiteY121" fmla="*/ 11248 h 838042"/>
                <a:gd name="connsiteX122" fmla="*/ 442470 w 1033465"/>
                <a:gd name="connsiteY122" fmla="*/ 75864 h 838042"/>
                <a:gd name="connsiteX123" fmla="*/ 439226 w 1033465"/>
                <a:gd name="connsiteY123" fmla="*/ 132660 h 838042"/>
                <a:gd name="connsiteX124" fmla="*/ 436054 w 1033465"/>
                <a:gd name="connsiteY12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6222 w 1033465"/>
                <a:gd name="connsiteY12" fmla="*/ 201664 h 838042"/>
                <a:gd name="connsiteX13" fmla="*/ 52412 w 1033465"/>
                <a:gd name="connsiteY13" fmla="*/ 207379 h 838042"/>
                <a:gd name="connsiteX14" fmla="*/ 52412 w 1033465"/>
                <a:gd name="connsiteY14" fmla="*/ 256909 h 838042"/>
                <a:gd name="connsiteX15" fmla="*/ 56222 w 1033465"/>
                <a:gd name="connsiteY15" fmla="*/ 262624 h 838042"/>
                <a:gd name="connsiteX16" fmla="*/ 61937 w 1033465"/>
                <a:gd name="connsiteY16" fmla="*/ 266434 h 838042"/>
                <a:gd name="connsiteX17" fmla="*/ 65747 w 1033465"/>
                <a:gd name="connsiteY17" fmla="*/ 272149 h 838042"/>
                <a:gd name="connsiteX18" fmla="*/ 82892 w 1033465"/>
                <a:gd name="connsiteY18" fmla="*/ 281674 h 838042"/>
                <a:gd name="connsiteX19" fmla="*/ 105752 w 1033465"/>
                <a:gd name="connsiteY19" fmla="*/ 283579 h 838042"/>
                <a:gd name="connsiteX20" fmla="*/ 126707 w 1033465"/>
                <a:gd name="connsiteY20" fmla="*/ 289294 h 838042"/>
                <a:gd name="connsiteX21" fmla="*/ 132422 w 1033465"/>
                <a:gd name="connsiteY21" fmla="*/ 291199 h 838042"/>
                <a:gd name="connsiteX22" fmla="*/ 138137 w 1033465"/>
                <a:gd name="connsiteY22" fmla="*/ 296914 h 838042"/>
                <a:gd name="connsiteX23" fmla="*/ 145757 w 1033465"/>
                <a:gd name="connsiteY23" fmla="*/ 298819 h 838042"/>
                <a:gd name="connsiteX24" fmla="*/ 168617 w 1033465"/>
                <a:gd name="connsiteY24" fmla="*/ 302629 h 838042"/>
                <a:gd name="connsiteX25" fmla="*/ 193382 w 1033465"/>
                <a:gd name="connsiteY25" fmla="*/ 308344 h 838042"/>
                <a:gd name="connsiteX26" fmla="*/ 210527 w 1033465"/>
                <a:gd name="connsiteY26" fmla="*/ 314059 h 838042"/>
                <a:gd name="connsiteX27" fmla="*/ 216242 w 1033465"/>
                <a:gd name="connsiteY27" fmla="*/ 315964 h 838042"/>
                <a:gd name="connsiteX28" fmla="*/ 231482 w 1033465"/>
                <a:gd name="connsiteY28" fmla="*/ 319774 h 838042"/>
                <a:gd name="connsiteX29" fmla="*/ 250532 w 1033465"/>
                <a:gd name="connsiteY29" fmla="*/ 325489 h 838042"/>
                <a:gd name="connsiteX30" fmla="*/ 256247 w 1033465"/>
                <a:gd name="connsiteY30" fmla="*/ 329299 h 838042"/>
                <a:gd name="connsiteX31" fmla="*/ 269582 w 1033465"/>
                <a:gd name="connsiteY31" fmla="*/ 344539 h 838042"/>
                <a:gd name="connsiteX32" fmla="*/ 275297 w 1033465"/>
                <a:gd name="connsiteY32" fmla="*/ 363589 h 838042"/>
                <a:gd name="connsiteX33" fmla="*/ 277202 w 1033465"/>
                <a:gd name="connsiteY33" fmla="*/ 369304 h 838042"/>
                <a:gd name="connsiteX34" fmla="*/ 279107 w 1033465"/>
                <a:gd name="connsiteY34" fmla="*/ 375019 h 838042"/>
                <a:gd name="connsiteX35" fmla="*/ 281012 w 1033465"/>
                <a:gd name="connsiteY35" fmla="*/ 399784 h 838042"/>
                <a:gd name="connsiteX36" fmla="*/ 282917 w 1033465"/>
                <a:gd name="connsiteY36" fmla="*/ 405499 h 838042"/>
                <a:gd name="connsiteX37" fmla="*/ 281012 w 1033465"/>
                <a:gd name="connsiteY37" fmla="*/ 424549 h 838042"/>
                <a:gd name="connsiteX38" fmla="*/ 279107 w 1033465"/>
                <a:gd name="connsiteY38" fmla="*/ 434074 h 838042"/>
                <a:gd name="connsiteX39" fmla="*/ 265772 w 1033465"/>
                <a:gd name="connsiteY39" fmla="*/ 447409 h 838042"/>
                <a:gd name="connsiteX40" fmla="*/ 254342 w 1033465"/>
                <a:gd name="connsiteY40" fmla="*/ 455029 h 838042"/>
                <a:gd name="connsiteX41" fmla="*/ 242912 w 1033465"/>
                <a:gd name="connsiteY41" fmla="*/ 458839 h 838042"/>
                <a:gd name="connsiteX42" fmla="*/ 128612 w 1033465"/>
                <a:gd name="connsiteY42" fmla="*/ 458839 h 838042"/>
                <a:gd name="connsiteX43" fmla="*/ 122897 w 1033465"/>
                <a:gd name="connsiteY43" fmla="*/ 460744 h 838042"/>
                <a:gd name="connsiteX44" fmla="*/ 107657 w 1033465"/>
                <a:gd name="connsiteY44" fmla="*/ 462649 h 838042"/>
                <a:gd name="connsiteX45" fmla="*/ 90512 w 1033465"/>
                <a:gd name="connsiteY45" fmla="*/ 468364 h 838042"/>
                <a:gd name="connsiteX46" fmla="*/ 84797 w 1033465"/>
                <a:gd name="connsiteY46" fmla="*/ 470269 h 838042"/>
                <a:gd name="connsiteX47" fmla="*/ 79082 w 1033465"/>
                <a:gd name="connsiteY47" fmla="*/ 474079 h 838042"/>
                <a:gd name="connsiteX48" fmla="*/ 67652 w 1033465"/>
                <a:gd name="connsiteY48" fmla="*/ 475984 h 838042"/>
                <a:gd name="connsiteX49" fmla="*/ 29552 w 1033465"/>
                <a:gd name="connsiteY49" fmla="*/ 477889 h 838042"/>
                <a:gd name="connsiteX50" fmla="*/ 18122 w 1033465"/>
                <a:gd name="connsiteY50" fmla="*/ 483604 h 838042"/>
                <a:gd name="connsiteX51" fmla="*/ 8597 w 1033465"/>
                <a:gd name="connsiteY51" fmla="*/ 493129 h 838042"/>
                <a:gd name="connsiteX52" fmla="*/ 6692 w 1033465"/>
                <a:gd name="connsiteY52" fmla="*/ 498844 h 838042"/>
                <a:gd name="connsiteX53" fmla="*/ 2882 w 1033465"/>
                <a:gd name="connsiteY53" fmla="*/ 504559 h 838042"/>
                <a:gd name="connsiteX54" fmla="*/ 14312 w 1033465"/>
                <a:gd name="connsiteY54" fmla="*/ 540754 h 838042"/>
                <a:gd name="connsiteX55" fmla="*/ 147662 w 1033465"/>
                <a:gd name="connsiteY55" fmla="*/ 540754 h 838042"/>
                <a:gd name="connsiteX56" fmla="*/ 155282 w 1033465"/>
                <a:gd name="connsiteY56" fmla="*/ 538849 h 838042"/>
                <a:gd name="connsiteX57" fmla="*/ 305777 w 1033465"/>
                <a:gd name="connsiteY57" fmla="*/ 533134 h 838042"/>
                <a:gd name="connsiteX58" fmla="*/ 321017 w 1033465"/>
                <a:gd name="connsiteY58" fmla="*/ 540754 h 838042"/>
                <a:gd name="connsiteX59" fmla="*/ 332447 w 1033465"/>
                <a:gd name="connsiteY59" fmla="*/ 546469 h 838042"/>
                <a:gd name="connsiteX60" fmla="*/ 336257 w 1033465"/>
                <a:gd name="connsiteY60" fmla="*/ 552184 h 838042"/>
                <a:gd name="connsiteX61" fmla="*/ 341972 w 1033465"/>
                <a:gd name="connsiteY61" fmla="*/ 554089 h 838042"/>
                <a:gd name="connsiteX62" fmla="*/ 353402 w 1033465"/>
                <a:gd name="connsiteY62" fmla="*/ 561709 h 838042"/>
                <a:gd name="connsiteX63" fmla="*/ 359117 w 1033465"/>
                <a:gd name="connsiteY63" fmla="*/ 565519 h 838042"/>
                <a:gd name="connsiteX64" fmla="*/ 362927 w 1033465"/>
                <a:gd name="connsiteY64" fmla="*/ 571234 h 838042"/>
                <a:gd name="connsiteX65" fmla="*/ 368642 w 1033465"/>
                <a:gd name="connsiteY65" fmla="*/ 582664 h 838042"/>
                <a:gd name="connsiteX66" fmla="*/ 364832 w 1033465"/>
                <a:gd name="connsiteY66" fmla="*/ 609334 h 838042"/>
                <a:gd name="connsiteX67" fmla="*/ 361022 w 1033465"/>
                <a:gd name="connsiteY67" fmla="*/ 615049 h 838042"/>
                <a:gd name="connsiteX68" fmla="*/ 359117 w 1033465"/>
                <a:gd name="connsiteY68" fmla="*/ 620764 h 838042"/>
                <a:gd name="connsiteX69" fmla="*/ 355307 w 1033465"/>
                <a:gd name="connsiteY69" fmla="*/ 626479 h 838042"/>
                <a:gd name="connsiteX70" fmla="*/ 353402 w 1033465"/>
                <a:gd name="connsiteY70" fmla="*/ 632194 h 838042"/>
                <a:gd name="connsiteX71" fmla="*/ 349592 w 1033465"/>
                <a:gd name="connsiteY71" fmla="*/ 637909 h 838042"/>
                <a:gd name="connsiteX72" fmla="*/ 332447 w 1033465"/>
                <a:gd name="connsiteY72" fmla="*/ 704584 h 838042"/>
                <a:gd name="connsiteX73" fmla="*/ 330542 w 1033465"/>
                <a:gd name="connsiteY73" fmla="*/ 756019 h 838042"/>
                <a:gd name="connsiteX74" fmla="*/ 332447 w 1033465"/>
                <a:gd name="connsiteY74" fmla="*/ 780784 h 838042"/>
                <a:gd name="connsiteX75" fmla="*/ 334352 w 1033465"/>
                <a:gd name="connsiteY75" fmla="*/ 786499 h 838042"/>
                <a:gd name="connsiteX76" fmla="*/ 338162 w 1033465"/>
                <a:gd name="connsiteY76" fmla="*/ 790309 h 838042"/>
                <a:gd name="connsiteX77" fmla="*/ 366737 w 1033465"/>
                <a:gd name="connsiteY77" fmla="*/ 836029 h 838042"/>
                <a:gd name="connsiteX78" fmla="*/ 389597 w 1033465"/>
                <a:gd name="connsiteY78" fmla="*/ 837934 h 838042"/>
                <a:gd name="connsiteX79" fmla="*/ 397407 w 1033465"/>
                <a:gd name="connsiteY79" fmla="*/ 833530 h 838042"/>
                <a:gd name="connsiteX80" fmla="*/ 402932 w 1033465"/>
                <a:gd name="connsiteY80" fmla="*/ 784594 h 838042"/>
                <a:gd name="connsiteX81" fmla="*/ 406742 w 1033465"/>
                <a:gd name="connsiteY81" fmla="*/ 727444 h 838042"/>
                <a:gd name="connsiteX82" fmla="*/ 423887 w 1033465"/>
                <a:gd name="connsiteY82" fmla="*/ 672199 h 838042"/>
                <a:gd name="connsiteX83" fmla="*/ 429602 w 1033465"/>
                <a:gd name="connsiteY83" fmla="*/ 658864 h 838042"/>
                <a:gd name="connsiteX84" fmla="*/ 444084 w 1033465"/>
                <a:gd name="connsiteY84" fmla="*/ 626947 h 838042"/>
                <a:gd name="connsiteX85" fmla="*/ 464289 w 1033465"/>
                <a:gd name="connsiteY85" fmla="*/ 600072 h 838042"/>
                <a:gd name="connsiteX86" fmla="*/ 523510 w 1033465"/>
                <a:gd name="connsiteY86" fmla="*/ 565123 h 838042"/>
                <a:gd name="connsiteX87" fmla="*/ 599348 w 1033465"/>
                <a:gd name="connsiteY87" fmla="*/ 550915 h 838042"/>
                <a:gd name="connsiteX88" fmla="*/ 707801 w 1033465"/>
                <a:gd name="connsiteY88" fmla="*/ 612819 h 838042"/>
                <a:gd name="connsiteX89" fmla="*/ 780122 w 1033465"/>
                <a:gd name="connsiteY89" fmla="*/ 656959 h 838042"/>
                <a:gd name="connsiteX90" fmla="*/ 804887 w 1033465"/>
                <a:gd name="connsiteY90" fmla="*/ 632194 h 838042"/>
                <a:gd name="connsiteX91" fmla="*/ 801077 w 1033465"/>
                <a:gd name="connsiteY91" fmla="*/ 601714 h 838042"/>
                <a:gd name="connsiteX92" fmla="*/ 762796 w 1033465"/>
                <a:gd name="connsiteY92" fmla="*/ 562523 h 838042"/>
                <a:gd name="connsiteX93" fmla="*/ 650582 w 1033465"/>
                <a:gd name="connsiteY93" fmla="*/ 479794 h 838042"/>
                <a:gd name="connsiteX94" fmla="*/ 646772 w 1033465"/>
                <a:gd name="connsiteY94" fmla="*/ 462649 h 838042"/>
                <a:gd name="connsiteX95" fmla="*/ 658202 w 1033465"/>
                <a:gd name="connsiteY95" fmla="*/ 426454 h 838042"/>
                <a:gd name="connsiteX96" fmla="*/ 726782 w 1033465"/>
                <a:gd name="connsiteY96" fmla="*/ 405499 h 838042"/>
                <a:gd name="connsiteX97" fmla="*/ 813738 w 1033465"/>
                <a:gd name="connsiteY97" fmla="*/ 406906 h 838042"/>
                <a:gd name="connsiteX98" fmla="*/ 906231 w 1033465"/>
                <a:gd name="connsiteY98" fmla="*/ 417646 h 838042"/>
                <a:gd name="connsiteX99" fmla="*/ 1002290 w 1033465"/>
                <a:gd name="connsiteY99" fmla="*/ 426835 h 838042"/>
                <a:gd name="connsiteX100" fmla="*/ 1032449 w 1033465"/>
                <a:gd name="connsiteY100" fmla="*/ 402711 h 838042"/>
                <a:gd name="connsiteX101" fmla="*/ 1020514 w 1033465"/>
                <a:gd name="connsiteY101" fmla="*/ 377797 h 838042"/>
                <a:gd name="connsiteX102" fmla="*/ 964889 w 1033465"/>
                <a:gd name="connsiteY102" fmla="*/ 358029 h 838042"/>
                <a:gd name="connsiteX103" fmla="*/ 827747 w 1033465"/>
                <a:gd name="connsiteY103" fmla="*/ 357874 h 838042"/>
                <a:gd name="connsiteX104" fmla="*/ 755811 w 1033465"/>
                <a:gd name="connsiteY104" fmla="*/ 361702 h 838042"/>
                <a:gd name="connsiteX105" fmla="*/ 671537 w 1033465"/>
                <a:gd name="connsiteY105" fmla="*/ 369304 h 838042"/>
                <a:gd name="connsiteX106" fmla="*/ 644867 w 1033465"/>
                <a:gd name="connsiteY106" fmla="*/ 338824 h 838042"/>
                <a:gd name="connsiteX107" fmla="*/ 676403 w 1033465"/>
                <a:gd name="connsiteY107" fmla="*/ 304962 h 838042"/>
                <a:gd name="connsiteX108" fmla="*/ 707732 w 1033465"/>
                <a:gd name="connsiteY108" fmla="*/ 283579 h 838042"/>
                <a:gd name="connsiteX109" fmla="*/ 743927 w 1033465"/>
                <a:gd name="connsiteY109" fmla="*/ 251194 h 838042"/>
                <a:gd name="connsiteX110" fmla="*/ 783019 w 1033465"/>
                <a:gd name="connsiteY110" fmla="*/ 213846 h 838042"/>
                <a:gd name="connsiteX111" fmla="*/ 746401 w 1033465"/>
                <a:gd name="connsiteY111" fmla="*/ 201789 h 838042"/>
                <a:gd name="connsiteX112" fmla="*/ 694397 w 1033465"/>
                <a:gd name="connsiteY112" fmla="*/ 226429 h 838042"/>
                <a:gd name="connsiteX113" fmla="*/ 656678 w 1033465"/>
                <a:gd name="connsiteY113" fmla="*/ 257626 h 838042"/>
                <a:gd name="connsiteX114" fmla="*/ 616001 w 1033465"/>
                <a:gd name="connsiteY114" fmla="*/ 286712 h 838042"/>
                <a:gd name="connsiteX115" fmla="*/ 564857 w 1033465"/>
                <a:gd name="connsiteY115" fmla="*/ 287389 h 838042"/>
                <a:gd name="connsiteX116" fmla="*/ 530567 w 1033465"/>
                <a:gd name="connsiteY116" fmla="*/ 274054 h 838042"/>
                <a:gd name="connsiteX117" fmla="*/ 507707 w 1033465"/>
                <a:gd name="connsiteY117" fmla="*/ 235954 h 838042"/>
                <a:gd name="connsiteX118" fmla="*/ 509612 w 1033465"/>
                <a:gd name="connsiteY118" fmla="*/ 171184 h 838042"/>
                <a:gd name="connsiteX119" fmla="*/ 508314 w 1033465"/>
                <a:gd name="connsiteY119" fmla="*/ 73485 h 838042"/>
                <a:gd name="connsiteX120" fmla="*/ 454116 w 1033465"/>
                <a:gd name="connsiteY120" fmla="*/ 11248 h 838042"/>
                <a:gd name="connsiteX121" fmla="*/ 442470 w 1033465"/>
                <a:gd name="connsiteY121" fmla="*/ 75864 h 838042"/>
                <a:gd name="connsiteX122" fmla="*/ 439226 w 1033465"/>
                <a:gd name="connsiteY122" fmla="*/ 132660 h 838042"/>
                <a:gd name="connsiteX123" fmla="*/ 436054 w 1033465"/>
                <a:gd name="connsiteY12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6222 w 1033465"/>
                <a:gd name="connsiteY12" fmla="*/ 201664 h 838042"/>
                <a:gd name="connsiteX13" fmla="*/ 52412 w 1033465"/>
                <a:gd name="connsiteY13" fmla="*/ 256909 h 838042"/>
                <a:gd name="connsiteX14" fmla="*/ 56222 w 1033465"/>
                <a:gd name="connsiteY14" fmla="*/ 262624 h 838042"/>
                <a:gd name="connsiteX15" fmla="*/ 61937 w 1033465"/>
                <a:gd name="connsiteY15" fmla="*/ 266434 h 838042"/>
                <a:gd name="connsiteX16" fmla="*/ 65747 w 1033465"/>
                <a:gd name="connsiteY16" fmla="*/ 272149 h 838042"/>
                <a:gd name="connsiteX17" fmla="*/ 82892 w 1033465"/>
                <a:gd name="connsiteY17" fmla="*/ 281674 h 838042"/>
                <a:gd name="connsiteX18" fmla="*/ 105752 w 1033465"/>
                <a:gd name="connsiteY18" fmla="*/ 283579 h 838042"/>
                <a:gd name="connsiteX19" fmla="*/ 126707 w 1033465"/>
                <a:gd name="connsiteY19" fmla="*/ 289294 h 838042"/>
                <a:gd name="connsiteX20" fmla="*/ 132422 w 1033465"/>
                <a:gd name="connsiteY20" fmla="*/ 291199 h 838042"/>
                <a:gd name="connsiteX21" fmla="*/ 138137 w 1033465"/>
                <a:gd name="connsiteY21" fmla="*/ 296914 h 838042"/>
                <a:gd name="connsiteX22" fmla="*/ 145757 w 1033465"/>
                <a:gd name="connsiteY22" fmla="*/ 298819 h 838042"/>
                <a:gd name="connsiteX23" fmla="*/ 168617 w 1033465"/>
                <a:gd name="connsiteY23" fmla="*/ 302629 h 838042"/>
                <a:gd name="connsiteX24" fmla="*/ 193382 w 1033465"/>
                <a:gd name="connsiteY24" fmla="*/ 308344 h 838042"/>
                <a:gd name="connsiteX25" fmla="*/ 210527 w 1033465"/>
                <a:gd name="connsiteY25" fmla="*/ 314059 h 838042"/>
                <a:gd name="connsiteX26" fmla="*/ 216242 w 1033465"/>
                <a:gd name="connsiteY26" fmla="*/ 315964 h 838042"/>
                <a:gd name="connsiteX27" fmla="*/ 231482 w 1033465"/>
                <a:gd name="connsiteY27" fmla="*/ 319774 h 838042"/>
                <a:gd name="connsiteX28" fmla="*/ 250532 w 1033465"/>
                <a:gd name="connsiteY28" fmla="*/ 325489 h 838042"/>
                <a:gd name="connsiteX29" fmla="*/ 256247 w 1033465"/>
                <a:gd name="connsiteY29" fmla="*/ 329299 h 838042"/>
                <a:gd name="connsiteX30" fmla="*/ 269582 w 1033465"/>
                <a:gd name="connsiteY30" fmla="*/ 344539 h 838042"/>
                <a:gd name="connsiteX31" fmla="*/ 275297 w 1033465"/>
                <a:gd name="connsiteY31" fmla="*/ 363589 h 838042"/>
                <a:gd name="connsiteX32" fmla="*/ 277202 w 1033465"/>
                <a:gd name="connsiteY32" fmla="*/ 369304 h 838042"/>
                <a:gd name="connsiteX33" fmla="*/ 279107 w 1033465"/>
                <a:gd name="connsiteY33" fmla="*/ 375019 h 838042"/>
                <a:gd name="connsiteX34" fmla="*/ 281012 w 1033465"/>
                <a:gd name="connsiteY34" fmla="*/ 399784 h 838042"/>
                <a:gd name="connsiteX35" fmla="*/ 282917 w 1033465"/>
                <a:gd name="connsiteY35" fmla="*/ 405499 h 838042"/>
                <a:gd name="connsiteX36" fmla="*/ 281012 w 1033465"/>
                <a:gd name="connsiteY36" fmla="*/ 424549 h 838042"/>
                <a:gd name="connsiteX37" fmla="*/ 279107 w 1033465"/>
                <a:gd name="connsiteY37" fmla="*/ 434074 h 838042"/>
                <a:gd name="connsiteX38" fmla="*/ 265772 w 1033465"/>
                <a:gd name="connsiteY38" fmla="*/ 447409 h 838042"/>
                <a:gd name="connsiteX39" fmla="*/ 254342 w 1033465"/>
                <a:gd name="connsiteY39" fmla="*/ 455029 h 838042"/>
                <a:gd name="connsiteX40" fmla="*/ 242912 w 1033465"/>
                <a:gd name="connsiteY40" fmla="*/ 458839 h 838042"/>
                <a:gd name="connsiteX41" fmla="*/ 128612 w 1033465"/>
                <a:gd name="connsiteY41" fmla="*/ 458839 h 838042"/>
                <a:gd name="connsiteX42" fmla="*/ 122897 w 1033465"/>
                <a:gd name="connsiteY42" fmla="*/ 460744 h 838042"/>
                <a:gd name="connsiteX43" fmla="*/ 107657 w 1033465"/>
                <a:gd name="connsiteY43" fmla="*/ 462649 h 838042"/>
                <a:gd name="connsiteX44" fmla="*/ 90512 w 1033465"/>
                <a:gd name="connsiteY44" fmla="*/ 468364 h 838042"/>
                <a:gd name="connsiteX45" fmla="*/ 84797 w 1033465"/>
                <a:gd name="connsiteY45" fmla="*/ 470269 h 838042"/>
                <a:gd name="connsiteX46" fmla="*/ 79082 w 1033465"/>
                <a:gd name="connsiteY46" fmla="*/ 474079 h 838042"/>
                <a:gd name="connsiteX47" fmla="*/ 67652 w 1033465"/>
                <a:gd name="connsiteY47" fmla="*/ 475984 h 838042"/>
                <a:gd name="connsiteX48" fmla="*/ 29552 w 1033465"/>
                <a:gd name="connsiteY48" fmla="*/ 477889 h 838042"/>
                <a:gd name="connsiteX49" fmla="*/ 18122 w 1033465"/>
                <a:gd name="connsiteY49" fmla="*/ 483604 h 838042"/>
                <a:gd name="connsiteX50" fmla="*/ 8597 w 1033465"/>
                <a:gd name="connsiteY50" fmla="*/ 493129 h 838042"/>
                <a:gd name="connsiteX51" fmla="*/ 6692 w 1033465"/>
                <a:gd name="connsiteY51" fmla="*/ 498844 h 838042"/>
                <a:gd name="connsiteX52" fmla="*/ 2882 w 1033465"/>
                <a:gd name="connsiteY52" fmla="*/ 504559 h 838042"/>
                <a:gd name="connsiteX53" fmla="*/ 14312 w 1033465"/>
                <a:gd name="connsiteY53" fmla="*/ 540754 h 838042"/>
                <a:gd name="connsiteX54" fmla="*/ 147662 w 1033465"/>
                <a:gd name="connsiteY54" fmla="*/ 540754 h 838042"/>
                <a:gd name="connsiteX55" fmla="*/ 155282 w 1033465"/>
                <a:gd name="connsiteY55" fmla="*/ 538849 h 838042"/>
                <a:gd name="connsiteX56" fmla="*/ 305777 w 1033465"/>
                <a:gd name="connsiteY56" fmla="*/ 533134 h 838042"/>
                <a:gd name="connsiteX57" fmla="*/ 321017 w 1033465"/>
                <a:gd name="connsiteY57" fmla="*/ 540754 h 838042"/>
                <a:gd name="connsiteX58" fmla="*/ 332447 w 1033465"/>
                <a:gd name="connsiteY58" fmla="*/ 546469 h 838042"/>
                <a:gd name="connsiteX59" fmla="*/ 336257 w 1033465"/>
                <a:gd name="connsiteY59" fmla="*/ 552184 h 838042"/>
                <a:gd name="connsiteX60" fmla="*/ 341972 w 1033465"/>
                <a:gd name="connsiteY60" fmla="*/ 554089 h 838042"/>
                <a:gd name="connsiteX61" fmla="*/ 353402 w 1033465"/>
                <a:gd name="connsiteY61" fmla="*/ 561709 h 838042"/>
                <a:gd name="connsiteX62" fmla="*/ 359117 w 1033465"/>
                <a:gd name="connsiteY62" fmla="*/ 565519 h 838042"/>
                <a:gd name="connsiteX63" fmla="*/ 362927 w 1033465"/>
                <a:gd name="connsiteY63" fmla="*/ 571234 h 838042"/>
                <a:gd name="connsiteX64" fmla="*/ 368642 w 1033465"/>
                <a:gd name="connsiteY64" fmla="*/ 582664 h 838042"/>
                <a:gd name="connsiteX65" fmla="*/ 364832 w 1033465"/>
                <a:gd name="connsiteY65" fmla="*/ 609334 h 838042"/>
                <a:gd name="connsiteX66" fmla="*/ 361022 w 1033465"/>
                <a:gd name="connsiteY66" fmla="*/ 615049 h 838042"/>
                <a:gd name="connsiteX67" fmla="*/ 359117 w 1033465"/>
                <a:gd name="connsiteY67" fmla="*/ 620764 h 838042"/>
                <a:gd name="connsiteX68" fmla="*/ 355307 w 1033465"/>
                <a:gd name="connsiteY68" fmla="*/ 626479 h 838042"/>
                <a:gd name="connsiteX69" fmla="*/ 353402 w 1033465"/>
                <a:gd name="connsiteY69" fmla="*/ 632194 h 838042"/>
                <a:gd name="connsiteX70" fmla="*/ 349592 w 1033465"/>
                <a:gd name="connsiteY70" fmla="*/ 637909 h 838042"/>
                <a:gd name="connsiteX71" fmla="*/ 332447 w 1033465"/>
                <a:gd name="connsiteY71" fmla="*/ 704584 h 838042"/>
                <a:gd name="connsiteX72" fmla="*/ 330542 w 1033465"/>
                <a:gd name="connsiteY72" fmla="*/ 756019 h 838042"/>
                <a:gd name="connsiteX73" fmla="*/ 332447 w 1033465"/>
                <a:gd name="connsiteY73" fmla="*/ 780784 h 838042"/>
                <a:gd name="connsiteX74" fmla="*/ 334352 w 1033465"/>
                <a:gd name="connsiteY74" fmla="*/ 786499 h 838042"/>
                <a:gd name="connsiteX75" fmla="*/ 338162 w 1033465"/>
                <a:gd name="connsiteY75" fmla="*/ 790309 h 838042"/>
                <a:gd name="connsiteX76" fmla="*/ 366737 w 1033465"/>
                <a:gd name="connsiteY76" fmla="*/ 836029 h 838042"/>
                <a:gd name="connsiteX77" fmla="*/ 389597 w 1033465"/>
                <a:gd name="connsiteY77" fmla="*/ 837934 h 838042"/>
                <a:gd name="connsiteX78" fmla="*/ 397407 w 1033465"/>
                <a:gd name="connsiteY78" fmla="*/ 833530 h 838042"/>
                <a:gd name="connsiteX79" fmla="*/ 402932 w 1033465"/>
                <a:gd name="connsiteY79" fmla="*/ 784594 h 838042"/>
                <a:gd name="connsiteX80" fmla="*/ 406742 w 1033465"/>
                <a:gd name="connsiteY80" fmla="*/ 727444 h 838042"/>
                <a:gd name="connsiteX81" fmla="*/ 423887 w 1033465"/>
                <a:gd name="connsiteY81" fmla="*/ 672199 h 838042"/>
                <a:gd name="connsiteX82" fmla="*/ 429602 w 1033465"/>
                <a:gd name="connsiteY82" fmla="*/ 658864 h 838042"/>
                <a:gd name="connsiteX83" fmla="*/ 444084 w 1033465"/>
                <a:gd name="connsiteY83" fmla="*/ 626947 h 838042"/>
                <a:gd name="connsiteX84" fmla="*/ 464289 w 1033465"/>
                <a:gd name="connsiteY84" fmla="*/ 600072 h 838042"/>
                <a:gd name="connsiteX85" fmla="*/ 523510 w 1033465"/>
                <a:gd name="connsiteY85" fmla="*/ 565123 h 838042"/>
                <a:gd name="connsiteX86" fmla="*/ 599348 w 1033465"/>
                <a:gd name="connsiteY86" fmla="*/ 550915 h 838042"/>
                <a:gd name="connsiteX87" fmla="*/ 707801 w 1033465"/>
                <a:gd name="connsiteY87" fmla="*/ 612819 h 838042"/>
                <a:gd name="connsiteX88" fmla="*/ 780122 w 1033465"/>
                <a:gd name="connsiteY88" fmla="*/ 656959 h 838042"/>
                <a:gd name="connsiteX89" fmla="*/ 804887 w 1033465"/>
                <a:gd name="connsiteY89" fmla="*/ 632194 h 838042"/>
                <a:gd name="connsiteX90" fmla="*/ 801077 w 1033465"/>
                <a:gd name="connsiteY90" fmla="*/ 601714 h 838042"/>
                <a:gd name="connsiteX91" fmla="*/ 762796 w 1033465"/>
                <a:gd name="connsiteY91" fmla="*/ 562523 h 838042"/>
                <a:gd name="connsiteX92" fmla="*/ 650582 w 1033465"/>
                <a:gd name="connsiteY92" fmla="*/ 479794 h 838042"/>
                <a:gd name="connsiteX93" fmla="*/ 646772 w 1033465"/>
                <a:gd name="connsiteY93" fmla="*/ 462649 h 838042"/>
                <a:gd name="connsiteX94" fmla="*/ 658202 w 1033465"/>
                <a:gd name="connsiteY94" fmla="*/ 426454 h 838042"/>
                <a:gd name="connsiteX95" fmla="*/ 726782 w 1033465"/>
                <a:gd name="connsiteY95" fmla="*/ 405499 h 838042"/>
                <a:gd name="connsiteX96" fmla="*/ 813738 w 1033465"/>
                <a:gd name="connsiteY96" fmla="*/ 406906 h 838042"/>
                <a:gd name="connsiteX97" fmla="*/ 906231 w 1033465"/>
                <a:gd name="connsiteY97" fmla="*/ 417646 h 838042"/>
                <a:gd name="connsiteX98" fmla="*/ 1002290 w 1033465"/>
                <a:gd name="connsiteY98" fmla="*/ 426835 h 838042"/>
                <a:gd name="connsiteX99" fmla="*/ 1032449 w 1033465"/>
                <a:gd name="connsiteY99" fmla="*/ 402711 h 838042"/>
                <a:gd name="connsiteX100" fmla="*/ 1020514 w 1033465"/>
                <a:gd name="connsiteY100" fmla="*/ 377797 h 838042"/>
                <a:gd name="connsiteX101" fmla="*/ 964889 w 1033465"/>
                <a:gd name="connsiteY101" fmla="*/ 358029 h 838042"/>
                <a:gd name="connsiteX102" fmla="*/ 827747 w 1033465"/>
                <a:gd name="connsiteY102" fmla="*/ 357874 h 838042"/>
                <a:gd name="connsiteX103" fmla="*/ 755811 w 1033465"/>
                <a:gd name="connsiteY103" fmla="*/ 361702 h 838042"/>
                <a:gd name="connsiteX104" fmla="*/ 671537 w 1033465"/>
                <a:gd name="connsiteY104" fmla="*/ 369304 h 838042"/>
                <a:gd name="connsiteX105" fmla="*/ 644867 w 1033465"/>
                <a:gd name="connsiteY105" fmla="*/ 338824 h 838042"/>
                <a:gd name="connsiteX106" fmla="*/ 676403 w 1033465"/>
                <a:gd name="connsiteY106" fmla="*/ 304962 h 838042"/>
                <a:gd name="connsiteX107" fmla="*/ 707732 w 1033465"/>
                <a:gd name="connsiteY107" fmla="*/ 283579 h 838042"/>
                <a:gd name="connsiteX108" fmla="*/ 743927 w 1033465"/>
                <a:gd name="connsiteY108" fmla="*/ 251194 h 838042"/>
                <a:gd name="connsiteX109" fmla="*/ 783019 w 1033465"/>
                <a:gd name="connsiteY109" fmla="*/ 213846 h 838042"/>
                <a:gd name="connsiteX110" fmla="*/ 746401 w 1033465"/>
                <a:gd name="connsiteY110" fmla="*/ 201789 h 838042"/>
                <a:gd name="connsiteX111" fmla="*/ 694397 w 1033465"/>
                <a:gd name="connsiteY111" fmla="*/ 226429 h 838042"/>
                <a:gd name="connsiteX112" fmla="*/ 656678 w 1033465"/>
                <a:gd name="connsiteY112" fmla="*/ 257626 h 838042"/>
                <a:gd name="connsiteX113" fmla="*/ 616001 w 1033465"/>
                <a:gd name="connsiteY113" fmla="*/ 286712 h 838042"/>
                <a:gd name="connsiteX114" fmla="*/ 564857 w 1033465"/>
                <a:gd name="connsiteY114" fmla="*/ 287389 h 838042"/>
                <a:gd name="connsiteX115" fmla="*/ 530567 w 1033465"/>
                <a:gd name="connsiteY115" fmla="*/ 274054 h 838042"/>
                <a:gd name="connsiteX116" fmla="*/ 507707 w 1033465"/>
                <a:gd name="connsiteY116" fmla="*/ 235954 h 838042"/>
                <a:gd name="connsiteX117" fmla="*/ 509612 w 1033465"/>
                <a:gd name="connsiteY117" fmla="*/ 171184 h 838042"/>
                <a:gd name="connsiteX118" fmla="*/ 508314 w 1033465"/>
                <a:gd name="connsiteY118" fmla="*/ 73485 h 838042"/>
                <a:gd name="connsiteX119" fmla="*/ 454116 w 1033465"/>
                <a:gd name="connsiteY119" fmla="*/ 11248 h 838042"/>
                <a:gd name="connsiteX120" fmla="*/ 442470 w 1033465"/>
                <a:gd name="connsiteY120" fmla="*/ 75864 h 838042"/>
                <a:gd name="connsiteX121" fmla="*/ 439226 w 1033465"/>
                <a:gd name="connsiteY121" fmla="*/ 132660 h 838042"/>
                <a:gd name="connsiteX122" fmla="*/ 436054 w 1033465"/>
                <a:gd name="connsiteY12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56222 w 1033465"/>
                <a:gd name="connsiteY13" fmla="*/ 262624 h 838042"/>
                <a:gd name="connsiteX14" fmla="*/ 61937 w 1033465"/>
                <a:gd name="connsiteY14" fmla="*/ 266434 h 838042"/>
                <a:gd name="connsiteX15" fmla="*/ 65747 w 1033465"/>
                <a:gd name="connsiteY15" fmla="*/ 272149 h 838042"/>
                <a:gd name="connsiteX16" fmla="*/ 82892 w 1033465"/>
                <a:gd name="connsiteY16" fmla="*/ 281674 h 838042"/>
                <a:gd name="connsiteX17" fmla="*/ 105752 w 1033465"/>
                <a:gd name="connsiteY17" fmla="*/ 283579 h 838042"/>
                <a:gd name="connsiteX18" fmla="*/ 126707 w 1033465"/>
                <a:gd name="connsiteY18" fmla="*/ 289294 h 838042"/>
                <a:gd name="connsiteX19" fmla="*/ 132422 w 1033465"/>
                <a:gd name="connsiteY19" fmla="*/ 291199 h 838042"/>
                <a:gd name="connsiteX20" fmla="*/ 138137 w 1033465"/>
                <a:gd name="connsiteY20" fmla="*/ 296914 h 838042"/>
                <a:gd name="connsiteX21" fmla="*/ 145757 w 1033465"/>
                <a:gd name="connsiteY21" fmla="*/ 298819 h 838042"/>
                <a:gd name="connsiteX22" fmla="*/ 168617 w 1033465"/>
                <a:gd name="connsiteY22" fmla="*/ 302629 h 838042"/>
                <a:gd name="connsiteX23" fmla="*/ 193382 w 1033465"/>
                <a:gd name="connsiteY23" fmla="*/ 308344 h 838042"/>
                <a:gd name="connsiteX24" fmla="*/ 210527 w 1033465"/>
                <a:gd name="connsiteY24" fmla="*/ 314059 h 838042"/>
                <a:gd name="connsiteX25" fmla="*/ 216242 w 1033465"/>
                <a:gd name="connsiteY25" fmla="*/ 315964 h 838042"/>
                <a:gd name="connsiteX26" fmla="*/ 231482 w 1033465"/>
                <a:gd name="connsiteY26" fmla="*/ 319774 h 838042"/>
                <a:gd name="connsiteX27" fmla="*/ 250532 w 1033465"/>
                <a:gd name="connsiteY27" fmla="*/ 325489 h 838042"/>
                <a:gd name="connsiteX28" fmla="*/ 256247 w 1033465"/>
                <a:gd name="connsiteY28" fmla="*/ 329299 h 838042"/>
                <a:gd name="connsiteX29" fmla="*/ 269582 w 1033465"/>
                <a:gd name="connsiteY29" fmla="*/ 344539 h 838042"/>
                <a:gd name="connsiteX30" fmla="*/ 275297 w 1033465"/>
                <a:gd name="connsiteY30" fmla="*/ 363589 h 838042"/>
                <a:gd name="connsiteX31" fmla="*/ 277202 w 1033465"/>
                <a:gd name="connsiteY31" fmla="*/ 369304 h 838042"/>
                <a:gd name="connsiteX32" fmla="*/ 279107 w 1033465"/>
                <a:gd name="connsiteY32" fmla="*/ 375019 h 838042"/>
                <a:gd name="connsiteX33" fmla="*/ 281012 w 1033465"/>
                <a:gd name="connsiteY33" fmla="*/ 399784 h 838042"/>
                <a:gd name="connsiteX34" fmla="*/ 282917 w 1033465"/>
                <a:gd name="connsiteY34" fmla="*/ 405499 h 838042"/>
                <a:gd name="connsiteX35" fmla="*/ 281012 w 1033465"/>
                <a:gd name="connsiteY35" fmla="*/ 424549 h 838042"/>
                <a:gd name="connsiteX36" fmla="*/ 279107 w 1033465"/>
                <a:gd name="connsiteY36" fmla="*/ 434074 h 838042"/>
                <a:gd name="connsiteX37" fmla="*/ 265772 w 1033465"/>
                <a:gd name="connsiteY37" fmla="*/ 447409 h 838042"/>
                <a:gd name="connsiteX38" fmla="*/ 254342 w 1033465"/>
                <a:gd name="connsiteY38" fmla="*/ 455029 h 838042"/>
                <a:gd name="connsiteX39" fmla="*/ 242912 w 1033465"/>
                <a:gd name="connsiteY39" fmla="*/ 458839 h 838042"/>
                <a:gd name="connsiteX40" fmla="*/ 128612 w 1033465"/>
                <a:gd name="connsiteY40" fmla="*/ 458839 h 838042"/>
                <a:gd name="connsiteX41" fmla="*/ 122897 w 1033465"/>
                <a:gd name="connsiteY41" fmla="*/ 460744 h 838042"/>
                <a:gd name="connsiteX42" fmla="*/ 107657 w 1033465"/>
                <a:gd name="connsiteY42" fmla="*/ 462649 h 838042"/>
                <a:gd name="connsiteX43" fmla="*/ 90512 w 1033465"/>
                <a:gd name="connsiteY43" fmla="*/ 468364 h 838042"/>
                <a:gd name="connsiteX44" fmla="*/ 84797 w 1033465"/>
                <a:gd name="connsiteY44" fmla="*/ 470269 h 838042"/>
                <a:gd name="connsiteX45" fmla="*/ 79082 w 1033465"/>
                <a:gd name="connsiteY45" fmla="*/ 474079 h 838042"/>
                <a:gd name="connsiteX46" fmla="*/ 67652 w 1033465"/>
                <a:gd name="connsiteY46" fmla="*/ 475984 h 838042"/>
                <a:gd name="connsiteX47" fmla="*/ 29552 w 1033465"/>
                <a:gd name="connsiteY47" fmla="*/ 477889 h 838042"/>
                <a:gd name="connsiteX48" fmla="*/ 18122 w 1033465"/>
                <a:gd name="connsiteY48" fmla="*/ 483604 h 838042"/>
                <a:gd name="connsiteX49" fmla="*/ 8597 w 1033465"/>
                <a:gd name="connsiteY49" fmla="*/ 493129 h 838042"/>
                <a:gd name="connsiteX50" fmla="*/ 6692 w 1033465"/>
                <a:gd name="connsiteY50" fmla="*/ 498844 h 838042"/>
                <a:gd name="connsiteX51" fmla="*/ 2882 w 1033465"/>
                <a:gd name="connsiteY51" fmla="*/ 504559 h 838042"/>
                <a:gd name="connsiteX52" fmla="*/ 14312 w 1033465"/>
                <a:gd name="connsiteY52" fmla="*/ 540754 h 838042"/>
                <a:gd name="connsiteX53" fmla="*/ 147662 w 1033465"/>
                <a:gd name="connsiteY53" fmla="*/ 540754 h 838042"/>
                <a:gd name="connsiteX54" fmla="*/ 155282 w 1033465"/>
                <a:gd name="connsiteY54" fmla="*/ 538849 h 838042"/>
                <a:gd name="connsiteX55" fmla="*/ 305777 w 1033465"/>
                <a:gd name="connsiteY55" fmla="*/ 533134 h 838042"/>
                <a:gd name="connsiteX56" fmla="*/ 321017 w 1033465"/>
                <a:gd name="connsiteY56" fmla="*/ 540754 h 838042"/>
                <a:gd name="connsiteX57" fmla="*/ 332447 w 1033465"/>
                <a:gd name="connsiteY57" fmla="*/ 546469 h 838042"/>
                <a:gd name="connsiteX58" fmla="*/ 336257 w 1033465"/>
                <a:gd name="connsiteY58" fmla="*/ 552184 h 838042"/>
                <a:gd name="connsiteX59" fmla="*/ 341972 w 1033465"/>
                <a:gd name="connsiteY59" fmla="*/ 554089 h 838042"/>
                <a:gd name="connsiteX60" fmla="*/ 353402 w 1033465"/>
                <a:gd name="connsiteY60" fmla="*/ 561709 h 838042"/>
                <a:gd name="connsiteX61" fmla="*/ 359117 w 1033465"/>
                <a:gd name="connsiteY61" fmla="*/ 565519 h 838042"/>
                <a:gd name="connsiteX62" fmla="*/ 362927 w 1033465"/>
                <a:gd name="connsiteY62" fmla="*/ 571234 h 838042"/>
                <a:gd name="connsiteX63" fmla="*/ 368642 w 1033465"/>
                <a:gd name="connsiteY63" fmla="*/ 582664 h 838042"/>
                <a:gd name="connsiteX64" fmla="*/ 364832 w 1033465"/>
                <a:gd name="connsiteY64" fmla="*/ 609334 h 838042"/>
                <a:gd name="connsiteX65" fmla="*/ 361022 w 1033465"/>
                <a:gd name="connsiteY65" fmla="*/ 615049 h 838042"/>
                <a:gd name="connsiteX66" fmla="*/ 359117 w 1033465"/>
                <a:gd name="connsiteY66" fmla="*/ 620764 h 838042"/>
                <a:gd name="connsiteX67" fmla="*/ 355307 w 1033465"/>
                <a:gd name="connsiteY67" fmla="*/ 626479 h 838042"/>
                <a:gd name="connsiteX68" fmla="*/ 353402 w 1033465"/>
                <a:gd name="connsiteY68" fmla="*/ 632194 h 838042"/>
                <a:gd name="connsiteX69" fmla="*/ 349592 w 1033465"/>
                <a:gd name="connsiteY69" fmla="*/ 637909 h 838042"/>
                <a:gd name="connsiteX70" fmla="*/ 332447 w 1033465"/>
                <a:gd name="connsiteY70" fmla="*/ 704584 h 838042"/>
                <a:gd name="connsiteX71" fmla="*/ 330542 w 1033465"/>
                <a:gd name="connsiteY71" fmla="*/ 756019 h 838042"/>
                <a:gd name="connsiteX72" fmla="*/ 332447 w 1033465"/>
                <a:gd name="connsiteY72" fmla="*/ 780784 h 838042"/>
                <a:gd name="connsiteX73" fmla="*/ 334352 w 1033465"/>
                <a:gd name="connsiteY73" fmla="*/ 786499 h 838042"/>
                <a:gd name="connsiteX74" fmla="*/ 338162 w 1033465"/>
                <a:gd name="connsiteY74" fmla="*/ 790309 h 838042"/>
                <a:gd name="connsiteX75" fmla="*/ 366737 w 1033465"/>
                <a:gd name="connsiteY75" fmla="*/ 836029 h 838042"/>
                <a:gd name="connsiteX76" fmla="*/ 389597 w 1033465"/>
                <a:gd name="connsiteY76" fmla="*/ 837934 h 838042"/>
                <a:gd name="connsiteX77" fmla="*/ 397407 w 1033465"/>
                <a:gd name="connsiteY77" fmla="*/ 833530 h 838042"/>
                <a:gd name="connsiteX78" fmla="*/ 402932 w 1033465"/>
                <a:gd name="connsiteY78" fmla="*/ 784594 h 838042"/>
                <a:gd name="connsiteX79" fmla="*/ 406742 w 1033465"/>
                <a:gd name="connsiteY79" fmla="*/ 727444 h 838042"/>
                <a:gd name="connsiteX80" fmla="*/ 423887 w 1033465"/>
                <a:gd name="connsiteY80" fmla="*/ 672199 h 838042"/>
                <a:gd name="connsiteX81" fmla="*/ 429602 w 1033465"/>
                <a:gd name="connsiteY81" fmla="*/ 658864 h 838042"/>
                <a:gd name="connsiteX82" fmla="*/ 444084 w 1033465"/>
                <a:gd name="connsiteY82" fmla="*/ 626947 h 838042"/>
                <a:gd name="connsiteX83" fmla="*/ 464289 w 1033465"/>
                <a:gd name="connsiteY83" fmla="*/ 600072 h 838042"/>
                <a:gd name="connsiteX84" fmla="*/ 523510 w 1033465"/>
                <a:gd name="connsiteY84" fmla="*/ 565123 h 838042"/>
                <a:gd name="connsiteX85" fmla="*/ 599348 w 1033465"/>
                <a:gd name="connsiteY85" fmla="*/ 550915 h 838042"/>
                <a:gd name="connsiteX86" fmla="*/ 707801 w 1033465"/>
                <a:gd name="connsiteY86" fmla="*/ 612819 h 838042"/>
                <a:gd name="connsiteX87" fmla="*/ 780122 w 1033465"/>
                <a:gd name="connsiteY87" fmla="*/ 656959 h 838042"/>
                <a:gd name="connsiteX88" fmla="*/ 804887 w 1033465"/>
                <a:gd name="connsiteY88" fmla="*/ 632194 h 838042"/>
                <a:gd name="connsiteX89" fmla="*/ 801077 w 1033465"/>
                <a:gd name="connsiteY89" fmla="*/ 601714 h 838042"/>
                <a:gd name="connsiteX90" fmla="*/ 762796 w 1033465"/>
                <a:gd name="connsiteY90" fmla="*/ 562523 h 838042"/>
                <a:gd name="connsiteX91" fmla="*/ 650582 w 1033465"/>
                <a:gd name="connsiteY91" fmla="*/ 479794 h 838042"/>
                <a:gd name="connsiteX92" fmla="*/ 646772 w 1033465"/>
                <a:gd name="connsiteY92" fmla="*/ 462649 h 838042"/>
                <a:gd name="connsiteX93" fmla="*/ 658202 w 1033465"/>
                <a:gd name="connsiteY93" fmla="*/ 426454 h 838042"/>
                <a:gd name="connsiteX94" fmla="*/ 726782 w 1033465"/>
                <a:gd name="connsiteY94" fmla="*/ 405499 h 838042"/>
                <a:gd name="connsiteX95" fmla="*/ 813738 w 1033465"/>
                <a:gd name="connsiteY95" fmla="*/ 406906 h 838042"/>
                <a:gd name="connsiteX96" fmla="*/ 906231 w 1033465"/>
                <a:gd name="connsiteY96" fmla="*/ 417646 h 838042"/>
                <a:gd name="connsiteX97" fmla="*/ 1002290 w 1033465"/>
                <a:gd name="connsiteY97" fmla="*/ 426835 h 838042"/>
                <a:gd name="connsiteX98" fmla="*/ 1032449 w 1033465"/>
                <a:gd name="connsiteY98" fmla="*/ 402711 h 838042"/>
                <a:gd name="connsiteX99" fmla="*/ 1020514 w 1033465"/>
                <a:gd name="connsiteY99" fmla="*/ 377797 h 838042"/>
                <a:gd name="connsiteX100" fmla="*/ 964889 w 1033465"/>
                <a:gd name="connsiteY100" fmla="*/ 358029 h 838042"/>
                <a:gd name="connsiteX101" fmla="*/ 827747 w 1033465"/>
                <a:gd name="connsiteY101" fmla="*/ 357874 h 838042"/>
                <a:gd name="connsiteX102" fmla="*/ 755811 w 1033465"/>
                <a:gd name="connsiteY102" fmla="*/ 361702 h 838042"/>
                <a:gd name="connsiteX103" fmla="*/ 671537 w 1033465"/>
                <a:gd name="connsiteY103" fmla="*/ 369304 h 838042"/>
                <a:gd name="connsiteX104" fmla="*/ 644867 w 1033465"/>
                <a:gd name="connsiteY104" fmla="*/ 338824 h 838042"/>
                <a:gd name="connsiteX105" fmla="*/ 676403 w 1033465"/>
                <a:gd name="connsiteY105" fmla="*/ 304962 h 838042"/>
                <a:gd name="connsiteX106" fmla="*/ 707732 w 1033465"/>
                <a:gd name="connsiteY106" fmla="*/ 283579 h 838042"/>
                <a:gd name="connsiteX107" fmla="*/ 743927 w 1033465"/>
                <a:gd name="connsiteY107" fmla="*/ 251194 h 838042"/>
                <a:gd name="connsiteX108" fmla="*/ 783019 w 1033465"/>
                <a:gd name="connsiteY108" fmla="*/ 213846 h 838042"/>
                <a:gd name="connsiteX109" fmla="*/ 746401 w 1033465"/>
                <a:gd name="connsiteY109" fmla="*/ 201789 h 838042"/>
                <a:gd name="connsiteX110" fmla="*/ 694397 w 1033465"/>
                <a:gd name="connsiteY110" fmla="*/ 226429 h 838042"/>
                <a:gd name="connsiteX111" fmla="*/ 656678 w 1033465"/>
                <a:gd name="connsiteY111" fmla="*/ 257626 h 838042"/>
                <a:gd name="connsiteX112" fmla="*/ 616001 w 1033465"/>
                <a:gd name="connsiteY112" fmla="*/ 286712 h 838042"/>
                <a:gd name="connsiteX113" fmla="*/ 564857 w 1033465"/>
                <a:gd name="connsiteY113" fmla="*/ 287389 h 838042"/>
                <a:gd name="connsiteX114" fmla="*/ 530567 w 1033465"/>
                <a:gd name="connsiteY114" fmla="*/ 274054 h 838042"/>
                <a:gd name="connsiteX115" fmla="*/ 507707 w 1033465"/>
                <a:gd name="connsiteY115" fmla="*/ 235954 h 838042"/>
                <a:gd name="connsiteX116" fmla="*/ 509612 w 1033465"/>
                <a:gd name="connsiteY116" fmla="*/ 171184 h 838042"/>
                <a:gd name="connsiteX117" fmla="*/ 508314 w 1033465"/>
                <a:gd name="connsiteY117" fmla="*/ 73485 h 838042"/>
                <a:gd name="connsiteX118" fmla="*/ 454116 w 1033465"/>
                <a:gd name="connsiteY118" fmla="*/ 11248 h 838042"/>
                <a:gd name="connsiteX119" fmla="*/ 442470 w 1033465"/>
                <a:gd name="connsiteY119" fmla="*/ 75864 h 838042"/>
                <a:gd name="connsiteX120" fmla="*/ 439226 w 1033465"/>
                <a:gd name="connsiteY120" fmla="*/ 132660 h 838042"/>
                <a:gd name="connsiteX121" fmla="*/ 436054 w 1033465"/>
                <a:gd name="connsiteY12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1937 w 1033465"/>
                <a:gd name="connsiteY14" fmla="*/ 266434 h 838042"/>
                <a:gd name="connsiteX15" fmla="*/ 65747 w 1033465"/>
                <a:gd name="connsiteY15" fmla="*/ 272149 h 838042"/>
                <a:gd name="connsiteX16" fmla="*/ 82892 w 1033465"/>
                <a:gd name="connsiteY16" fmla="*/ 281674 h 838042"/>
                <a:gd name="connsiteX17" fmla="*/ 105752 w 1033465"/>
                <a:gd name="connsiteY17" fmla="*/ 283579 h 838042"/>
                <a:gd name="connsiteX18" fmla="*/ 126707 w 1033465"/>
                <a:gd name="connsiteY18" fmla="*/ 289294 h 838042"/>
                <a:gd name="connsiteX19" fmla="*/ 132422 w 1033465"/>
                <a:gd name="connsiteY19" fmla="*/ 291199 h 838042"/>
                <a:gd name="connsiteX20" fmla="*/ 138137 w 1033465"/>
                <a:gd name="connsiteY20" fmla="*/ 296914 h 838042"/>
                <a:gd name="connsiteX21" fmla="*/ 145757 w 1033465"/>
                <a:gd name="connsiteY21" fmla="*/ 298819 h 838042"/>
                <a:gd name="connsiteX22" fmla="*/ 168617 w 1033465"/>
                <a:gd name="connsiteY22" fmla="*/ 302629 h 838042"/>
                <a:gd name="connsiteX23" fmla="*/ 193382 w 1033465"/>
                <a:gd name="connsiteY23" fmla="*/ 308344 h 838042"/>
                <a:gd name="connsiteX24" fmla="*/ 210527 w 1033465"/>
                <a:gd name="connsiteY24" fmla="*/ 314059 h 838042"/>
                <a:gd name="connsiteX25" fmla="*/ 216242 w 1033465"/>
                <a:gd name="connsiteY25" fmla="*/ 315964 h 838042"/>
                <a:gd name="connsiteX26" fmla="*/ 231482 w 1033465"/>
                <a:gd name="connsiteY26" fmla="*/ 319774 h 838042"/>
                <a:gd name="connsiteX27" fmla="*/ 250532 w 1033465"/>
                <a:gd name="connsiteY27" fmla="*/ 325489 h 838042"/>
                <a:gd name="connsiteX28" fmla="*/ 256247 w 1033465"/>
                <a:gd name="connsiteY28" fmla="*/ 329299 h 838042"/>
                <a:gd name="connsiteX29" fmla="*/ 269582 w 1033465"/>
                <a:gd name="connsiteY29" fmla="*/ 344539 h 838042"/>
                <a:gd name="connsiteX30" fmla="*/ 275297 w 1033465"/>
                <a:gd name="connsiteY30" fmla="*/ 363589 h 838042"/>
                <a:gd name="connsiteX31" fmla="*/ 277202 w 1033465"/>
                <a:gd name="connsiteY31" fmla="*/ 369304 h 838042"/>
                <a:gd name="connsiteX32" fmla="*/ 279107 w 1033465"/>
                <a:gd name="connsiteY32" fmla="*/ 375019 h 838042"/>
                <a:gd name="connsiteX33" fmla="*/ 281012 w 1033465"/>
                <a:gd name="connsiteY33" fmla="*/ 399784 h 838042"/>
                <a:gd name="connsiteX34" fmla="*/ 282917 w 1033465"/>
                <a:gd name="connsiteY34" fmla="*/ 405499 h 838042"/>
                <a:gd name="connsiteX35" fmla="*/ 281012 w 1033465"/>
                <a:gd name="connsiteY35" fmla="*/ 424549 h 838042"/>
                <a:gd name="connsiteX36" fmla="*/ 279107 w 1033465"/>
                <a:gd name="connsiteY36" fmla="*/ 434074 h 838042"/>
                <a:gd name="connsiteX37" fmla="*/ 265772 w 1033465"/>
                <a:gd name="connsiteY37" fmla="*/ 447409 h 838042"/>
                <a:gd name="connsiteX38" fmla="*/ 254342 w 1033465"/>
                <a:gd name="connsiteY38" fmla="*/ 455029 h 838042"/>
                <a:gd name="connsiteX39" fmla="*/ 242912 w 1033465"/>
                <a:gd name="connsiteY39" fmla="*/ 458839 h 838042"/>
                <a:gd name="connsiteX40" fmla="*/ 128612 w 1033465"/>
                <a:gd name="connsiteY40" fmla="*/ 458839 h 838042"/>
                <a:gd name="connsiteX41" fmla="*/ 122897 w 1033465"/>
                <a:gd name="connsiteY41" fmla="*/ 460744 h 838042"/>
                <a:gd name="connsiteX42" fmla="*/ 107657 w 1033465"/>
                <a:gd name="connsiteY42" fmla="*/ 462649 h 838042"/>
                <a:gd name="connsiteX43" fmla="*/ 90512 w 1033465"/>
                <a:gd name="connsiteY43" fmla="*/ 468364 h 838042"/>
                <a:gd name="connsiteX44" fmla="*/ 84797 w 1033465"/>
                <a:gd name="connsiteY44" fmla="*/ 470269 h 838042"/>
                <a:gd name="connsiteX45" fmla="*/ 79082 w 1033465"/>
                <a:gd name="connsiteY45" fmla="*/ 474079 h 838042"/>
                <a:gd name="connsiteX46" fmla="*/ 67652 w 1033465"/>
                <a:gd name="connsiteY46" fmla="*/ 475984 h 838042"/>
                <a:gd name="connsiteX47" fmla="*/ 29552 w 1033465"/>
                <a:gd name="connsiteY47" fmla="*/ 477889 h 838042"/>
                <a:gd name="connsiteX48" fmla="*/ 18122 w 1033465"/>
                <a:gd name="connsiteY48" fmla="*/ 483604 h 838042"/>
                <a:gd name="connsiteX49" fmla="*/ 8597 w 1033465"/>
                <a:gd name="connsiteY49" fmla="*/ 493129 h 838042"/>
                <a:gd name="connsiteX50" fmla="*/ 6692 w 1033465"/>
                <a:gd name="connsiteY50" fmla="*/ 498844 h 838042"/>
                <a:gd name="connsiteX51" fmla="*/ 2882 w 1033465"/>
                <a:gd name="connsiteY51" fmla="*/ 504559 h 838042"/>
                <a:gd name="connsiteX52" fmla="*/ 14312 w 1033465"/>
                <a:gd name="connsiteY52" fmla="*/ 540754 h 838042"/>
                <a:gd name="connsiteX53" fmla="*/ 147662 w 1033465"/>
                <a:gd name="connsiteY53" fmla="*/ 540754 h 838042"/>
                <a:gd name="connsiteX54" fmla="*/ 155282 w 1033465"/>
                <a:gd name="connsiteY54" fmla="*/ 538849 h 838042"/>
                <a:gd name="connsiteX55" fmla="*/ 305777 w 1033465"/>
                <a:gd name="connsiteY55" fmla="*/ 533134 h 838042"/>
                <a:gd name="connsiteX56" fmla="*/ 321017 w 1033465"/>
                <a:gd name="connsiteY56" fmla="*/ 540754 h 838042"/>
                <a:gd name="connsiteX57" fmla="*/ 332447 w 1033465"/>
                <a:gd name="connsiteY57" fmla="*/ 546469 h 838042"/>
                <a:gd name="connsiteX58" fmla="*/ 336257 w 1033465"/>
                <a:gd name="connsiteY58" fmla="*/ 552184 h 838042"/>
                <a:gd name="connsiteX59" fmla="*/ 341972 w 1033465"/>
                <a:gd name="connsiteY59" fmla="*/ 554089 h 838042"/>
                <a:gd name="connsiteX60" fmla="*/ 353402 w 1033465"/>
                <a:gd name="connsiteY60" fmla="*/ 561709 h 838042"/>
                <a:gd name="connsiteX61" fmla="*/ 359117 w 1033465"/>
                <a:gd name="connsiteY61" fmla="*/ 565519 h 838042"/>
                <a:gd name="connsiteX62" fmla="*/ 362927 w 1033465"/>
                <a:gd name="connsiteY62" fmla="*/ 571234 h 838042"/>
                <a:gd name="connsiteX63" fmla="*/ 368642 w 1033465"/>
                <a:gd name="connsiteY63" fmla="*/ 582664 h 838042"/>
                <a:gd name="connsiteX64" fmla="*/ 364832 w 1033465"/>
                <a:gd name="connsiteY64" fmla="*/ 609334 h 838042"/>
                <a:gd name="connsiteX65" fmla="*/ 361022 w 1033465"/>
                <a:gd name="connsiteY65" fmla="*/ 615049 h 838042"/>
                <a:gd name="connsiteX66" fmla="*/ 359117 w 1033465"/>
                <a:gd name="connsiteY66" fmla="*/ 620764 h 838042"/>
                <a:gd name="connsiteX67" fmla="*/ 355307 w 1033465"/>
                <a:gd name="connsiteY67" fmla="*/ 626479 h 838042"/>
                <a:gd name="connsiteX68" fmla="*/ 353402 w 1033465"/>
                <a:gd name="connsiteY68" fmla="*/ 632194 h 838042"/>
                <a:gd name="connsiteX69" fmla="*/ 349592 w 1033465"/>
                <a:gd name="connsiteY69" fmla="*/ 637909 h 838042"/>
                <a:gd name="connsiteX70" fmla="*/ 332447 w 1033465"/>
                <a:gd name="connsiteY70" fmla="*/ 704584 h 838042"/>
                <a:gd name="connsiteX71" fmla="*/ 330542 w 1033465"/>
                <a:gd name="connsiteY71" fmla="*/ 756019 h 838042"/>
                <a:gd name="connsiteX72" fmla="*/ 332447 w 1033465"/>
                <a:gd name="connsiteY72" fmla="*/ 780784 h 838042"/>
                <a:gd name="connsiteX73" fmla="*/ 334352 w 1033465"/>
                <a:gd name="connsiteY73" fmla="*/ 786499 h 838042"/>
                <a:gd name="connsiteX74" fmla="*/ 338162 w 1033465"/>
                <a:gd name="connsiteY74" fmla="*/ 790309 h 838042"/>
                <a:gd name="connsiteX75" fmla="*/ 366737 w 1033465"/>
                <a:gd name="connsiteY75" fmla="*/ 836029 h 838042"/>
                <a:gd name="connsiteX76" fmla="*/ 389597 w 1033465"/>
                <a:gd name="connsiteY76" fmla="*/ 837934 h 838042"/>
                <a:gd name="connsiteX77" fmla="*/ 397407 w 1033465"/>
                <a:gd name="connsiteY77" fmla="*/ 833530 h 838042"/>
                <a:gd name="connsiteX78" fmla="*/ 402932 w 1033465"/>
                <a:gd name="connsiteY78" fmla="*/ 784594 h 838042"/>
                <a:gd name="connsiteX79" fmla="*/ 406742 w 1033465"/>
                <a:gd name="connsiteY79" fmla="*/ 727444 h 838042"/>
                <a:gd name="connsiteX80" fmla="*/ 423887 w 1033465"/>
                <a:gd name="connsiteY80" fmla="*/ 672199 h 838042"/>
                <a:gd name="connsiteX81" fmla="*/ 429602 w 1033465"/>
                <a:gd name="connsiteY81" fmla="*/ 658864 h 838042"/>
                <a:gd name="connsiteX82" fmla="*/ 444084 w 1033465"/>
                <a:gd name="connsiteY82" fmla="*/ 626947 h 838042"/>
                <a:gd name="connsiteX83" fmla="*/ 464289 w 1033465"/>
                <a:gd name="connsiteY83" fmla="*/ 600072 h 838042"/>
                <a:gd name="connsiteX84" fmla="*/ 523510 w 1033465"/>
                <a:gd name="connsiteY84" fmla="*/ 565123 h 838042"/>
                <a:gd name="connsiteX85" fmla="*/ 599348 w 1033465"/>
                <a:gd name="connsiteY85" fmla="*/ 550915 h 838042"/>
                <a:gd name="connsiteX86" fmla="*/ 707801 w 1033465"/>
                <a:gd name="connsiteY86" fmla="*/ 612819 h 838042"/>
                <a:gd name="connsiteX87" fmla="*/ 780122 w 1033465"/>
                <a:gd name="connsiteY87" fmla="*/ 656959 h 838042"/>
                <a:gd name="connsiteX88" fmla="*/ 804887 w 1033465"/>
                <a:gd name="connsiteY88" fmla="*/ 632194 h 838042"/>
                <a:gd name="connsiteX89" fmla="*/ 801077 w 1033465"/>
                <a:gd name="connsiteY89" fmla="*/ 601714 h 838042"/>
                <a:gd name="connsiteX90" fmla="*/ 762796 w 1033465"/>
                <a:gd name="connsiteY90" fmla="*/ 562523 h 838042"/>
                <a:gd name="connsiteX91" fmla="*/ 650582 w 1033465"/>
                <a:gd name="connsiteY91" fmla="*/ 479794 h 838042"/>
                <a:gd name="connsiteX92" fmla="*/ 646772 w 1033465"/>
                <a:gd name="connsiteY92" fmla="*/ 462649 h 838042"/>
                <a:gd name="connsiteX93" fmla="*/ 658202 w 1033465"/>
                <a:gd name="connsiteY93" fmla="*/ 426454 h 838042"/>
                <a:gd name="connsiteX94" fmla="*/ 726782 w 1033465"/>
                <a:gd name="connsiteY94" fmla="*/ 405499 h 838042"/>
                <a:gd name="connsiteX95" fmla="*/ 813738 w 1033465"/>
                <a:gd name="connsiteY95" fmla="*/ 406906 h 838042"/>
                <a:gd name="connsiteX96" fmla="*/ 906231 w 1033465"/>
                <a:gd name="connsiteY96" fmla="*/ 417646 h 838042"/>
                <a:gd name="connsiteX97" fmla="*/ 1002290 w 1033465"/>
                <a:gd name="connsiteY97" fmla="*/ 426835 h 838042"/>
                <a:gd name="connsiteX98" fmla="*/ 1032449 w 1033465"/>
                <a:gd name="connsiteY98" fmla="*/ 402711 h 838042"/>
                <a:gd name="connsiteX99" fmla="*/ 1020514 w 1033465"/>
                <a:gd name="connsiteY99" fmla="*/ 377797 h 838042"/>
                <a:gd name="connsiteX100" fmla="*/ 964889 w 1033465"/>
                <a:gd name="connsiteY100" fmla="*/ 358029 h 838042"/>
                <a:gd name="connsiteX101" fmla="*/ 827747 w 1033465"/>
                <a:gd name="connsiteY101" fmla="*/ 357874 h 838042"/>
                <a:gd name="connsiteX102" fmla="*/ 755811 w 1033465"/>
                <a:gd name="connsiteY102" fmla="*/ 361702 h 838042"/>
                <a:gd name="connsiteX103" fmla="*/ 671537 w 1033465"/>
                <a:gd name="connsiteY103" fmla="*/ 369304 h 838042"/>
                <a:gd name="connsiteX104" fmla="*/ 644867 w 1033465"/>
                <a:gd name="connsiteY104" fmla="*/ 338824 h 838042"/>
                <a:gd name="connsiteX105" fmla="*/ 676403 w 1033465"/>
                <a:gd name="connsiteY105" fmla="*/ 304962 h 838042"/>
                <a:gd name="connsiteX106" fmla="*/ 707732 w 1033465"/>
                <a:gd name="connsiteY106" fmla="*/ 283579 h 838042"/>
                <a:gd name="connsiteX107" fmla="*/ 743927 w 1033465"/>
                <a:gd name="connsiteY107" fmla="*/ 251194 h 838042"/>
                <a:gd name="connsiteX108" fmla="*/ 783019 w 1033465"/>
                <a:gd name="connsiteY108" fmla="*/ 213846 h 838042"/>
                <a:gd name="connsiteX109" fmla="*/ 746401 w 1033465"/>
                <a:gd name="connsiteY109" fmla="*/ 201789 h 838042"/>
                <a:gd name="connsiteX110" fmla="*/ 694397 w 1033465"/>
                <a:gd name="connsiteY110" fmla="*/ 226429 h 838042"/>
                <a:gd name="connsiteX111" fmla="*/ 656678 w 1033465"/>
                <a:gd name="connsiteY111" fmla="*/ 257626 h 838042"/>
                <a:gd name="connsiteX112" fmla="*/ 616001 w 1033465"/>
                <a:gd name="connsiteY112" fmla="*/ 286712 h 838042"/>
                <a:gd name="connsiteX113" fmla="*/ 564857 w 1033465"/>
                <a:gd name="connsiteY113" fmla="*/ 287389 h 838042"/>
                <a:gd name="connsiteX114" fmla="*/ 530567 w 1033465"/>
                <a:gd name="connsiteY114" fmla="*/ 274054 h 838042"/>
                <a:gd name="connsiteX115" fmla="*/ 507707 w 1033465"/>
                <a:gd name="connsiteY115" fmla="*/ 235954 h 838042"/>
                <a:gd name="connsiteX116" fmla="*/ 509612 w 1033465"/>
                <a:gd name="connsiteY116" fmla="*/ 171184 h 838042"/>
                <a:gd name="connsiteX117" fmla="*/ 508314 w 1033465"/>
                <a:gd name="connsiteY117" fmla="*/ 73485 h 838042"/>
                <a:gd name="connsiteX118" fmla="*/ 454116 w 1033465"/>
                <a:gd name="connsiteY118" fmla="*/ 11248 h 838042"/>
                <a:gd name="connsiteX119" fmla="*/ 442470 w 1033465"/>
                <a:gd name="connsiteY119" fmla="*/ 75864 h 838042"/>
                <a:gd name="connsiteX120" fmla="*/ 439226 w 1033465"/>
                <a:gd name="connsiteY120" fmla="*/ 132660 h 838042"/>
                <a:gd name="connsiteX121" fmla="*/ 436054 w 1033465"/>
                <a:gd name="connsiteY12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05752 w 1033465"/>
                <a:gd name="connsiteY16" fmla="*/ 283579 h 838042"/>
                <a:gd name="connsiteX17" fmla="*/ 126707 w 1033465"/>
                <a:gd name="connsiteY17" fmla="*/ 289294 h 838042"/>
                <a:gd name="connsiteX18" fmla="*/ 132422 w 1033465"/>
                <a:gd name="connsiteY18" fmla="*/ 291199 h 838042"/>
                <a:gd name="connsiteX19" fmla="*/ 138137 w 1033465"/>
                <a:gd name="connsiteY19" fmla="*/ 296914 h 838042"/>
                <a:gd name="connsiteX20" fmla="*/ 145757 w 1033465"/>
                <a:gd name="connsiteY20" fmla="*/ 298819 h 838042"/>
                <a:gd name="connsiteX21" fmla="*/ 168617 w 1033465"/>
                <a:gd name="connsiteY21" fmla="*/ 302629 h 838042"/>
                <a:gd name="connsiteX22" fmla="*/ 193382 w 1033465"/>
                <a:gd name="connsiteY22" fmla="*/ 308344 h 838042"/>
                <a:gd name="connsiteX23" fmla="*/ 210527 w 1033465"/>
                <a:gd name="connsiteY23" fmla="*/ 314059 h 838042"/>
                <a:gd name="connsiteX24" fmla="*/ 216242 w 1033465"/>
                <a:gd name="connsiteY24" fmla="*/ 315964 h 838042"/>
                <a:gd name="connsiteX25" fmla="*/ 231482 w 1033465"/>
                <a:gd name="connsiteY25" fmla="*/ 319774 h 838042"/>
                <a:gd name="connsiteX26" fmla="*/ 250532 w 1033465"/>
                <a:gd name="connsiteY26" fmla="*/ 325489 h 838042"/>
                <a:gd name="connsiteX27" fmla="*/ 256247 w 1033465"/>
                <a:gd name="connsiteY27" fmla="*/ 329299 h 838042"/>
                <a:gd name="connsiteX28" fmla="*/ 269582 w 1033465"/>
                <a:gd name="connsiteY28" fmla="*/ 344539 h 838042"/>
                <a:gd name="connsiteX29" fmla="*/ 275297 w 1033465"/>
                <a:gd name="connsiteY29" fmla="*/ 363589 h 838042"/>
                <a:gd name="connsiteX30" fmla="*/ 277202 w 1033465"/>
                <a:gd name="connsiteY30" fmla="*/ 369304 h 838042"/>
                <a:gd name="connsiteX31" fmla="*/ 279107 w 1033465"/>
                <a:gd name="connsiteY31" fmla="*/ 375019 h 838042"/>
                <a:gd name="connsiteX32" fmla="*/ 281012 w 1033465"/>
                <a:gd name="connsiteY32" fmla="*/ 399784 h 838042"/>
                <a:gd name="connsiteX33" fmla="*/ 282917 w 1033465"/>
                <a:gd name="connsiteY33" fmla="*/ 405499 h 838042"/>
                <a:gd name="connsiteX34" fmla="*/ 281012 w 1033465"/>
                <a:gd name="connsiteY34" fmla="*/ 424549 h 838042"/>
                <a:gd name="connsiteX35" fmla="*/ 279107 w 1033465"/>
                <a:gd name="connsiteY35" fmla="*/ 434074 h 838042"/>
                <a:gd name="connsiteX36" fmla="*/ 265772 w 1033465"/>
                <a:gd name="connsiteY36" fmla="*/ 447409 h 838042"/>
                <a:gd name="connsiteX37" fmla="*/ 254342 w 1033465"/>
                <a:gd name="connsiteY37" fmla="*/ 455029 h 838042"/>
                <a:gd name="connsiteX38" fmla="*/ 242912 w 1033465"/>
                <a:gd name="connsiteY38" fmla="*/ 458839 h 838042"/>
                <a:gd name="connsiteX39" fmla="*/ 128612 w 1033465"/>
                <a:gd name="connsiteY39" fmla="*/ 458839 h 838042"/>
                <a:gd name="connsiteX40" fmla="*/ 122897 w 1033465"/>
                <a:gd name="connsiteY40" fmla="*/ 460744 h 838042"/>
                <a:gd name="connsiteX41" fmla="*/ 107657 w 1033465"/>
                <a:gd name="connsiteY41" fmla="*/ 462649 h 838042"/>
                <a:gd name="connsiteX42" fmla="*/ 90512 w 1033465"/>
                <a:gd name="connsiteY42" fmla="*/ 468364 h 838042"/>
                <a:gd name="connsiteX43" fmla="*/ 84797 w 1033465"/>
                <a:gd name="connsiteY43" fmla="*/ 470269 h 838042"/>
                <a:gd name="connsiteX44" fmla="*/ 79082 w 1033465"/>
                <a:gd name="connsiteY44" fmla="*/ 474079 h 838042"/>
                <a:gd name="connsiteX45" fmla="*/ 67652 w 1033465"/>
                <a:gd name="connsiteY45" fmla="*/ 475984 h 838042"/>
                <a:gd name="connsiteX46" fmla="*/ 29552 w 1033465"/>
                <a:gd name="connsiteY46" fmla="*/ 477889 h 838042"/>
                <a:gd name="connsiteX47" fmla="*/ 18122 w 1033465"/>
                <a:gd name="connsiteY47" fmla="*/ 483604 h 838042"/>
                <a:gd name="connsiteX48" fmla="*/ 8597 w 1033465"/>
                <a:gd name="connsiteY48" fmla="*/ 493129 h 838042"/>
                <a:gd name="connsiteX49" fmla="*/ 6692 w 1033465"/>
                <a:gd name="connsiteY49" fmla="*/ 498844 h 838042"/>
                <a:gd name="connsiteX50" fmla="*/ 2882 w 1033465"/>
                <a:gd name="connsiteY50" fmla="*/ 504559 h 838042"/>
                <a:gd name="connsiteX51" fmla="*/ 14312 w 1033465"/>
                <a:gd name="connsiteY51" fmla="*/ 540754 h 838042"/>
                <a:gd name="connsiteX52" fmla="*/ 147662 w 1033465"/>
                <a:gd name="connsiteY52" fmla="*/ 540754 h 838042"/>
                <a:gd name="connsiteX53" fmla="*/ 155282 w 1033465"/>
                <a:gd name="connsiteY53" fmla="*/ 538849 h 838042"/>
                <a:gd name="connsiteX54" fmla="*/ 305777 w 1033465"/>
                <a:gd name="connsiteY54" fmla="*/ 533134 h 838042"/>
                <a:gd name="connsiteX55" fmla="*/ 321017 w 1033465"/>
                <a:gd name="connsiteY55" fmla="*/ 540754 h 838042"/>
                <a:gd name="connsiteX56" fmla="*/ 332447 w 1033465"/>
                <a:gd name="connsiteY56" fmla="*/ 546469 h 838042"/>
                <a:gd name="connsiteX57" fmla="*/ 336257 w 1033465"/>
                <a:gd name="connsiteY57" fmla="*/ 552184 h 838042"/>
                <a:gd name="connsiteX58" fmla="*/ 341972 w 1033465"/>
                <a:gd name="connsiteY58" fmla="*/ 554089 h 838042"/>
                <a:gd name="connsiteX59" fmla="*/ 353402 w 1033465"/>
                <a:gd name="connsiteY59" fmla="*/ 561709 h 838042"/>
                <a:gd name="connsiteX60" fmla="*/ 359117 w 1033465"/>
                <a:gd name="connsiteY60" fmla="*/ 565519 h 838042"/>
                <a:gd name="connsiteX61" fmla="*/ 362927 w 1033465"/>
                <a:gd name="connsiteY61" fmla="*/ 571234 h 838042"/>
                <a:gd name="connsiteX62" fmla="*/ 368642 w 1033465"/>
                <a:gd name="connsiteY62" fmla="*/ 582664 h 838042"/>
                <a:gd name="connsiteX63" fmla="*/ 364832 w 1033465"/>
                <a:gd name="connsiteY63" fmla="*/ 609334 h 838042"/>
                <a:gd name="connsiteX64" fmla="*/ 361022 w 1033465"/>
                <a:gd name="connsiteY64" fmla="*/ 615049 h 838042"/>
                <a:gd name="connsiteX65" fmla="*/ 359117 w 1033465"/>
                <a:gd name="connsiteY65" fmla="*/ 620764 h 838042"/>
                <a:gd name="connsiteX66" fmla="*/ 355307 w 1033465"/>
                <a:gd name="connsiteY66" fmla="*/ 626479 h 838042"/>
                <a:gd name="connsiteX67" fmla="*/ 353402 w 1033465"/>
                <a:gd name="connsiteY67" fmla="*/ 632194 h 838042"/>
                <a:gd name="connsiteX68" fmla="*/ 349592 w 1033465"/>
                <a:gd name="connsiteY68" fmla="*/ 637909 h 838042"/>
                <a:gd name="connsiteX69" fmla="*/ 332447 w 1033465"/>
                <a:gd name="connsiteY69" fmla="*/ 704584 h 838042"/>
                <a:gd name="connsiteX70" fmla="*/ 330542 w 1033465"/>
                <a:gd name="connsiteY70" fmla="*/ 756019 h 838042"/>
                <a:gd name="connsiteX71" fmla="*/ 332447 w 1033465"/>
                <a:gd name="connsiteY71" fmla="*/ 780784 h 838042"/>
                <a:gd name="connsiteX72" fmla="*/ 334352 w 1033465"/>
                <a:gd name="connsiteY72" fmla="*/ 786499 h 838042"/>
                <a:gd name="connsiteX73" fmla="*/ 338162 w 1033465"/>
                <a:gd name="connsiteY73" fmla="*/ 790309 h 838042"/>
                <a:gd name="connsiteX74" fmla="*/ 366737 w 1033465"/>
                <a:gd name="connsiteY74" fmla="*/ 836029 h 838042"/>
                <a:gd name="connsiteX75" fmla="*/ 389597 w 1033465"/>
                <a:gd name="connsiteY75" fmla="*/ 837934 h 838042"/>
                <a:gd name="connsiteX76" fmla="*/ 397407 w 1033465"/>
                <a:gd name="connsiteY76" fmla="*/ 833530 h 838042"/>
                <a:gd name="connsiteX77" fmla="*/ 402932 w 1033465"/>
                <a:gd name="connsiteY77" fmla="*/ 784594 h 838042"/>
                <a:gd name="connsiteX78" fmla="*/ 406742 w 1033465"/>
                <a:gd name="connsiteY78" fmla="*/ 727444 h 838042"/>
                <a:gd name="connsiteX79" fmla="*/ 423887 w 1033465"/>
                <a:gd name="connsiteY79" fmla="*/ 672199 h 838042"/>
                <a:gd name="connsiteX80" fmla="*/ 429602 w 1033465"/>
                <a:gd name="connsiteY80" fmla="*/ 658864 h 838042"/>
                <a:gd name="connsiteX81" fmla="*/ 444084 w 1033465"/>
                <a:gd name="connsiteY81" fmla="*/ 626947 h 838042"/>
                <a:gd name="connsiteX82" fmla="*/ 464289 w 1033465"/>
                <a:gd name="connsiteY82" fmla="*/ 600072 h 838042"/>
                <a:gd name="connsiteX83" fmla="*/ 523510 w 1033465"/>
                <a:gd name="connsiteY83" fmla="*/ 565123 h 838042"/>
                <a:gd name="connsiteX84" fmla="*/ 599348 w 1033465"/>
                <a:gd name="connsiteY84" fmla="*/ 550915 h 838042"/>
                <a:gd name="connsiteX85" fmla="*/ 707801 w 1033465"/>
                <a:gd name="connsiteY85" fmla="*/ 612819 h 838042"/>
                <a:gd name="connsiteX86" fmla="*/ 780122 w 1033465"/>
                <a:gd name="connsiteY86" fmla="*/ 656959 h 838042"/>
                <a:gd name="connsiteX87" fmla="*/ 804887 w 1033465"/>
                <a:gd name="connsiteY87" fmla="*/ 632194 h 838042"/>
                <a:gd name="connsiteX88" fmla="*/ 801077 w 1033465"/>
                <a:gd name="connsiteY88" fmla="*/ 601714 h 838042"/>
                <a:gd name="connsiteX89" fmla="*/ 762796 w 1033465"/>
                <a:gd name="connsiteY89" fmla="*/ 562523 h 838042"/>
                <a:gd name="connsiteX90" fmla="*/ 650582 w 1033465"/>
                <a:gd name="connsiteY90" fmla="*/ 479794 h 838042"/>
                <a:gd name="connsiteX91" fmla="*/ 646772 w 1033465"/>
                <a:gd name="connsiteY91" fmla="*/ 462649 h 838042"/>
                <a:gd name="connsiteX92" fmla="*/ 658202 w 1033465"/>
                <a:gd name="connsiteY92" fmla="*/ 426454 h 838042"/>
                <a:gd name="connsiteX93" fmla="*/ 726782 w 1033465"/>
                <a:gd name="connsiteY93" fmla="*/ 405499 h 838042"/>
                <a:gd name="connsiteX94" fmla="*/ 813738 w 1033465"/>
                <a:gd name="connsiteY94" fmla="*/ 406906 h 838042"/>
                <a:gd name="connsiteX95" fmla="*/ 906231 w 1033465"/>
                <a:gd name="connsiteY95" fmla="*/ 417646 h 838042"/>
                <a:gd name="connsiteX96" fmla="*/ 1002290 w 1033465"/>
                <a:gd name="connsiteY96" fmla="*/ 426835 h 838042"/>
                <a:gd name="connsiteX97" fmla="*/ 1032449 w 1033465"/>
                <a:gd name="connsiteY97" fmla="*/ 402711 h 838042"/>
                <a:gd name="connsiteX98" fmla="*/ 1020514 w 1033465"/>
                <a:gd name="connsiteY98" fmla="*/ 377797 h 838042"/>
                <a:gd name="connsiteX99" fmla="*/ 964889 w 1033465"/>
                <a:gd name="connsiteY99" fmla="*/ 358029 h 838042"/>
                <a:gd name="connsiteX100" fmla="*/ 827747 w 1033465"/>
                <a:gd name="connsiteY100" fmla="*/ 357874 h 838042"/>
                <a:gd name="connsiteX101" fmla="*/ 755811 w 1033465"/>
                <a:gd name="connsiteY101" fmla="*/ 361702 h 838042"/>
                <a:gd name="connsiteX102" fmla="*/ 671537 w 1033465"/>
                <a:gd name="connsiteY102" fmla="*/ 369304 h 838042"/>
                <a:gd name="connsiteX103" fmla="*/ 644867 w 1033465"/>
                <a:gd name="connsiteY103" fmla="*/ 338824 h 838042"/>
                <a:gd name="connsiteX104" fmla="*/ 676403 w 1033465"/>
                <a:gd name="connsiteY104" fmla="*/ 304962 h 838042"/>
                <a:gd name="connsiteX105" fmla="*/ 707732 w 1033465"/>
                <a:gd name="connsiteY105" fmla="*/ 283579 h 838042"/>
                <a:gd name="connsiteX106" fmla="*/ 743927 w 1033465"/>
                <a:gd name="connsiteY106" fmla="*/ 251194 h 838042"/>
                <a:gd name="connsiteX107" fmla="*/ 783019 w 1033465"/>
                <a:gd name="connsiteY107" fmla="*/ 213846 h 838042"/>
                <a:gd name="connsiteX108" fmla="*/ 746401 w 1033465"/>
                <a:gd name="connsiteY108" fmla="*/ 201789 h 838042"/>
                <a:gd name="connsiteX109" fmla="*/ 694397 w 1033465"/>
                <a:gd name="connsiteY109" fmla="*/ 226429 h 838042"/>
                <a:gd name="connsiteX110" fmla="*/ 656678 w 1033465"/>
                <a:gd name="connsiteY110" fmla="*/ 257626 h 838042"/>
                <a:gd name="connsiteX111" fmla="*/ 616001 w 1033465"/>
                <a:gd name="connsiteY111" fmla="*/ 286712 h 838042"/>
                <a:gd name="connsiteX112" fmla="*/ 564857 w 1033465"/>
                <a:gd name="connsiteY112" fmla="*/ 287389 h 838042"/>
                <a:gd name="connsiteX113" fmla="*/ 530567 w 1033465"/>
                <a:gd name="connsiteY113" fmla="*/ 274054 h 838042"/>
                <a:gd name="connsiteX114" fmla="*/ 507707 w 1033465"/>
                <a:gd name="connsiteY114" fmla="*/ 235954 h 838042"/>
                <a:gd name="connsiteX115" fmla="*/ 509612 w 1033465"/>
                <a:gd name="connsiteY115" fmla="*/ 171184 h 838042"/>
                <a:gd name="connsiteX116" fmla="*/ 508314 w 1033465"/>
                <a:gd name="connsiteY116" fmla="*/ 73485 h 838042"/>
                <a:gd name="connsiteX117" fmla="*/ 454116 w 1033465"/>
                <a:gd name="connsiteY117" fmla="*/ 11248 h 838042"/>
                <a:gd name="connsiteX118" fmla="*/ 442470 w 1033465"/>
                <a:gd name="connsiteY118" fmla="*/ 75864 h 838042"/>
                <a:gd name="connsiteX119" fmla="*/ 439226 w 1033465"/>
                <a:gd name="connsiteY119" fmla="*/ 132660 h 838042"/>
                <a:gd name="connsiteX120" fmla="*/ 436054 w 1033465"/>
                <a:gd name="connsiteY12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38137 w 1033465"/>
                <a:gd name="connsiteY18" fmla="*/ 296914 h 838042"/>
                <a:gd name="connsiteX19" fmla="*/ 145757 w 1033465"/>
                <a:gd name="connsiteY19" fmla="*/ 298819 h 838042"/>
                <a:gd name="connsiteX20" fmla="*/ 168617 w 1033465"/>
                <a:gd name="connsiteY20" fmla="*/ 302629 h 838042"/>
                <a:gd name="connsiteX21" fmla="*/ 193382 w 1033465"/>
                <a:gd name="connsiteY21" fmla="*/ 308344 h 838042"/>
                <a:gd name="connsiteX22" fmla="*/ 210527 w 1033465"/>
                <a:gd name="connsiteY22" fmla="*/ 314059 h 838042"/>
                <a:gd name="connsiteX23" fmla="*/ 216242 w 1033465"/>
                <a:gd name="connsiteY23" fmla="*/ 315964 h 838042"/>
                <a:gd name="connsiteX24" fmla="*/ 231482 w 1033465"/>
                <a:gd name="connsiteY24" fmla="*/ 319774 h 838042"/>
                <a:gd name="connsiteX25" fmla="*/ 250532 w 1033465"/>
                <a:gd name="connsiteY25" fmla="*/ 325489 h 838042"/>
                <a:gd name="connsiteX26" fmla="*/ 256247 w 1033465"/>
                <a:gd name="connsiteY26" fmla="*/ 329299 h 838042"/>
                <a:gd name="connsiteX27" fmla="*/ 269582 w 1033465"/>
                <a:gd name="connsiteY27" fmla="*/ 344539 h 838042"/>
                <a:gd name="connsiteX28" fmla="*/ 275297 w 1033465"/>
                <a:gd name="connsiteY28" fmla="*/ 363589 h 838042"/>
                <a:gd name="connsiteX29" fmla="*/ 277202 w 1033465"/>
                <a:gd name="connsiteY29" fmla="*/ 369304 h 838042"/>
                <a:gd name="connsiteX30" fmla="*/ 279107 w 1033465"/>
                <a:gd name="connsiteY30" fmla="*/ 375019 h 838042"/>
                <a:gd name="connsiteX31" fmla="*/ 281012 w 1033465"/>
                <a:gd name="connsiteY31" fmla="*/ 399784 h 838042"/>
                <a:gd name="connsiteX32" fmla="*/ 282917 w 1033465"/>
                <a:gd name="connsiteY32" fmla="*/ 405499 h 838042"/>
                <a:gd name="connsiteX33" fmla="*/ 281012 w 1033465"/>
                <a:gd name="connsiteY33" fmla="*/ 424549 h 838042"/>
                <a:gd name="connsiteX34" fmla="*/ 279107 w 1033465"/>
                <a:gd name="connsiteY34" fmla="*/ 434074 h 838042"/>
                <a:gd name="connsiteX35" fmla="*/ 265772 w 1033465"/>
                <a:gd name="connsiteY35" fmla="*/ 447409 h 838042"/>
                <a:gd name="connsiteX36" fmla="*/ 254342 w 1033465"/>
                <a:gd name="connsiteY36" fmla="*/ 455029 h 838042"/>
                <a:gd name="connsiteX37" fmla="*/ 242912 w 1033465"/>
                <a:gd name="connsiteY37" fmla="*/ 458839 h 838042"/>
                <a:gd name="connsiteX38" fmla="*/ 128612 w 1033465"/>
                <a:gd name="connsiteY38" fmla="*/ 458839 h 838042"/>
                <a:gd name="connsiteX39" fmla="*/ 122897 w 1033465"/>
                <a:gd name="connsiteY39" fmla="*/ 460744 h 838042"/>
                <a:gd name="connsiteX40" fmla="*/ 107657 w 1033465"/>
                <a:gd name="connsiteY40" fmla="*/ 462649 h 838042"/>
                <a:gd name="connsiteX41" fmla="*/ 90512 w 1033465"/>
                <a:gd name="connsiteY41" fmla="*/ 468364 h 838042"/>
                <a:gd name="connsiteX42" fmla="*/ 84797 w 1033465"/>
                <a:gd name="connsiteY42" fmla="*/ 470269 h 838042"/>
                <a:gd name="connsiteX43" fmla="*/ 79082 w 1033465"/>
                <a:gd name="connsiteY43" fmla="*/ 474079 h 838042"/>
                <a:gd name="connsiteX44" fmla="*/ 67652 w 1033465"/>
                <a:gd name="connsiteY44" fmla="*/ 475984 h 838042"/>
                <a:gd name="connsiteX45" fmla="*/ 29552 w 1033465"/>
                <a:gd name="connsiteY45" fmla="*/ 477889 h 838042"/>
                <a:gd name="connsiteX46" fmla="*/ 18122 w 1033465"/>
                <a:gd name="connsiteY46" fmla="*/ 483604 h 838042"/>
                <a:gd name="connsiteX47" fmla="*/ 8597 w 1033465"/>
                <a:gd name="connsiteY47" fmla="*/ 493129 h 838042"/>
                <a:gd name="connsiteX48" fmla="*/ 6692 w 1033465"/>
                <a:gd name="connsiteY48" fmla="*/ 498844 h 838042"/>
                <a:gd name="connsiteX49" fmla="*/ 2882 w 1033465"/>
                <a:gd name="connsiteY49" fmla="*/ 504559 h 838042"/>
                <a:gd name="connsiteX50" fmla="*/ 14312 w 1033465"/>
                <a:gd name="connsiteY50" fmla="*/ 540754 h 838042"/>
                <a:gd name="connsiteX51" fmla="*/ 147662 w 1033465"/>
                <a:gd name="connsiteY51" fmla="*/ 540754 h 838042"/>
                <a:gd name="connsiteX52" fmla="*/ 155282 w 1033465"/>
                <a:gd name="connsiteY52" fmla="*/ 538849 h 838042"/>
                <a:gd name="connsiteX53" fmla="*/ 305777 w 1033465"/>
                <a:gd name="connsiteY53" fmla="*/ 533134 h 838042"/>
                <a:gd name="connsiteX54" fmla="*/ 321017 w 1033465"/>
                <a:gd name="connsiteY54" fmla="*/ 540754 h 838042"/>
                <a:gd name="connsiteX55" fmla="*/ 332447 w 1033465"/>
                <a:gd name="connsiteY55" fmla="*/ 546469 h 838042"/>
                <a:gd name="connsiteX56" fmla="*/ 336257 w 1033465"/>
                <a:gd name="connsiteY56" fmla="*/ 552184 h 838042"/>
                <a:gd name="connsiteX57" fmla="*/ 341972 w 1033465"/>
                <a:gd name="connsiteY57" fmla="*/ 554089 h 838042"/>
                <a:gd name="connsiteX58" fmla="*/ 353402 w 1033465"/>
                <a:gd name="connsiteY58" fmla="*/ 561709 h 838042"/>
                <a:gd name="connsiteX59" fmla="*/ 359117 w 1033465"/>
                <a:gd name="connsiteY59" fmla="*/ 565519 h 838042"/>
                <a:gd name="connsiteX60" fmla="*/ 362927 w 1033465"/>
                <a:gd name="connsiteY60" fmla="*/ 571234 h 838042"/>
                <a:gd name="connsiteX61" fmla="*/ 368642 w 1033465"/>
                <a:gd name="connsiteY61" fmla="*/ 582664 h 838042"/>
                <a:gd name="connsiteX62" fmla="*/ 364832 w 1033465"/>
                <a:gd name="connsiteY62" fmla="*/ 609334 h 838042"/>
                <a:gd name="connsiteX63" fmla="*/ 361022 w 1033465"/>
                <a:gd name="connsiteY63" fmla="*/ 615049 h 838042"/>
                <a:gd name="connsiteX64" fmla="*/ 359117 w 1033465"/>
                <a:gd name="connsiteY64" fmla="*/ 620764 h 838042"/>
                <a:gd name="connsiteX65" fmla="*/ 355307 w 1033465"/>
                <a:gd name="connsiteY65" fmla="*/ 626479 h 838042"/>
                <a:gd name="connsiteX66" fmla="*/ 353402 w 1033465"/>
                <a:gd name="connsiteY66" fmla="*/ 632194 h 838042"/>
                <a:gd name="connsiteX67" fmla="*/ 349592 w 1033465"/>
                <a:gd name="connsiteY67" fmla="*/ 637909 h 838042"/>
                <a:gd name="connsiteX68" fmla="*/ 332447 w 1033465"/>
                <a:gd name="connsiteY68" fmla="*/ 704584 h 838042"/>
                <a:gd name="connsiteX69" fmla="*/ 330542 w 1033465"/>
                <a:gd name="connsiteY69" fmla="*/ 756019 h 838042"/>
                <a:gd name="connsiteX70" fmla="*/ 332447 w 1033465"/>
                <a:gd name="connsiteY70" fmla="*/ 780784 h 838042"/>
                <a:gd name="connsiteX71" fmla="*/ 334352 w 1033465"/>
                <a:gd name="connsiteY71" fmla="*/ 786499 h 838042"/>
                <a:gd name="connsiteX72" fmla="*/ 338162 w 1033465"/>
                <a:gd name="connsiteY72" fmla="*/ 790309 h 838042"/>
                <a:gd name="connsiteX73" fmla="*/ 366737 w 1033465"/>
                <a:gd name="connsiteY73" fmla="*/ 836029 h 838042"/>
                <a:gd name="connsiteX74" fmla="*/ 389597 w 1033465"/>
                <a:gd name="connsiteY74" fmla="*/ 837934 h 838042"/>
                <a:gd name="connsiteX75" fmla="*/ 397407 w 1033465"/>
                <a:gd name="connsiteY75" fmla="*/ 833530 h 838042"/>
                <a:gd name="connsiteX76" fmla="*/ 402932 w 1033465"/>
                <a:gd name="connsiteY76" fmla="*/ 784594 h 838042"/>
                <a:gd name="connsiteX77" fmla="*/ 406742 w 1033465"/>
                <a:gd name="connsiteY77" fmla="*/ 727444 h 838042"/>
                <a:gd name="connsiteX78" fmla="*/ 423887 w 1033465"/>
                <a:gd name="connsiteY78" fmla="*/ 672199 h 838042"/>
                <a:gd name="connsiteX79" fmla="*/ 429602 w 1033465"/>
                <a:gd name="connsiteY79" fmla="*/ 658864 h 838042"/>
                <a:gd name="connsiteX80" fmla="*/ 444084 w 1033465"/>
                <a:gd name="connsiteY80" fmla="*/ 626947 h 838042"/>
                <a:gd name="connsiteX81" fmla="*/ 464289 w 1033465"/>
                <a:gd name="connsiteY81" fmla="*/ 600072 h 838042"/>
                <a:gd name="connsiteX82" fmla="*/ 523510 w 1033465"/>
                <a:gd name="connsiteY82" fmla="*/ 565123 h 838042"/>
                <a:gd name="connsiteX83" fmla="*/ 599348 w 1033465"/>
                <a:gd name="connsiteY83" fmla="*/ 550915 h 838042"/>
                <a:gd name="connsiteX84" fmla="*/ 707801 w 1033465"/>
                <a:gd name="connsiteY84" fmla="*/ 612819 h 838042"/>
                <a:gd name="connsiteX85" fmla="*/ 780122 w 1033465"/>
                <a:gd name="connsiteY85" fmla="*/ 656959 h 838042"/>
                <a:gd name="connsiteX86" fmla="*/ 804887 w 1033465"/>
                <a:gd name="connsiteY86" fmla="*/ 632194 h 838042"/>
                <a:gd name="connsiteX87" fmla="*/ 801077 w 1033465"/>
                <a:gd name="connsiteY87" fmla="*/ 601714 h 838042"/>
                <a:gd name="connsiteX88" fmla="*/ 762796 w 1033465"/>
                <a:gd name="connsiteY88" fmla="*/ 562523 h 838042"/>
                <a:gd name="connsiteX89" fmla="*/ 650582 w 1033465"/>
                <a:gd name="connsiteY89" fmla="*/ 479794 h 838042"/>
                <a:gd name="connsiteX90" fmla="*/ 646772 w 1033465"/>
                <a:gd name="connsiteY90" fmla="*/ 462649 h 838042"/>
                <a:gd name="connsiteX91" fmla="*/ 658202 w 1033465"/>
                <a:gd name="connsiteY91" fmla="*/ 426454 h 838042"/>
                <a:gd name="connsiteX92" fmla="*/ 726782 w 1033465"/>
                <a:gd name="connsiteY92" fmla="*/ 405499 h 838042"/>
                <a:gd name="connsiteX93" fmla="*/ 813738 w 1033465"/>
                <a:gd name="connsiteY93" fmla="*/ 406906 h 838042"/>
                <a:gd name="connsiteX94" fmla="*/ 906231 w 1033465"/>
                <a:gd name="connsiteY94" fmla="*/ 417646 h 838042"/>
                <a:gd name="connsiteX95" fmla="*/ 1002290 w 1033465"/>
                <a:gd name="connsiteY95" fmla="*/ 426835 h 838042"/>
                <a:gd name="connsiteX96" fmla="*/ 1032449 w 1033465"/>
                <a:gd name="connsiteY96" fmla="*/ 402711 h 838042"/>
                <a:gd name="connsiteX97" fmla="*/ 1020514 w 1033465"/>
                <a:gd name="connsiteY97" fmla="*/ 377797 h 838042"/>
                <a:gd name="connsiteX98" fmla="*/ 964889 w 1033465"/>
                <a:gd name="connsiteY98" fmla="*/ 358029 h 838042"/>
                <a:gd name="connsiteX99" fmla="*/ 827747 w 1033465"/>
                <a:gd name="connsiteY99" fmla="*/ 357874 h 838042"/>
                <a:gd name="connsiteX100" fmla="*/ 755811 w 1033465"/>
                <a:gd name="connsiteY100" fmla="*/ 361702 h 838042"/>
                <a:gd name="connsiteX101" fmla="*/ 671537 w 1033465"/>
                <a:gd name="connsiteY101" fmla="*/ 369304 h 838042"/>
                <a:gd name="connsiteX102" fmla="*/ 644867 w 1033465"/>
                <a:gd name="connsiteY102" fmla="*/ 338824 h 838042"/>
                <a:gd name="connsiteX103" fmla="*/ 676403 w 1033465"/>
                <a:gd name="connsiteY103" fmla="*/ 304962 h 838042"/>
                <a:gd name="connsiteX104" fmla="*/ 707732 w 1033465"/>
                <a:gd name="connsiteY104" fmla="*/ 283579 h 838042"/>
                <a:gd name="connsiteX105" fmla="*/ 743927 w 1033465"/>
                <a:gd name="connsiteY105" fmla="*/ 251194 h 838042"/>
                <a:gd name="connsiteX106" fmla="*/ 783019 w 1033465"/>
                <a:gd name="connsiteY106" fmla="*/ 213846 h 838042"/>
                <a:gd name="connsiteX107" fmla="*/ 746401 w 1033465"/>
                <a:gd name="connsiteY107" fmla="*/ 201789 h 838042"/>
                <a:gd name="connsiteX108" fmla="*/ 694397 w 1033465"/>
                <a:gd name="connsiteY108" fmla="*/ 226429 h 838042"/>
                <a:gd name="connsiteX109" fmla="*/ 656678 w 1033465"/>
                <a:gd name="connsiteY109" fmla="*/ 257626 h 838042"/>
                <a:gd name="connsiteX110" fmla="*/ 616001 w 1033465"/>
                <a:gd name="connsiteY110" fmla="*/ 286712 h 838042"/>
                <a:gd name="connsiteX111" fmla="*/ 564857 w 1033465"/>
                <a:gd name="connsiteY111" fmla="*/ 287389 h 838042"/>
                <a:gd name="connsiteX112" fmla="*/ 530567 w 1033465"/>
                <a:gd name="connsiteY112" fmla="*/ 274054 h 838042"/>
                <a:gd name="connsiteX113" fmla="*/ 507707 w 1033465"/>
                <a:gd name="connsiteY113" fmla="*/ 235954 h 838042"/>
                <a:gd name="connsiteX114" fmla="*/ 509612 w 1033465"/>
                <a:gd name="connsiteY114" fmla="*/ 171184 h 838042"/>
                <a:gd name="connsiteX115" fmla="*/ 508314 w 1033465"/>
                <a:gd name="connsiteY115" fmla="*/ 73485 h 838042"/>
                <a:gd name="connsiteX116" fmla="*/ 454116 w 1033465"/>
                <a:gd name="connsiteY116" fmla="*/ 11248 h 838042"/>
                <a:gd name="connsiteX117" fmla="*/ 442470 w 1033465"/>
                <a:gd name="connsiteY117" fmla="*/ 75864 h 838042"/>
                <a:gd name="connsiteX118" fmla="*/ 439226 w 1033465"/>
                <a:gd name="connsiteY118" fmla="*/ 132660 h 838042"/>
                <a:gd name="connsiteX119" fmla="*/ 436054 w 1033465"/>
                <a:gd name="connsiteY11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38137 w 1033465"/>
                <a:gd name="connsiteY18" fmla="*/ 296914 h 838042"/>
                <a:gd name="connsiteX19" fmla="*/ 168617 w 1033465"/>
                <a:gd name="connsiteY19" fmla="*/ 302629 h 838042"/>
                <a:gd name="connsiteX20" fmla="*/ 193382 w 1033465"/>
                <a:gd name="connsiteY20" fmla="*/ 308344 h 838042"/>
                <a:gd name="connsiteX21" fmla="*/ 210527 w 1033465"/>
                <a:gd name="connsiteY21" fmla="*/ 314059 h 838042"/>
                <a:gd name="connsiteX22" fmla="*/ 216242 w 1033465"/>
                <a:gd name="connsiteY22" fmla="*/ 315964 h 838042"/>
                <a:gd name="connsiteX23" fmla="*/ 231482 w 1033465"/>
                <a:gd name="connsiteY23" fmla="*/ 319774 h 838042"/>
                <a:gd name="connsiteX24" fmla="*/ 250532 w 1033465"/>
                <a:gd name="connsiteY24" fmla="*/ 325489 h 838042"/>
                <a:gd name="connsiteX25" fmla="*/ 256247 w 1033465"/>
                <a:gd name="connsiteY25" fmla="*/ 329299 h 838042"/>
                <a:gd name="connsiteX26" fmla="*/ 269582 w 1033465"/>
                <a:gd name="connsiteY26" fmla="*/ 344539 h 838042"/>
                <a:gd name="connsiteX27" fmla="*/ 275297 w 1033465"/>
                <a:gd name="connsiteY27" fmla="*/ 363589 h 838042"/>
                <a:gd name="connsiteX28" fmla="*/ 277202 w 1033465"/>
                <a:gd name="connsiteY28" fmla="*/ 369304 h 838042"/>
                <a:gd name="connsiteX29" fmla="*/ 279107 w 1033465"/>
                <a:gd name="connsiteY29" fmla="*/ 375019 h 838042"/>
                <a:gd name="connsiteX30" fmla="*/ 281012 w 1033465"/>
                <a:gd name="connsiteY30" fmla="*/ 399784 h 838042"/>
                <a:gd name="connsiteX31" fmla="*/ 282917 w 1033465"/>
                <a:gd name="connsiteY31" fmla="*/ 405499 h 838042"/>
                <a:gd name="connsiteX32" fmla="*/ 281012 w 1033465"/>
                <a:gd name="connsiteY32" fmla="*/ 424549 h 838042"/>
                <a:gd name="connsiteX33" fmla="*/ 279107 w 1033465"/>
                <a:gd name="connsiteY33" fmla="*/ 434074 h 838042"/>
                <a:gd name="connsiteX34" fmla="*/ 265772 w 1033465"/>
                <a:gd name="connsiteY34" fmla="*/ 447409 h 838042"/>
                <a:gd name="connsiteX35" fmla="*/ 254342 w 1033465"/>
                <a:gd name="connsiteY35" fmla="*/ 455029 h 838042"/>
                <a:gd name="connsiteX36" fmla="*/ 242912 w 1033465"/>
                <a:gd name="connsiteY36" fmla="*/ 458839 h 838042"/>
                <a:gd name="connsiteX37" fmla="*/ 128612 w 1033465"/>
                <a:gd name="connsiteY37" fmla="*/ 458839 h 838042"/>
                <a:gd name="connsiteX38" fmla="*/ 122897 w 1033465"/>
                <a:gd name="connsiteY38" fmla="*/ 460744 h 838042"/>
                <a:gd name="connsiteX39" fmla="*/ 107657 w 1033465"/>
                <a:gd name="connsiteY39" fmla="*/ 462649 h 838042"/>
                <a:gd name="connsiteX40" fmla="*/ 90512 w 1033465"/>
                <a:gd name="connsiteY40" fmla="*/ 468364 h 838042"/>
                <a:gd name="connsiteX41" fmla="*/ 84797 w 1033465"/>
                <a:gd name="connsiteY41" fmla="*/ 470269 h 838042"/>
                <a:gd name="connsiteX42" fmla="*/ 79082 w 1033465"/>
                <a:gd name="connsiteY42" fmla="*/ 474079 h 838042"/>
                <a:gd name="connsiteX43" fmla="*/ 67652 w 1033465"/>
                <a:gd name="connsiteY43" fmla="*/ 475984 h 838042"/>
                <a:gd name="connsiteX44" fmla="*/ 29552 w 1033465"/>
                <a:gd name="connsiteY44" fmla="*/ 477889 h 838042"/>
                <a:gd name="connsiteX45" fmla="*/ 18122 w 1033465"/>
                <a:gd name="connsiteY45" fmla="*/ 483604 h 838042"/>
                <a:gd name="connsiteX46" fmla="*/ 8597 w 1033465"/>
                <a:gd name="connsiteY46" fmla="*/ 493129 h 838042"/>
                <a:gd name="connsiteX47" fmla="*/ 6692 w 1033465"/>
                <a:gd name="connsiteY47" fmla="*/ 498844 h 838042"/>
                <a:gd name="connsiteX48" fmla="*/ 2882 w 1033465"/>
                <a:gd name="connsiteY48" fmla="*/ 504559 h 838042"/>
                <a:gd name="connsiteX49" fmla="*/ 14312 w 1033465"/>
                <a:gd name="connsiteY49" fmla="*/ 540754 h 838042"/>
                <a:gd name="connsiteX50" fmla="*/ 147662 w 1033465"/>
                <a:gd name="connsiteY50" fmla="*/ 540754 h 838042"/>
                <a:gd name="connsiteX51" fmla="*/ 155282 w 1033465"/>
                <a:gd name="connsiteY51" fmla="*/ 538849 h 838042"/>
                <a:gd name="connsiteX52" fmla="*/ 305777 w 1033465"/>
                <a:gd name="connsiteY52" fmla="*/ 533134 h 838042"/>
                <a:gd name="connsiteX53" fmla="*/ 321017 w 1033465"/>
                <a:gd name="connsiteY53" fmla="*/ 540754 h 838042"/>
                <a:gd name="connsiteX54" fmla="*/ 332447 w 1033465"/>
                <a:gd name="connsiteY54" fmla="*/ 546469 h 838042"/>
                <a:gd name="connsiteX55" fmla="*/ 336257 w 1033465"/>
                <a:gd name="connsiteY55" fmla="*/ 552184 h 838042"/>
                <a:gd name="connsiteX56" fmla="*/ 341972 w 1033465"/>
                <a:gd name="connsiteY56" fmla="*/ 554089 h 838042"/>
                <a:gd name="connsiteX57" fmla="*/ 353402 w 1033465"/>
                <a:gd name="connsiteY57" fmla="*/ 561709 h 838042"/>
                <a:gd name="connsiteX58" fmla="*/ 359117 w 1033465"/>
                <a:gd name="connsiteY58" fmla="*/ 565519 h 838042"/>
                <a:gd name="connsiteX59" fmla="*/ 362927 w 1033465"/>
                <a:gd name="connsiteY59" fmla="*/ 571234 h 838042"/>
                <a:gd name="connsiteX60" fmla="*/ 368642 w 1033465"/>
                <a:gd name="connsiteY60" fmla="*/ 582664 h 838042"/>
                <a:gd name="connsiteX61" fmla="*/ 364832 w 1033465"/>
                <a:gd name="connsiteY61" fmla="*/ 609334 h 838042"/>
                <a:gd name="connsiteX62" fmla="*/ 361022 w 1033465"/>
                <a:gd name="connsiteY62" fmla="*/ 615049 h 838042"/>
                <a:gd name="connsiteX63" fmla="*/ 359117 w 1033465"/>
                <a:gd name="connsiteY63" fmla="*/ 620764 h 838042"/>
                <a:gd name="connsiteX64" fmla="*/ 355307 w 1033465"/>
                <a:gd name="connsiteY64" fmla="*/ 626479 h 838042"/>
                <a:gd name="connsiteX65" fmla="*/ 353402 w 1033465"/>
                <a:gd name="connsiteY65" fmla="*/ 632194 h 838042"/>
                <a:gd name="connsiteX66" fmla="*/ 349592 w 1033465"/>
                <a:gd name="connsiteY66" fmla="*/ 637909 h 838042"/>
                <a:gd name="connsiteX67" fmla="*/ 332447 w 1033465"/>
                <a:gd name="connsiteY67" fmla="*/ 704584 h 838042"/>
                <a:gd name="connsiteX68" fmla="*/ 330542 w 1033465"/>
                <a:gd name="connsiteY68" fmla="*/ 756019 h 838042"/>
                <a:gd name="connsiteX69" fmla="*/ 332447 w 1033465"/>
                <a:gd name="connsiteY69" fmla="*/ 780784 h 838042"/>
                <a:gd name="connsiteX70" fmla="*/ 334352 w 1033465"/>
                <a:gd name="connsiteY70" fmla="*/ 786499 h 838042"/>
                <a:gd name="connsiteX71" fmla="*/ 338162 w 1033465"/>
                <a:gd name="connsiteY71" fmla="*/ 790309 h 838042"/>
                <a:gd name="connsiteX72" fmla="*/ 366737 w 1033465"/>
                <a:gd name="connsiteY72" fmla="*/ 836029 h 838042"/>
                <a:gd name="connsiteX73" fmla="*/ 389597 w 1033465"/>
                <a:gd name="connsiteY73" fmla="*/ 837934 h 838042"/>
                <a:gd name="connsiteX74" fmla="*/ 397407 w 1033465"/>
                <a:gd name="connsiteY74" fmla="*/ 833530 h 838042"/>
                <a:gd name="connsiteX75" fmla="*/ 402932 w 1033465"/>
                <a:gd name="connsiteY75" fmla="*/ 784594 h 838042"/>
                <a:gd name="connsiteX76" fmla="*/ 406742 w 1033465"/>
                <a:gd name="connsiteY76" fmla="*/ 727444 h 838042"/>
                <a:gd name="connsiteX77" fmla="*/ 423887 w 1033465"/>
                <a:gd name="connsiteY77" fmla="*/ 672199 h 838042"/>
                <a:gd name="connsiteX78" fmla="*/ 429602 w 1033465"/>
                <a:gd name="connsiteY78" fmla="*/ 658864 h 838042"/>
                <a:gd name="connsiteX79" fmla="*/ 444084 w 1033465"/>
                <a:gd name="connsiteY79" fmla="*/ 626947 h 838042"/>
                <a:gd name="connsiteX80" fmla="*/ 464289 w 1033465"/>
                <a:gd name="connsiteY80" fmla="*/ 600072 h 838042"/>
                <a:gd name="connsiteX81" fmla="*/ 523510 w 1033465"/>
                <a:gd name="connsiteY81" fmla="*/ 565123 h 838042"/>
                <a:gd name="connsiteX82" fmla="*/ 599348 w 1033465"/>
                <a:gd name="connsiteY82" fmla="*/ 550915 h 838042"/>
                <a:gd name="connsiteX83" fmla="*/ 707801 w 1033465"/>
                <a:gd name="connsiteY83" fmla="*/ 612819 h 838042"/>
                <a:gd name="connsiteX84" fmla="*/ 780122 w 1033465"/>
                <a:gd name="connsiteY84" fmla="*/ 656959 h 838042"/>
                <a:gd name="connsiteX85" fmla="*/ 804887 w 1033465"/>
                <a:gd name="connsiteY85" fmla="*/ 632194 h 838042"/>
                <a:gd name="connsiteX86" fmla="*/ 801077 w 1033465"/>
                <a:gd name="connsiteY86" fmla="*/ 601714 h 838042"/>
                <a:gd name="connsiteX87" fmla="*/ 762796 w 1033465"/>
                <a:gd name="connsiteY87" fmla="*/ 562523 h 838042"/>
                <a:gd name="connsiteX88" fmla="*/ 650582 w 1033465"/>
                <a:gd name="connsiteY88" fmla="*/ 479794 h 838042"/>
                <a:gd name="connsiteX89" fmla="*/ 646772 w 1033465"/>
                <a:gd name="connsiteY89" fmla="*/ 462649 h 838042"/>
                <a:gd name="connsiteX90" fmla="*/ 658202 w 1033465"/>
                <a:gd name="connsiteY90" fmla="*/ 426454 h 838042"/>
                <a:gd name="connsiteX91" fmla="*/ 726782 w 1033465"/>
                <a:gd name="connsiteY91" fmla="*/ 405499 h 838042"/>
                <a:gd name="connsiteX92" fmla="*/ 813738 w 1033465"/>
                <a:gd name="connsiteY92" fmla="*/ 406906 h 838042"/>
                <a:gd name="connsiteX93" fmla="*/ 906231 w 1033465"/>
                <a:gd name="connsiteY93" fmla="*/ 417646 h 838042"/>
                <a:gd name="connsiteX94" fmla="*/ 1002290 w 1033465"/>
                <a:gd name="connsiteY94" fmla="*/ 426835 h 838042"/>
                <a:gd name="connsiteX95" fmla="*/ 1032449 w 1033465"/>
                <a:gd name="connsiteY95" fmla="*/ 402711 h 838042"/>
                <a:gd name="connsiteX96" fmla="*/ 1020514 w 1033465"/>
                <a:gd name="connsiteY96" fmla="*/ 377797 h 838042"/>
                <a:gd name="connsiteX97" fmla="*/ 964889 w 1033465"/>
                <a:gd name="connsiteY97" fmla="*/ 358029 h 838042"/>
                <a:gd name="connsiteX98" fmla="*/ 827747 w 1033465"/>
                <a:gd name="connsiteY98" fmla="*/ 357874 h 838042"/>
                <a:gd name="connsiteX99" fmla="*/ 755811 w 1033465"/>
                <a:gd name="connsiteY99" fmla="*/ 361702 h 838042"/>
                <a:gd name="connsiteX100" fmla="*/ 671537 w 1033465"/>
                <a:gd name="connsiteY100" fmla="*/ 369304 h 838042"/>
                <a:gd name="connsiteX101" fmla="*/ 644867 w 1033465"/>
                <a:gd name="connsiteY101" fmla="*/ 338824 h 838042"/>
                <a:gd name="connsiteX102" fmla="*/ 676403 w 1033465"/>
                <a:gd name="connsiteY102" fmla="*/ 304962 h 838042"/>
                <a:gd name="connsiteX103" fmla="*/ 707732 w 1033465"/>
                <a:gd name="connsiteY103" fmla="*/ 283579 h 838042"/>
                <a:gd name="connsiteX104" fmla="*/ 743927 w 1033465"/>
                <a:gd name="connsiteY104" fmla="*/ 251194 h 838042"/>
                <a:gd name="connsiteX105" fmla="*/ 783019 w 1033465"/>
                <a:gd name="connsiteY105" fmla="*/ 213846 h 838042"/>
                <a:gd name="connsiteX106" fmla="*/ 746401 w 1033465"/>
                <a:gd name="connsiteY106" fmla="*/ 201789 h 838042"/>
                <a:gd name="connsiteX107" fmla="*/ 694397 w 1033465"/>
                <a:gd name="connsiteY107" fmla="*/ 226429 h 838042"/>
                <a:gd name="connsiteX108" fmla="*/ 656678 w 1033465"/>
                <a:gd name="connsiteY108" fmla="*/ 257626 h 838042"/>
                <a:gd name="connsiteX109" fmla="*/ 616001 w 1033465"/>
                <a:gd name="connsiteY109" fmla="*/ 286712 h 838042"/>
                <a:gd name="connsiteX110" fmla="*/ 564857 w 1033465"/>
                <a:gd name="connsiteY110" fmla="*/ 287389 h 838042"/>
                <a:gd name="connsiteX111" fmla="*/ 530567 w 1033465"/>
                <a:gd name="connsiteY111" fmla="*/ 274054 h 838042"/>
                <a:gd name="connsiteX112" fmla="*/ 507707 w 1033465"/>
                <a:gd name="connsiteY112" fmla="*/ 235954 h 838042"/>
                <a:gd name="connsiteX113" fmla="*/ 509612 w 1033465"/>
                <a:gd name="connsiteY113" fmla="*/ 171184 h 838042"/>
                <a:gd name="connsiteX114" fmla="*/ 508314 w 1033465"/>
                <a:gd name="connsiteY114" fmla="*/ 73485 h 838042"/>
                <a:gd name="connsiteX115" fmla="*/ 454116 w 1033465"/>
                <a:gd name="connsiteY115" fmla="*/ 11248 h 838042"/>
                <a:gd name="connsiteX116" fmla="*/ 442470 w 1033465"/>
                <a:gd name="connsiteY116" fmla="*/ 75864 h 838042"/>
                <a:gd name="connsiteX117" fmla="*/ 439226 w 1033465"/>
                <a:gd name="connsiteY117" fmla="*/ 132660 h 838042"/>
                <a:gd name="connsiteX118" fmla="*/ 436054 w 1033465"/>
                <a:gd name="connsiteY11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38137 w 1033465"/>
                <a:gd name="connsiteY18" fmla="*/ 296914 h 838042"/>
                <a:gd name="connsiteX19" fmla="*/ 193382 w 1033465"/>
                <a:gd name="connsiteY19" fmla="*/ 308344 h 838042"/>
                <a:gd name="connsiteX20" fmla="*/ 210527 w 1033465"/>
                <a:gd name="connsiteY20" fmla="*/ 314059 h 838042"/>
                <a:gd name="connsiteX21" fmla="*/ 216242 w 1033465"/>
                <a:gd name="connsiteY21" fmla="*/ 315964 h 838042"/>
                <a:gd name="connsiteX22" fmla="*/ 231482 w 1033465"/>
                <a:gd name="connsiteY22" fmla="*/ 319774 h 838042"/>
                <a:gd name="connsiteX23" fmla="*/ 250532 w 1033465"/>
                <a:gd name="connsiteY23" fmla="*/ 325489 h 838042"/>
                <a:gd name="connsiteX24" fmla="*/ 256247 w 1033465"/>
                <a:gd name="connsiteY24" fmla="*/ 329299 h 838042"/>
                <a:gd name="connsiteX25" fmla="*/ 269582 w 1033465"/>
                <a:gd name="connsiteY25" fmla="*/ 344539 h 838042"/>
                <a:gd name="connsiteX26" fmla="*/ 275297 w 1033465"/>
                <a:gd name="connsiteY26" fmla="*/ 363589 h 838042"/>
                <a:gd name="connsiteX27" fmla="*/ 277202 w 1033465"/>
                <a:gd name="connsiteY27" fmla="*/ 369304 h 838042"/>
                <a:gd name="connsiteX28" fmla="*/ 279107 w 1033465"/>
                <a:gd name="connsiteY28" fmla="*/ 375019 h 838042"/>
                <a:gd name="connsiteX29" fmla="*/ 281012 w 1033465"/>
                <a:gd name="connsiteY29" fmla="*/ 399784 h 838042"/>
                <a:gd name="connsiteX30" fmla="*/ 282917 w 1033465"/>
                <a:gd name="connsiteY30" fmla="*/ 405499 h 838042"/>
                <a:gd name="connsiteX31" fmla="*/ 281012 w 1033465"/>
                <a:gd name="connsiteY31" fmla="*/ 424549 h 838042"/>
                <a:gd name="connsiteX32" fmla="*/ 279107 w 1033465"/>
                <a:gd name="connsiteY32" fmla="*/ 434074 h 838042"/>
                <a:gd name="connsiteX33" fmla="*/ 265772 w 1033465"/>
                <a:gd name="connsiteY33" fmla="*/ 447409 h 838042"/>
                <a:gd name="connsiteX34" fmla="*/ 254342 w 1033465"/>
                <a:gd name="connsiteY34" fmla="*/ 455029 h 838042"/>
                <a:gd name="connsiteX35" fmla="*/ 242912 w 1033465"/>
                <a:gd name="connsiteY35" fmla="*/ 458839 h 838042"/>
                <a:gd name="connsiteX36" fmla="*/ 128612 w 1033465"/>
                <a:gd name="connsiteY36" fmla="*/ 458839 h 838042"/>
                <a:gd name="connsiteX37" fmla="*/ 122897 w 1033465"/>
                <a:gd name="connsiteY37" fmla="*/ 460744 h 838042"/>
                <a:gd name="connsiteX38" fmla="*/ 107657 w 1033465"/>
                <a:gd name="connsiteY38" fmla="*/ 462649 h 838042"/>
                <a:gd name="connsiteX39" fmla="*/ 90512 w 1033465"/>
                <a:gd name="connsiteY39" fmla="*/ 468364 h 838042"/>
                <a:gd name="connsiteX40" fmla="*/ 84797 w 1033465"/>
                <a:gd name="connsiteY40" fmla="*/ 470269 h 838042"/>
                <a:gd name="connsiteX41" fmla="*/ 79082 w 1033465"/>
                <a:gd name="connsiteY41" fmla="*/ 474079 h 838042"/>
                <a:gd name="connsiteX42" fmla="*/ 67652 w 1033465"/>
                <a:gd name="connsiteY42" fmla="*/ 475984 h 838042"/>
                <a:gd name="connsiteX43" fmla="*/ 29552 w 1033465"/>
                <a:gd name="connsiteY43" fmla="*/ 477889 h 838042"/>
                <a:gd name="connsiteX44" fmla="*/ 18122 w 1033465"/>
                <a:gd name="connsiteY44" fmla="*/ 483604 h 838042"/>
                <a:gd name="connsiteX45" fmla="*/ 8597 w 1033465"/>
                <a:gd name="connsiteY45" fmla="*/ 493129 h 838042"/>
                <a:gd name="connsiteX46" fmla="*/ 6692 w 1033465"/>
                <a:gd name="connsiteY46" fmla="*/ 498844 h 838042"/>
                <a:gd name="connsiteX47" fmla="*/ 2882 w 1033465"/>
                <a:gd name="connsiteY47" fmla="*/ 504559 h 838042"/>
                <a:gd name="connsiteX48" fmla="*/ 14312 w 1033465"/>
                <a:gd name="connsiteY48" fmla="*/ 540754 h 838042"/>
                <a:gd name="connsiteX49" fmla="*/ 147662 w 1033465"/>
                <a:gd name="connsiteY49" fmla="*/ 540754 h 838042"/>
                <a:gd name="connsiteX50" fmla="*/ 155282 w 1033465"/>
                <a:gd name="connsiteY50" fmla="*/ 538849 h 838042"/>
                <a:gd name="connsiteX51" fmla="*/ 305777 w 1033465"/>
                <a:gd name="connsiteY51" fmla="*/ 533134 h 838042"/>
                <a:gd name="connsiteX52" fmla="*/ 321017 w 1033465"/>
                <a:gd name="connsiteY52" fmla="*/ 540754 h 838042"/>
                <a:gd name="connsiteX53" fmla="*/ 332447 w 1033465"/>
                <a:gd name="connsiteY53" fmla="*/ 546469 h 838042"/>
                <a:gd name="connsiteX54" fmla="*/ 336257 w 1033465"/>
                <a:gd name="connsiteY54" fmla="*/ 552184 h 838042"/>
                <a:gd name="connsiteX55" fmla="*/ 341972 w 1033465"/>
                <a:gd name="connsiteY55" fmla="*/ 554089 h 838042"/>
                <a:gd name="connsiteX56" fmla="*/ 353402 w 1033465"/>
                <a:gd name="connsiteY56" fmla="*/ 561709 h 838042"/>
                <a:gd name="connsiteX57" fmla="*/ 359117 w 1033465"/>
                <a:gd name="connsiteY57" fmla="*/ 565519 h 838042"/>
                <a:gd name="connsiteX58" fmla="*/ 362927 w 1033465"/>
                <a:gd name="connsiteY58" fmla="*/ 571234 h 838042"/>
                <a:gd name="connsiteX59" fmla="*/ 368642 w 1033465"/>
                <a:gd name="connsiteY59" fmla="*/ 582664 h 838042"/>
                <a:gd name="connsiteX60" fmla="*/ 364832 w 1033465"/>
                <a:gd name="connsiteY60" fmla="*/ 609334 h 838042"/>
                <a:gd name="connsiteX61" fmla="*/ 361022 w 1033465"/>
                <a:gd name="connsiteY61" fmla="*/ 615049 h 838042"/>
                <a:gd name="connsiteX62" fmla="*/ 359117 w 1033465"/>
                <a:gd name="connsiteY62" fmla="*/ 620764 h 838042"/>
                <a:gd name="connsiteX63" fmla="*/ 355307 w 1033465"/>
                <a:gd name="connsiteY63" fmla="*/ 626479 h 838042"/>
                <a:gd name="connsiteX64" fmla="*/ 353402 w 1033465"/>
                <a:gd name="connsiteY64" fmla="*/ 632194 h 838042"/>
                <a:gd name="connsiteX65" fmla="*/ 349592 w 1033465"/>
                <a:gd name="connsiteY65" fmla="*/ 637909 h 838042"/>
                <a:gd name="connsiteX66" fmla="*/ 332447 w 1033465"/>
                <a:gd name="connsiteY66" fmla="*/ 704584 h 838042"/>
                <a:gd name="connsiteX67" fmla="*/ 330542 w 1033465"/>
                <a:gd name="connsiteY67" fmla="*/ 756019 h 838042"/>
                <a:gd name="connsiteX68" fmla="*/ 332447 w 1033465"/>
                <a:gd name="connsiteY68" fmla="*/ 780784 h 838042"/>
                <a:gd name="connsiteX69" fmla="*/ 334352 w 1033465"/>
                <a:gd name="connsiteY69" fmla="*/ 786499 h 838042"/>
                <a:gd name="connsiteX70" fmla="*/ 338162 w 1033465"/>
                <a:gd name="connsiteY70" fmla="*/ 790309 h 838042"/>
                <a:gd name="connsiteX71" fmla="*/ 366737 w 1033465"/>
                <a:gd name="connsiteY71" fmla="*/ 836029 h 838042"/>
                <a:gd name="connsiteX72" fmla="*/ 389597 w 1033465"/>
                <a:gd name="connsiteY72" fmla="*/ 837934 h 838042"/>
                <a:gd name="connsiteX73" fmla="*/ 397407 w 1033465"/>
                <a:gd name="connsiteY73" fmla="*/ 833530 h 838042"/>
                <a:gd name="connsiteX74" fmla="*/ 402932 w 1033465"/>
                <a:gd name="connsiteY74" fmla="*/ 784594 h 838042"/>
                <a:gd name="connsiteX75" fmla="*/ 406742 w 1033465"/>
                <a:gd name="connsiteY75" fmla="*/ 727444 h 838042"/>
                <a:gd name="connsiteX76" fmla="*/ 423887 w 1033465"/>
                <a:gd name="connsiteY76" fmla="*/ 672199 h 838042"/>
                <a:gd name="connsiteX77" fmla="*/ 429602 w 1033465"/>
                <a:gd name="connsiteY77" fmla="*/ 658864 h 838042"/>
                <a:gd name="connsiteX78" fmla="*/ 444084 w 1033465"/>
                <a:gd name="connsiteY78" fmla="*/ 626947 h 838042"/>
                <a:gd name="connsiteX79" fmla="*/ 464289 w 1033465"/>
                <a:gd name="connsiteY79" fmla="*/ 600072 h 838042"/>
                <a:gd name="connsiteX80" fmla="*/ 523510 w 1033465"/>
                <a:gd name="connsiteY80" fmla="*/ 565123 h 838042"/>
                <a:gd name="connsiteX81" fmla="*/ 599348 w 1033465"/>
                <a:gd name="connsiteY81" fmla="*/ 550915 h 838042"/>
                <a:gd name="connsiteX82" fmla="*/ 707801 w 1033465"/>
                <a:gd name="connsiteY82" fmla="*/ 612819 h 838042"/>
                <a:gd name="connsiteX83" fmla="*/ 780122 w 1033465"/>
                <a:gd name="connsiteY83" fmla="*/ 656959 h 838042"/>
                <a:gd name="connsiteX84" fmla="*/ 804887 w 1033465"/>
                <a:gd name="connsiteY84" fmla="*/ 632194 h 838042"/>
                <a:gd name="connsiteX85" fmla="*/ 801077 w 1033465"/>
                <a:gd name="connsiteY85" fmla="*/ 601714 h 838042"/>
                <a:gd name="connsiteX86" fmla="*/ 762796 w 1033465"/>
                <a:gd name="connsiteY86" fmla="*/ 562523 h 838042"/>
                <a:gd name="connsiteX87" fmla="*/ 650582 w 1033465"/>
                <a:gd name="connsiteY87" fmla="*/ 479794 h 838042"/>
                <a:gd name="connsiteX88" fmla="*/ 646772 w 1033465"/>
                <a:gd name="connsiteY88" fmla="*/ 462649 h 838042"/>
                <a:gd name="connsiteX89" fmla="*/ 658202 w 1033465"/>
                <a:gd name="connsiteY89" fmla="*/ 426454 h 838042"/>
                <a:gd name="connsiteX90" fmla="*/ 726782 w 1033465"/>
                <a:gd name="connsiteY90" fmla="*/ 405499 h 838042"/>
                <a:gd name="connsiteX91" fmla="*/ 813738 w 1033465"/>
                <a:gd name="connsiteY91" fmla="*/ 406906 h 838042"/>
                <a:gd name="connsiteX92" fmla="*/ 906231 w 1033465"/>
                <a:gd name="connsiteY92" fmla="*/ 417646 h 838042"/>
                <a:gd name="connsiteX93" fmla="*/ 1002290 w 1033465"/>
                <a:gd name="connsiteY93" fmla="*/ 426835 h 838042"/>
                <a:gd name="connsiteX94" fmla="*/ 1032449 w 1033465"/>
                <a:gd name="connsiteY94" fmla="*/ 402711 h 838042"/>
                <a:gd name="connsiteX95" fmla="*/ 1020514 w 1033465"/>
                <a:gd name="connsiteY95" fmla="*/ 377797 h 838042"/>
                <a:gd name="connsiteX96" fmla="*/ 964889 w 1033465"/>
                <a:gd name="connsiteY96" fmla="*/ 358029 h 838042"/>
                <a:gd name="connsiteX97" fmla="*/ 827747 w 1033465"/>
                <a:gd name="connsiteY97" fmla="*/ 357874 h 838042"/>
                <a:gd name="connsiteX98" fmla="*/ 755811 w 1033465"/>
                <a:gd name="connsiteY98" fmla="*/ 361702 h 838042"/>
                <a:gd name="connsiteX99" fmla="*/ 671537 w 1033465"/>
                <a:gd name="connsiteY99" fmla="*/ 369304 h 838042"/>
                <a:gd name="connsiteX100" fmla="*/ 644867 w 1033465"/>
                <a:gd name="connsiteY100" fmla="*/ 338824 h 838042"/>
                <a:gd name="connsiteX101" fmla="*/ 676403 w 1033465"/>
                <a:gd name="connsiteY101" fmla="*/ 304962 h 838042"/>
                <a:gd name="connsiteX102" fmla="*/ 707732 w 1033465"/>
                <a:gd name="connsiteY102" fmla="*/ 283579 h 838042"/>
                <a:gd name="connsiteX103" fmla="*/ 743927 w 1033465"/>
                <a:gd name="connsiteY103" fmla="*/ 251194 h 838042"/>
                <a:gd name="connsiteX104" fmla="*/ 783019 w 1033465"/>
                <a:gd name="connsiteY104" fmla="*/ 213846 h 838042"/>
                <a:gd name="connsiteX105" fmla="*/ 746401 w 1033465"/>
                <a:gd name="connsiteY105" fmla="*/ 201789 h 838042"/>
                <a:gd name="connsiteX106" fmla="*/ 694397 w 1033465"/>
                <a:gd name="connsiteY106" fmla="*/ 226429 h 838042"/>
                <a:gd name="connsiteX107" fmla="*/ 656678 w 1033465"/>
                <a:gd name="connsiteY107" fmla="*/ 257626 h 838042"/>
                <a:gd name="connsiteX108" fmla="*/ 616001 w 1033465"/>
                <a:gd name="connsiteY108" fmla="*/ 286712 h 838042"/>
                <a:gd name="connsiteX109" fmla="*/ 564857 w 1033465"/>
                <a:gd name="connsiteY109" fmla="*/ 287389 h 838042"/>
                <a:gd name="connsiteX110" fmla="*/ 530567 w 1033465"/>
                <a:gd name="connsiteY110" fmla="*/ 274054 h 838042"/>
                <a:gd name="connsiteX111" fmla="*/ 507707 w 1033465"/>
                <a:gd name="connsiteY111" fmla="*/ 235954 h 838042"/>
                <a:gd name="connsiteX112" fmla="*/ 509612 w 1033465"/>
                <a:gd name="connsiteY112" fmla="*/ 171184 h 838042"/>
                <a:gd name="connsiteX113" fmla="*/ 508314 w 1033465"/>
                <a:gd name="connsiteY113" fmla="*/ 73485 h 838042"/>
                <a:gd name="connsiteX114" fmla="*/ 454116 w 1033465"/>
                <a:gd name="connsiteY114" fmla="*/ 11248 h 838042"/>
                <a:gd name="connsiteX115" fmla="*/ 442470 w 1033465"/>
                <a:gd name="connsiteY115" fmla="*/ 75864 h 838042"/>
                <a:gd name="connsiteX116" fmla="*/ 439226 w 1033465"/>
                <a:gd name="connsiteY116" fmla="*/ 132660 h 838042"/>
                <a:gd name="connsiteX117" fmla="*/ 436054 w 1033465"/>
                <a:gd name="connsiteY11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31482 w 1033465"/>
                <a:gd name="connsiteY21" fmla="*/ 319774 h 838042"/>
                <a:gd name="connsiteX22" fmla="*/ 250532 w 1033465"/>
                <a:gd name="connsiteY22" fmla="*/ 325489 h 838042"/>
                <a:gd name="connsiteX23" fmla="*/ 256247 w 1033465"/>
                <a:gd name="connsiteY23" fmla="*/ 329299 h 838042"/>
                <a:gd name="connsiteX24" fmla="*/ 269582 w 1033465"/>
                <a:gd name="connsiteY24" fmla="*/ 344539 h 838042"/>
                <a:gd name="connsiteX25" fmla="*/ 275297 w 1033465"/>
                <a:gd name="connsiteY25" fmla="*/ 363589 h 838042"/>
                <a:gd name="connsiteX26" fmla="*/ 277202 w 1033465"/>
                <a:gd name="connsiteY26" fmla="*/ 369304 h 838042"/>
                <a:gd name="connsiteX27" fmla="*/ 279107 w 1033465"/>
                <a:gd name="connsiteY27" fmla="*/ 375019 h 838042"/>
                <a:gd name="connsiteX28" fmla="*/ 281012 w 1033465"/>
                <a:gd name="connsiteY28" fmla="*/ 399784 h 838042"/>
                <a:gd name="connsiteX29" fmla="*/ 282917 w 1033465"/>
                <a:gd name="connsiteY29" fmla="*/ 405499 h 838042"/>
                <a:gd name="connsiteX30" fmla="*/ 281012 w 1033465"/>
                <a:gd name="connsiteY30" fmla="*/ 424549 h 838042"/>
                <a:gd name="connsiteX31" fmla="*/ 279107 w 1033465"/>
                <a:gd name="connsiteY31" fmla="*/ 434074 h 838042"/>
                <a:gd name="connsiteX32" fmla="*/ 265772 w 1033465"/>
                <a:gd name="connsiteY32" fmla="*/ 447409 h 838042"/>
                <a:gd name="connsiteX33" fmla="*/ 254342 w 1033465"/>
                <a:gd name="connsiteY33" fmla="*/ 455029 h 838042"/>
                <a:gd name="connsiteX34" fmla="*/ 242912 w 1033465"/>
                <a:gd name="connsiteY34" fmla="*/ 458839 h 838042"/>
                <a:gd name="connsiteX35" fmla="*/ 128612 w 1033465"/>
                <a:gd name="connsiteY35" fmla="*/ 458839 h 838042"/>
                <a:gd name="connsiteX36" fmla="*/ 122897 w 1033465"/>
                <a:gd name="connsiteY36" fmla="*/ 460744 h 838042"/>
                <a:gd name="connsiteX37" fmla="*/ 107657 w 1033465"/>
                <a:gd name="connsiteY37" fmla="*/ 462649 h 838042"/>
                <a:gd name="connsiteX38" fmla="*/ 90512 w 1033465"/>
                <a:gd name="connsiteY38" fmla="*/ 468364 h 838042"/>
                <a:gd name="connsiteX39" fmla="*/ 84797 w 1033465"/>
                <a:gd name="connsiteY39" fmla="*/ 470269 h 838042"/>
                <a:gd name="connsiteX40" fmla="*/ 79082 w 1033465"/>
                <a:gd name="connsiteY40" fmla="*/ 474079 h 838042"/>
                <a:gd name="connsiteX41" fmla="*/ 67652 w 1033465"/>
                <a:gd name="connsiteY41" fmla="*/ 475984 h 838042"/>
                <a:gd name="connsiteX42" fmla="*/ 29552 w 1033465"/>
                <a:gd name="connsiteY42" fmla="*/ 477889 h 838042"/>
                <a:gd name="connsiteX43" fmla="*/ 18122 w 1033465"/>
                <a:gd name="connsiteY43" fmla="*/ 483604 h 838042"/>
                <a:gd name="connsiteX44" fmla="*/ 8597 w 1033465"/>
                <a:gd name="connsiteY44" fmla="*/ 493129 h 838042"/>
                <a:gd name="connsiteX45" fmla="*/ 6692 w 1033465"/>
                <a:gd name="connsiteY45" fmla="*/ 498844 h 838042"/>
                <a:gd name="connsiteX46" fmla="*/ 2882 w 1033465"/>
                <a:gd name="connsiteY46" fmla="*/ 504559 h 838042"/>
                <a:gd name="connsiteX47" fmla="*/ 14312 w 1033465"/>
                <a:gd name="connsiteY47" fmla="*/ 540754 h 838042"/>
                <a:gd name="connsiteX48" fmla="*/ 147662 w 1033465"/>
                <a:gd name="connsiteY48" fmla="*/ 540754 h 838042"/>
                <a:gd name="connsiteX49" fmla="*/ 155282 w 1033465"/>
                <a:gd name="connsiteY49" fmla="*/ 538849 h 838042"/>
                <a:gd name="connsiteX50" fmla="*/ 305777 w 1033465"/>
                <a:gd name="connsiteY50" fmla="*/ 533134 h 838042"/>
                <a:gd name="connsiteX51" fmla="*/ 321017 w 1033465"/>
                <a:gd name="connsiteY51" fmla="*/ 540754 h 838042"/>
                <a:gd name="connsiteX52" fmla="*/ 332447 w 1033465"/>
                <a:gd name="connsiteY52" fmla="*/ 546469 h 838042"/>
                <a:gd name="connsiteX53" fmla="*/ 336257 w 1033465"/>
                <a:gd name="connsiteY53" fmla="*/ 552184 h 838042"/>
                <a:gd name="connsiteX54" fmla="*/ 341972 w 1033465"/>
                <a:gd name="connsiteY54" fmla="*/ 554089 h 838042"/>
                <a:gd name="connsiteX55" fmla="*/ 353402 w 1033465"/>
                <a:gd name="connsiteY55" fmla="*/ 561709 h 838042"/>
                <a:gd name="connsiteX56" fmla="*/ 359117 w 1033465"/>
                <a:gd name="connsiteY56" fmla="*/ 565519 h 838042"/>
                <a:gd name="connsiteX57" fmla="*/ 362927 w 1033465"/>
                <a:gd name="connsiteY57" fmla="*/ 571234 h 838042"/>
                <a:gd name="connsiteX58" fmla="*/ 368642 w 1033465"/>
                <a:gd name="connsiteY58" fmla="*/ 582664 h 838042"/>
                <a:gd name="connsiteX59" fmla="*/ 364832 w 1033465"/>
                <a:gd name="connsiteY59" fmla="*/ 609334 h 838042"/>
                <a:gd name="connsiteX60" fmla="*/ 361022 w 1033465"/>
                <a:gd name="connsiteY60" fmla="*/ 615049 h 838042"/>
                <a:gd name="connsiteX61" fmla="*/ 359117 w 1033465"/>
                <a:gd name="connsiteY61" fmla="*/ 620764 h 838042"/>
                <a:gd name="connsiteX62" fmla="*/ 355307 w 1033465"/>
                <a:gd name="connsiteY62" fmla="*/ 626479 h 838042"/>
                <a:gd name="connsiteX63" fmla="*/ 353402 w 1033465"/>
                <a:gd name="connsiteY63" fmla="*/ 632194 h 838042"/>
                <a:gd name="connsiteX64" fmla="*/ 349592 w 1033465"/>
                <a:gd name="connsiteY64" fmla="*/ 637909 h 838042"/>
                <a:gd name="connsiteX65" fmla="*/ 332447 w 1033465"/>
                <a:gd name="connsiteY65" fmla="*/ 704584 h 838042"/>
                <a:gd name="connsiteX66" fmla="*/ 330542 w 1033465"/>
                <a:gd name="connsiteY66" fmla="*/ 756019 h 838042"/>
                <a:gd name="connsiteX67" fmla="*/ 332447 w 1033465"/>
                <a:gd name="connsiteY67" fmla="*/ 780784 h 838042"/>
                <a:gd name="connsiteX68" fmla="*/ 334352 w 1033465"/>
                <a:gd name="connsiteY68" fmla="*/ 786499 h 838042"/>
                <a:gd name="connsiteX69" fmla="*/ 338162 w 1033465"/>
                <a:gd name="connsiteY69" fmla="*/ 790309 h 838042"/>
                <a:gd name="connsiteX70" fmla="*/ 366737 w 1033465"/>
                <a:gd name="connsiteY70" fmla="*/ 836029 h 838042"/>
                <a:gd name="connsiteX71" fmla="*/ 389597 w 1033465"/>
                <a:gd name="connsiteY71" fmla="*/ 837934 h 838042"/>
                <a:gd name="connsiteX72" fmla="*/ 397407 w 1033465"/>
                <a:gd name="connsiteY72" fmla="*/ 833530 h 838042"/>
                <a:gd name="connsiteX73" fmla="*/ 402932 w 1033465"/>
                <a:gd name="connsiteY73" fmla="*/ 784594 h 838042"/>
                <a:gd name="connsiteX74" fmla="*/ 406742 w 1033465"/>
                <a:gd name="connsiteY74" fmla="*/ 727444 h 838042"/>
                <a:gd name="connsiteX75" fmla="*/ 423887 w 1033465"/>
                <a:gd name="connsiteY75" fmla="*/ 672199 h 838042"/>
                <a:gd name="connsiteX76" fmla="*/ 429602 w 1033465"/>
                <a:gd name="connsiteY76" fmla="*/ 658864 h 838042"/>
                <a:gd name="connsiteX77" fmla="*/ 444084 w 1033465"/>
                <a:gd name="connsiteY77" fmla="*/ 626947 h 838042"/>
                <a:gd name="connsiteX78" fmla="*/ 464289 w 1033465"/>
                <a:gd name="connsiteY78" fmla="*/ 600072 h 838042"/>
                <a:gd name="connsiteX79" fmla="*/ 523510 w 1033465"/>
                <a:gd name="connsiteY79" fmla="*/ 565123 h 838042"/>
                <a:gd name="connsiteX80" fmla="*/ 599348 w 1033465"/>
                <a:gd name="connsiteY80" fmla="*/ 550915 h 838042"/>
                <a:gd name="connsiteX81" fmla="*/ 707801 w 1033465"/>
                <a:gd name="connsiteY81" fmla="*/ 612819 h 838042"/>
                <a:gd name="connsiteX82" fmla="*/ 780122 w 1033465"/>
                <a:gd name="connsiteY82" fmla="*/ 656959 h 838042"/>
                <a:gd name="connsiteX83" fmla="*/ 804887 w 1033465"/>
                <a:gd name="connsiteY83" fmla="*/ 632194 h 838042"/>
                <a:gd name="connsiteX84" fmla="*/ 801077 w 1033465"/>
                <a:gd name="connsiteY84" fmla="*/ 601714 h 838042"/>
                <a:gd name="connsiteX85" fmla="*/ 762796 w 1033465"/>
                <a:gd name="connsiteY85" fmla="*/ 562523 h 838042"/>
                <a:gd name="connsiteX86" fmla="*/ 650582 w 1033465"/>
                <a:gd name="connsiteY86" fmla="*/ 479794 h 838042"/>
                <a:gd name="connsiteX87" fmla="*/ 646772 w 1033465"/>
                <a:gd name="connsiteY87" fmla="*/ 462649 h 838042"/>
                <a:gd name="connsiteX88" fmla="*/ 658202 w 1033465"/>
                <a:gd name="connsiteY88" fmla="*/ 426454 h 838042"/>
                <a:gd name="connsiteX89" fmla="*/ 726782 w 1033465"/>
                <a:gd name="connsiteY89" fmla="*/ 405499 h 838042"/>
                <a:gd name="connsiteX90" fmla="*/ 813738 w 1033465"/>
                <a:gd name="connsiteY90" fmla="*/ 406906 h 838042"/>
                <a:gd name="connsiteX91" fmla="*/ 906231 w 1033465"/>
                <a:gd name="connsiteY91" fmla="*/ 417646 h 838042"/>
                <a:gd name="connsiteX92" fmla="*/ 1002290 w 1033465"/>
                <a:gd name="connsiteY92" fmla="*/ 426835 h 838042"/>
                <a:gd name="connsiteX93" fmla="*/ 1032449 w 1033465"/>
                <a:gd name="connsiteY93" fmla="*/ 402711 h 838042"/>
                <a:gd name="connsiteX94" fmla="*/ 1020514 w 1033465"/>
                <a:gd name="connsiteY94" fmla="*/ 377797 h 838042"/>
                <a:gd name="connsiteX95" fmla="*/ 964889 w 1033465"/>
                <a:gd name="connsiteY95" fmla="*/ 358029 h 838042"/>
                <a:gd name="connsiteX96" fmla="*/ 827747 w 1033465"/>
                <a:gd name="connsiteY96" fmla="*/ 357874 h 838042"/>
                <a:gd name="connsiteX97" fmla="*/ 755811 w 1033465"/>
                <a:gd name="connsiteY97" fmla="*/ 361702 h 838042"/>
                <a:gd name="connsiteX98" fmla="*/ 671537 w 1033465"/>
                <a:gd name="connsiteY98" fmla="*/ 369304 h 838042"/>
                <a:gd name="connsiteX99" fmla="*/ 644867 w 1033465"/>
                <a:gd name="connsiteY99" fmla="*/ 338824 h 838042"/>
                <a:gd name="connsiteX100" fmla="*/ 676403 w 1033465"/>
                <a:gd name="connsiteY100" fmla="*/ 304962 h 838042"/>
                <a:gd name="connsiteX101" fmla="*/ 707732 w 1033465"/>
                <a:gd name="connsiteY101" fmla="*/ 283579 h 838042"/>
                <a:gd name="connsiteX102" fmla="*/ 743927 w 1033465"/>
                <a:gd name="connsiteY102" fmla="*/ 251194 h 838042"/>
                <a:gd name="connsiteX103" fmla="*/ 783019 w 1033465"/>
                <a:gd name="connsiteY103" fmla="*/ 213846 h 838042"/>
                <a:gd name="connsiteX104" fmla="*/ 746401 w 1033465"/>
                <a:gd name="connsiteY104" fmla="*/ 201789 h 838042"/>
                <a:gd name="connsiteX105" fmla="*/ 694397 w 1033465"/>
                <a:gd name="connsiteY105" fmla="*/ 226429 h 838042"/>
                <a:gd name="connsiteX106" fmla="*/ 656678 w 1033465"/>
                <a:gd name="connsiteY106" fmla="*/ 257626 h 838042"/>
                <a:gd name="connsiteX107" fmla="*/ 616001 w 1033465"/>
                <a:gd name="connsiteY107" fmla="*/ 286712 h 838042"/>
                <a:gd name="connsiteX108" fmla="*/ 564857 w 1033465"/>
                <a:gd name="connsiteY108" fmla="*/ 287389 h 838042"/>
                <a:gd name="connsiteX109" fmla="*/ 530567 w 1033465"/>
                <a:gd name="connsiteY109" fmla="*/ 274054 h 838042"/>
                <a:gd name="connsiteX110" fmla="*/ 507707 w 1033465"/>
                <a:gd name="connsiteY110" fmla="*/ 235954 h 838042"/>
                <a:gd name="connsiteX111" fmla="*/ 509612 w 1033465"/>
                <a:gd name="connsiteY111" fmla="*/ 171184 h 838042"/>
                <a:gd name="connsiteX112" fmla="*/ 508314 w 1033465"/>
                <a:gd name="connsiteY112" fmla="*/ 73485 h 838042"/>
                <a:gd name="connsiteX113" fmla="*/ 454116 w 1033465"/>
                <a:gd name="connsiteY113" fmla="*/ 11248 h 838042"/>
                <a:gd name="connsiteX114" fmla="*/ 442470 w 1033465"/>
                <a:gd name="connsiteY114" fmla="*/ 75864 h 838042"/>
                <a:gd name="connsiteX115" fmla="*/ 439226 w 1033465"/>
                <a:gd name="connsiteY115" fmla="*/ 132660 h 838042"/>
                <a:gd name="connsiteX116" fmla="*/ 436054 w 1033465"/>
                <a:gd name="connsiteY11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75297 w 1033465"/>
                <a:gd name="connsiteY24" fmla="*/ 363589 h 838042"/>
                <a:gd name="connsiteX25" fmla="*/ 277202 w 1033465"/>
                <a:gd name="connsiteY25" fmla="*/ 369304 h 838042"/>
                <a:gd name="connsiteX26" fmla="*/ 279107 w 1033465"/>
                <a:gd name="connsiteY26" fmla="*/ 375019 h 838042"/>
                <a:gd name="connsiteX27" fmla="*/ 281012 w 1033465"/>
                <a:gd name="connsiteY27" fmla="*/ 399784 h 838042"/>
                <a:gd name="connsiteX28" fmla="*/ 282917 w 1033465"/>
                <a:gd name="connsiteY28" fmla="*/ 405499 h 838042"/>
                <a:gd name="connsiteX29" fmla="*/ 281012 w 1033465"/>
                <a:gd name="connsiteY29" fmla="*/ 424549 h 838042"/>
                <a:gd name="connsiteX30" fmla="*/ 279107 w 1033465"/>
                <a:gd name="connsiteY30" fmla="*/ 434074 h 838042"/>
                <a:gd name="connsiteX31" fmla="*/ 265772 w 1033465"/>
                <a:gd name="connsiteY31" fmla="*/ 447409 h 838042"/>
                <a:gd name="connsiteX32" fmla="*/ 254342 w 1033465"/>
                <a:gd name="connsiteY32" fmla="*/ 455029 h 838042"/>
                <a:gd name="connsiteX33" fmla="*/ 242912 w 1033465"/>
                <a:gd name="connsiteY33" fmla="*/ 458839 h 838042"/>
                <a:gd name="connsiteX34" fmla="*/ 128612 w 1033465"/>
                <a:gd name="connsiteY34" fmla="*/ 458839 h 838042"/>
                <a:gd name="connsiteX35" fmla="*/ 122897 w 1033465"/>
                <a:gd name="connsiteY35" fmla="*/ 460744 h 838042"/>
                <a:gd name="connsiteX36" fmla="*/ 107657 w 1033465"/>
                <a:gd name="connsiteY36" fmla="*/ 462649 h 838042"/>
                <a:gd name="connsiteX37" fmla="*/ 90512 w 1033465"/>
                <a:gd name="connsiteY37" fmla="*/ 468364 h 838042"/>
                <a:gd name="connsiteX38" fmla="*/ 84797 w 1033465"/>
                <a:gd name="connsiteY38" fmla="*/ 470269 h 838042"/>
                <a:gd name="connsiteX39" fmla="*/ 79082 w 1033465"/>
                <a:gd name="connsiteY39" fmla="*/ 474079 h 838042"/>
                <a:gd name="connsiteX40" fmla="*/ 67652 w 1033465"/>
                <a:gd name="connsiteY40" fmla="*/ 475984 h 838042"/>
                <a:gd name="connsiteX41" fmla="*/ 29552 w 1033465"/>
                <a:gd name="connsiteY41" fmla="*/ 477889 h 838042"/>
                <a:gd name="connsiteX42" fmla="*/ 18122 w 1033465"/>
                <a:gd name="connsiteY42" fmla="*/ 483604 h 838042"/>
                <a:gd name="connsiteX43" fmla="*/ 8597 w 1033465"/>
                <a:gd name="connsiteY43" fmla="*/ 493129 h 838042"/>
                <a:gd name="connsiteX44" fmla="*/ 6692 w 1033465"/>
                <a:gd name="connsiteY44" fmla="*/ 498844 h 838042"/>
                <a:gd name="connsiteX45" fmla="*/ 2882 w 1033465"/>
                <a:gd name="connsiteY45" fmla="*/ 504559 h 838042"/>
                <a:gd name="connsiteX46" fmla="*/ 14312 w 1033465"/>
                <a:gd name="connsiteY46" fmla="*/ 540754 h 838042"/>
                <a:gd name="connsiteX47" fmla="*/ 147662 w 1033465"/>
                <a:gd name="connsiteY47" fmla="*/ 540754 h 838042"/>
                <a:gd name="connsiteX48" fmla="*/ 155282 w 1033465"/>
                <a:gd name="connsiteY48" fmla="*/ 538849 h 838042"/>
                <a:gd name="connsiteX49" fmla="*/ 305777 w 1033465"/>
                <a:gd name="connsiteY49" fmla="*/ 533134 h 838042"/>
                <a:gd name="connsiteX50" fmla="*/ 321017 w 1033465"/>
                <a:gd name="connsiteY50" fmla="*/ 540754 h 838042"/>
                <a:gd name="connsiteX51" fmla="*/ 332447 w 1033465"/>
                <a:gd name="connsiteY51" fmla="*/ 546469 h 838042"/>
                <a:gd name="connsiteX52" fmla="*/ 336257 w 1033465"/>
                <a:gd name="connsiteY52" fmla="*/ 552184 h 838042"/>
                <a:gd name="connsiteX53" fmla="*/ 341972 w 1033465"/>
                <a:gd name="connsiteY53" fmla="*/ 554089 h 838042"/>
                <a:gd name="connsiteX54" fmla="*/ 353402 w 1033465"/>
                <a:gd name="connsiteY54" fmla="*/ 561709 h 838042"/>
                <a:gd name="connsiteX55" fmla="*/ 359117 w 1033465"/>
                <a:gd name="connsiteY55" fmla="*/ 565519 h 838042"/>
                <a:gd name="connsiteX56" fmla="*/ 362927 w 1033465"/>
                <a:gd name="connsiteY56" fmla="*/ 571234 h 838042"/>
                <a:gd name="connsiteX57" fmla="*/ 368642 w 1033465"/>
                <a:gd name="connsiteY57" fmla="*/ 582664 h 838042"/>
                <a:gd name="connsiteX58" fmla="*/ 364832 w 1033465"/>
                <a:gd name="connsiteY58" fmla="*/ 609334 h 838042"/>
                <a:gd name="connsiteX59" fmla="*/ 361022 w 1033465"/>
                <a:gd name="connsiteY59" fmla="*/ 615049 h 838042"/>
                <a:gd name="connsiteX60" fmla="*/ 359117 w 1033465"/>
                <a:gd name="connsiteY60" fmla="*/ 620764 h 838042"/>
                <a:gd name="connsiteX61" fmla="*/ 355307 w 1033465"/>
                <a:gd name="connsiteY61" fmla="*/ 626479 h 838042"/>
                <a:gd name="connsiteX62" fmla="*/ 353402 w 1033465"/>
                <a:gd name="connsiteY62" fmla="*/ 632194 h 838042"/>
                <a:gd name="connsiteX63" fmla="*/ 349592 w 1033465"/>
                <a:gd name="connsiteY63" fmla="*/ 637909 h 838042"/>
                <a:gd name="connsiteX64" fmla="*/ 332447 w 1033465"/>
                <a:gd name="connsiteY64" fmla="*/ 704584 h 838042"/>
                <a:gd name="connsiteX65" fmla="*/ 330542 w 1033465"/>
                <a:gd name="connsiteY65" fmla="*/ 756019 h 838042"/>
                <a:gd name="connsiteX66" fmla="*/ 332447 w 1033465"/>
                <a:gd name="connsiteY66" fmla="*/ 780784 h 838042"/>
                <a:gd name="connsiteX67" fmla="*/ 334352 w 1033465"/>
                <a:gd name="connsiteY67" fmla="*/ 786499 h 838042"/>
                <a:gd name="connsiteX68" fmla="*/ 338162 w 1033465"/>
                <a:gd name="connsiteY68" fmla="*/ 790309 h 838042"/>
                <a:gd name="connsiteX69" fmla="*/ 366737 w 1033465"/>
                <a:gd name="connsiteY69" fmla="*/ 836029 h 838042"/>
                <a:gd name="connsiteX70" fmla="*/ 389597 w 1033465"/>
                <a:gd name="connsiteY70" fmla="*/ 837934 h 838042"/>
                <a:gd name="connsiteX71" fmla="*/ 397407 w 1033465"/>
                <a:gd name="connsiteY71" fmla="*/ 833530 h 838042"/>
                <a:gd name="connsiteX72" fmla="*/ 402932 w 1033465"/>
                <a:gd name="connsiteY72" fmla="*/ 784594 h 838042"/>
                <a:gd name="connsiteX73" fmla="*/ 406742 w 1033465"/>
                <a:gd name="connsiteY73" fmla="*/ 727444 h 838042"/>
                <a:gd name="connsiteX74" fmla="*/ 423887 w 1033465"/>
                <a:gd name="connsiteY74" fmla="*/ 672199 h 838042"/>
                <a:gd name="connsiteX75" fmla="*/ 429602 w 1033465"/>
                <a:gd name="connsiteY75" fmla="*/ 658864 h 838042"/>
                <a:gd name="connsiteX76" fmla="*/ 444084 w 1033465"/>
                <a:gd name="connsiteY76" fmla="*/ 626947 h 838042"/>
                <a:gd name="connsiteX77" fmla="*/ 464289 w 1033465"/>
                <a:gd name="connsiteY77" fmla="*/ 600072 h 838042"/>
                <a:gd name="connsiteX78" fmla="*/ 523510 w 1033465"/>
                <a:gd name="connsiteY78" fmla="*/ 565123 h 838042"/>
                <a:gd name="connsiteX79" fmla="*/ 599348 w 1033465"/>
                <a:gd name="connsiteY79" fmla="*/ 550915 h 838042"/>
                <a:gd name="connsiteX80" fmla="*/ 707801 w 1033465"/>
                <a:gd name="connsiteY80" fmla="*/ 612819 h 838042"/>
                <a:gd name="connsiteX81" fmla="*/ 780122 w 1033465"/>
                <a:gd name="connsiteY81" fmla="*/ 656959 h 838042"/>
                <a:gd name="connsiteX82" fmla="*/ 804887 w 1033465"/>
                <a:gd name="connsiteY82" fmla="*/ 632194 h 838042"/>
                <a:gd name="connsiteX83" fmla="*/ 801077 w 1033465"/>
                <a:gd name="connsiteY83" fmla="*/ 601714 h 838042"/>
                <a:gd name="connsiteX84" fmla="*/ 762796 w 1033465"/>
                <a:gd name="connsiteY84" fmla="*/ 562523 h 838042"/>
                <a:gd name="connsiteX85" fmla="*/ 650582 w 1033465"/>
                <a:gd name="connsiteY85" fmla="*/ 479794 h 838042"/>
                <a:gd name="connsiteX86" fmla="*/ 646772 w 1033465"/>
                <a:gd name="connsiteY86" fmla="*/ 462649 h 838042"/>
                <a:gd name="connsiteX87" fmla="*/ 658202 w 1033465"/>
                <a:gd name="connsiteY87" fmla="*/ 426454 h 838042"/>
                <a:gd name="connsiteX88" fmla="*/ 726782 w 1033465"/>
                <a:gd name="connsiteY88" fmla="*/ 405499 h 838042"/>
                <a:gd name="connsiteX89" fmla="*/ 813738 w 1033465"/>
                <a:gd name="connsiteY89" fmla="*/ 406906 h 838042"/>
                <a:gd name="connsiteX90" fmla="*/ 906231 w 1033465"/>
                <a:gd name="connsiteY90" fmla="*/ 417646 h 838042"/>
                <a:gd name="connsiteX91" fmla="*/ 1002290 w 1033465"/>
                <a:gd name="connsiteY91" fmla="*/ 426835 h 838042"/>
                <a:gd name="connsiteX92" fmla="*/ 1032449 w 1033465"/>
                <a:gd name="connsiteY92" fmla="*/ 402711 h 838042"/>
                <a:gd name="connsiteX93" fmla="*/ 1020514 w 1033465"/>
                <a:gd name="connsiteY93" fmla="*/ 377797 h 838042"/>
                <a:gd name="connsiteX94" fmla="*/ 964889 w 1033465"/>
                <a:gd name="connsiteY94" fmla="*/ 358029 h 838042"/>
                <a:gd name="connsiteX95" fmla="*/ 827747 w 1033465"/>
                <a:gd name="connsiteY95" fmla="*/ 357874 h 838042"/>
                <a:gd name="connsiteX96" fmla="*/ 755811 w 1033465"/>
                <a:gd name="connsiteY96" fmla="*/ 361702 h 838042"/>
                <a:gd name="connsiteX97" fmla="*/ 671537 w 1033465"/>
                <a:gd name="connsiteY97" fmla="*/ 369304 h 838042"/>
                <a:gd name="connsiteX98" fmla="*/ 644867 w 1033465"/>
                <a:gd name="connsiteY98" fmla="*/ 338824 h 838042"/>
                <a:gd name="connsiteX99" fmla="*/ 676403 w 1033465"/>
                <a:gd name="connsiteY99" fmla="*/ 304962 h 838042"/>
                <a:gd name="connsiteX100" fmla="*/ 707732 w 1033465"/>
                <a:gd name="connsiteY100" fmla="*/ 283579 h 838042"/>
                <a:gd name="connsiteX101" fmla="*/ 743927 w 1033465"/>
                <a:gd name="connsiteY101" fmla="*/ 251194 h 838042"/>
                <a:gd name="connsiteX102" fmla="*/ 783019 w 1033465"/>
                <a:gd name="connsiteY102" fmla="*/ 213846 h 838042"/>
                <a:gd name="connsiteX103" fmla="*/ 746401 w 1033465"/>
                <a:gd name="connsiteY103" fmla="*/ 201789 h 838042"/>
                <a:gd name="connsiteX104" fmla="*/ 694397 w 1033465"/>
                <a:gd name="connsiteY104" fmla="*/ 226429 h 838042"/>
                <a:gd name="connsiteX105" fmla="*/ 656678 w 1033465"/>
                <a:gd name="connsiteY105" fmla="*/ 257626 h 838042"/>
                <a:gd name="connsiteX106" fmla="*/ 616001 w 1033465"/>
                <a:gd name="connsiteY106" fmla="*/ 286712 h 838042"/>
                <a:gd name="connsiteX107" fmla="*/ 564857 w 1033465"/>
                <a:gd name="connsiteY107" fmla="*/ 287389 h 838042"/>
                <a:gd name="connsiteX108" fmla="*/ 530567 w 1033465"/>
                <a:gd name="connsiteY108" fmla="*/ 274054 h 838042"/>
                <a:gd name="connsiteX109" fmla="*/ 507707 w 1033465"/>
                <a:gd name="connsiteY109" fmla="*/ 235954 h 838042"/>
                <a:gd name="connsiteX110" fmla="*/ 509612 w 1033465"/>
                <a:gd name="connsiteY110" fmla="*/ 171184 h 838042"/>
                <a:gd name="connsiteX111" fmla="*/ 508314 w 1033465"/>
                <a:gd name="connsiteY111" fmla="*/ 73485 h 838042"/>
                <a:gd name="connsiteX112" fmla="*/ 454116 w 1033465"/>
                <a:gd name="connsiteY112" fmla="*/ 11248 h 838042"/>
                <a:gd name="connsiteX113" fmla="*/ 442470 w 1033465"/>
                <a:gd name="connsiteY113" fmla="*/ 75864 h 838042"/>
                <a:gd name="connsiteX114" fmla="*/ 439226 w 1033465"/>
                <a:gd name="connsiteY114" fmla="*/ 132660 h 838042"/>
                <a:gd name="connsiteX115" fmla="*/ 436054 w 1033465"/>
                <a:gd name="connsiteY11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75297 w 1033465"/>
                <a:gd name="connsiteY24" fmla="*/ 363589 h 838042"/>
                <a:gd name="connsiteX25" fmla="*/ 277202 w 1033465"/>
                <a:gd name="connsiteY25" fmla="*/ 369304 h 838042"/>
                <a:gd name="connsiteX26" fmla="*/ 281012 w 1033465"/>
                <a:gd name="connsiteY26" fmla="*/ 399784 h 838042"/>
                <a:gd name="connsiteX27" fmla="*/ 282917 w 1033465"/>
                <a:gd name="connsiteY27" fmla="*/ 405499 h 838042"/>
                <a:gd name="connsiteX28" fmla="*/ 281012 w 1033465"/>
                <a:gd name="connsiteY28" fmla="*/ 424549 h 838042"/>
                <a:gd name="connsiteX29" fmla="*/ 279107 w 1033465"/>
                <a:gd name="connsiteY29" fmla="*/ 434074 h 838042"/>
                <a:gd name="connsiteX30" fmla="*/ 265772 w 1033465"/>
                <a:gd name="connsiteY30" fmla="*/ 447409 h 838042"/>
                <a:gd name="connsiteX31" fmla="*/ 254342 w 1033465"/>
                <a:gd name="connsiteY31" fmla="*/ 455029 h 838042"/>
                <a:gd name="connsiteX32" fmla="*/ 242912 w 1033465"/>
                <a:gd name="connsiteY32" fmla="*/ 458839 h 838042"/>
                <a:gd name="connsiteX33" fmla="*/ 128612 w 1033465"/>
                <a:gd name="connsiteY33" fmla="*/ 458839 h 838042"/>
                <a:gd name="connsiteX34" fmla="*/ 122897 w 1033465"/>
                <a:gd name="connsiteY34" fmla="*/ 460744 h 838042"/>
                <a:gd name="connsiteX35" fmla="*/ 107657 w 1033465"/>
                <a:gd name="connsiteY35" fmla="*/ 462649 h 838042"/>
                <a:gd name="connsiteX36" fmla="*/ 90512 w 1033465"/>
                <a:gd name="connsiteY36" fmla="*/ 468364 h 838042"/>
                <a:gd name="connsiteX37" fmla="*/ 84797 w 1033465"/>
                <a:gd name="connsiteY37" fmla="*/ 470269 h 838042"/>
                <a:gd name="connsiteX38" fmla="*/ 79082 w 1033465"/>
                <a:gd name="connsiteY38" fmla="*/ 474079 h 838042"/>
                <a:gd name="connsiteX39" fmla="*/ 67652 w 1033465"/>
                <a:gd name="connsiteY39" fmla="*/ 475984 h 838042"/>
                <a:gd name="connsiteX40" fmla="*/ 29552 w 1033465"/>
                <a:gd name="connsiteY40" fmla="*/ 477889 h 838042"/>
                <a:gd name="connsiteX41" fmla="*/ 18122 w 1033465"/>
                <a:gd name="connsiteY41" fmla="*/ 483604 h 838042"/>
                <a:gd name="connsiteX42" fmla="*/ 8597 w 1033465"/>
                <a:gd name="connsiteY42" fmla="*/ 493129 h 838042"/>
                <a:gd name="connsiteX43" fmla="*/ 6692 w 1033465"/>
                <a:gd name="connsiteY43" fmla="*/ 498844 h 838042"/>
                <a:gd name="connsiteX44" fmla="*/ 2882 w 1033465"/>
                <a:gd name="connsiteY44" fmla="*/ 504559 h 838042"/>
                <a:gd name="connsiteX45" fmla="*/ 14312 w 1033465"/>
                <a:gd name="connsiteY45" fmla="*/ 540754 h 838042"/>
                <a:gd name="connsiteX46" fmla="*/ 147662 w 1033465"/>
                <a:gd name="connsiteY46" fmla="*/ 540754 h 838042"/>
                <a:gd name="connsiteX47" fmla="*/ 155282 w 1033465"/>
                <a:gd name="connsiteY47" fmla="*/ 538849 h 838042"/>
                <a:gd name="connsiteX48" fmla="*/ 305777 w 1033465"/>
                <a:gd name="connsiteY48" fmla="*/ 533134 h 838042"/>
                <a:gd name="connsiteX49" fmla="*/ 321017 w 1033465"/>
                <a:gd name="connsiteY49" fmla="*/ 540754 h 838042"/>
                <a:gd name="connsiteX50" fmla="*/ 332447 w 1033465"/>
                <a:gd name="connsiteY50" fmla="*/ 546469 h 838042"/>
                <a:gd name="connsiteX51" fmla="*/ 336257 w 1033465"/>
                <a:gd name="connsiteY51" fmla="*/ 552184 h 838042"/>
                <a:gd name="connsiteX52" fmla="*/ 341972 w 1033465"/>
                <a:gd name="connsiteY52" fmla="*/ 554089 h 838042"/>
                <a:gd name="connsiteX53" fmla="*/ 353402 w 1033465"/>
                <a:gd name="connsiteY53" fmla="*/ 561709 h 838042"/>
                <a:gd name="connsiteX54" fmla="*/ 359117 w 1033465"/>
                <a:gd name="connsiteY54" fmla="*/ 565519 h 838042"/>
                <a:gd name="connsiteX55" fmla="*/ 362927 w 1033465"/>
                <a:gd name="connsiteY55" fmla="*/ 571234 h 838042"/>
                <a:gd name="connsiteX56" fmla="*/ 368642 w 1033465"/>
                <a:gd name="connsiteY56" fmla="*/ 582664 h 838042"/>
                <a:gd name="connsiteX57" fmla="*/ 364832 w 1033465"/>
                <a:gd name="connsiteY57" fmla="*/ 609334 h 838042"/>
                <a:gd name="connsiteX58" fmla="*/ 361022 w 1033465"/>
                <a:gd name="connsiteY58" fmla="*/ 615049 h 838042"/>
                <a:gd name="connsiteX59" fmla="*/ 359117 w 1033465"/>
                <a:gd name="connsiteY59" fmla="*/ 620764 h 838042"/>
                <a:gd name="connsiteX60" fmla="*/ 355307 w 1033465"/>
                <a:gd name="connsiteY60" fmla="*/ 626479 h 838042"/>
                <a:gd name="connsiteX61" fmla="*/ 353402 w 1033465"/>
                <a:gd name="connsiteY61" fmla="*/ 632194 h 838042"/>
                <a:gd name="connsiteX62" fmla="*/ 349592 w 1033465"/>
                <a:gd name="connsiteY62" fmla="*/ 637909 h 838042"/>
                <a:gd name="connsiteX63" fmla="*/ 332447 w 1033465"/>
                <a:gd name="connsiteY63" fmla="*/ 704584 h 838042"/>
                <a:gd name="connsiteX64" fmla="*/ 330542 w 1033465"/>
                <a:gd name="connsiteY64" fmla="*/ 756019 h 838042"/>
                <a:gd name="connsiteX65" fmla="*/ 332447 w 1033465"/>
                <a:gd name="connsiteY65" fmla="*/ 780784 h 838042"/>
                <a:gd name="connsiteX66" fmla="*/ 334352 w 1033465"/>
                <a:gd name="connsiteY66" fmla="*/ 786499 h 838042"/>
                <a:gd name="connsiteX67" fmla="*/ 338162 w 1033465"/>
                <a:gd name="connsiteY67" fmla="*/ 790309 h 838042"/>
                <a:gd name="connsiteX68" fmla="*/ 366737 w 1033465"/>
                <a:gd name="connsiteY68" fmla="*/ 836029 h 838042"/>
                <a:gd name="connsiteX69" fmla="*/ 389597 w 1033465"/>
                <a:gd name="connsiteY69" fmla="*/ 837934 h 838042"/>
                <a:gd name="connsiteX70" fmla="*/ 397407 w 1033465"/>
                <a:gd name="connsiteY70" fmla="*/ 833530 h 838042"/>
                <a:gd name="connsiteX71" fmla="*/ 402932 w 1033465"/>
                <a:gd name="connsiteY71" fmla="*/ 784594 h 838042"/>
                <a:gd name="connsiteX72" fmla="*/ 406742 w 1033465"/>
                <a:gd name="connsiteY72" fmla="*/ 727444 h 838042"/>
                <a:gd name="connsiteX73" fmla="*/ 423887 w 1033465"/>
                <a:gd name="connsiteY73" fmla="*/ 672199 h 838042"/>
                <a:gd name="connsiteX74" fmla="*/ 429602 w 1033465"/>
                <a:gd name="connsiteY74" fmla="*/ 658864 h 838042"/>
                <a:gd name="connsiteX75" fmla="*/ 444084 w 1033465"/>
                <a:gd name="connsiteY75" fmla="*/ 626947 h 838042"/>
                <a:gd name="connsiteX76" fmla="*/ 464289 w 1033465"/>
                <a:gd name="connsiteY76" fmla="*/ 600072 h 838042"/>
                <a:gd name="connsiteX77" fmla="*/ 523510 w 1033465"/>
                <a:gd name="connsiteY77" fmla="*/ 565123 h 838042"/>
                <a:gd name="connsiteX78" fmla="*/ 599348 w 1033465"/>
                <a:gd name="connsiteY78" fmla="*/ 550915 h 838042"/>
                <a:gd name="connsiteX79" fmla="*/ 707801 w 1033465"/>
                <a:gd name="connsiteY79" fmla="*/ 612819 h 838042"/>
                <a:gd name="connsiteX80" fmla="*/ 780122 w 1033465"/>
                <a:gd name="connsiteY80" fmla="*/ 656959 h 838042"/>
                <a:gd name="connsiteX81" fmla="*/ 804887 w 1033465"/>
                <a:gd name="connsiteY81" fmla="*/ 632194 h 838042"/>
                <a:gd name="connsiteX82" fmla="*/ 801077 w 1033465"/>
                <a:gd name="connsiteY82" fmla="*/ 601714 h 838042"/>
                <a:gd name="connsiteX83" fmla="*/ 762796 w 1033465"/>
                <a:gd name="connsiteY83" fmla="*/ 562523 h 838042"/>
                <a:gd name="connsiteX84" fmla="*/ 650582 w 1033465"/>
                <a:gd name="connsiteY84" fmla="*/ 479794 h 838042"/>
                <a:gd name="connsiteX85" fmla="*/ 646772 w 1033465"/>
                <a:gd name="connsiteY85" fmla="*/ 462649 h 838042"/>
                <a:gd name="connsiteX86" fmla="*/ 658202 w 1033465"/>
                <a:gd name="connsiteY86" fmla="*/ 426454 h 838042"/>
                <a:gd name="connsiteX87" fmla="*/ 726782 w 1033465"/>
                <a:gd name="connsiteY87" fmla="*/ 405499 h 838042"/>
                <a:gd name="connsiteX88" fmla="*/ 813738 w 1033465"/>
                <a:gd name="connsiteY88" fmla="*/ 406906 h 838042"/>
                <a:gd name="connsiteX89" fmla="*/ 906231 w 1033465"/>
                <a:gd name="connsiteY89" fmla="*/ 417646 h 838042"/>
                <a:gd name="connsiteX90" fmla="*/ 1002290 w 1033465"/>
                <a:gd name="connsiteY90" fmla="*/ 426835 h 838042"/>
                <a:gd name="connsiteX91" fmla="*/ 1032449 w 1033465"/>
                <a:gd name="connsiteY91" fmla="*/ 402711 h 838042"/>
                <a:gd name="connsiteX92" fmla="*/ 1020514 w 1033465"/>
                <a:gd name="connsiteY92" fmla="*/ 377797 h 838042"/>
                <a:gd name="connsiteX93" fmla="*/ 964889 w 1033465"/>
                <a:gd name="connsiteY93" fmla="*/ 358029 h 838042"/>
                <a:gd name="connsiteX94" fmla="*/ 827747 w 1033465"/>
                <a:gd name="connsiteY94" fmla="*/ 357874 h 838042"/>
                <a:gd name="connsiteX95" fmla="*/ 755811 w 1033465"/>
                <a:gd name="connsiteY95" fmla="*/ 361702 h 838042"/>
                <a:gd name="connsiteX96" fmla="*/ 671537 w 1033465"/>
                <a:gd name="connsiteY96" fmla="*/ 369304 h 838042"/>
                <a:gd name="connsiteX97" fmla="*/ 644867 w 1033465"/>
                <a:gd name="connsiteY97" fmla="*/ 338824 h 838042"/>
                <a:gd name="connsiteX98" fmla="*/ 676403 w 1033465"/>
                <a:gd name="connsiteY98" fmla="*/ 304962 h 838042"/>
                <a:gd name="connsiteX99" fmla="*/ 707732 w 1033465"/>
                <a:gd name="connsiteY99" fmla="*/ 283579 h 838042"/>
                <a:gd name="connsiteX100" fmla="*/ 743927 w 1033465"/>
                <a:gd name="connsiteY100" fmla="*/ 251194 h 838042"/>
                <a:gd name="connsiteX101" fmla="*/ 783019 w 1033465"/>
                <a:gd name="connsiteY101" fmla="*/ 213846 h 838042"/>
                <a:gd name="connsiteX102" fmla="*/ 746401 w 1033465"/>
                <a:gd name="connsiteY102" fmla="*/ 201789 h 838042"/>
                <a:gd name="connsiteX103" fmla="*/ 694397 w 1033465"/>
                <a:gd name="connsiteY103" fmla="*/ 226429 h 838042"/>
                <a:gd name="connsiteX104" fmla="*/ 656678 w 1033465"/>
                <a:gd name="connsiteY104" fmla="*/ 257626 h 838042"/>
                <a:gd name="connsiteX105" fmla="*/ 616001 w 1033465"/>
                <a:gd name="connsiteY105" fmla="*/ 286712 h 838042"/>
                <a:gd name="connsiteX106" fmla="*/ 564857 w 1033465"/>
                <a:gd name="connsiteY106" fmla="*/ 287389 h 838042"/>
                <a:gd name="connsiteX107" fmla="*/ 530567 w 1033465"/>
                <a:gd name="connsiteY107" fmla="*/ 274054 h 838042"/>
                <a:gd name="connsiteX108" fmla="*/ 507707 w 1033465"/>
                <a:gd name="connsiteY108" fmla="*/ 235954 h 838042"/>
                <a:gd name="connsiteX109" fmla="*/ 509612 w 1033465"/>
                <a:gd name="connsiteY109" fmla="*/ 171184 h 838042"/>
                <a:gd name="connsiteX110" fmla="*/ 508314 w 1033465"/>
                <a:gd name="connsiteY110" fmla="*/ 73485 h 838042"/>
                <a:gd name="connsiteX111" fmla="*/ 454116 w 1033465"/>
                <a:gd name="connsiteY111" fmla="*/ 11248 h 838042"/>
                <a:gd name="connsiteX112" fmla="*/ 442470 w 1033465"/>
                <a:gd name="connsiteY112" fmla="*/ 75864 h 838042"/>
                <a:gd name="connsiteX113" fmla="*/ 439226 w 1033465"/>
                <a:gd name="connsiteY113" fmla="*/ 132660 h 838042"/>
                <a:gd name="connsiteX114" fmla="*/ 436054 w 1033465"/>
                <a:gd name="connsiteY11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75297 w 1033465"/>
                <a:gd name="connsiteY24" fmla="*/ 363589 h 838042"/>
                <a:gd name="connsiteX25" fmla="*/ 281012 w 1033465"/>
                <a:gd name="connsiteY25" fmla="*/ 399784 h 838042"/>
                <a:gd name="connsiteX26" fmla="*/ 282917 w 1033465"/>
                <a:gd name="connsiteY26" fmla="*/ 405499 h 838042"/>
                <a:gd name="connsiteX27" fmla="*/ 281012 w 1033465"/>
                <a:gd name="connsiteY27" fmla="*/ 424549 h 838042"/>
                <a:gd name="connsiteX28" fmla="*/ 279107 w 1033465"/>
                <a:gd name="connsiteY28" fmla="*/ 434074 h 838042"/>
                <a:gd name="connsiteX29" fmla="*/ 265772 w 1033465"/>
                <a:gd name="connsiteY29" fmla="*/ 447409 h 838042"/>
                <a:gd name="connsiteX30" fmla="*/ 254342 w 1033465"/>
                <a:gd name="connsiteY30" fmla="*/ 455029 h 838042"/>
                <a:gd name="connsiteX31" fmla="*/ 242912 w 1033465"/>
                <a:gd name="connsiteY31" fmla="*/ 458839 h 838042"/>
                <a:gd name="connsiteX32" fmla="*/ 128612 w 1033465"/>
                <a:gd name="connsiteY32" fmla="*/ 458839 h 838042"/>
                <a:gd name="connsiteX33" fmla="*/ 122897 w 1033465"/>
                <a:gd name="connsiteY33" fmla="*/ 460744 h 838042"/>
                <a:gd name="connsiteX34" fmla="*/ 107657 w 1033465"/>
                <a:gd name="connsiteY34" fmla="*/ 462649 h 838042"/>
                <a:gd name="connsiteX35" fmla="*/ 90512 w 1033465"/>
                <a:gd name="connsiteY35" fmla="*/ 468364 h 838042"/>
                <a:gd name="connsiteX36" fmla="*/ 84797 w 1033465"/>
                <a:gd name="connsiteY36" fmla="*/ 470269 h 838042"/>
                <a:gd name="connsiteX37" fmla="*/ 79082 w 1033465"/>
                <a:gd name="connsiteY37" fmla="*/ 474079 h 838042"/>
                <a:gd name="connsiteX38" fmla="*/ 67652 w 1033465"/>
                <a:gd name="connsiteY38" fmla="*/ 475984 h 838042"/>
                <a:gd name="connsiteX39" fmla="*/ 29552 w 1033465"/>
                <a:gd name="connsiteY39" fmla="*/ 477889 h 838042"/>
                <a:gd name="connsiteX40" fmla="*/ 18122 w 1033465"/>
                <a:gd name="connsiteY40" fmla="*/ 483604 h 838042"/>
                <a:gd name="connsiteX41" fmla="*/ 8597 w 1033465"/>
                <a:gd name="connsiteY41" fmla="*/ 493129 h 838042"/>
                <a:gd name="connsiteX42" fmla="*/ 6692 w 1033465"/>
                <a:gd name="connsiteY42" fmla="*/ 498844 h 838042"/>
                <a:gd name="connsiteX43" fmla="*/ 2882 w 1033465"/>
                <a:gd name="connsiteY43" fmla="*/ 504559 h 838042"/>
                <a:gd name="connsiteX44" fmla="*/ 14312 w 1033465"/>
                <a:gd name="connsiteY44" fmla="*/ 540754 h 838042"/>
                <a:gd name="connsiteX45" fmla="*/ 147662 w 1033465"/>
                <a:gd name="connsiteY45" fmla="*/ 540754 h 838042"/>
                <a:gd name="connsiteX46" fmla="*/ 155282 w 1033465"/>
                <a:gd name="connsiteY46" fmla="*/ 538849 h 838042"/>
                <a:gd name="connsiteX47" fmla="*/ 305777 w 1033465"/>
                <a:gd name="connsiteY47" fmla="*/ 533134 h 838042"/>
                <a:gd name="connsiteX48" fmla="*/ 321017 w 1033465"/>
                <a:gd name="connsiteY48" fmla="*/ 540754 h 838042"/>
                <a:gd name="connsiteX49" fmla="*/ 332447 w 1033465"/>
                <a:gd name="connsiteY49" fmla="*/ 546469 h 838042"/>
                <a:gd name="connsiteX50" fmla="*/ 336257 w 1033465"/>
                <a:gd name="connsiteY50" fmla="*/ 552184 h 838042"/>
                <a:gd name="connsiteX51" fmla="*/ 341972 w 1033465"/>
                <a:gd name="connsiteY51" fmla="*/ 554089 h 838042"/>
                <a:gd name="connsiteX52" fmla="*/ 353402 w 1033465"/>
                <a:gd name="connsiteY52" fmla="*/ 561709 h 838042"/>
                <a:gd name="connsiteX53" fmla="*/ 359117 w 1033465"/>
                <a:gd name="connsiteY53" fmla="*/ 565519 h 838042"/>
                <a:gd name="connsiteX54" fmla="*/ 362927 w 1033465"/>
                <a:gd name="connsiteY54" fmla="*/ 571234 h 838042"/>
                <a:gd name="connsiteX55" fmla="*/ 368642 w 1033465"/>
                <a:gd name="connsiteY55" fmla="*/ 582664 h 838042"/>
                <a:gd name="connsiteX56" fmla="*/ 364832 w 1033465"/>
                <a:gd name="connsiteY56" fmla="*/ 609334 h 838042"/>
                <a:gd name="connsiteX57" fmla="*/ 361022 w 1033465"/>
                <a:gd name="connsiteY57" fmla="*/ 615049 h 838042"/>
                <a:gd name="connsiteX58" fmla="*/ 359117 w 1033465"/>
                <a:gd name="connsiteY58" fmla="*/ 620764 h 838042"/>
                <a:gd name="connsiteX59" fmla="*/ 355307 w 1033465"/>
                <a:gd name="connsiteY59" fmla="*/ 626479 h 838042"/>
                <a:gd name="connsiteX60" fmla="*/ 353402 w 1033465"/>
                <a:gd name="connsiteY60" fmla="*/ 632194 h 838042"/>
                <a:gd name="connsiteX61" fmla="*/ 349592 w 1033465"/>
                <a:gd name="connsiteY61" fmla="*/ 637909 h 838042"/>
                <a:gd name="connsiteX62" fmla="*/ 332447 w 1033465"/>
                <a:gd name="connsiteY62" fmla="*/ 704584 h 838042"/>
                <a:gd name="connsiteX63" fmla="*/ 330542 w 1033465"/>
                <a:gd name="connsiteY63" fmla="*/ 756019 h 838042"/>
                <a:gd name="connsiteX64" fmla="*/ 332447 w 1033465"/>
                <a:gd name="connsiteY64" fmla="*/ 780784 h 838042"/>
                <a:gd name="connsiteX65" fmla="*/ 334352 w 1033465"/>
                <a:gd name="connsiteY65" fmla="*/ 786499 h 838042"/>
                <a:gd name="connsiteX66" fmla="*/ 338162 w 1033465"/>
                <a:gd name="connsiteY66" fmla="*/ 790309 h 838042"/>
                <a:gd name="connsiteX67" fmla="*/ 366737 w 1033465"/>
                <a:gd name="connsiteY67" fmla="*/ 836029 h 838042"/>
                <a:gd name="connsiteX68" fmla="*/ 389597 w 1033465"/>
                <a:gd name="connsiteY68" fmla="*/ 837934 h 838042"/>
                <a:gd name="connsiteX69" fmla="*/ 397407 w 1033465"/>
                <a:gd name="connsiteY69" fmla="*/ 833530 h 838042"/>
                <a:gd name="connsiteX70" fmla="*/ 402932 w 1033465"/>
                <a:gd name="connsiteY70" fmla="*/ 784594 h 838042"/>
                <a:gd name="connsiteX71" fmla="*/ 406742 w 1033465"/>
                <a:gd name="connsiteY71" fmla="*/ 727444 h 838042"/>
                <a:gd name="connsiteX72" fmla="*/ 423887 w 1033465"/>
                <a:gd name="connsiteY72" fmla="*/ 672199 h 838042"/>
                <a:gd name="connsiteX73" fmla="*/ 429602 w 1033465"/>
                <a:gd name="connsiteY73" fmla="*/ 658864 h 838042"/>
                <a:gd name="connsiteX74" fmla="*/ 444084 w 1033465"/>
                <a:gd name="connsiteY74" fmla="*/ 626947 h 838042"/>
                <a:gd name="connsiteX75" fmla="*/ 464289 w 1033465"/>
                <a:gd name="connsiteY75" fmla="*/ 600072 h 838042"/>
                <a:gd name="connsiteX76" fmla="*/ 523510 w 1033465"/>
                <a:gd name="connsiteY76" fmla="*/ 565123 h 838042"/>
                <a:gd name="connsiteX77" fmla="*/ 599348 w 1033465"/>
                <a:gd name="connsiteY77" fmla="*/ 550915 h 838042"/>
                <a:gd name="connsiteX78" fmla="*/ 707801 w 1033465"/>
                <a:gd name="connsiteY78" fmla="*/ 612819 h 838042"/>
                <a:gd name="connsiteX79" fmla="*/ 780122 w 1033465"/>
                <a:gd name="connsiteY79" fmla="*/ 656959 h 838042"/>
                <a:gd name="connsiteX80" fmla="*/ 804887 w 1033465"/>
                <a:gd name="connsiteY80" fmla="*/ 632194 h 838042"/>
                <a:gd name="connsiteX81" fmla="*/ 801077 w 1033465"/>
                <a:gd name="connsiteY81" fmla="*/ 601714 h 838042"/>
                <a:gd name="connsiteX82" fmla="*/ 762796 w 1033465"/>
                <a:gd name="connsiteY82" fmla="*/ 562523 h 838042"/>
                <a:gd name="connsiteX83" fmla="*/ 650582 w 1033465"/>
                <a:gd name="connsiteY83" fmla="*/ 479794 h 838042"/>
                <a:gd name="connsiteX84" fmla="*/ 646772 w 1033465"/>
                <a:gd name="connsiteY84" fmla="*/ 462649 h 838042"/>
                <a:gd name="connsiteX85" fmla="*/ 658202 w 1033465"/>
                <a:gd name="connsiteY85" fmla="*/ 426454 h 838042"/>
                <a:gd name="connsiteX86" fmla="*/ 726782 w 1033465"/>
                <a:gd name="connsiteY86" fmla="*/ 405499 h 838042"/>
                <a:gd name="connsiteX87" fmla="*/ 813738 w 1033465"/>
                <a:gd name="connsiteY87" fmla="*/ 406906 h 838042"/>
                <a:gd name="connsiteX88" fmla="*/ 906231 w 1033465"/>
                <a:gd name="connsiteY88" fmla="*/ 417646 h 838042"/>
                <a:gd name="connsiteX89" fmla="*/ 1002290 w 1033465"/>
                <a:gd name="connsiteY89" fmla="*/ 426835 h 838042"/>
                <a:gd name="connsiteX90" fmla="*/ 1032449 w 1033465"/>
                <a:gd name="connsiteY90" fmla="*/ 402711 h 838042"/>
                <a:gd name="connsiteX91" fmla="*/ 1020514 w 1033465"/>
                <a:gd name="connsiteY91" fmla="*/ 377797 h 838042"/>
                <a:gd name="connsiteX92" fmla="*/ 964889 w 1033465"/>
                <a:gd name="connsiteY92" fmla="*/ 358029 h 838042"/>
                <a:gd name="connsiteX93" fmla="*/ 827747 w 1033465"/>
                <a:gd name="connsiteY93" fmla="*/ 357874 h 838042"/>
                <a:gd name="connsiteX94" fmla="*/ 755811 w 1033465"/>
                <a:gd name="connsiteY94" fmla="*/ 361702 h 838042"/>
                <a:gd name="connsiteX95" fmla="*/ 671537 w 1033465"/>
                <a:gd name="connsiteY95" fmla="*/ 369304 h 838042"/>
                <a:gd name="connsiteX96" fmla="*/ 644867 w 1033465"/>
                <a:gd name="connsiteY96" fmla="*/ 338824 h 838042"/>
                <a:gd name="connsiteX97" fmla="*/ 676403 w 1033465"/>
                <a:gd name="connsiteY97" fmla="*/ 304962 h 838042"/>
                <a:gd name="connsiteX98" fmla="*/ 707732 w 1033465"/>
                <a:gd name="connsiteY98" fmla="*/ 283579 h 838042"/>
                <a:gd name="connsiteX99" fmla="*/ 743927 w 1033465"/>
                <a:gd name="connsiteY99" fmla="*/ 251194 h 838042"/>
                <a:gd name="connsiteX100" fmla="*/ 783019 w 1033465"/>
                <a:gd name="connsiteY100" fmla="*/ 213846 h 838042"/>
                <a:gd name="connsiteX101" fmla="*/ 746401 w 1033465"/>
                <a:gd name="connsiteY101" fmla="*/ 201789 h 838042"/>
                <a:gd name="connsiteX102" fmla="*/ 694397 w 1033465"/>
                <a:gd name="connsiteY102" fmla="*/ 226429 h 838042"/>
                <a:gd name="connsiteX103" fmla="*/ 656678 w 1033465"/>
                <a:gd name="connsiteY103" fmla="*/ 257626 h 838042"/>
                <a:gd name="connsiteX104" fmla="*/ 616001 w 1033465"/>
                <a:gd name="connsiteY104" fmla="*/ 286712 h 838042"/>
                <a:gd name="connsiteX105" fmla="*/ 564857 w 1033465"/>
                <a:gd name="connsiteY105" fmla="*/ 287389 h 838042"/>
                <a:gd name="connsiteX106" fmla="*/ 530567 w 1033465"/>
                <a:gd name="connsiteY106" fmla="*/ 274054 h 838042"/>
                <a:gd name="connsiteX107" fmla="*/ 507707 w 1033465"/>
                <a:gd name="connsiteY107" fmla="*/ 235954 h 838042"/>
                <a:gd name="connsiteX108" fmla="*/ 509612 w 1033465"/>
                <a:gd name="connsiteY108" fmla="*/ 171184 h 838042"/>
                <a:gd name="connsiteX109" fmla="*/ 508314 w 1033465"/>
                <a:gd name="connsiteY109" fmla="*/ 73485 h 838042"/>
                <a:gd name="connsiteX110" fmla="*/ 454116 w 1033465"/>
                <a:gd name="connsiteY110" fmla="*/ 11248 h 838042"/>
                <a:gd name="connsiteX111" fmla="*/ 442470 w 1033465"/>
                <a:gd name="connsiteY111" fmla="*/ 75864 h 838042"/>
                <a:gd name="connsiteX112" fmla="*/ 439226 w 1033465"/>
                <a:gd name="connsiteY112" fmla="*/ 132660 h 838042"/>
                <a:gd name="connsiteX113" fmla="*/ 436054 w 1033465"/>
                <a:gd name="connsiteY11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81012 w 1033465"/>
                <a:gd name="connsiteY24" fmla="*/ 399784 h 838042"/>
                <a:gd name="connsiteX25" fmla="*/ 282917 w 1033465"/>
                <a:gd name="connsiteY25" fmla="*/ 405499 h 838042"/>
                <a:gd name="connsiteX26" fmla="*/ 281012 w 1033465"/>
                <a:gd name="connsiteY26" fmla="*/ 424549 h 838042"/>
                <a:gd name="connsiteX27" fmla="*/ 279107 w 1033465"/>
                <a:gd name="connsiteY27" fmla="*/ 434074 h 838042"/>
                <a:gd name="connsiteX28" fmla="*/ 265772 w 1033465"/>
                <a:gd name="connsiteY28" fmla="*/ 447409 h 838042"/>
                <a:gd name="connsiteX29" fmla="*/ 254342 w 1033465"/>
                <a:gd name="connsiteY29" fmla="*/ 455029 h 838042"/>
                <a:gd name="connsiteX30" fmla="*/ 242912 w 1033465"/>
                <a:gd name="connsiteY30" fmla="*/ 458839 h 838042"/>
                <a:gd name="connsiteX31" fmla="*/ 128612 w 1033465"/>
                <a:gd name="connsiteY31" fmla="*/ 458839 h 838042"/>
                <a:gd name="connsiteX32" fmla="*/ 122897 w 1033465"/>
                <a:gd name="connsiteY32" fmla="*/ 460744 h 838042"/>
                <a:gd name="connsiteX33" fmla="*/ 107657 w 1033465"/>
                <a:gd name="connsiteY33" fmla="*/ 462649 h 838042"/>
                <a:gd name="connsiteX34" fmla="*/ 90512 w 1033465"/>
                <a:gd name="connsiteY34" fmla="*/ 468364 h 838042"/>
                <a:gd name="connsiteX35" fmla="*/ 84797 w 1033465"/>
                <a:gd name="connsiteY35" fmla="*/ 470269 h 838042"/>
                <a:gd name="connsiteX36" fmla="*/ 79082 w 1033465"/>
                <a:gd name="connsiteY36" fmla="*/ 474079 h 838042"/>
                <a:gd name="connsiteX37" fmla="*/ 67652 w 1033465"/>
                <a:gd name="connsiteY37" fmla="*/ 475984 h 838042"/>
                <a:gd name="connsiteX38" fmla="*/ 29552 w 1033465"/>
                <a:gd name="connsiteY38" fmla="*/ 477889 h 838042"/>
                <a:gd name="connsiteX39" fmla="*/ 18122 w 1033465"/>
                <a:gd name="connsiteY39" fmla="*/ 483604 h 838042"/>
                <a:gd name="connsiteX40" fmla="*/ 8597 w 1033465"/>
                <a:gd name="connsiteY40" fmla="*/ 493129 h 838042"/>
                <a:gd name="connsiteX41" fmla="*/ 6692 w 1033465"/>
                <a:gd name="connsiteY41" fmla="*/ 498844 h 838042"/>
                <a:gd name="connsiteX42" fmla="*/ 2882 w 1033465"/>
                <a:gd name="connsiteY42" fmla="*/ 504559 h 838042"/>
                <a:gd name="connsiteX43" fmla="*/ 14312 w 1033465"/>
                <a:gd name="connsiteY43" fmla="*/ 540754 h 838042"/>
                <a:gd name="connsiteX44" fmla="*/ 147662 w 1033465"/>
                <a:gd name="connsiteY44" fmla="*/ 540754 h 838042"/>
                <a:gd name="connsiteX45" fmla="*/ 155282 w 1033465"/>
                <a:gd name="connsiteY45" fmla="*/ 538849 h 838042"/>
                <a:gd name="connsiteX46" fmla="*/ 305777 w 1033465"/>
                <a:gd name="connsiteY46" fmla="*/ 533134 h 838042"/>
                <a:gd name="connsiteX47" fmla="*/ 321017 w 1033465"/>
                <a:gd name="connsiteY47" fmla="*/ 540754 h 838042"/>
                <a:gd name="connsiteX48" fmla="*/ 332447 w 1033465"/>
                <a:gd name="connsiteY48" fmla="*/ 546469 h 838042"/>
                <a:gd name="connsiteX49" fmla="*/ 336257 w 1033465"/>
                <a:gd name="connsiteY49" fmla="*/ 552184 h 838042"/>
                <a:gd name="connsiteX50" fmla="*/ 341972 w 1033465"/>
                <a:gd name="connsiteY50" fmla="*/ 554089 h 838042"/>
                <a:gd name="connsiteX51" fmla="*/ 353402 w 1033465"/>
                <a:gd name="connsiteY51" fmla="*/ 561709 h 838042"/>
                <a:gd name="connsiteX52" fmla="*/ 359117 w 1033465"/>
                <a:gd name="connsiteY52" fmla="*/ 565519 h 838042"/>
                <a:gd name="connsiteX53" fmla="*/ 362927 w 1033465"/>
                <a:gd name="connsiteY53" fmla="*/ 571234 h 838042"/>
                <a:gd name="connsiteX54" fmla="*/ 368642 w 1033465"/>
                <a:gd name="connsiteY54" fmla="*/ 582664 h 838042"/>
                <a:gd name="connsiteX55" fmla="*/ 364832 w 1033465"/>
                <a:gd name="connsiteY55" fmla="*/ 609334 h 838042"/>
                <a:gd name="connsiteX56" fmla="*/ 361022 w 1033465"/>
                <a:gd name="connsiteY56" fmla="*/ 615049 h 838042"/>
                <a:gd name="connsiteX57" fmla="*/ 359117 w 1033465"/>
                <a:gd name="connsiteY57" fmla="*/ 620764 h 838042"/>
                <a:gd name="connsiteX58" fmla="*/ 355307 w 1033465"/>
                <a:gd name="connsiteY58" fmla="*/ 626479 h 838042"/>
                <a:gd name="connsiteX59" fmla="*/ 353402 w 1033465"/>
                <a:gd name="connsiteY59" fmla="*/ 632194 h 838042"/>
                <a:gd name="connsiteX60" fmla="*/ 349592 w 1033465"/>
                <a:gd name="connsiteY60" fmla="*/ 637909 h 838042"/>
                <a:gd name="connsiteX61" fmla="*/ 332447 w 1033465"/>
                <a:gd name="connsiteY61" fmla="*/ 704584 h 838042"/>
                <a:gd name="connsiteX62" fmla="*/ 330542 w 1033465"/>
                <a:gd name="connsiteY62" fmla="*/ 756019 h 838042"/>
                <a:gd name="connsiteX63" fmla="*/ 332447 w 1033465"/>
                <a:gd name="connsiteY63" fmla="*/ 780784 h 838042"/>
                <a:gd name="connsiteX64" fmla="*/ 334352 w 1033465"/>
                <a:gd name="connsiteY64" fmla="*/ 786499 h 838042"/>
                <a:gd name="connsiteX65" fmla="*/ 338162 w 1033465"/>
                <a:gd name="connsiteY65" fmla="*/ 790309 h 838042"/>
                <a:gd name="connsiteX66" fmla="*/ 366737 w 1033465"/>
                <a:gd name="connsiteY66" fmla="*/ 836029 h 838042"/>
                <a:gd name="connsiteX67" fmla="*/ 389597 w 1033465"/>
                <a:gd name="connsiteY67" fmla="*/ 837934 h 838042"/>
                <a:gd name="connsiteX68" fmla="*/ 397407 w 1033465"/>
                <a:gd name="connsiteY68" fmla="*/ 833530 h 838042"/>
                <a:gd name="connsiteX69" fmla="*/ 402932 w 1033465"/>
                <a:gd name="connsiteY69" fmla="*/ 784594 h 838042"/>
                <a:gd name="connsiteX70" fmla="*/ 406742 w 1033465"/>
                <a:gd name="connsiteY70" fmla="*/ 727444 h 838042"/>
                <a:gd name="connsiteX71" fmla="*/ 423887 w 1033465"/>
                <a:gd name="connsiteY71" fmla="*/ 672199 h 838042"/>
                <a:gd name="connsiteX72" fmla="*/ 429602 w 1033465"/>
                <a:gd name="connsiteY72" fmla="*/ 658864 h 838042"/>
                <a:gd name="connsiteX73" fmla="*/ 444084 w 1033465"/>
                <a:gd name="connsiteY73" fmla="*/ 626947 h 838042"/>
                <a:gd name="connsiteX74" fmla="*/ 464289 w 1033465"/>
                <a:gd name="connsiteY74" fmla="*/ 600072 h 838042"/>
                <a:gd name="connsiteX75" fmla="*/ 523510 w 1033465"/>
                <a:gd name="connsiteY75" fmla="*/ 565123 h 838042"/>
                <a:gd name="connsiteX76" fmla="*/ 599348 w 1033465"/>
                <a:gd name="connsiteY76" fmla="*/ 550915 h 838042"/>
                <a:gd name="connsiteX77" fmla="*/ 707801 w 1033465"/>
                <a:gd name="connsiteY77" fmla="*/ 612819 h 838042"/>
                <a:gd name="connsiteX78" fmla="*/ 780122 w 1033465"/>
                <a:gd name="connsiteY78" fmla="*/ 656959 h 838042"/>
                <a:gd name="connsiteX79" fmla="*/ 804887 w 1033465"/>
                <a:gd name="connsiteY79" fmla="*/ 632194 h 838042"/>
                <a:gd name="connsiteX80" fmla="*/ 801077 w 1033465"/>
                <a:gd name="connsiteY80" fmla="*/ 601714 h 838042"/>
                <a:gd name="connsiteX81" fmla="*/ 762796 w 1033465"/>
                <a:gd name="connsiteY81" fmla="*/ 562523 h 838042"/>
                <a:gd name="connsiteX82" fmla="*/ 650582 w 1033465"/>
                <a:gd name="connsiteY82" fmla="*/ 479794 h 838042"/>
                <a:gd name="connsiteX83" fmla="*/ 646772 w 1033465"/>
                <a:gd name="connsiteY83" fmla="*/ 462649 h 838042"/>
                <a:gd name="connsiteX84" fmla="*/ 658202 w 1033465"/>
                <a:gd name="connsiteY84" fmla="*/ 426454 h 838042"/>
                <a:gd name="connsiteX85" fmla="*/ 726782 w 1033465"/>
                <a:gd name="connsiteY85" fmla="*/ 405499 h 838042"/>
                <a:gd name="connsiteX86" fmla="*/ 813738 w 1033465"/>
                <a:gd name="connsiteY86" fmla="*/ 406906 h 838042"/>
                <a:gd name="connsiteX87" fmla="*/ 906231 w 1033465"/>
                <a:gd name="connsiteY87" fmla="*/ 417646 h 838042"/>
                <a:gd name="connsiteX88" fmla="*/ 1002290 w 1033465"/>
                <a:gd name="connsiteY88" fmla="*/ 426835 h 838042"/>
                <a:gd name="connsiteX89" fmla="*/ 1032449 w 1033465"/>
                <a:gd name="connsiteY89" fmla="*/ 402711 h 838042"/>
                <a:gd name="connsiteX90" fmla="*/ 1020514 w 1033465"/>
                <a:gd name="connsiteY90" fmla="*/ 377797 h 838042"/>
                <a:gd name="connsiteX91" fmla="*/ 964889 w 1033465"/>
                <a:gd name="connsiteY91" fmla="*/ 358029 h 838042"/>
                <a:gd name="connsiteX92" fmla="*/ 827747 w 1033465"/>
                <a:gd name="connsiteY92" fmla="*/ 357874 h 838042"/>
                <a:gd name="connsiteX93" fmla="*/ 755811 w 1033465"/>
                <a:gd name="connsiteY93" fmla="*/ 361702 h 838042"/>
                <a:gd name="connsiteX94" fmla="*/ 671537 w 1033465"/>
                <a:gd name="connsiteY94" fmla="*/ 369304 h 838042"/>
                <a:gd name="connsiteX95" fmla="*/ 644867 w 1033465"/>
                <a:gd name="connsiteY95" fmla="*/ 338824 h 838042"/>
                <a:gd name="connsiteX96" fmla="*/ 676403 w 1033465"/>
                <a:gd name="connsiteY96" fmla="*/ 304962 h 838042"/>
                <a:gd name="connsiteX97" fmla="*/ 707732 w 1033465"/>
                <a:gd name="connsiteY97" fmla="*/ 283579 h 838042"/>
                <a:gd name="connsiteX98" fmla="*/ 743927 w 1033465"/>
                <a:gd name="connsiteY98" fmla="*/ 251194 h 838042"/>
                <a:gd name="connsiteX99" fmla="*/ 783019 w 1033465"/>
                <a:gd name="connsiteY99" fmla="*/ 213846 h 838042"/>
                <a:gd name="connsiteX100" fmla="*/ 746401 w 1033465"/>
                <a:gd name="connsiteY100" fmla="*/ 201789 h 838042"/>
                <a:gd name="connsiteX101" fmla="*/ 694397 w 1033465"/>
                <a:gd name="connsiteY101" fmla="*/ 226429 h 838042"/>
                <a:gd name="connsiteX102" fmla="*/ 656678 w 1033465"/>
                <a:gd name="connsiteY102" fmla="*/ 257626 h 838042"/>
                <a:gd name="connsiteX103" fmla="*/ 616001 w 1033465"/>
                <a:gd name="connsiteY103" fmla="*/ 286712 h 838042"/>
                <a:gd name="connsiteX104" fmla="*/ 564857 w 1033465"/>
                <a:gd name="connsiteY104" fmla="*/ 287389 h 838042"/>
                <a:gd name="connsiteX105" fmla="*/ 530567 w 1033465"/>
                <a:gd name="connsiteY105" fmla="*/ 274054 h 838042"/>
                <a:gd name="connsiteX106" fmla="*/ 507707 w 1033465"/>
                <a:gd name="connsiteY106" fmla="*/ 235954 h 838042"/>
                <a:gd name="connsiteX107" fmla="*/ 509612 w 1033465"/>
                <a:gd name="connsiteY107" fmla="*/ 171184 h 838042"/>
                <a:gd name="connsiteX108" fmla="*/ 508314 w 1033465"/>
                <a:gd name="connsiteY108" fmla="*/ 73485 h 838042"/>
                <a:gd name="connsiteX109" fmla="*/ 454116 w 1033465"/>
                <a:gd name="connsiteY109" fmla="*/ 11248 h 838042"/>
                <a:gd name="connsiteX110" fmla="*/ 442470 w 1033465"/>
                <a:gd name="connsiteY110" fmla="*/ 75864 h 838042"/>
                <a:gd name="connsiteX111" fmla="*/ 439226 w 1033465"/>
                <a:gd name="connsiteY111" fmla="*/ 132660 h 838042"/>
                <a:gd name="connsiteX112" fmla="*/ 436054 w 1033465"/>
                <a:gd name="connsiteY11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82917 w 1033465"/>
                <a:gd name="connsiteY24" fmla="*/ 405499 h 838042"/>
                <a:gd name="connsiteX25" fmla="*/ 281012 w 1033465"/>
                <a:gd name="connsiteY25" fmla="*/ 424549 h 838042"/>
                <a:gd name="connsiteX26" fmla="*/ 279107 w 1033465"/>
                <a:gd name="connsiteY26" fmla="*/ 434074 h 838042"/>
                <a:gd name="connsiteX27" fmla="*/ 265772 w 1033465"/>
                <a:gd name="connsiteY27" fmla="*/ 447409 h 838042"/>
                <a:gd name="connsiteX28" fmla="*/ 254342 w 1033465"/>
                <a:gd name="connsiteY28" fmla="*/ 455029 h 838042"/>
                <a:gd name="connsiteX29" fmla="*/ 242912 w 1033465"/>
                <a:gd name="connsiteY29" fmla="*/ 458839 h 838042"/>
                <a:gd name="connsiteX30" fmla="*/ 128612 w 1033465"/>
                <a:gd name="connsiteY30" fmla="*/ 458839 h 838042"/>
                <a:gd name="connsiteX31" fmla="*/ 122897 w 1033465"/>
                <a:gd name="connsiteY31" fmla="*/ 460744 h 838042"/>
                <a:gd name="connsiteX32" fmla="*/ 107657 w 1033465"/>
                <a:gd name="connsiteY32" fmla="*/ 462649 h 838042"/>
                <a:gd name="connsiteX33" fmla="*/ 90512 w 1033465"/>
                <a:gd name="connsiteY33" fmla="*/ 468364 h 838042"/>
                <a:gd name="connsiteX34" fmla="*/ 84797 w 1033465"/>
                <a:gd name="connsiteY34" fmla="*/ 470269 h 838042"/>
                <a:gd name="connsiteX35" fmla="*/ 79082 w 1033465"/>
                <a:gd name="connsiteY35" fmla="*/ 474079 h 838042"/>
                <a:gd name="connsiteX36" fmla="*/ 67652 w 1033465"/>
                <a:gd name="connsiteY36" fmla="*/ 475984 h 838042"/>
                <a:gd name="connsiteX37" fmla="*/ 29552 w 1033465"/>
                <a:gd name="connsiteY37" fmla="*/ 477889 h 838042"/>
                <a:gd name="connsiteX38" fmla="*/ 18122 w 1033465"/>
                <a:gd name="connsiteY38" fmla="*/ 483604 h 838042"/>
                <a:gd name="connsiteX39" fmla="*/ 8597 w 1033465"/>
                <a:gd name="connsiteY39" fmla="*/ 493129 h 838042"/>
                <a:gd name="connsiteX40" fmla="*/ 6692 w 1033465"/>
                <a:gd name="connsiteY40" fmla="*/ 498844 h 838042"/>
                <a:gd name="connsiteX41" fmla="*/ 2882 w 1033465"/>
                <a:gd name="connsiteY41" fmla="*/ 504559 h 838042"/>
                <a:gd name="connsiteX42" fmla="*/ 14312 w 1033465"/>
                <a:gd name="connsiteY42" fmla="*/ 540754 h 838042"/>
                <a:gd name="connsiteX43" fmla="*/ 147662 w 1033465"/>
                <a:gd name="connsiteY43" fmla="*/ 540754 h 838042"/>
                <a:gd name="connsiteX44" fmla="*/ 155282 w 1033465"/>
                <a:gd name="connsiteY44" fmla="*/ 538849 h 838042"/>
                <a:gd name="connsiteX45" fmla="*/ 305777 w 1033465"/>
                <a:gd name="connsiteY45" fmla="*/ 533134 h 838042"/>
                <a:gd name="connsiteX46" fmla="*/ 321017 w 1033465"/>
                <a:gd name="connsiteY46" fmla="*/ 540754 h 838042"/>
                <a:gd name="connsiteX47" fmla="*/ 332447 w 1033465"/>
                <a:gd name="connsiteY47" fmla="*/ 546469 h 838042"/>
                <a:gd name="connsiteX48" fmla="*/ 336257 w 1033465"/>
                <a:gd name="connsiteY48" fmla="*/ 552184 h 838042"/>
                <a:gd name="connsiteX49" fmla="*/ 341972 w 1033465"/>
                <a:gd name="connsiteY49" fmla="*/ 554089 h 838042"/>
                <a:gd name="connsiteX50" fmla="*/ 353402 w 1033465"/>
                <a:gd name="connsiteY50" fmla="*/ 561709 h 838042"/>
                <a:gd name="connsiteX51" fmla="*/ 359117 w 1033465"/>
                <a:gd name="connsiteY51" fmla="*/ 565519 h 838042"/>
                <a:gd name="connsiteX52" fmla="*/ 362927 w 1033465"/>
                <a:gd name="connsiteY52" fmla="*/ 571234 h 838042"/>
                <a:gd name="connsiteX53" fmla="*/ 368642 w 1033465"/>
                <a:gd name="connsiteY53" fmla="*/ 582664 h 838042"/>
                <a:gd name="connsiteX54" fmla="*/ 364832 w 1033465"/>
                <a:gd name="connsiteY54" fmla="*/ 609334 h 838042"/>
                <a:gd name="connsiteX55" fmla="*/ 361022 w 1033465"/>
                <a:gd name="connsiteY55" fmla="*/ 615049 h 838042"/>
                <a:gd name="connsiteX56" fmla="*/ 359117 w 1033465"/>
                <a:gd name="connsiteY56" fmla="*/ 620764 h 838042"/>
                <a:gd name="connsiteX57" fmla="*/ 355307 w 1033465"/>
                <a:gd name="connsiteY57" fmla="*/ 626479 h 838042"/>
                <a:gd name="connsiteX58" fmla="*/ 353402 w 1033465"/>
                <a:gd name="connsiteY58" fmla="*/ 632194 h 838042"/>
                <a:gd name="connsiteX59" fmla="*/ 349592 w 1033465"/>
                <a:gd name="connsiteY59" fmla="*/ 637909 h 838042"/>
                <a:gd name="connsiteX60" fmla="*/ 332447 w 1033465"/>
                <a:gd name="connsiteY60" fmla="*/ 704584 h 838042"/>
                <a:gd name="connsiteX61" fmla="*/ 330542 w 1033465"/>
                <a:gd name="connsiteY61" fmla="*/ 756019 h 838042"/>
                <a:gd name="connsiteX62" fmla="*/ 332447 w 1033465"/>
                <a:gd name="connsiteY62" fmla="*/ 780784 h 838042"/>
                <a:gd name="connsiteX63" fmla="*/ 334352 w 1033465"/>
                <a:gd name="connsiteY63" fmla="*/ 786499 h 838042"/>
                <a:gd name="connsiteX64" fmla="*/ 338162 w 1033465"/>
                <a:gd name="connsiteY64" fmla="*/ 790309 h 838042"/>
                <a:gd name="connsiteX65" fmla="*/ 366737 w 1033465"/>
                <a:gd name="connsiteY65" fmla="*/ 836029 h 838042"/>
                <a:gd name="connsiteX66" fmla="*/ 389597 w 1033465"/>
                <a:gd name="connsiteY66" fmla="*/ 837934 h 838042"/>
                <a:gd name="connsiteX67" fmla="*/ 397407 w 1033465"/>
                <a:gd name="connsiteY67" fmla="*/ 833530 h 838042"/>
                <a:gd name="connsiteX68" fmla="*/ 402932 w 1033465"/>
                <a:gd name="connsiteY68" fmla="*/ 784594 h 838042"/>
                <a:gd name="connsiteX69" fmla="*/ 406742 w 1033465"/>
                <a:gd name="connsiteY69" fmla="*/ 727444 h 838042"/>
                <a:gd name="connsiteX70" fmla="*/ 423887 w 1033465"/>
                <a:gd name="connsiteY70" fmla="*/ 672199 h 838042"/>
                <a:gd name="connsiteX71" fmla="*/ 429602 w 1033465"/>
                <a:gd name="connsiteY71" fmla="*/ 658864 h 838042"/>
                <a:gd name="connsiteX72" fmla="*/ 444084 w 1033465"/>
                <a:gd name="connsiteY72" fmla="*/ 626947 h 838042"/>
                <a:gd name="connsiteX73" fmla="*/ 464289 w 1033465"/>
                <a:gd name="connsiteY73" fmla="*/ 600072 h 838042"/>
                <a:gd name="connsiteX74" fmla="*/ 523510 w 1033465"/>
                <a:gd name="connsiteY74" fmla="*/ 565123 h 838042"/>
                <a:gd name="connsiteX75" fmla="*/ 599348 w 1033465"/>
                <a:gd name="connsiteY75" fmla="*/ 550915 h 838042"/>
                <a:gd name="connsiteX76" fmla="*/ 707801 w 1033465"/>
                <a:gd name="connsiteY76" fmla="*/ 612819 h 838042"/>
                <a:gd name="connsiteX77" fmla="*/ 780122 w 1033465"/>
                <a:gd name="connsiteY77" fmla="*/ 656959 h 838042"/>
                <a:gd name="connsiteX78" fmla="*/ 804887 w 1033465"/>
                <a:gd name="connsiteY78" fmla="*/ 632194 h 838042"/>
                <a:gd name="connsiteX79" fmla="*/ 801077 w 1033465"/>
                <a:gd name="connsiteY79" fmla="*/ 601714 h 838042"/>
                <a:gd name="connsiteX80" fmla="*/ 762796 w 1033465"/>
                <a:gd name="connsiteY80" fmla="*/ 562523 h 838042"/>
                <a:gd name="connsiteX81" fmla="*/ 650582 w 1033465"/>
                <a:gd name="connsiteY81" fmla="*/ 479794 h 838042"/>
                <a:gd name="connsiteX82" fmla="*/ 646772 w 1033465"/>
                <a:gd name="connsiteY82" fmla="*/ 462649 h 838042"/>
                <a:gd name="connsiteX83" fmla="*/ 658202 w 1033465"/>
                <a:gd name="connsiteY83" fmla="*/ 426454 h 838042"/>
                <a:gd name="connsiteX84" fmla="*/ 726782 w 1033465"/>
                <a:gd name="connsiteY84" fmla="*/ 405499 h 838042"/>
                <a:gd name="connsiteX85" fmla="*/ 813738 w 1033465"/>
                <a:gd name="connsiteY85" fmla="*/ 406906 h 838042"/>
                <a:gd name="connsiteX86" fmla="*/ 906231 w 1033465"/>
                <a:gd name="connsiteY86" fmla="*/ 417646 h 838042"/>
                <a:gd name="connsiteX87" fmla="*/ 1002290 w 1033465"/>
                <a:gd name="connsiteY87" fmla="*/ 426835 h 838042"/>
                <a:gd name="connsiteX88" fmla="*/ 1032449 w 1033465"/>
                <a:gd name="connsiteY88" fmla="*/ 402711 h 838042"/>
                <a:gd name="connsiteX89" fmla="*/ 1020514 w 1033465"/>
                <a:gd name="connsiteY89" fmla="*/ 377797 h 838042"/>
                <a:gd name="connsiteX90" fmla="*/ 964889 w 1033465"/>
                <a:gd name="connsiteY90" fmla="*/ 358029 h 838042"/>
                <a:gd name="connsiteX91" fmla="*/ 827747 w 1033465"/>
                <a:gd name="connsiteY91" fmla="*/ 357874 h 838042"/>
                <a:gd name="connsiteX92" fmla="*/ 755811 w 1033465"/>
                <a:gd name="connsiteY92" fmla="*/ 361702 h 838042"/>
                <a:gd name="connsiteX93" fmla="*/ 671537 w 1033465"/>
                <a:gd name="connsiteY93" fmla="*/ 369304 h 838042"/>
                <a:gd name="connsiteX94" fmla="*/ 644867 w 1033465"/>
                <a:gd name="connsiteY94" fmla="*/ 338824 h 838042"/>
                <a:gd name="connsiteX95" fmla="*/ 676403 w 1033465"/>
                <a:gd name="connsiteY95" fmla="*/ 304962 h 838042"/>
                <a:gd name="connsiteX96" fmla="*/ 707732 w 1033465"/>
                <a:gd name="connsiteY96" fmla="*/ 283579 h 838042"/>
                <a:gd name="connsiteX97" fmla="*/ 743927 w 1033465"/>
                <a:gd name="connsiteY97" fmla="*/ 251194 h 838042"/>
                <a:gd name="connsiteX98" fmla="*/ 783019 w 1033465"/>
                <a:gd name="connsiteY98" fmla="*/ 213846 h 838042"/>
                <a:gd name="connsiteX99" fmla="*/ 746401 w 1033465"/>
                <a:gd name="connsiteY99" fmla="*/ 201789 h 838042"/>
                <a:gd name="connsiteX100" fmla="*/ 694397 w 1033465"/>
                <a:gd name="connsiteY100" fmla="*/ 226429 h 838042"/>
                <a:gd name="connsiteX101" fmla="*/ 656678 w 1033465"/>
                <a:gd name="connsiteY101" fmla="*/ 257626 h 838042"/>
                <a:gd name="connsiteX102" fmla="*/ 616001 w 1033465"/>
                <a:gd name="connsiteY102" fmla="*/ 286712 h 838042"/>
                <a:gd name="connsiteX103" fmla="*/ 564857 w 1033465"/>
                <a:gd name="connsiteY103" fmla="*/ 287389 h 838042"/>
                <a:gd name="connsiteX104" fmla="*/ 530567 w 1033465"/>
                <a:gd name="connsiteY104" fmla="*/ 274054 h 838042"/>
                <a:gd name="connsiteX105" fmla="*/ 507707 w 1033465"/>
                <a:gd name="connsiteY105" fmla="*/ 235954 h 838042"/>
                <a:gd name="connsiteX106" fmla="*/ 509612 w 1033465"/>
                <a:gd name="connsiteY106" fmla="*/ 171184 h 838042"/>
                <a:gd name="connsiteX107" fmla="*/ 508314 w 1033465"/>
                <a:gd name="connsiteY107" fmla="*/ 73485 h 838042"/>
                <a:gd name="connsiteX108" fmla="*/ 454116 w 1033465"/>
                <a:gd name="connsiteY108" fmla="*/ 11248 h 838042"/>
                <a:gd name="connsiteX109" fmla="*/ 442470 w 1033465"/>
                <a:gd name="connsiteY109" fmla="*/ 75864 h 838042"/>
                <a:gd name="connsiteX110" fmla="*/ 439226 w 1033465"/>
                <a:gd name="connsiteY110" fmla="*/ 132660 h 838042"/>
                <a:gd name="connsiteX111" fmla="*/ 436054 w 1033465"/>
                <a:gd name="connsiteY11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82917 w 1033465"/>
                <a:gd name="connsiteY24" fmla="*/ 405499 h 838042"/>
                <a:gd name="connsiteX25" fmla="*/ 279107 w 1033465"/>
                <a:gd name="connsiteY25" fmla="*/ 434074 h 838042"/>
                <a:gd name="connsiteX26" fmla="*/ 265772 w 1033465"/>
                <a:gd name="connsiteY26" fmla="*/ 447409 h 838042"/>
                <a:gd name="connsiteX27" fmla="*/ 254342 w 1033465"/>
                <a:gd name="connsiteY27" fmla="*/ 455029 h 838042"/>
                <a:gd name="connsiteX28" fmla="*/ 242912 w 1033465"/>
                <a:gd name="connsiteY28" fmla="*/ 458839 h 838042"/>
                <a:gd name="connsiteX29" fmla="*/ 128612 w 1033465"/>
                <a:gd name="connsiteY29" fmla="*/ 458839 h 838042"/>
                <a:gd name="connsiteX30" fmla="*/ 122897 w 1033465"/>
                <a:gd name="connsiteY30" fmla="*/ 460744 h 838042"/>
                <a:gd name="connsiteX31" fmla="*/ 107657 w 1033465"/>
                <a:gd name="connsiteY31" fmla="*/ 462649 h 838042"/>
                <a:gd name="connsiteX32" fmla="*/ 90512 w 1033465"/>
                <a:gd name="connsiteY32" fmla="*/ 468364 h 838042"/>
                <a:gd name="connsiteX33" fmla="*/ 84797 w 1033465"/>
                <a:gd name="connsiteY33" fmla="*/ 470269 h 838042"/>
                <a:gd name="connsiteX34" fmla="*/ 79082 w 1033465"/>
                <a:gd name="connsiteY34" fmla="*/ 474079 h 838042"/>
                <a:gd name="connsiteX35" fmla="*/ 67652 w 1033465"/>
                <a:gd name="connsiteY35" fmla="*/ 475984 h 838042"/>
                <a:gd name="connsiteX36" fmla="*/ 29552 w 1033465"/>
                <a:gd name="connsiteY36" fmla="*/ 477889 h 838042"/>
                <a:gd name="connsiteX37" fmla="*/ 18122 w 1033465"/>
                <a:gd name="connsiteY37" fmla="*/ 483604 h 838042"/>
                <a:gd name="connsiteX38" fmla="*/ 8597 w 1033465"/>
                <a:gd name="connsiteY38" fmla="*/ 493129 h 838042"/>
                <a:gd name="connsiteX39" fmla="*/ 6692 w 1033465"/>
                <a:gd name="connsiteY39" fmla="*/ 498844 h 838042"/>
                <a:gd name="connsiteX40" fmla="*/ 2882 w 1033465"/>
                <a:gd name="connsiteY40" fmla="*/ 504559 h 838042"/>
                <a:gd name="connsiteX41" fmla="*/ 14312 w 1033465"/>
                <a:gd name="connsiteY41" fmla="*/ 540754 h 838042"/>
                <a:gd name="connsiteX42" fmla="*/ 147662 w 1033465"/>
                <a:gd name="connsiteY42" fmla="*/ 540754 h 838042"/>
                <a:gd name="connsiteX43" fmla="*/ 155282 w 1033465"/>
                <a:gd name="connsiteY43" fmla="*/ 538849 h 838042"/>
                <a:gd name="connsiteX44" fmla="*/ 305777 w 1033465"/>
                <a:gd name="connsiteY44" fmla="*/ 533134 h 838042"/>
                <a:gd name="connsiteX45" fmla="*/ 321017 w 1033465"/>
                <a:gd name="connsiteY45" fmla="*/ 540754 h 838042"/>
                <a:gd name="connsiteX46" fmla="*/ 332447 w 1033465"/>
                <a:gd name="connsiteY46" fmla="*/ 546469 h 838042"/>
                <a:gd name="connsiteX47" fmla="*/ 336257 w 1033465"/>
                <a:gd name="connsiteY47" fmla="*/ 552184 h 838042"/>
                <a:gd name="connsiteX48" fmla="*/ 341972 w 1033465"/>
                <a:gd name="connsiteY48" fmla="*/ 554089 h 838042"/>
                <a:gd name="connsiteX49" fmla="*/ 353402 w 1033465"/>
                <a:gd name="connsiteY49" fmla="*/ 561709 h 838042"/>
                <a:gd name="connsiteX50" fmla="*/ 359117 w 1033465"/>
                <a:gd name="connsiteY50" fmla="*/ 565519 h 838042"/>
                <a:gd name="connsiteX51" fmla="*/ 362927 w 1033465"/>
                <a:gd name="connsiteY51" fmla="*/ 571234 h 838042"/>
                <a:gd name="connsiteX52" fmla="*/ 368642 w 1033465"/>
                <a:gd name="connsiteY52" fmla="*/ 582664 h 838042"/>
                <a:gd name="connsiteX53" fmla="*/ 364832 w 1033465"/>
                <a:gd name="connsiteY53" fmla="*/ 609334 h 838042"/>
                <a:gd name="connsiteX54" fmla="*/ 361022 w 1033465"/>
                <a:gd name="connsiteY54" fmla="*/ 615049 h 838042"/>
                <a:gd name="connsiteX55" fmla="*/ 359117 w 1033465"/>
                <a:gd name="connsiteY55" fmla="*/ 620764 h 838042"/>
                <a:gd name="connsiteX56" fmla="*/ 355307 w 1033465"/>
                <a:gd name="connsiteY56" fmla="*/ 626479 h 838042"/>
                <a:gd name="connsiteX57" fmla="*/ 353402 w 1033465"/>
                <a:gd name="connsiteY57" fmla="*/ 632194 h 838042"/>
                <a:gd name="connsiteX58" fmla="*/ 349592 w 1033465"/>
                <a:gd name="connsiteY58" fmla="*/ 637909 h 838042"/>
                <a:gd name="connsiteX59" fmla="*/ 332447 w 1033465"/>
                <a:gd name="connsiteY59" fmla="*/ 704584 h 838042"/>
                <a:gd name="connsiteX60" fmla="*/ 330542 w 1033465"/>
                <a:gd name="connsiteY60" fmla="*/ 756019 h 838042"/>
                <a:gd name="connsiteX61" fmla="*/ 332447 w 1033465"/>
                <a:gd name="connsiteY61" fmla="*/ 780784 h 838042"/>
                <a:gd name="connsiteX62" fmla="*/ 334352 w 1033465"/>
                <a:gd name="connsiteY62" fmla="*/ 786499 h 838042"/>
                <a:gd name="connsiteX63" fmla="*/ 338162 w 1033465"/>
                <a:gd name="connsiteY63" fmla="*/ 790309 h 838042"/>
                <a:gd name="connsiteX64" fmla="*/ 366737 w 1033465"/>
                <a:gd name="connsiteY64" fmla="*/ 836029 h 838042"/>
                <a:gd name="connsiteX65" fmla="*/ 389597 w 1033465"/>
                <a:gd name="connsiteY65" fmla="*/ 837934 h 838042"/>
                <a:gd name="connsiteX66" fmla="*/ 397407 w 1033465"/>
                <a:gd name="connsiteY66" fmla="*/ 833530 h 838042"/>
                <a:gd name="connsiteX67" fmla="*/ 402932 w 1033465"/>
                <a:gd name="connsiteY67" fmla="*/ 784594 h 838042"/>
                <a:gd name="connsiteX68" fmla="*/ 406742 w 1033465"/>
                <a:gd name="connsiteY68" fmla="*/ 727444 h 838042"/>
                <a:gd name="connsiteX69" fmla="*/ 423887 w 1033465"/>
                <a:gd name="connsiteY69" fmla="*/ 672199 h 838042"/>
                <a:gd name="connsiteX70" fmla="*/ 429602 w 1033465"/>
                <a:gd name="connsiteY70" fmla="*/ 658864 h 838042"/>
                <a:gd name="connsiteX71" fmla="*/ 444084 w 1033465"/>
                <a:gd name="connsiteY71" fmla="*/ 626947 h 838042"/>
                <a:gd name="connsiteX72" fmla="*/ 464289 w 1033465"/>
                <a:gd name="connsiteY72" fmla="*/ 600072 h 838042"/>
                <a:gd name="connsiteX73" fmla="*/ 523510 w 1033465"/>
                <a:gd name="connsiteY73" fmla="*/ 565123 h 838042"/>
                <a:gd name="connsiteX74" fmla="*/ 599348 w 1033465"/>
                <a:gd name="connsiteY74" fmla="*/ 550915 h 838042"/>
                <a:gd name="connsiteX75" fmla="*/ 707801 w 1033465"/>
                <a:gd name="connsiteY75" fmla="*/ 612819 h 838042"/>
                <a:gd name="connsiteX76" fmla="*/ 780122 w 1033465"/>
                <a:gd name="connsiteY76" fmla="*/ 656959 h 838042"/>
                <a:gd name="connsiteX77" fmla="*/ 804887 w 1033465"/>
                <a:gd name="connsiteY77" fmla="*/ 632194 h 838042"/>
                <a:gd name="connsiteX78" fmla="*/ 801077 w 1033465"/>
                <a:gd name="connsiteY78" fmla="*/ 601714 h 838042"/>
                <a:gd name="connsiteX79" fmla="*/ 762796 w 1033465"/>
                <a:gd name="connsiteY79" fmla="*/ 562523 h 838042"/>
                <a:gd name="connsiteX80" fmla="*/ 650582 w 1033465"/>
                <a:gd name="connsiteY80" fmla="*/ 479794 h 838042"/>
                <a:gd name="connsiteX81" fmla="*/ 646772 w 1033465"/>
                <a:gd name="connsiteY81" fmla="*/ 462649 h 838042"/>
                <a:gd name="connsiteX82" fmla="*/ 658202 w 1033465"/>
                <a:gd name="connsiteY82" fmla="*/ 426454 h 838042"/>
                <a:gd name="connsiteX83" fmla="*/ 726782 w 1033465"/>
                <a:gd name="connsiteY83" fmla="*/ 405499 h 838042"/>
                <a:gd name="connsiteX84" fmla="*/ 813738 w 1033465"/>
                <a:gd name="connsiteY84" fmla="*/ 406906 h 838042"/>
                <a:gd name="connsiteX85" fmla="*/ 906231 w 1033465"/>
                <a:gd name="connsiteY85" fmla="*/ 417646 h 838042"/>
                <a:gd name="connsiteX86" fmla="*/ 1002290 w 1033465"/>
                <a:gd name="connsiteY86" fmla="*/ 426835 h 838042"/>
                <a:gd name="connsiteX87" fmla="*/ 1032449 w 1033465"/>
                <a:gd name="connsiteY87" fmla="*/ 402711 h 838042"/>
                <a:gd name="connsiteX88" fmla="*/ 1020514 w 1033465"/>
                <a:gd name="connsiteY88" fmla="*/ 377797 h 838042"/>
                <a:gd name="connsiteX89" fmla="*/ 964889 w 1033465"/>
                <a:gd name="connsiteY89" fmla="*/ 358029 h 838042"/>
                <a:gd name="connsiteX90" fmla="*/ 827747 w 1033465"/>
                <a:gd name="connsiteY90" fmla="*/ 357874 h 838042"/>
                <a:gd name="connsiteX91" fmla="*/ 755811 w 1033465"/>
                <a:gd name="connsiteY91" fmla="*/ 361702 h 838042"/>
                <a:gd name="connsiteX92" fmla="*/ 671537 w 1033465"/>
                <a:gd name="connsiteY92" fmla="*/ 369304 h 838042"/>
                <a:gd name="connsiteX93" fmla="*/ 644867 w 1033465"/>
                <a:gd name="connsiteY93" fmla="*/ 338824 h 838042"/>
                <a:gd name="connsiteX94" fmla="*/ 676403 w 1033465"/>
                <a:gd name="connsiteY94" fmla="*/ 304962 h 838042"/>
                <a:gd name="connsiteX95" fmla="*/ 707732 w 1033465"/>
                <a:gd name="connsiteY95" fmla="*/ 283579 h 838042"/>
                <a:gd name="connsiteX96" fmla="*/ 743927 w 1033465"/>
                <a:gd name="connsiteY96" fmla="*/ 251194 h 838042"/>
                <a:gd name="connsiteX97" fmla="*/ 783019 w 1033465"/>
                <a:gd name="connsiteY97" fmla="*/ 213846 h 838042"/>
                <a:gd name="connsiteX98" fmla="*/ 746401 w 1033465"/>
                <a:gd name="connsiteY98" fmla="*/ 201789 h 838042"/>
                <a:gd name="connsiteX99" fmla="*/ 694397 w 1033465"/>
                <a:gd name="connsiteY99" fmla="*/ 226429 h 838042"/>
                <a:gd name="connsiteX100" fmla="*/ 656678 w 1033465"/>
                <a:gd name="connsiteY100" fmla="*/ 257626 h 838042"/>
                <a:gd name="connsiteX101" fmla="*/ 616001 w 1033465"/>
                <a:gd name="connsiteY101" fmla="*/ 286712 h 838042"/>
                <a:gd name="connsiteX102" fmla="*/ 564857 w 1033465"/>
                <a:gd name="connsiteY102" fmla="*/ 287389 h 838042"/>
                <a:gd name="connsiteX103" fmla="*/ 530567 w 1033465"/>
                <a:gd name="connsiteY103" fmla="*/ 274054 h 838042"/>
                <a:gd name="connsiteX104" fmla="*/ 507707 w 1033465"/>
                <a:gd name="connsiteY104" fmla="*/ 235954 h 838042"/>
                <a:gd name="connsiteX105" fmla="*/ 509612 w 1033465"/>
                <a:gd name="connsiteY105" fmla="*/ 171184 h 838042"/>
                <a:gd name="connsiteX106" fmla="*/ 508314 w 1033465"/>
                <a:gd name="connsiteY106" fmla="*/ 73485 h 838042"/>
                <a:gd name="connsiteX107" fmla="*/ 454116 w 1033465"/>
                <a:gd name="connsiteY107" fmla="*/ 11248 h 838042"/>
                <a:gd name="connsiteX108" fmla="*/ 442470 w 1033465"/>
                <a:gd name="connsiteY108" fmla="*/ 75864 h 838042"/>
                <a:gd name="connsiteX109" fmla="*/ 439226 w 1033465"/>
                <a:gd name="connsiteY109" fmla="*/ 132660 h 838042"/>
                <a:gd name="connsiteX110" fmla="*/ 436054 w 1033465"/>
                <a:gd name="connsiteY11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82917 w 1033465"/>
                <a:gd name="connsiteY24" fmla="*/ 405499 h 838042"/>
                <a:gd name="connsiteX25" fmla="*/ 265772 w 1033465"/>
                <a:gd name="connsiteY25" fmla="*/ 447409 h 838042"/>
                <a:gd name="connsiteX26" fmla="*/ 254342 w 1033465"/>
                <a:gd name="connsiteY26" fmla="*/ 455029 h 838042"/>
                <a:gd name="connsiteX27" fmla="*/ 242912 w 1033465"/>
                <a:gd name="connsiteY27" fmla="*/ 458839 h 838042"/>
                <a:gd name="connsiteX28" fmla="*/ 128612 w 1033465"/>
                <a:gd name="connsiteY28" fmla="*/ 458839 h 838042"/>
                <a:gd name="connsiteX29" fmla="*/ 122897 w 1033465"/>
                <a:gd name="connsiteY29" fmla="*/ 460744 h 838042"/>
                <a:gd name="connsiteX30" fmla="*/ 107657 w 1033465"/>
                <a:gd name="connsiteY30" fmla="*/ 462649 h 838042"/>
                <a:gd name="connsiteX31" fmla="*/ 90512 w 1033465"/>
                <a:gd name="connsiteY31" fmla="*/ 468364 h 838042"/>
                <a:gd name="connsiteX32" fmla="*/ 84797 w 1033465"/>
                <a:gd name="connsiteY32" fmla="*/ 470269 h 838042"/>
                <a:gd name="connsiteX33" fmla="*/ 79082 w 1033465"/>
                <a:gd name="connsiteY33" fmla="*/ 474079 h 838042"/>
                <a:gd name="connsiteX34" fmla="*/ 67652 w 1033465"/>
                <a:gd name="connsiteY34" fmla="*/ 475984 h 838042"/>
                <a:gd name="connsiteX35" fmla="*/ 29552 w 1033465"/>
                <a:gd name="connsiteY35" fmla="*/ 477889 h 838042"/>
                <a:gd name="connsiteX36" fmla="*/ 18122 w 1033465"/>
                <a:gd name="connsiteY36" fmla="*/ 483604 h 838042"/>
                <a:gd name="connsiteX37" fmla="*/ 8597 w 1033465"/>
                <a:gd name="connsiteY37" fmla="*/ 493129 h 838042"/>
                <a:gd name="connsiteX38" fmla="*/ 6692 w 1033465"/>
                <a:gd name="connsiteY38" fmla="*/ 498844 h 838042"/>
                <a:gd name="connsiteX39" fmla="*/ 2882 w 1033465"/>
                <a:gd name="connsiteY39" fmla="*/ 504559 h 838042"/>
                <a:gd name="connsiteX40" fmla="*/ 14312 w 1033465"/>
                <a:gd name="connsiteY40" fmla="*/ 540754 h 838042"/>
                <a:gd name="connsiteX41" fmla="*/ 147662 w 1033465"/>
                <a:gd name="connsiteY41" fmla="*/ 540754 h 838042"/>
                <a:gd name="connsiteX42" fmla="*/ 155282 w 1033465"/>
                <a:gd name="connsiteY42" fmla="*/ 538849 h 838042"/>
                <a:gd name="connsiteX43" fmla="*/ 305777 w 1033465"/>
                <a:gd name="connsiteY43" fmla="*/ 533134 h 838042"/>
                <a:gd name="connsiteX44" fmla="*/ 321017 w 1033465"/>
                <a:gd name="connsiteY44" fmla="*/ 540754 h 838042"/>
                <a:gd name="connsiteX45" fmla="*/ 332447 w 1033465"/>
                <a:gd name="connsiteY45" fmla="*/ 546469 h 838042"/>
                <a:gd name="connsiteX46" fmla="*/ 336257 w 1033465"/>
                <a:gd name="connsiteY46" fmla="*/ 552184 h 838042"/>
                <a:gd name="connsiteX47" fmla="*/ 341972 w 1033465"/>
                <a:gd name="connsiteY47" fmla="*/ 554089 h 838042"/>
                <a:gd name="connsiteX48" fmla="*/ 353402 w 1033465"/>
                <a:gd name="connsiteY48" fmla="*/ 561709 h 838042"/>
                <a:gd name="connsiteX49" fmla="*/ 359117 w 1033465"/>
                <a:gd name="connsiteY49" fmla="*/ 565519 h 838042"/>
                <a:gd name="connsiteX50" fmla="*/ 362927 w 1033465"/>
                <a:gd name="connsiteY50" fmla="*/ 571234 h 838042"/>
                <a:gd name="connsiteX51" fmla="*/ 368642 w 1033465"/>
                <a:gd name="connsiteY51" fmla="*/ 582664 h 838042"/>
                <a:gd name="connsiteX52" fmla="*/ 364832 w 1033465"/>
                <a:gd name="connsiteY52" fmla="*/ 609334 h 838042"/>
                <a:gd name="connsiteX53" fmla="*/ 361022 w 1033465"/>
                <a:gd name="connsiteY53" fmla="*/ 615049 h 838042"/>
                <a:gd name="connsiteX54" fmla="*/ 359117 w 1033465"/>
                <a:gd name="connsiteY54" fmla="*/ 620764 h 838042"/>
                <a:gd name="connsiteX55" fmla="*/ 355307 w 1033465"/>
                <a:gd name="connsiteY55" fmla="*/ 626479 h 838042"/>
                <a:gd name="connsiteX56" fmla="*/ 353402 w 1033465"/>
                <a:gd name="connsiteY56" fmla="*/ 632194 h 838042"/>
                <a:gd name="connsiteX57" fmla="*/ 349592 w 1033465"/>
                <a:gd name="connsiteY57" fmla="*/ 637909 h 838042"/>
                <a:gd name="connsiteX58" fmla="*/ 332447 w 1033465"/>
                <a:gd name="connsiteY58" fmla="*/ 704584 h 838042"/>
                <a:gd name="connsiteX59" fmla="*/ 330542 w 1033465"/>
                <a:gd name="connsiteY59" fmla="*/ 756019 h 838042"/>
                <a:gd name="connsiteX60" fmla="*/ 332447 w 1033465"/>
                <a:gd name="connsiteY60" fmla="*/ 780784 h 838042"/>
                <a:gd name="connsiteX61" fmla="*/ 334352 w 1033465"/>
                <a:gd name="connsiteY61" fmla="*/ 786499 h 838042"/>
                <a:gd name="connsiteX62" fmla="*/ 338162 w 1033465"/>
                <a:gd name="connsiteY62" fmla="*/ 790309 h 838042"/>
                <a:gd name="connsiteX63" fmla="*/ 366737 w 1033465"/>
                <a:gd name="connsiteY63" fmla="*/ 836029 h 838042"/>
                <a:gd name="connsiteX64" fmla="*/ 389597 w 1033465"/>
                <a:gd name="connsiteY64" fmla="*/ 837934 h 838042"/>
                <a:gd name="connsiteX65" fmla="*/ 397407 w 1033465"/>
                <a:gd name="connsiteY65" fmla="*/ 833530 h 838042"/>
                <a:gd name="connsiteX66" fmla="*/ 402932 w 1033465"/>
                <a:gd name="connsiteY66" fmla="*/ 784594 h 838042"/>
                <a:gd name="connsiteX67" fmla="*/ 406742 w 1033465"/>
                <a:gd name="connsiteY67" fmla="*/ 727444 h 838042"/>
                <a:gd name="connsiteX68" fmla="*/ 423887 w 1033465"/>
                <a:gd name="connsiteY68" fmla="*/ 672199 h 838042"/>
                <a:gd name="connsiteX69" fmla="*/ 429602 w 1033465"/>
                <a:gd name="connsiteY69" fmla="*/ 658864 h 838042"/>
                <a:gd name="connsiteX70" fmla="*/ 444084 w 1033465"/>
                <a:gd name="connsiteY70" fmla="*/ 626947 h 838042"/>
                <a:gd name="connsiteX71" fmla="*/ 464289 w 1033465"/>
                <a:gd name="connsiteY71" fmla="*/ 600072 h 838042"/>
                <a:gd name="connsiteX72" fmla="*/ 523510 w 1033465"/>
                <a:gd name="connsiteY72" fmla="*/ 565123 h 838042"/>
                <a:gd name="connsiteX73" fmla="*/ 599348 w 1033465"/>
                <a:gd name="connsiteY73" fmla="*/ 550915 h 838042"/>
                <a:gd name="connsiteX74" fmla="*/ 707801 w 1033465"/>
                <a:gd name="connsiteY74" fmla="*/ 612819 h 838042"/>
                <a:gd name="connsiteX75" fmla="*/ 780122 w 1033465"/>
                <a:gd name="connsiteY75" fmla="*/ 656959 h 838042"/>
                <a:gd name="connsiteX76" fmla="*/ 804887 w 1033465"/>
                <a:gd name="connsiteY76" fmla="*/ 632194 h 838042"/>
                <a:gd name="connsiteX77" fmla="*/ 801077 w 1033465"/>
                <a:gd name="connsiteY77" fmla="*/ 601714 h 838042"/>
                <a:gd name="connsiteX78" fmla="*/ 762796 w 1033465"/>
                <a:gd name="connsiteY78" fmla="*/ 562523 h 838042"/>
                <a:gd name="connsiteX79" fmla="*/ 650582 w 1033465"/>
                <a:gd name="connsiteY79" fmla="*/ 479794 h 838042"/>
                <a:gd name="connsiteX80" fmla="*/ 646772 w 1033465"/>
                <a:gd name="connsiteY80" fmla="*/ 462649 h 838042"/>
                <a:gd name="connsiteX81" fmla="*/ 658202 w 1033465"/>
                <a:gd name="connsiteY81" fmla="*/ 426454 h 838042"/>
                <a:gd name="connsiteX82" fmla="*/ 726782 w 1033465"/>
                <a:gd name="connsiteY82" fmla="*/ 405499 h 838042"/>
                <a:gd name="connsiteX83" fmla="*/ 813738 w 1033465"/>
                <a:gd name="connsiteY83" fmla="*/ 406906 h 838042"/>
                <a:gd name="connsiteX84" fmla="*/ 906231 w 1033465"/>
                <a:gd name="connsiteY84" fmla="*/ 417646 h 838042"/>
                <a:gd name="connsiteX85" fmla="*/ 1002290 w 1033465"/>
                <a:gd name="connsiteY85" fmla="*/ 426835 h 838042"/>
                <a:gd name="connsiteX86" fmla="*/ 1032449 w 1033465"/>
                <a:gd name="connsiteY86" fmla="*/ 402711 h 838042"/>
                <a:gd name="connsiteX87" fmla="*/ 1020514 w 1033465"/>
                <a:gd name="connsiteY87" fmla="*/ 377797 h 838042"/>
                <a:gd name="connsiteX88" fmla="*/ 964889 w 1033465"/>
                <a:gd name="connsiteY88" fmla="*/ 358029 h 838042"/>
                <a:gd name="connsiteX89" fmla="*/ 827747 w 1033465"/>
                <a:gd name="connsiteY89" fmla="*/ 357874 h 838042"/>
                <a:gd name="connsiteX90" fmla="*/ 755811 w 1033465"/>
                <a:gd name="connsiteY90" fmla="*/ 361702 h 838042"/>
                <a:gd name="connsiteX91" fmla="*/ 671537 w 1033465"/>
                <a:gd name="connsiteY91" fmla="*/ 369304 h 838042"/>
                <a:gd name="connsiteX92" fmla="*/ 644867 w 1033465"/>
                <a:gd name="connsiteY92" fmla="*/ 338824 h 838042"/>
                <a:gd name="connsiteX93" fmla="*/ 676403 w 1033465"/>
                <a:gd name="connsiteY93" fmla="*/ 304962 h 838042"/>
                <a:gd name="connsiteX94" fmla="*/ 707732 w 1033465"/>
                <a:gd name="connsiteY94" fmla="*/ 283579 h 838042"/>
                <a:gd name="connsiteX95" fmla="*/ 743927 w 1033465"/>
                <a:gd name="connsiteY95" fmla="*/ 251194 h 838042"/>
                <a:gd name="connsiteX96" fmla="*/ 783019 w 1033465"/>
                <a:gd name="connsiteY96" fmla="*/ 213846 h 838042"/>
                <a:gd name="connsiteX97" fmla="*/ 746401 w 1033465"/>
                <a:gd name="connsiteY97" fmla="*/ 201789 h 838042"/>
                <a:gd name="connsiteX98" fmla="*/ 694397 w 1033465"/>
                <a:gd name="connsiteY98" fmla="*/ 226429 h 838042"/>
                <a:gd name="connsiteX99" fmla="*/ 656678 w 1033465"/>
                <a:gd name="connsiteY99" fmla="*/ 257626 h 838042"/>
                <a:gd name="connsiteX100" fmla="*/ 616001 w 1033465"/>
                <a:gd name="connsiteY100" fmla="*/ 286712 h 838042"/>
                <a:gd name="connsiteX101" fmla="*/ 564857 w 1033465"/>
                <a:gd name="connsiteY101" fmla="*/ 287389 h 838042"/>
                <a:gd name="connsiteX102" fmla="*/ 530567 w 1033465"/>
                <a:gd name="connsiteY102" fmla="*/ 274054 h 838042"/>
                <a:gd name="connsiteX103" fmla="*/ 507707 w 1033465"/>
                <a:gd name="connsiteY103" fmla="*/ 235954 h 838042"/>
                <a:gd name="connsiteX104" fmla="*/ 509612 w 1033465"/>
                <a:gd name="connsiteY104" fmla="*/ 171184 h 838042"/>
                <a:gd name="connsiteX105" fmla="*/ 508314 w 1033465"/>
                <a:gd name="connsiteY105" fmla="*/ 73485 h 838042"/>
                <a:gd name="connsiteX106" fmla="*/ 454116 w 1033465"/>
                <a:gd name="connsiteY106" fmla="*/ 11248 h 838042"/>
                <a:gd name="connsiteX107" fmla="*/ 442470 w 1033465"/>
                <a:gd name="connsiteY107" fmla="*/ 75864 h 838042"/>
                <a:gd name="connsiteX108" fmla="*/ 439226 w 1033465"/>
                <a:gd name="connsiteY108" fmla="*/ 132660 h 838042"/>
                <a:gd name="connsiteX109" fmla="*/ 436054 w 1033465"/>
                <a:gd name="connsiteY10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65772 w 1033465"/>
                <a:gd name="connsiteY24" fmla="*/ 447409 h 838042"/>
                <a:gd name="connsiteX25" fmla="*/ 254342 w 1033465"/>
                <a:gd name="connsiteY25" fmla="*/ 455029 h 838042"/>
                <a:gd name="connsiteX26" fmla="*/ 242912 w 1033465"/>
                <a:gd name="connsiteY26" fmla="*/ 458839 h 838042"/>
                <a:gd name="connsiteX27" fmla="*/ 128612 w 1033465"/>
                <a:gd name="connsiteY27" fmla="*/ 458839 h 838042"/>
                <a:gd name="connsiteX28" fmla="*/ 122897 w 1033465"/>
                <a:gd name="connsiteY28" fmla="*/ 460744 h 838042"/>
                <a:gd name="connsiteX29" fmla="*/ 107657 w 1033465"/>
                <a:gd name="connsiteY29" fmla="*/ 462649 h 838042"/>
                <a:gd name="connsiteX30" fmla="*/ 90512 w 1033465"/>
                <a:gd name="connsiteY30" fmla="*/ 468364 h 838042"/>
                <a:gd name="connsiteX31" fmla="*/ 84797 w 1033465"/>
                <a:gd name="connsiteY31" fmla="*/ 470269 h 838042"/>
                <a:gd name="connsiteX32" fmla="*/ 79082 w 1033465"/>
                <a:gd name="connsiteY32" fmla="*/ 474079 h 838042"/>
                <a:gd name="connsiteX33" fmla="*/ 67652 w 1033465"/>
                <a:gd name="connsiteY33" fmla="*/ 475984 h 838042"/>
                <a:gd name="connsiteX34" fmla="*/ 29552 w 1033465"/>
                <a:gd name="connsiteY34" fmla="*/ 477889 h 838042"/>
                <a:gd name="connsiteX35" fmla="*/ 18122 w 1033465"/>
                <a:gd name="connsiteY35" fmla="*/ 483604 h 838042"/>
                <a:gd name="connsiteX36" fmla="*/ 8597 w 1033465"/>
                <a:gd name="connsiteY36" fmla="*/ 493129 h 838042"/>
                <a:gd name="connsiteX37" fmla="*/ 6692 w 1033465"/>
                <a:gd name="connsiteY37" fmla="*/ 498844 h 838042"/>
                <a:gd name="connsiteX38" fmla="*/ 2882 w 1033465"/>
                <a:gd name="connsiteY38" fmla="*/ 504559 h 838042"/>
                <a:gd name="connsiteX39" fmla="*/ 14312 w 1033465"/>
                <a:gd name="connsiteY39" fmla="*/ 540754 h 838042"/>
                <a:gd name="connsiteX40" fmla="*/ 147662 w 1033465"/>
                <a:gd name="connsiteY40" fmla="*/ 540754 h 838042"/>
                <a:gd name="connsiteX41" fmla="*/ 155282 w 1033465"/>
                <a:gd name="connsiteY41" fmla="*/ 538849 h 838042"/>
                <a:gd name="connsiteX42" fmla="*/ 305777 w 1033465"/>
                <a:gd name="connsiteY42" fmla="*/ 533134 h 838042"/>
                <a:gd name="connsiteX43" fmla="*/ 321017 w 1033465"/>
                <a:gd name="connsiteY43" fmla="*/ 540754 h 838042"/>
                <a:gd name="connsiteX44" fmla="*/ 332447 w 1033465"/>
                <a:gd name="connsiteY44" fmla="*/ 546469 h 838042"/>
                <a:gd name="connsiteX45" fmla="*/ 336257 w 1033465"/>
                <a:gd name="connsiteY45" fmla="*/ 552184 h 838042"/>
                <a:gd name="connsiteX46" fmla="*/ 341972 w 1033465"/>
                <a:gd name="connsiteY46" fmla="*/ 554089 h 838042"/>
                <a:gd name="connsiteX47" fmla="*/ 353402 w 1033465"/>
                <a:gd name="connsiteY47" fmla="*/ 561709 h 838042"/>
                <a:gd name="connsiteX48" fmla="*/ 359117 w 1033465"/>
                <a:gd name="connsiteY48" fmla="*/ 565519 h 838042"/>
                <a:gd name="connsiteX49" fmla="*/ 362927 w 1033465"/>
                <a:gd name="connsiteY49" fmla="*/ 571234 h 838042"/>
                <a:gd name="connsiteX50" fmla="*/ 368642 w 1033465"/>
                <a:gd name="connsiteY50" fmla="*/ 582664 h 838042"/>
                <a:gd name="connsiteX51" fmla="*/ 364832 w 1033465"/>
                <a:gd name="connsiteY51" fmla="*/ 609334 h 838042"/>
                <a:gd name="connsiteX52" fmla="*/ 361022 w 1033465"/>
                <a:gd name="connsiteY52" fmla="*/ 615049 h 838042"/>
                <a:gd name="connsiteX53" fmla="*/ 359117 w 1033465"/>
                <a:gd name="connsiteY53" fmla="*/ 620764 h 838042"/>
                <a:gd name="connsiteX54" fmla="*/ 355307 w 1033465"/>
                <a:gd name="connsiteY54" fmla="*/ 626479 h 838042"/>
                <a:gd name="connsiteX55" fmla="*/ 353402 w 1033465"/>
                <a:gd name="connsiteY55" fmla="*/ 632194 h 838042"/>
                <a:gd name="connsiteX56" fmla="*/ 349592 w 1033465"/>
                <a:gd name="connsiteY56" fmla="*/ 637909 h 838042"/>
                <a:gd name="connsiteX57" fmla="*/ 332447 w 1033465"/>
                <a:gd name="connsiteY57" fmla="*/ 704584 h 838042"/>
                <a:gd name="connsiteX58" fmla="*/ 330542 w 1033465"/>
                <a:gd name="connsiteY58" fmla="*/ 756019 h 838042"/>
                <a:gd name="connsiteX59" fmla="*/ 332447 w 1033465"/>
                <a:gd name="connsiteY59" fmla="*/ 780784 h 838042"/>
                <a:gd name="connsiteX60" fmla="*/ 334352 w 1033465"/>
                <a:gd name="connsiteY60" fmla="*/ 786499 h 838042"/>
                <a:gd name="connsiteX61" fmla="*/ 338162 w 1033465"/>
                <a:gd name="connsiteY61" fmla="*/ 790309 h 838042"/>
                <a:gd name="connsiteX62" fmla="*/ 366737 w 1033465"/>
                <a:gd name="connsiteY62" fmla="*/ 836029 h 838042"/>
                <a:gd name="connsiteX63" fmla="*/ 389597 w 1033465"/>
                <a:gd name="connsiteY63" fmla="*/ 837934 h 838042"/>
                <a:gd name="connsiteX64" fmla="*/ 397407 w 1033465"/>
                <a:gd name="connsiteY64" fmla="*/ 833530 h 838042"/>
                <a:gd name="connsiteX65" fmla="*/ 402932 w 1033465"/>
                <a:gd name="connsiteY65" fmla="*/ 784594 h 838042"/>
                <a:gd name="connsiteX66" fmla="*/ 406742 w 1033465"/>
                <a:gd name="connsiteY66" fmla="*/ 727444 h 838042"/>
                <a:gd name="connsiteX67" fmla="*/ 423887 w 1033465"/>
                <a:gd name="connsiteY67" fmla="*/ 672199 h 838042"/>
                <a:gd name="connsiteX68" fmla="*/ 429602 w 1033465"/>
                <a:gd name="connsiteY68" fmla="*/ 658864 h 838042"/>
                <a:gd name="connsiteX69" fmla="*/ 444084 w 1033465"/>
                <a:gd name="connsiteY69" fmla="*/ 626947 h 838042"/>
                <a:gd name="connsiteX70" fmla="*/ 464289 w 1033465"/>
                <a:gd name="connsiteY70" fmla="*/ 600072 h 838042"/>
                <a:gd name="connsiteX71" fmla="*/ 523510 w 1033465"/>
                <a:gd name="connsiteY71" fmla="*/ 565123 h 838042"/>
                <a:gd name="connsiteX72" fmla="*/ 599348 w 1033465"/>
                <a:gd name="connsiteY72" fmla="*/ 550915 h 838042"/>
                <a:gd name="connsiteX73" fmla="*/ 707801 w 1033465"/>
                <a:gd name="connsiteY73" fmla="*/ 612819 h 838042"/>
                <a:gd name="connsiteX74" fmla="*/ 780122 w 1033465"/>
                <a:gd name="connsiteY74" fmla="*/ 656959 h 838042"/>
                <a:gd name="connsiteX75" fmla="*/ 804887 w 1033465"/>
                <a:gd name="connsiteY75" fmla="*/ 632194 h 838042"/>
                <a:gd name="connsiteX76" fmla="*/ 801077 w 1033465"/>
                <a:gd name="connsiteY76" fmla="*/ 601714 h 838042"/>
                <a:gd name="connsiteX77" fmla="*/ 762796 w 1033465"/>
                <a:gd name="connsiteY77" fmla="*/ 562523 h 838042"/>
                <a:gd name="connsiteX78" fmla="*/ 650582 w 1033465"/>
                <a:gd name="connsiteY78" fmla="*/ 479794 h 838042"/>
                <a:gd name="connsiteX79" fmla="*/ 646772 w 1033465"/>
                <a:gd name="connsiteY79" fmla="*/ 462649 h 838042"/>
                <a:gd name="connsiteX80" fmla="*/ 658202 w 1033465"/>
                <a:gd name="connsiteY80" fmla="*/ 426454 h 838042"/>
                <a:gd name="connsiteX81" fmla="*/ 726782 w 1033465"/>
                <a:gd name="connsiteY81" fmla="*/ 405499 h 838042"/>
                <a:gd name="connsiteX82" fmla="*/ 813738 w 1033465"/>
                <a:gd name="connsiteY82" fmla="*/ 406906 h 838042"/>
                <a:gd name="connsiteX83" fmla="*/ 906231 w 1033465"/>
                <a:gd name="connsiteY83" fmla="*/ 417646 h 838042"/>
                <a:gd name="connsiteX84" fmla="*/ 1002290 w 1033465"/>
                <a:gd name="connsiteY84" fmla="*/ 426835 h 838042"/>
                <a:gd name="connsiteX85" fmla="*/ 1032449 w 1033465"/>
                <a:gd name="connsiteY85" fmla="*/ 402711 h 838042"/>
                <a:gd name="connsiteX86" fmla="*/ 1020514 w 1033465"/>
                <a:gd name="connsiteY86" fmla="*/ 377797 h 838042"/>
                <a:gd name="connsiteX87" fmla="*/ 964889 w 1033465"/>
                <a:gd name="connsiteY87" fmla="*/ 358029 h 838042"/>
                <a:gd name="connsiteX88" fmla="*/ 827747 w 1033465"/>
                <a:gd name="connsiteY88" fmla="*/ 357874 h 838042"/>
                <a:gd name="connsiteX89" fmla="*/ 755811 w 1033465"/>
                <a:gd name="connsiteY89" fmla="*/ 361702 h 838042"/>
                <a:gd name="connsiteX90" fmla="*/ 671537 w 1033465"/>
                <a:gd name="connsiteY90" fmla="*/ 369304 h 838042"/>
                <a:gd name="connsiteX91" fmla="*/ 644867 w 1033465"/>
                <a:gd name="connsiteY91" fmla="*/ 338824 h 838042"/>
                <a:gd name="connsiteX92" fmla="*/ 676403 w 1033465"/>
                <a:gd name="connsiteY92" fmla="*/ 304962 h 838042"/>
                <a:gd name="connsiteX93" fmla="*/ 707732 w 1033465"/>
                <a:gd name="connsiteY93" fmla="*/ 283579 h 838042"/>
                <a:gd name="connsiteX94" fmla="*/ 743927 w 1033465"/>
                <a:gd name="connsiteY94" fmla="*/ 251194 h 838042"/>
                <a:gd name="connsiteX95" fmla="*/ 783019 w 1033465"/>
                <a:gd name="connsiteY95" fmla="*/ 213846 h 838042"/>
                <a:gd name="connsiteX96" fmla="*/ 746401 w 1033465"/>
                <a:gd name="connsiteY96" fmla="*/ 201789 h 838042"/>
                <a:gd name="connsiteX97" fmla="*/ 694397 w 1033465"/>
                <a:gd name="connsiteY97" fmla="*/ 226429 h 838042"/>
                <a:gd name="connsiteX98" fmla="*/ 656678 w 1033465"/>
                <a:gd name="connsiteY98" fmla="*/ 257626 h 838042"/>
                <a:gd name="connsiteX99" fmla="*/ 616001 w 1033465"/>
                <a:gd name="connsiteY99" fmla="*/ 286712 h 838042"/>
                <a:gd name="connsiteX100" fmla="*/ 564857 w 1033465"/>
                <a:gd name="connsiteY100" fmla="*/ 287389 h 838042"/>
                <a:gd name="connsiteX101" fmla="*/ 530567 w 1033465"/>
                <a:gd name="connsiteY101" fmla="*/ 274054 h 838042"/>
                <a:gd name="connsiteX102" fmla="*/ 507707 w 1033465"/>
                <a:gd name="connsiteY102" fmla="*/ 235954 h 838042"/>
                <a:gd name="connsiteX103" fmla="*/ 509612 w 1033465"/>
                <a:gd name="connsiteY103" fmla="*/ 171184 h 838042"/>
                <a:gd name="connsiteX104" fmla="*/ 508314 w 1033465"/>
                <a:gd name="connsiteY104" fmla="*/ 73485 h 838042"/>
                <a:gd name="connsiteX105" fmla="*/ 454116 w 1033465"/>
                <a:gd name="connsiteY105" fmla="*/ 11248 h 838042"/>
                <a:gd name="connsiteX106" fmla="*/ 442470 w 1033465"/>
                <a:gd name="connsiteY106" fmla="*/ 75864 h 838042"/>
                <a:gd name="connsiteX107" fmla="*/ 439226 w 1033465"/>
                <a:gd name="connsiteY107" fmla="*/ 132660 h 838042"/>
                <a:gd name="connsiteX108" fmla="*/ 436054 w 1033465"/>
                <a:gd name="connsiteY10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82210 w 1033465"/>
                <a:gd name="connsiteY21" fmla="*/ 354067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82210 w 1033465"/>
                <a:gd name="connsiteY21" fmla="*/ 354067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28811 w 1033465"/>
                <a:gd name="connsiteY20" fmla="*/ 323832 h 838042"/>
                <a:gd name="connsiteX21" fmla="*/ 282210 w 1033465"/>
                <a:gd name="connsiteY21" fmla="*/ 354067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28811 w 1033465"/>
                <a:gd name="connsiteY19" fmla="*/ 323832 h 838042"/>
                <a:gd name="connsiteX20" fmla="*/ 282210 w 1033465"/>
                <a:gd name="connsiteY20" fmla="*/ 354067 h 838042"/>
                <a:gd name="connsiteX21" fmla="*/ 281012 w 1033465"/>
                <a:gd name="connsiteY21" fmla="*/ 399784 h 838042"/>
                <a:gd name="connsiteX22" fmla="*/ 265772 w 1033465"/>
                <a:gd name="connsiteY22" fmla="*/ 447409 h 838042"/>
                <a:gd name="connsiteX23" fmla="*/ 254342 w 1033465"/>
                <a:gd name="connsiteY23" fmla="*/ 455029 h 838042"/>
                <a:gd name="connsiteX24" fmla="*/ 242912 w 1033465"/>
                <a:gd name="connsiteY24" fmla="*/ 458839 h 838042"/>
                <a:gd name="connsiteX25" fmla="*/ 128612 w 1033465"/>
                <a:gd name="connsiteY25" fmla="*/ 458839 h 838042"/>
                <a:gd name="connsiteX26" fmla="*/ 122897 w 1033465"/>
                <a:gd name="connsiteY26" fmla="*/ 460744 h 838042"/>
                <a:gd name="connsiteX27" fmla="*/ 107657 w 1033465"/>
                <a:gd name="connsiteY27" fmla="*/ 462649 h 838042"/>
                <a:gd name="connsiteX28" fmla="*/ 90512 w 1033465"/>
                <a:gd name="connsiteY28" fmla="*/ 468364 h 838042"/>
                <a:gd name="connsiteX29" fmla="*/ 84797 w 1033465"/>
                <a:gd name="connsiteY29" fmla="*/ 470269 h 838042"/>
                <a:gd name="connsiteX30" fmla="*/ 79082 w 1033465"/>
                <a:gd name="connsiteY30" fmla="*/ 474079 h 838042"/>
                <a:gd name="connsiteX31" fmla="*/ 67652 w 1033465"/>
                <a:gd name="connsiteY31" fmla="*/ 475984 h 838042"/>
                <a:gd name="connsiteX32" fmla="*/ 29552 w 1033465"/>
                <a:gd name="connsiteY32" fmla="*/ 477889 h 838042"/>
                <a:gd name="connsiteX33" fmla="*/ 18122 w 1033465"/>
                <a:gd name="connsiteY33" fmla="*/ 483604 h 838042"/>
                <a:gd name="connsiteX34" fmla="*/ 8597 w 1033465"/>
                <a:gd name="connsiteY34" fmla="*/ 493129 h 838042"/>
                <a:gd name="connsiteX35" fmla="*/ 6692 w 1033465"/>
                <a:gd name="connsiteY35" fmla="*/ 498844 h 838042"/>
                <a:gd name="connsiteX36" fmla="*/ 2882 w 1033465"/>
                <a:gd name="connsiteY36" fmla="*/ 504559 h 838042"/>
                <a:gd name="connsiteX37" fmla="*/ 14312 w 1033465"/>
                <a:gd name="connsiteY37" fmla="*/ 540754 h 838042"/>
                <a:gd name="connsiteX38" fmla="*/ 147662 w 1033465"/>
                <a:gd name="connsiteY38" fmla="*/ 540754 h 838042"/>
                <a:gd name="connsiteX39" fmla="*/ 155282 w 1033465"/>
                <a:gd name="connsiteY39" fmla="*/ 538849 h 838042"/>
                <a:gd name="connsiteX40" fmla="*/ 305777 w 1033465"/>
                <a:gd name="connsiteY40" fmla="*/ 533134 h 838042"/>
                <a:gd name="connsiteX41" fmla="*/ 321017 w 1033465"/>
                <a:gd name="connsiteY41" fmla="*/ 540754 h 838042"/>
                <a:gd name="connsiteX42" fmla="*/ 332447 w 1033465"/>
                <a:gd name="connsiteY42" fmla="*/ 546469 h 838042"/>
                <a:gd name="connsiteX43" fmla="*/ 336257 w 1033465"/>
                <a:gd name="connsiteY43" fmla="*/ 552184 h 838042"/>
                <a:gd name="connsiteX44" fmla="*/ 341972 w 1033465"/>
                <a:gd name="connsiteY44" fmla="*/ 554089 h 838042"/>
                <a:gd name="connsiteX45" fmla="*/ 353402 w 1033465"/>
                <a:gd name="connsiteY45" fmla="*/ 561709 h 838042"/>
                <a:gd name="connsiteX46" fmla="*/ 359117 w 1033465"/>
                <a:gd name="connsiteY46" fmla="*/ 565519 h 838042"/>
                <a:gd name="connsiteX47" fmla="*/ 362927 w 1033465"/>
                <a:gd name="connsiteY47" fmla="*/ 571234 h 838042"/>
                <a:gd name="connsiteX48" fmla="*/ 368642 w 1033465"/>
                <a:gd name="connsiteY48" fmla="*/ 582664 h 838042"/>
                <a:gd name="connsiteX49" fmla="*/ 364832 w 1033465"/>
                <a:gd name="connsiteY49" fmla="*/ 609334 h 838042"/>
                <a:gd name="connsiteX50" fmla="*/ 361022 w 1033465"/>
                <a:gd name="connsiteY50" fmla="*/ 615049 h 838042"/>
                <a:gd name="connsiteX51" fmla="*/ 359117 w 1033465"/>
                <a:gd name="connsiteY51" fmla="*/ 620764 h 838042"/>
                <a:gd name="connsiteX52" fmla="*/ 355307 w 1033465"/>
                <a:gd name="connsiteY52" fmla="*/ 626479 h 838042"/>
                <a:gd name="connsiteX53" fmla="*/ 353402 w 1033465"/>
                <a:gd name="connsiteY53" fmla="*/ 632194 h 838042"/>
                <a:gd name="connsiteX54" fmla="*/ 349592 w 1033465"/>
                <a:gd name="connsiteY54" fmla="*/ 637909 h 838042"/>
                <a:gd name="connsiteX55" fmla="*/ 332447 w 1033465"/>
                <a:gd name="connsiteY55" fmla="*/ 704584 h 838042"/>
                <a:gd name="connsiteX56" fmla="*/ 330542 w 1033465"/>
                <a:gd name="connsiteY56" fmla="*/ 756019 h 838042"/>
                <a:gd name="connsiteX57" fmla="*/ 332447 w 1033465"/>
                <a:gd name="connsiteY57" fmla="*/ 780784 h 838042"/>
                <a:gd name="connsiteX58" fmla="*/ 334352 w 1033465"/>
                <a:gd name="connsiteY58" fmla="*/ 786499 h 838042"/>
                <a:gd name="connsiteX59" fmla="*/ 338162 w 1033465"/>
                <a:gd name="connsiteY59" fmla="*/ 790309 h 838042"/>
                <a:gd name="connsiteX60" fmla="*/ 366737 w 1033465"/>
                <a:gd name="connsiteY60" fmla="*/ 836029 h 838042"/>
                <a:gd name="connsiteX61" fmla="*/ 389597 w 1033465"/>
                <a:gd name="connsiteY61" fmla="*/ 837934 h 838042"/>
                <a:gd name="connsiteX62" fmla="*/ 397407 w 1033465"/>
                <a:gd name="connsiteY62" fmla="*/ 833530 h 838042"/>
                <a:gd name="connsiteX63" fmla="*/ 402932 w 1033465"/>
                <a:gd name="connsiteY63" fmla="*/ 784594 h 838042"/>
                <a:gd name="connsiteX64" fmla="*/ 406742 w 1033465"/>
                <a:gd name="connsiteY64" fmla="*/ 727444 h 838042"/>
                <a:gd name="connsiteX65" fmla="*/ 423887 w 1033465"/>
                <a:gd name="connsiteY65" fmla="*/ 672199 h 838042"/>
                <a:gd name="connsiteX66" fmla="*/ 429602 w 1033465"/>
                <a:gd name="connsiteY66" fmla="*/ 658864 h 838042"/>
                <a:gd name="connsiteX67" fmla="*/ 444084 w 1033465"/>
                <a:gd name="connsiteY67" fmla="*/ 626947 h 838042"/>
                <a:gd name="connsiteX68" fmla="*/ 464289 w 1033465"/>
                <a:gd name="connsiteY68" fmla="*/ 600072 h 838042"/>
                <a:gd name="connsiteX69" fmla="*/ 523510 w 1033465"/>
                <a:gd name="connsiteY69" fmla="*/ 565123 h 838042"/>
                <a:gd name="connsiteX70" fmla="*/ 599348 w 1033465"/>
                <a:gd name="connsiteY70" fmla="*/ 550915 h 838042"/>
                <a:gd name="connsiteX71" fmla="*/ 707801 w 1033465"/>
                <a:gd name="connsiteY71" fmla="*/ 612819 h 838042"/>
                <a:gd name="connsiteX72" fmla="*/ 780122 w 1033465"/>
                <a:gd name="connsiteY72" fmla="*/ 656959 h 838042"/>
                <a:gd name="connsiteX73" fmla="*/ 804887 w 1033465"/>
                <a:gd name="connsiteY73" fmla="*/ 632194 h 838042"/>
                <a:gd name="connsiteX74" fmla="*/ 801077 w 1033465"/>
                <a:gd name="connsiteY74" fmla="*/ 601714 h 838042"/>
                <a:gd name="connsiteX75" fmla="*/ 762796 w 1033465"/>
                <a:gd name="connsiteY75" fmla="*/ 562523 h 838042"/>
                <a:gd name="connsiteX76" fmla="*/ 650582 w 1033465"/>
                <a:gd name="connsiteY76" fmla="*/ 479794 h 838042"/>
                <a:gd name="connsiteX77" fmla="*/ 646772 w 1033465"/>
                <a:gd name="connsiteY77" fmla="*/ 462649 h 838042"/>
                <a:gd name="connsiteX78" fmla="*/ 658202 w 1033465"/>
                <a:gd name="connsiteY78" fmla="*/ 426454 h 838042"/>
                <a:gd name="connsiteX79" fmla="*/ 726782 w 1033465"/>
                <a:gd name="connsiteY79" fmla="*/ 405499 h 838042"/>
                <a:gd name="connsiteX80" fmla="*/ 813738 w 1033465"/>
                <a:gd name="connsiteY80" fmla="*/ 406906 h 838042"/>
                <a:gd name="connsiteX81" fmla="*/ 906231 w 1033465"/>
                <a:gd name="connsiteY81" fmla="*/ 417646 h 838042"/>
                <a:gd name="connsiteX82" fmla="*/ 1002290 w 1033465"/>
                <a:gd name="connsiteY82" fmla="*/ 426835 h 838042"/>
                <a:gd name="connsiteX83" fmla="*/ 1032449 w 1033465"/>
                <a:gd name="connsiteY83" fmla="*/ 402711 h 838042"/>
                <a:gd name="connsiteX84" fmla="*/ 1020514 w 1033465"/>
                <a:gd name="connsiteY84" fmla="*/ 377797 h 838042"/>
                <a:gd name="connsiteX85" fmla="*/ 964889 w 1033465"/>
                <a:gd name="connsiteY85" fmla="*/ 358029 h 838042"/>
                <a:gd name="connsiteX86" fmla="*/ 827747 w 1033465"/>
                <a:gd name="connsiteY86" fmla="*/ 357874 h 838042"/>
                <a:gd name="connsiteX87" fmla="*/ 755811 w 1033465"/>
                <a:gd name="connsiteY87" fmla="*/ 361702 h 838042"/>
                <a:gd name="connsiteX88" fmla="*/ 671537 w 1033465"/>
                <a:gd name="connsiteY88" fmla="*/ 369304 h 838042"/>
                <a:gd name="connsiteX89" fmla="*/ 644867 w 1033465"/>
                <a:gd name="connsiteY89" fmla="*/ 338824 h 838042"/>
                <a:gd name="connsiteX90" fmla="*/ 676403 w 1033465"/>
                <a:gd name="connsiteY90" fmla="*/ 304962 h 838042"/>
                <a:gd name="connsiteX91" fmla="*/ 707732 w 1033465"/>
                <a:gd name="connsiteY91" fmla="*/ 283579 h 838042"/>
                <a:gd name="connsiteX92" fmla="*/ 743927 w 1033465"/>
                <a:gd name="connsiteY92" fmla="*/ 251194 h 838042"/>
                <a:gd name="connsiteX93" fmla="*/ 783019 w 1033465"/>
                <a:gd name="connsiteY93" fmla="*/ 213846 h 838042"/>
                <a:gd name="connsiteX94" fmla="*/ 746401 w 1033465"/>
                <a:gd name="connsiteY94" fmla="*/ 201789 h 838042"/>
                <a:gd name="connsiteX95" fmla="*/ 694397 w 1033465"/>
                <a:gd name="connsiteY95" fmla="*/ 226429 h 838042"/>
                <a:gd name="connsiteX96" fmla="*/ 656678 w 1033465"/>
                <a:gd name="connsiteY96" fmla="*/ 257626 h 838042"/>
                <a:gd name="connsiteX97" fmla="*/ 616001 w 1033465"/>
                <a:gd name="connsiteY97" fmla="*/ 286712 h 838042"/>
                <a:gd name="connsiteX98" fmla="*/ 564857 w 1033465"/>
                <a:gd name="connsiteY98" fmla="*/ 287389 h 838042"/>
                <a:gd name="connsiteX99" fmla="*/ 530567 w 1033465"/>
                <a:gd name="connsiteY99" fmla="*/ 274054 h 838042"/>
                <a:gd name="connsiteX100" fmla="*/ 507707 w 1033465"/>
                <a:gd name="connsiteY100" fmla="*/ 235954 h 838042"/>
                <a:gd name="connsiteX101" fmla="*/ 509612 w 1033465"/>
                <a:gd name="connsiteY101" fmla="*/ 171184 h 838042"/>
                <a:gd name="connsiteX102" fmla="*/ 508314 w 1033465"/>
                <a:gd name="connsiteY102" fmla="*/ 73485 h 838042"/>
                <a:gd name="connsiteX103" fmla="*/ 454116 w 1033465"/>
                <a:gd name="connsiteY103" fmla="*/ 11248 h 838042"/>
                <a:gd name="connsiteX104" fmla="*/ 442470 w 1033465"/>
                <a:gd name="connsiteY104" fmla="*/ 75864 h 838042"/>
                <a:gd name="connsiteX105" fmla="*/ 439226 w 1033465"/>
                <a:gd name="connsiteY105" fmla="*/ 132660 h 838042"/>
                <a:gd name="connsiteX106" fmla="*/ 436054 w 1033465"/>
                <a:gd name="connsiteY10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28811 w 1033465"/>
                <a:gd name="connsiteY19" fmla="*/ 323832 h 838042"/>
                <a:gd name="connsiteX20" fmla="*/ 282210 w 1033465"/>
                <a:gd name="connsiteY20" fmla="*/ 354067 h 838042"/>
                <a:gd name="connsiteX21" fmla="*/ 281012 w 1033465"/>
                <a:gd name="connsiteY21" fmla="*/ 399784 h 838042"/>
                <a:gd name="connsiteX22" fmla="*/ 265772 w 1033465"/>
                <a:gd name="connsiteY22" fmla="*/ 447409 h 838042"/>
                <a:gd name="connsiteX23" fmla="*/ 254342 w 1033465"/>
                <a:gd name="connsiteY23" fmla="*/ 455029 h 838042"/>
                <a:gd name="connsiteX24" fmla="*/ 242912 w 1033465"/>
                <a:gd name="connsiteY24" fmla="*/ 458839 h 838042"/>
                <a:gd name="connsiteX25" fmla="*/ 128612 w 1033465"/>
                <a:gd name="connsiteY25" fmla="*/ 458839 h 838042"/>
                <a:gd name="connsiteX26" fmla="*/ 122897 w 1033465"/>
                <a:gd name="connsiteY26" fmla="*/ 460744 h 838042"/>
                <a:gd name="connsiteX27" fmla="*/ 107657 w 1033465"/>
                <a:gd name="connsiteY27" fmla="*/ 462649 h 838042"/>
                <a:gd name="connsiteX28" fmla="*/ 90512 w 1033465"/>
                <a:gd name="connsiteY28" fmla="*/ 468364 h 838042"/>
                <a:gd name="connsiteX29" fmla="*/ 84797 w 1033465"/>
                <a:gd name="connsiteY29" fmla="*/ 470269 h 838042"/>
                <a:gd name="connsiteX30" fmla="*/ 79082 w 1033465"/>
                <a:gd name="connsiteY30" fmla="*/ 474079 h 838042"/>
                <a:gd name="connsiteX31" fmla="*/ 67652 w 1033465"/>
                <a:gd name="connsiteY31" fmla="*/ 475984 h 838042"/>
                <a:gd name="connsiteX32" fmla="*/ 29552 w 1033465"/>
                <a:gd name="connsiteY32" fmla="*/ 477889 h 838042"/>
                <a:gd name="connsiteX33" fmla="*/ 18122 w 1033465"/>
                <a:gd name="connsiteY33" fmla="*/ 483604 h 838042"/>
                <a:gd name="connsiteX34" fmla="*/ 8597 w 1033465"/>
                <a:gd name="connsiteY34" fmla="*/ 493129 h 838042"/>
                <a:gd name="connsiteX35" fmla="*/ 6692 w 1033465"/>
                <a:gd name="connsiteY35" fmla="*/ 498844 h 838042"/>
                <a:gd name="connsiteX36" fmla="*/ 2882 w 1033465"/>
                <a:gd name="connsiteY36" fmla="*/ 504559 h 838042"/>
                <a:gd name="connsiteX37" fmla="*/ 14312 w 1033465"/>
                <a:gd name="connsiteY37" fmla="*/ 540754 h 838042"/>
                <a:gd name="connsiteX38" fmla="*/ 147662 w 1033465"/>
                <a:gd name="connsiteY38" fmla="*/ 540754 h 838042"/>
                <a:gd name="connsiteX39" fmla="*/ 155282 w 1033465"/>
                <a:gd name="connsiteY39" fmla="*/ 538849 h 838042"/>
                <a:gd name="connsiteX40" fmla="*/ 305777 w 1033465"/>
                <a:gd name="connsiteY40" fmla="*/ 533134 h 838042"/>
                <a:gd name="connsiteX41" fmla="*/ 321017 w 1033465"/>
                <a:gd name="connsiteY41" fmla="*/ 540754 h 838042"/>
                <a:gd name="connsiteX42" fmla="*/ 332447 w 1033465"/>
                <a:gd name="connsiteY42" fmla="*/ 546469 h 838042"/>
                <a:gd name="connsiteX43" fmla="*/ 336257 w 1033465"/>
                <a:gd name="connsiteY43" fmla="*/ 552184 h 838042"/>
                <a:gd name="connsiteX44" fmla="*/ 341972 w 1033465"/>
                <a:gd name="connsiteY44" fmla="*/ 554089 h 838042"/>
                <a:gd name="connsiteX45" fmla="*/ 353402 w 1033465"/>
                <a:gd name="connsiteY45" fmla="*/ 561709 h 838042"/>
                <a:gd name="connsiteX46" fmla="*/ 359117 w 1033465"/>
                <a:gd name="connsiteY46" fmla="*/ 565519 h 838042"/>
                <a:gd name="connsiteX47" fmla="*/ 362927 w 1033465"/>
                <a:gd name="connsiteY47" fmla="*/ 571234 h 838042"/>
                <a:gd name="connsiteX48" fmla="*/ 368642 w 1033465"/>
                <a:gd name="connsiteY48" fmla="*/ 582664 h 838042"/>
                <a:gd name="connsiteX49" fmla="*/ 364832 w 1033465"/>
                <a:gd name="connsiteY49" fmla="*/ 609334 h 838042"/>
                <a:gd name="connsiteX50" fmla="*/ 361022 w 1033465"/>
                <a:gd name="connsiteY50" fmla="*/ 615049 h 838042"/>
                <a:gd name="connsiteX51" fmla="*/ 359117 w 1033465"/>
                <a:gd name="connsiteY51" fmla="*/ 620764 h 838042"/>
                <a:gd name="connsiteX52" fmla="*/ 355307 w 1033465"/>
                <a:gd name="connsiteY52" fmla="*/ 626479 h 838042"/>
                <a:gd name="connsiteX53" fmla="*/ 353402 w 1033465"/>
                <a:gd name="connsiteY53" fmla="*/ 632194 h 838042"/>
                <a:gd name="connsiteX54" fmla="*/ 349592 w 1033465"/>
                <a:gd name="connsiteY54" fmla="*/ 637909 h 838042"/>
                <a:gd name="connsiteX55" fmla="*/ 332447 w 1033465"/>
                <a:gd name="connsiteY55" fmla="*/ 704584 h 838042"/>
                <a:gd name="connsiteX56" fmla="*/ 330542 w 1033465"/>
                <a:gd name="connsiteY56" fmla="*/ 756019 h 838042"/>
                <a:gd name="connsiteX57" fmla="*/ 332447 w 1033465"/>
                <a:gd name="connsiteY57" fmla="*/ 780784 h 838042"/>
                <a:gd name="connsiteX58" fmla="*/ 334352 w 1033465"/>
                <a:gd name="connsiteY58" fmla="*/ 786499 h 838042"/>
                <a:gd name="connsiteX59" fmla="*/ 338162 w 1033465"/>
                <a:gd name="connsiteY59" fmla="*/ 790309 h 838042"/>
                <a:gd name="connsiteX60" fmla="*/ 366737 w 1033465"/>
                <a:gd name="connsiteY60" fmla="*/ 836029 h 838042"/>
                <a:gd name="connsiteX61" fmla="*/ 389597 w 1033465"/>
                <a:gd name="connsiteY61" fmla="*/ 837934 h 838042"/>
                <a:gd name="connsiteX62" fmla="*/ 397407 w 1033465"/>
                <a:gd name="connsiteY62" fmla="*/ 833530 h 838042"/>
                <a:gd name="connsiteX63" fmla="*/ 402932 w 1033465"/>
                <a:gd name="connsiteY63" fmla="*/ 784594 h 838042"/>
                <a:gd name="connsiteX64" fmla="*/ 406742 w 1033465"/>
                <a:gd name="connsiteY64" fmla="*/ 727444 h 838042"/>
                <a:gd name="connsiteX65" fmla="*/ 423887 w 1033465"/>
                <a:gd name="connsiteY65" fmla="*/ 672199 h 838042"/>
                <a:gd name="connsiteX66" fmla="*/ 429602 w 1033465"/>
                <a:gd name="connsiteY66" fmla="*/ 658864 h 838042"/>
                <a:gd name="connsiteX67" fmla="*/ 444084 w 1033465"/>
                <a:gd name="connsiteY67" fmla="*/ 626947 h 838042"/>
                <a:gd name="connsiteX68" fmla="*/ 464289 w 1033465"/>
                <a:gd name="connsiteY68" fmla="*/ 600072 h 838042"/>
                <a:gd name="connsiteX69" fmla="*/ 523510 w 1033465"/>
                <a:gd name="connsiteY69" fmla="*/ 565123 h 838042"/>
                <a:gd name="connsiteX70" fmla="*/ 599348 w 1033465"/>
                <a:gd name="connsiteY70" fmla="*/ 550915 h 838042"/>
                <a:gd name="connsiteX71" fmla="*/ 707801 w 1033465"/>
                <a:gd name="connsiteY71" fmla="*/ 612819 h 838042"/>
                <a:gd name="connsiteX72" fmla="*/ 780122 w 1033465"/>
                <a:gd name="connsiteY72" fmla="*/ 656959 h 838042"/>
                <a:gd name="connsiteX73" fmla="*/ 804887 w 1033465"/>
                <a:gd name="connsiteY73" fmla="*/ 632194 h 838042"/>
                <a:gd name="connsiteX74" fmla="*/ 801077 w 1033465"/>
                <a:gd name="connsiteY74" fmla="*/ 601714 h 838042"/>
                <a:gd name="connsiteX75" fmla="*/ 762796 w 1033465"/>
                <a:gd name="connsiteY75" fmla="*/ 562523 h 838042"/>
                <a:gd name="connsiteX76" fmla="*/ 650582 w 1033465"/>
                <a:gd name="connsiteY76" fmla="*/ 479794 h 838042"/>
                <a:gd name="connsiteX77" fmla="*/ 646772 w 1033465"/>
                <a:gd name="connsiteY77" fmla="*/ 462649 h 838042"/>
                <a:gd name="connsiteX78" fmla="*/ 658202 w 1033465"/>
                <a:gd name="connsiteY78" fmla="*/ 426454 h 838042"/>
                <a:gd name="connsiteX79" fmla="*/ 726782 w 1033465"/>
                <a:gd name="connsiteY79" fmla="*/ 405499 h 838042"/>
                <a:gd name="connsiteX80" fmla="*/ 813738 w 1033465"/>
                <a:gd name="connsiteY80" fmla="*/ 406906 h 838042"/>
                <a:gd name="connsiteX81" fmla="*/ 906231 w 1033465"/>
                <a:gd name="connsiteY81" fmla="*/ 417646 h 838042"/>
                <a:gd name="connsiteX82" fmla="*/ 1002290 w 1033465"/>
                <a:gd name="connsiteY82" fmla="*/ 426835 h 838042"/>
                <a:gd name="connsiteX83" fmla="*/ 1032449 w 1033465"/>
                <a:gd name="connsiteY83" fmla="*/ 402711 h 838042"/>
                <a:gd name="connsiteX84" fmla="*/ 1020514 w 1033465"/>
                <a:gd name="connsiteY84" fmla="*/ 377797 h 838042"/>
                <a:gd name="connsiteX85" fmla="*/ 964889 w 1033465"/>
                <a:gd name="connsiteY85" fmla="*/ 358029 h 838042"/>
                <a:gd name="connsiteX86" fmla="*/ 827747 w 1033465"/>
                <a:gd name="connsiteY86" fmla="*/ 357874 h 838042"/>
                <a:gd name="connsiteX87" fmla="*/ 755811 w 1033465"/>
                <a:gd name="connsiteY87" fmla="*/ 361702 h 838042"/>
                <a:gd name="connsiteX88" fmla="*/ 671537 w 1033465"/>
                <a:gd name="connsiteY88" fmla="*/ 369304 h 838042"/>
                <a:gd name="connsiteX89" fmla="*/ 644867 w 1033465"/>
                <a:gd name="connsiteY89" fmla="*/ 338824 h 838042"/>
                <a:gd name="connsiteX90" fmla="*/ 676403 w 1033465"/>
                <a:gd name="connsiteY90" fmla="*/ 304962 h 838042"/>
                <a:gd name="connsiteX91" fmla="*/ 707732 w 1033465"/>
                <a:gd name="connsiteY91" fmla="*/ 283579 h 838042"/>
                <a:gd name="connsiteX92" fmla="*/ 743927 w 1033465"/>
                <a:gd name="connsiteY92" fmla="*/ 251194 h 838042"/>
                <a:gd name="connsiteX93" fmla="*/ 783019 w 1033465"/>
                <a:gd name="connsiteY93" fmla="*/ 213846 h 838042"/>
                <a:gd name="connsiteX94" fmla="*/ 746401 w 1033465"/>
                <a:gd name="connsiteY94" fmla="*/ 201789 h 838042"/>
                <a:gd name="connsiteX95" fmla="*/ 694397 w 1033465"/>
                <a:gd name="connsiteY95" fmla="*/ 226429 h 838042"/>
                <a:gd name="connsiteX96" fmla="*/ 656678 w 1033465"/>
                <a:gd name="connsiteY96" fmla="*/ 257626 h 838042"/>
                <a:gd name="connsiteX97" fmla="*/ 616001 w 1033465"/>
                <a:gd name="connsiteY97" fmla="*/ 286712 h 838042"/>
                <a:gd name="connsiteX98" fmla="*/ 564857 w 1033465"/>
                <a:gd name="connsiteY98" fmla="*/ 287389 h 838042"/>
                <a:gd name="connsiteX99" fmla="*/ 530567 w 1033465"/>
                <a:gd name="connsiteY99" fmla="*/ 274054 h 838042"/>
                <a:gd name="connsiteX100" fmla="*/ 507707 w 1033465"/>
                <a:gd name="connsiteY100" fmla="*/ 235954 h 838042"/>
                <a:gd name="connsiteX101" fmla="*/ 509612 w 1033465"/>
                <a:gd name="connsiteY101" fmla="*/ 171184 h 838042"/>
                <a:gd name="connsiteX102" fmla="*/ 508314 w 1033465"/>
                <a:gd name="connsiteY102" fmla="*/ 73485 h 838042"/>
                <a:gd name="connsiteX103" fmla="*/ 454116 w 1033465"/>
                <a:gd name="connsiteY103" fmla="*/ 11248 h 838042"/>
                <a:gd name="connsiteX104" fmla="*/ 442470 w 1033465"/>
                <a:gd name="connsiteY104" fmla="*/ 75864 h 838042"/>
                <a:gd name="connsiteX105" fmla="*/ 439226 w 1033465"/>
                <a:gd name="connsiteY105" fmla="*/ 132660 h 838042"/>
                <a:gd name="connsiteX106" fmla="*/ 436054 w 1033465"/>
                <a:gd name="connsiteY10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93382 w 1033465"/>
                <a:gd name="connsiteY17" fmla="*/ 308344 h 838042"/>
                <a:gd name="connsiteX18" fmla="*/ 228811 w 1033465"/>
                <a:gd name="connsiteY18" fmla="*/ 323832 h 838042"/>
                <a:gd name="connsiteX19" fmla="*/ 282210 w 1033465"/>
                <a:gd name="connsiteY19" fmla="*/ 354067 h 838042"/>
                <a:gd name="connsiteX20" fmla="*/ 281012 w 1033465"/>
                <a:gd name="connsiteY20" fmla="*/ 399784 h 838042"/>
                <a:gd name="connsiteX21" fmla="*/ 265772 w 1033465"/>
                <a:gd name="connsiteY21" fmla="*/ 447409 h 838042"/>
                <a:gd name="connsiteX22" fmla="*/ 254342 w 1033465"/>
                <a:gd name="connsiteY22" fmla="*/ 455029 h 838042"/>
                <a:gd name="connsiteX23" fmla="*/ 242912 w 1033465"/>
                <a:gd name="connsiteY23" fmla="*/ 458839 h 838042"/>
                <a:gd name="connsiteX24" fmla="*/ 128612 w 1033465"/>
                <a:gd name="connsiteY24" fmla="*/ 458839 h 838042"/>
                <a:gd name="connsiteX25" fmla="*/ 122897 w 1033465"/>
                <a:gd name="connsiteY25" fmla="*/ 460744 h 838042"/>
                <a:gd name="connsiteX26" fmla="*/ 107657 w 1033465"/>
                <a:gd name="connsiteY26" fmla="*/ 462649 h 838042"/>
                <a:gd name="connsiteX27" fmla="*/ 90512 w 1033465"/>
                <a:gd name="connsiteY27" fmla="*/ 468364 h 838042"/>
                <a:gd name="connsiteX28" fmla="*/ 84797 w 1033465"/>
                <a:gd name="connsiteY28" fmla="*/ 470269 h 838042"/>
                <a:gd name="connsiteX29" fmla="*/ 79082 w 1033465"/>
                <a:gd name="connsiteY29" fmla="*/ 474079 h 838042"/>
                <a:gd name="connsiteX30" fmla="*/ 67652 w 1033465"/>
                <a:gd name="connsiteY30" fmla="*/ 475984 h 838042"/>
                <a:gd name="connsiteX31" fmla="*/ 29552 w 1033465"/>
                <a:gd name="connsiteY31" fmla="*/ 477889 h 838042"/>
                <a:gd name="connsiteX32" fmla="*/ 18122 w 1033465"/>
                <a:gd name="connsiteY32" fmla="*/ 483604 h 838042"/>
                <a:gd name="connsiteX33" fmla="*/ 8597 w 1033465"/>
                <a:gd name="connsiteY33" fmla="*/ 493129 h 838042"/>
                <a:gd name="connsiteX34" fmla="*/ 6692 w 1033465"/>
                <a:gd name="connsiteY34" fmla="*/ 498844 h 838042"/>
                <a:gd name="connsiteX35" fmla="*/ 2882 w 1033465"/>
                <a:gd name="connsiteY35" fmla="*/ 504559 h 838042"/>
                <a:gd name="connsiteX36" fmla="*/ 14312 w 1033465"/>
                <a:gd name="connsiteY36" fmla="*/ 540754 h 838042"/>
                <a:gd name="connsiteX37" fmla="*/ 147662 w 1033465"/>
                <a:gd name="connsiteY37" fmla="*/ 540754 h 838042"/>
                <a:gd name="connsiteX38" fmla="*/ 155282 w 1033465"/>
                <a:gd name="connsiteY38" fmla="*/ 538849 h 838042"/>
                <a:gd name="connsiteX39" fmla="*/ 305777 w 1033465"/>
                <a:gd name="connsiteY39" fmla="*/ 533134 h 838042"/>
                <a:gd name="connsiteX40" fmla="*/ 321017 w 1033465"/>
                <a:gd name="connsiteY40" fmla="*/ 540754 h 838042"/>
                <a:gd name="connsiteX41" fmla="*/ 332447 w 1033465"/>
                <a:gd name="connsiteY41" fmla="*/ 546469 h 838042"/>
                <a:gd name="connsiteX42" fmla="*/ 336257 w 1033465"/>
                <a:gd name="connsiteY42" fmla="*/ 552184 h 838042"/>
                <a:gd name="connsiteX43" fmla="*/ 341972 w 1033465"/>
                <a:gd name="connsiteY43" fmla="*/ 554089 h 838042"/>
                <a:gd name="connsiteX44" fmla="*/ 353402 w 1033465"/>
                <a:gd name="connsiteY44" fmla="*/ 561709 h 838042"/>
                <a:gd name="connsiteX45" fmla="*/ 359117 w 1033465"/>
                <a:gd name="connsiteY45" fmla="*/ 565519 h 838042"/>
                <a:gd name="connsiteX46" fmla="*/ 362927 w 1033465"/>
                <a:gd name="connsiteY46" fmla="*/ 571234 h 838042"/>
                <a:gd name="connsiteX47" fmla="*/ 368642 w 1033465"/>
                <a:gd name="connsiteY47" fmla="*/ 582664 h 838042"/>
                <a:gd name="connsiteX48" fmla="*/ 364832 w 1033465"/>
                <a:gd name="connsiteY48" fmla="*/ 609334 h 838042"/>
                <a:gd name="connsiteX49" fmla="*/ 361022 w 1033465"/>
                <a:gd name="connsiteY49" fmla="*/ 615049 h 838042"/>
                <a:gd name="connsiteX50" fmla="*/ 359117 w 1033465"/>
                <a:gd name="connsiteY50" fmla="*/ 620764 h 838042"/>
                <a:gd name="connsiteX51" fmla="*/ 355307 w 1033465"/>
                <a:gd name="connsiteY51" fmla="*/ 626479 h 838042"/>
                <a:gd name="connsiteX52" fmla="*/ 353402 w 1033465"/>
                <a:gd name="connsiteY52" fmla="*/ 632194 h 838042"/>
                <a:gd name="connsiteX53" fmla="*/ 349592 w 1033465"/>
                <a:gd name="connsiteY53" fmla="*/ 637909 h 838042"/>
                <a:gd name="connsiteX54" fmla="*/ 332447 w 1033465"/>
                <a:gd name="connsiteY54" fmla="*/ 704584 h 838042"/>
                <a:gd name="connsiteX55" fmla="*/ 330542 w 1033465"/>
                <a:gd name="connsiteY55" fmla="*/ 756019 h 838042"/>
                <a:gd name="connsiteX56" fmla="*/ 332447 w 1033465"/>
                <a:gd name="connsiteY56" fmla="*/ 780784 h 838042"/>
                <a:gd name="connsiteX57" fmla="*/ 334352 w 1033465"/>
                <a:gd name="connsiteY57" fmla="*/ 786499 h 838042"/>
                <a:gd name="connsiteX58" fmla="*/ 338162 w 1033465"/>
                <a:gd name="connsiteY58" fmla="*/ 790309 h 838042"/>
                <a:gd name="connsiteX59" fmla="*/ 366737 w 1033465"/>
                <a:gd name="connsiteY59" fmla="*/ 836029 h 838042"/>
                <a:gd name="connsiteX60" fmla="*/ 389597 w 1033465"/>
                <a:gd name="connsiteY60" fmla="*/ 837934 h 838042"/>
                <a:gd name="connsiteX61" fmla="*/ 397407 w 1033465"/>
                <a:gd name="connsiteY61" fmla="*/ 833530 h 838042"/>
                <a:gd name="connsiteX62" fmla="*/ 402932 w 1033465"/>
                <a:gd name="connsiteY62" fmla="*/ 784594 h 838042"/>
                <a:gd name="connsiteX63" fmla="*/ 406742 w 1033465"/>
                <a:gd name="connsiteY63" fmla="*/ 727444 h 838042"/>
                <a:gd name="connsiteX64" fmla="*/ 423887 w 1033465"/>
                <a:gd name="connsiteY64" fmla="*/ 672199 h 838042"/>
                <a:gd name="connsiteX65" fmla="*/ 429602 w 1033465"/>
                <a:gd name="connsiteY65" fmla="*/ 658864 h 838042"/>
                <a:gd name="connsiteX66" fmla="*/ 444084 w 1033465"/>
                <a:gd name="connsiteY66" fmla="*/ 626947 h 838042"/>
                <a:gd name="connsiteX67" fmla="*/ 464289 w 1033465"/>
                <a:gd name="connsiteY67" fmla="*/ 600072 h 838042"/>
                <a:gd name="connsiteX68" fmla="*/ 523510 w 1033465"/>
                <a:gd name="connsiteY68" fmla="*/ 565123 h 838042"/>
                <a:gd name="connsiteX69" fmla="*/ 599348 w 1033465"/>
                <a:gd name="connsiteY69" fmla="*/ 550915 h 838042"/>
                <a:gd name="connsiteX70" fmla="*/ 707801 w 1033465"/>
                <a:gd name="connsiteY70" fmla="*/ 612819 h 838042"/>
                <a:gd name="connsiteX71" fmla="*/ 780122 w 1033465"/>
                <a:gd name="connsiteY71" fmla="*/ 656959 h 838042"/>
                <a:gd name="connsiteX72" fmla="*/ 804887 w 1033465"/>
                <a:gd name="connsiteY72" fmla="*/ 632194 h 838042"/>
                <a:gd name="connsiteX73" fmla="*/ 801077 w 1033465"/>
                <a:gd name="connsiteY73" fmla="*/ 601714 h 838042"/>
                <a:gd name="connsiteX74" fmla="*/ 762796 w 1033465"/>
                <a:gd name="connsiteY74" fmla="*/ 562523 h 838042"/>
                <a:gd name="connsiteX75" fmla="*/ 650582 w 1033465"/>
                <a:gd name="connsiteY75" fmla="*/ 479794 h 838042"/>
                <a:gd name="connsiteX76" fmla="*/ 646772 w 1033465"/>
                <a:gd name="connsiteY76" fmla="*/ 462649 h 838042"/>
                <a:gd name="connsiteX77" fmla="*/ 658202 w 1033465"/>
                <a:gd name="connsiteY77" fmla="*/ 426454 h 838042"/>
                <a:gd name="connsiteX78" fmla="*/ 726782 w 1033465"/>
                <a:gd name="connsiteY78" fmla="*/ 405499 h 838042"/>
                <a:gd name="connsiteX79" fmla="*/ 813738 w 1033465"/>
                <a:gd name="connsiteY79" fmla="*/ 406906 h 838042"/>
                <a:gd name="connsiteX80" fmla="*/ 906231 w 1033465"/>
                <a:gd name="connsiteY80" fmla="*/ 417646 h 838042"/>
                <a:gd name="connsiteX81" fmla="*/ 1002290 w 1033465"/>
                <a:gd name="connsiteY81" fmla="*/ 426835 h 838042"/>
                <a:gd name="connsiteX82" fmla="*/ 1032449 w 1033465"/>
                <a:gd name="connsiteY82" fmla="*/ 402711 h 838042"/>
                <a:gd name="connsiteX83" fmla="*/ 1020514 w 1033465"/>
                <a:gd name="connsiteY83" fmla="*/ 377797 h 838042"/>
                <a:gd name="connsiteX84" fmla="*/ 964889 w 1033465"/>
                <a:gd name="connsiteY84" fmla="*/ 358029 h 838042"/>
                <a:gd name="connsiteX85" fmla="*/ 827747 w 1033465"/>
                <a:gd name="connsiteY85" fmla="*/ 357874 h 838042"/>
                <a:gd name="connsiteX86" fmla="*/ 755811 w 1033465"/>
                <a:gd name="connsiteY86" fmla="*/ 361702 h 838042"/>
                <a:gd name="connsiteX87" fmla="*/ 671537 w 1033465"/>
                <a:gd name="connsiteY87" fmla="*/ 369304 h 838042"/>
                <a:gd name="connsiteX88" fmla="*/ 644867 w 1033465"/>
                <a:gd name="connsiteY88" fmla="*/ 338824 h 838042"/>
                <a:gd name="connsiteX89" fmla="*/ 676403 w 1033465"/>
                <a:gd name="connsiteY89" fmla="*/ 304962 h 838042"/>
                <a:gd name="connsiteX90" fmla="*/ 707732 w 1033465"/>
                <a:gd name="connsiteY90" fmla="*/ 283579 h 838042"/>
                <a:gd name="connsiteX91" fmla="*/ 743927 w 1033465"/>
                <a:gd name="connsiteY91" fmla="*/ 251194 h 838042"/>
                <a:gd name="connsiteX92" fmla="*/ 783019 w 1033465"/>
                <a:gd name="connsiteY92" fmla="*/ 213846 h 838042"/>
                <a:gd name="connsiteX93" fmla="*/ 746401 w 1033465"/>
                <a:gd name="connsiteY93" fmla="*/ 201789 h 838042"/>
                <a:gd name="connsiteX94" fmla="*/ 694397 w 1033465"/>
                <a:gd name="connsiteY94" fmla="*/ 226429 h 838042"/>
                <a:gd name="connsiteX95" fmla="*/ 656678 w 1033465"/>
                <a:gd name="connsiteY95" fmla="*/ 257626 h 838042"/>
                <a:gd name="connsiteX96" fmla="*/ 616001 w 1033465"/>
                <a:gd name="connsiteY96" fmla="*/ 286712 h 838042"/>
                <a:gd name="connsiteX97" fmla="*/ 564857 w 1033465"/>
                <a:gd name="connsiteY97" fmla="*/ 287389 h 838042"/>
                <a:gd name="connsiteX98" fmla="*/ 530567 w 1033465"/>
                <a:gd name="connsiteY98" fmla="*/ 274054 h 838042"/>
                <a:gd name="connsiteX99" fmla="*/ 507707 w 1033465"/>
                <a:gd name="connsiteY99" fmla="*/ 235954 h 838042"/>
                <a:gd name="connsiteX100" fmla="*/ 509612 w 1033465"/>
                <a:gd name="connsiteY100" fmla="*/ 171184 h 838042"/>
                <a:gd name="connsiteX101" fmla="*/ 508314 w 1033465"/>
                <a:gd name="connsiteY101" fmla="*/ 73485 h 838042"/>
                <a:gd name="connsiteX102" fmla="*/ 454116 w 1033465"/>
                <a:gd name="connsiteY102" fmla="*/ 11248 h 838042"/>
                <a:gd name="connsiteX103" fmla="*/ 442470 w 1033465"/>
                <a:gd name="connsiteY103" fmla="*/ 75864 h 838042"/>
                <a:gd name="connsiteX104" fmla="*/ 439226 w 1033465"/>
                <a:gd name="connsiteY104" fmla="*/ 132660 h 838042"/>
                <a:gd name="connsiteX105" fmla="*/ 436054 w 1033465"/>
                <a:gd name="connsiteY10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126707 w 1033465"/>
                <a:gd name="connsiteY15" fmla="*/ 289294 h 838042"/>
                <a:gd name="connsiteX16" fmla="*/ 193382 w 1033465"/>
                <a:gd name="connsiteY16" fmla="*/ 308344 h 838042"/>
                <a:gd name="connsiteX17" fmla="*/ 228811 w 1033465"/>
                <a:gd name="connsiteY17" fmla="*/ 323832 h 838042"/>
                <a:gd name="connsiteX18" fmla="*/ 282210 w 1033465"/>
                <a:gd name="connsiteY18" fmla="*/ 354067 h 838042"/>
                <a:gd name="connsiteX19" fmla="*/ 281012 w 1033465"/>
                <a:gd name="connsiteY19" fmla="*/ 399784 h 838042"/>
                <a:gd name="connsiteX20" fmla="*/ 265772 w 1033465"/>
                <a:gd name="connsiteY20" fmla="*/ 447409 h 838042"/>
                <a:gd name="connsiteX21" fmla="*/ 254342 w 1033465"/>
                <a:gd name="connsiteY21" fmla="*/ 455029 h 838042"/>
                <a:gd name="connsiteX22" fmla="*/ 242912 w 1033465"/>
                <a:gd name="connsiteY22" fmla="*/ 458839 h 838042"/>
                <a:gd name="connsiteX23" fmla="*/ 128612 w 1033465"/>
                <a:gd name="connsiteY23" fmla="*/ 458839 h 838042"/>
                <a:gd name="connsiteX24" fmla="*/ 122897 w 1033465"/>
                <a:gd name="connsiteY24" fmla="*/ 460744 h 838042"/>
                <a:gd name="connsiteX25" fmla="*/ 107657 w 1033465"/>
                <a:gd name="connsiteY25" fmla="*/ 462649 h 838042"/>
                <a:gd name="connsiteX26" fmla="*/ 90512 w 1033465"/>
                <a:gd name="connsiteY26" fmla="*/ 468364 h 838042"/>
                <a:gd name="connsiteX27" fmla="*/ 84797 w 1033465"/>
                <a:gd name="connsiteY27" fmla="*/ 470269 h 838042"/>
                <a:gd name="connsiteX28" fmla="*/ 79082 w 1033465"/>
                <a:gd name="connsiteY28" fmla="*/ 474079 h 838042"/>
                <a:gd name="connsiteX29" fmla="*/ 67652 w 1033465"/>
                <a:gd name="connsiteY29" fmla="*/ 475984 h 838042"/>
                <a:gd name="connsiteX30" fmla="*/ 29552 w 1033465"/>
                <a:gd name="connsiteY30" fmla="*/ 477889 h 838042"/>
                <a:gd name="connsiteX31" fmla="*/ 18122 w 1033465"/>
                <a:gd name="connsiteY31" fmla="*/ 483604 h 838042"/>
                <a:gd name="connsiteX32" fmla="*/ 8597 w 1033465"/>
                <a:gd name="connsiteY32" fmla="*/ 493129 h 838042"/>
                <a:gd name="connsiteX33" fmla="*/ 6692 w 1033465"/>
                <a:gd name="connsiteY33" fmla="*/ 498844 h 838042"/>
                <a:gd name="connsiteX34" fmla="*/ 2882 w 1033465"/>
                <a:gd name="connsiteY34" fmla="*/ 504559 h 838042"/>
                <a:gd name="connsiteX35" fmla="*/ 14312 w 1033465"/>
                <a:gd name="connsiteY35" fmla="*/ 540754 h 838042"/>
                <a:gd name="connsiteX36" fmla="*/ 147662 w 1033465"/>
                <a:gd name="connsiteY36" fmla="*/ 540754 h 838042"/>
                <a:gd name="connsiteX37" fmla="*/ 155282 w 1033465"/>
                <a:gd name="connsiteY37" fmla="*/ 538849 h 838042"/>
                <a:gd name="connsiteX38" fmla="*/ 305777 w 1033465"/>
                <a:gd name="connsiteY38" fmla="*/ 533134 h 838042"/>
                <a:gd name="connsiteX39" fmla="*/ 321017 w 1033465"/>
                <a:gd name="connsiteY39" fmla="*/ 540754 h 838042"/>
                <a:gd name="connsiteX40" fmla="*/ 332447 w 1033465"/>
                <a:gd name="connsiteY40" fmla="*/ 546469 h 838042"/>
                <a:gd name="connsiteX41" fmla="*/ 336257 w 1033465"/>
                <a:gd name="connsiteY41" fmla="*/ 552184 h 838042"/>
                <a:gd name="connsiteX42" fmla="*/ 341972 w 1033465"/>
                <a:gd name="connsiteY42" fmla="*/ 554089 h 838042"/>
                <a:gd name="connsiteX43" fmla="*/ 353402 w 1033465"/>
                <a:gd name="connsiteY43" fmla="*/ 561709 h 838042"/>
                <a:gd name="connsiteX44" fmla="*/ 359117 w 1033465"/>
                <a:gd name="connsiteY44" fmla="*/ 565519 h 838042"/>
                <a:gd name="connsiteX45" fmla="*/ 362927 w 1033465"/>
                <a:gd name="connsiteY45" fmla="*/ 571234 h 838042"/>
                <a:gd name="connsiteX46" fmla="*/ 368642 w 1033465"/>
                <a:gd name="connsiteY46" fmla="*/ 582664 h 838042"/>
                <a:gd name="connsiteX47" fmla="*/ 364832 w 1033465"/>
                <a:gd name="connsiteY47" fmla="*/ 609334 h 838042"/>
                <a:gd name="connsiteX48" fmla="*/ 361022 w 1033465"/>
                <a:gd name="connsiteY48" fmla="*/ 615049 h 838042"/>
                <a:gd name="connsiteX49" fmla="*/ 359117 w 1033465"/>
                <a:gd name="connsiteY49" fmla="*/ 620764 h 838042"/>
                <a:gd name="connsiteX50" fmla="*/ 355307 w 1033465"/>
                <a:gd name="connsiteY50" fmla="*/ 626479 h 838042"/>
                <a:gd name="connsiteX51" fmla="*/ 353402 w 1033465"/>
                <a:gd name="connsiteY51" fmla="*/ 632194 h 838042"/>
                <a:gd name="connsiteX52" fmla="*/ 349592 w 1033465"/>
                <a:gd name="connsiteY52" fmla="*/ 637909 h 838042"/>
                <a:gd name="connsiteX53" fmla="*/ 332447 w 1033465"/>
                <a:gd name="connsiteY53" fmla="*/ 704584 h 838042"/>
                <a:gd name="connsiteX54" fmla="*/ 330542 w 1033465"/>
                <a:gd name="connsiteY54" fmla="*/ 756019 h 838042"/>
                <a:gd name="connsiteX55" fmla="*/ 332447 w 1033465"/>
                <a:gd name="connsiteY55" fmla="*/ 780784 h 838042"/>
                <a:gd name="connsiteX56" fmla="*/ 334352 w 1033465"/>
                <a:gd name="connsiteY56" fmla="*/ 786499 h 838042"/>
                <a:gd name="connsiteX57" fmla="*/ 338162 w 1033465"/>
                <a:gd name="connsiteY57" fmla="*/ 790309 h 838042"/>
                <a:gd name="connsiteX58" fmla="*/ 366737 w 1033465"/>
                <a:gd name="connsiteY58" fmla="*/ 836029 h 838042"/>
                <a:gd name="connsiteX59" fmla="*/ 389597 w 1033465"/>
                <a:gd name="connsiteY59" fmla="*/ 837934 h 838042"/>
                <a:gd name="connsiteX60" fmla="*/ 397407 w 1033465"/>
                <a:gd name="connsiteY60" fmla="*/ 833530 h 838042"/>
                <a:gd name="connsiteX61" fmla="*/ 402932 w 1033465"/>
                <a:gd name="connsiteY61" fmla="*/ 784594 h 838042"/>
                <a:gd name="connsiteX62" fmla="*/ 406742 w 1033465"/>
                <a:gd name="connsiteY62" fmla="*/ 727444 h 838042"/>
                <a:gd name="connsiteX63" fmla="*/ 423887 w 1033465"/>
                <a:gd name="connsiteY63" fmla="*/ 672199 h 838042"/>
                <a:gd name="connsiteX64" fmla="*/ 429602 w 1033465"/>
                <a:gd name="connsiteY64" fmla="*/ 658864 h 838042"/>
                <a:gd name="connsiteX65" fmla="*/ 444084 w 1033465"/>
                <a:gd name="connsiteY65" fmla="*/ 626947 h 838042"/>
                <a:gd name="connsiteX66" fmla="*/ 464289 w 1033465"/>
                <a:gd name="connsiteY66" fmla="*/ 600072 h 838042"/>
                <a:gd name="connsiteX67" fmla="*/ 523510 w 1033465"/>
                <a:gd name="connsiteY67" fmla="*/ 565123 h 838042"/>
                <a:gd name="connsiteX68" fmla="*/ 599348 w 1033465"/>
                <a:gd name="connsiteY68" fmla="*/ 550915 h 838042"/>
                <a:gd name="connsiteX69" fmla="*/ 707801 w 1033465"/>
                <a:gd name="connsiteY69" fmla="*/ 612819 h 838042"/>
                <a:gd name="connsiteX70" fmla="*/ 780122 w 1033465"/>
                <a:gd name="connsiteY70" fmla="*/ 656959 h 838042"/>
                <a:gd name="connsiteX71" fmla="*/ 804887 w 1033465"/>
                <a:gd name="connsiteY71" fmla="*/ 632194 h 838042"/>
                <a:gd name="connsiteX72" fmla="*/ 801077 w 1033465"/>
                <a:gd name="connsiteY72" fmla="*/ 601714 h 838042"/>
                <a:gd name="connsiteX73" fmla="*/ 762796 w 1033465"/>
                <a:gd name="connsiteY73" fmla="*/ 562523 h 838042"/>
                <a:gd name="connsiteX74" fmla="*/ 650582 w 1033465"/>
                <a:gd name="connsiteY74" fmla="*/ 479794 h 838042"/>
                <a:gd name="connsiteX75" fmla="*/ 646772 w 1033465"/>
                <a:gd name="connsiteY75" fmla="*/ 462649 h 838042"/>
                <a:gd name="connsiteX76" fmla="*/ 658202 w 1033465"/>
                <a:gd name="connsiteY76" fmla="*/ 426454 h 838042"/>
                <a:gd name="connsiteX77" fmla="*/ 726782 w 1033465"/>
                <a:gd name="connsiteY77" fmla="*/ 405499 h 838042"/>
                <a:gd name="connsiteX78" fmla="*/ 813738 w 1033465"/>
                <a:gd name="connsiteY78" fmla="*/ 406906 h 838042"/>
                <a:gd name="connsiteX79" fmla="*/ 906231 w 1033465"/>
                <a:gd name="connsiteY79" fmla="*/ 417646 h 838042"/>
                <a:gd name="connsiteX80" fmla="*/ 1002290 w 1033465"/>
                <a:gd name="connsiteY80" fmla="*/ 426835 h 838042"/>
                <a:gd name="connsiteX81" fmla="*/ 1032449 w 1033465"/>
                <a:gd name="connsiteY81" fmla="*/ 402711 h 838042"/>
                <a:gd name="connsiteX82" fmla="*/ 1020514 w 1033465"/>
                <a:gd name="connsiteY82" fmla="*/ 377797 h 838042"/>
                <a:gd name="connsiteX83" fmla="*/ 964889 w 1033465"/>
                <a:gd name="connsiteY83" fmla="*/ 358029 h 838042"/>
                <a:gd name="connsiteX84" fmla="*/ 827747 w 1033465"/>
                <a:gd name="connsiteY84" fmla="*/ 357874 h 838042"/>
                <a:gd name="connsiteX85" fmla="*/ 755811 w 1033465"/>
                <a:gd name="connsiteY85" fmla="*/ 361702 h 838042"/>
                <a:gd name="connsiteX86" fmla="*/ 671537 w 1033465"/>
                <a:gd name="connsiteY86" fmla="*/ 369304 h 838042"/>
                <a:gd name="connsiteX87" fmla="*/ 644867 w 1033465"/>
                <a:gd name="connsiteY87" fmla="*/ 338824 h 838042"/>
                <a:gd name="connsiteX88" fmla="*/ 676403 w 1033465"/>
                <a:gd name="connsiteY88" fmla="*/ 304962 h 838042"/>
                <a:gd name="connsiteX89" fmla="*/ 707732 w 1033465"/>
                <a:gd name="connsiteY89" fmla="*/ 283579 h 838042"/>
                <a:gd name="connsiteX90" fmla="*/ 743927 w 1033465"/>
                <a:gd name="connsiteY90" fmla="*/ 251194 h 838042"/>
                <a:gd name="connsiteX91" fmla="*/ 783019 w 1033465"/>
                <a:gd name="connsiteY91" fmla="*/ 213846 h 838042"/>
                <a:gd name="connsiteX92" fmla="*/ 746401 w 1033465"/>
                <a:gd name="connsiteY92" fmla="*/ 201789 h 838042"/>
                <a:gd name="connsiteX93" fmla="*/ 694397 w 1033465"/>
                <a:gd name="connsiteY93" fmla="*/ 226429 h 838042"/>
                <a:gd name="connsiteX94" fmla="*/ 656678 w 1033465"/>
                <a:gd name="connsiteY94" fmla="*/ 257626 h 838042"/>
                <a:gd name="connsiteX95" fmla="*/ 616001 w 1033465"/>
                <a:gd name="connsiteY95" fmla="*/ 286712 h 838042"/>
                <a:gd name="connsiteX96" fmla="*/ 564857 w 1033465"/>
                <a:gd name="connsiteY96" fmla="*/ 287389 h 838042"/>
                <a:gd name="connsiteX97" fmla="*/ 530567 w 1033465"/>
                <a:gd name="connsiteY97" fmla="*/ 274054 h 838042"/>
                <a:gd name="connsiteX98" fmla="*/ 507707 w 1033465"/>
                <a:gd name="connsiteY98" fmla="*/ 235954 h 838042"/>
                <a:gd name="connsiteX99" fmla="*/ 509612 w 1033465"/>
                <a:gd name="connsiteY99" fmla="*/ 171184 h 838042"/>
                <a:gd name="connsiteX100" fmla="*/ 508314 w 1033465"/>
                <a:gd name="connsiteY100" fmla="*/ 73485 h 838042"/>
                <a:gd name="connsiteX101" fmla="*/ 454116 w 1033465"/>
                <a:gd name="connsiteY101" fmla="*/ 11248 h 838042"/>
                <a:gd name="connsiteX102" fmla="*/ 442470 w 1033465"/>
                <a:gd name="connsiteY102" fmla="*/ 75864 h 838042"/>
                <a:gd name="connsiteX103" fmla="*/ 439226 w 1033465"/>
                <a:gd name="connsiteY103" fmla="*/ 132660 h 838042"/>
                <a:gd name="connsiteX104" fmla="*/ 436054 w 1033465"/>
                <a:gd name="connsiteY10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8 w 1033465"/>
                <a:gd name="connsiteY14" fmla="*/ 272150 h 838042"/>
                <a:gd name="connsiteX15" fmla="*/ 126707 w 1033465"/>
                <a:gd name="connsiteY15" fmla="*/ 289294 h 838042"/>
                <a:gd name="connsiteX16" fmla="*/ 193382 w 1033465"/>
                <a:gd name="connsiteY16" fmla="*/ 308344 h 838042"/>
                <a:gd name="connsiteX17" fmla="*/ 228811 w 1033465"/>
                <a:gd name="connsiteY17" fmla="*/ 323832 h 838042"/>
                <a:gd name="connsiteX18" fmla="*/ 282210 w 1033465"/>
                <a:gd name="connsiteY18" fmla="*/ 354067 h 838042"/>
                <a:gd name="connsiteX19" fmla="*/ 281012 w 1033465"/>
                <a:gd name="connsiteY19" fmla="*/ 399784 h 838042"/>
                <a:gd name="connsiteX20" fmla="*/ 265772 w 1033465"/>
                <a:gd name="connsiteY20" fmla="*/ 447409 h 838042"/>
                <a:gd name="connsiteX21" fmla="*/ 254342 w 1033465"/>
                <a:gd name="connsiteY21" fmla="*/ 455029 h 838042"/>
                <a:gd name="connsiteX22" fmla="*/ 242912 w 1033465"/>
                <a:gd name="connsiteY22" fmla="*/ 458839 h 838042"/>
                <a:gd name="connsiteX23" fmla="*/ 128612 w 1033465"/>
                <a:gd name="connsiteY23" fmla="*/ 458839 h 838042"/>
                <a:gd name="connsiteX24" fmla="*/ 122897 w 1033465"/>
                <a:gd name="connsiteY24" fmla="*/ 460744 h 838042"/>
                <a:gd name="connsiteX25" fmla="*/ 107657 w 1033465"/>
                <a:gd name="connsiteY25" fmla="*/ 462649 h 838042"/>
                <a:gd name="connsiteX26" fmla="*/ 90512 w 1033465"/>
                <a:gd name="connsiteY26" fmla="*/ 468364 h 838042"/>
                <a:gd name="connsiteX27" fmla="*/ 84797 w 1033465"/>
                <a:gd name="connsiteY27" fmla="*/ 470269 h 838042"/>
                <a:gd name="connsiteX28" fmla="*/ 79082 w 1033465"/>
                <a:gd name="connsiteY28" fmla="*/ 474079 h 838042"/>
                <a:gd name="connsiteX29" fmla="*/ 67652 w 1033465"/>
                <a:gd name="connsiteY29" fmla="*/ 475984 h 838042"/>
                <a:gd name="connsiteX30" fmla="*/ 29552 w 1033465"/>
                <a:gd name="connsiteY30" fmla="*/ 477889 h 838042"/>
                <a:gd name="connsiteX31" fmla="*/ 18122 w 1033465"/>
                <a:gd name="connsiteY31" fmla="*/ 483604 h 838042"/>
                <a:gd name="connsiteX32" fmla="*/ 8597 w 1033465"/>
                <a:gd name="connsiteY32" fmla="*/ 493129 h 838042"/>
                <a:gd name="connsiteX33" fmla="*/ 6692 w 1033465"/>
                <a:gd name="connsiteY33" fmla="*/ 498844 h 838042"/>
                <a:gd name="connsiteX34" fmla="*/ 2882 w 1033465"/>
                <a:gd name="connsiteY34" fmla="*/ 504559 h 838042"/>
                <a:gd name="connsiteX35" fmla="*/ 14312 w 1033465"/>
                <a:gd name="connsiteY35" fmla="*/ 540754 h 838042"/>
                <a:gd name="connsiteX36" fmla="*/ 147662 w 1033465"/>
                <a:gd name="connsiteY36" fmla="*/ 540754 h 838042"/>
                <a:gd name="connsiteX37" fmla="*/ 155282 w 1033465"/>
                <a:gd name="connsiteY37" fmla="*/ 538849 h 838042"/>
                <a:gd name="connsiteX38" fmla="*/ 305777 w 1033465"/>
                <a:gd name="connsiteY38" fmla="*/ 533134 h 838042"/>
                <a:gd name="connsiteX39" fmla="*/ 321017 w 1033465"/>
                <a:gd name="connsiteY39" fmla="*/ 540754 h 838042"/>
                <a:gd name="connsiteX40" fmla="*/ 332447 w 1033465"/>
                <a:gd name="connsiteY40" fmla="*/ 546469 h 838042"/>
                <a:gd name="connsiteX41" fmla="*/ 336257 w 1033465"/>
                <a:gd name="connsiteY41" fmla="*/ 552184 h 838042"/>
                <a:gd name="connsiteX42" fmla="*/ 341972 w 1033465"/>
                <a:gd name="connsiteY42" fmla="*/ 554089 h 838042"/>
                <a:gd name="connsiteX43" fmla="*/ 353402 w 1033465"/>
                <a:gd name="connsiteY43" fmla="*/ 561709 h 838042"/>
                <a:gd name="connsiteX44" fmla="*/ 359117 w 1033465"/>
                <a:gd name="connsiteY44" fmla="*/ 565519 h 838042"/>
                <a:gd name="connsiteX45" fmla="*/ 362927 w 1033465"/>
                <a:gd name="connsiteY45" fmla="*/ 571234 h 838042"/>
                <a:gd name="connsiteX46" fmla="*/ 368642 w 1033465"/>
                <a:gd name="connsiteY46" fmla="*/ 582664 h 838042"/>
                <a:gd name="connsiteX47" fmla="*/ 364832 w 1033465"/>
                <a:gd name="connsiteY47" fmla="*/ 609334 h 838042"/>
                <a:gd name="connsiteX48" fmla="*/ 361022 w 1033465"/>
                <a:gd name="connsiteY48" fmla="*/ 615049 h 838042"/>
                <a:gd name="connsiteX49" fmla="*/ 359117 w 1033465"/>
                <a:gd name="connsiteY49" fmla="*/ 620764 h 838042"/>
                <a:gd name="connsiteX50" fmla="*/ 355307 w 1033465"/>
                <a:gd name="connsiteY50" fmla="*/ 626479 h 838042"/>
                <a:gd name="connsiteX51" fmla="*/ 353402 w 1033465"/>
                <a:gd name="connsiteY51" fmla="*/ 632194 h 838042"/>
                <a:gd name="connsiteX52" fmla="*/ 349592 w 1033465"/>
                <a:gd name="connsiteY52" fmla="*/ 637909 h 838042"/>
                <a:gd name="connsiteX53" fmla="*/ 332447 w 1033465"/>
                <a:gd name="connsiteY53" fmla="*/ 704584 h 838042"/>
                <a:gd name="connsiteX54" fmla="*/ 330542 w 1033465"/>
                <a:gd name="connsiteY54" fmla="*/ 756019 h 838042"/>
                <a:gd name="connsiteX55" fmla="*/ 332447 w 1033465"/>
                <a:gd name="connsiteY55" fmla="*/ 780784 h 838042"/>
                <a:gd name="connsiteX56" fmla="*/ 334352 w 1033465"/>
                <a:gd name="connsiteY56" fmla="*/ 786499 h 838042"/>
                <a:gd name="connsiteX57" fmla="*/ 338162 w 1033465"/>
                <a:gd name="connsiteY57" fmla="*/ 790309 h 838042"/>
                <a:gd name="connsiteX58" fmla="*/ 366737 w 1033465"/>
                <a:gd name="connsiteY58" fmla="*/ 836029 h 838042"/>
                <a:gd name="connsiteX59" fmla="*/ 389597 w 1033465"/>
                <a:gd name="connsiteY59" fmla="*/ 837934 h 838042"/>
                <a:gd name="connsiteX60" fmla="*/ 397407 w 1033465"/>
                <a:gd name="connsiteY60" fmla="*/ 833530 h 838042"/>
                <a:gd name="connsiteX61" fmla="*/ 402932 w 1033465"/>
                <a:gd name="connsiteY61" fmla="*/ 784594 h 838042"/>
                <a:gd name="connsiteX62" fmla="*/ 406742 w 1033465"/>
                <a:gd name="connsiteY62" fmla="*/ 727444 h 838042"/>
                <a:gd name="connsiteX63" fmla="*/ 423887 w 1033465"/>
                <a:gd name="connsiteY63" fmla="*/ 672199 h 838042"/>
                <a:gd name="connsiteX64" fmla="*/ 429602 w 1033465"/>
                <a:gd name="connsiteY64" fmla="*/ 658864 h 838042"/>
                <a:gd name="connsiteX65" fmla="*/ 444084 w 1033465"/>
                <a:gd name="connsiteY65" fmla="*/ 626947 h 838042"/>
                <a:gd name="connsiteX66" fmla="*/ 464289 w 1033465"/>
                <a:gd name="connsiteY66" fmla="*/ 600072 h 838042"/>
                <a:gd name="connsiteX67" fmla="*/ 523510 w 1033465"/>
                <a:gd name="connsiteY67" fmla="*/ 565123 h 838042"/>
                <a:gd name="connsiteX68" fmla="*/ 599348 w 1033465"/>
                <a:gd name="connsiteY68" fmla="*/ 550915 h 838042"/>
                <a:gd name="connsiteX69" fmla="*/ 707801 w 1033465"/>
                <a:gd name="connsiteY69" fmla="*/ 612819 h 838042"/>
                <a:gd name="connsiteX70" fmla="*/ 780122 w 1033465"/>
                <a:gd name="connsiteY70" fmla="*/ 656959 h 838042"/>
                <a:gd name="connsiteX71" fmla="*/ 804887 w 1033465"/>
                <a:gd name="connsiteY71" fmla="*/ 632194 h 838042"/>
                <a:gd name="connsiteX72" fmla="*/ 801077 w 1033465"/>
                <a:gd name="connsiteY72" fmla="*/ 601714 h 838042"/>
                <a:gd name="connsiteX73" fmla="*/ 762796 w 1033465"/>
                <a:gd name="connsiteY73" fmla="*/ 562523 h 838042"/>
                <a:gd name="connsiteX74" fmla="*/ 650582 w 1033465"/>
                <a:gd name="connsiteY74" fmla="*/ 479794 h 838042"/>
                <a:gd name="connsiteX75" fmla="*/ 646772 w 1033465"/>
                <a:gd name="connsiteY75" fmla="*/ 462649 h 838042"/>
                <a:gd name="connsiteX76" fmla="*/ 658202 w 1033465"/>
                <a:gd name="connsiteY76" fmla="*/ 426454 h 838042"/>
                <a:gd name="connsiteX77" fmla="*/ 726782 w 1033465"/>
                <a:gd name="connsiteY77" fmla="*/ 405499 h 838042"/>
                <a:gd name="connsiteX78" fmla="*/ 813738 w 1033465"/>
                <a:gd name="connsiteY78" fmla="*/ 406906 h 838042"/>
                <a:gd name="connsiteX79" fmla="*/ 906231 w 1033465"/>
                <a:gd name="connsiteY79" fmla="*/ 417646 h 838042"/>
                <a:gd name="connsiteX80" fmla="*/ 1002290 w 1033465"/>
                <a:gd name="connsiteY80" fmla="*/ 426835 h 838042"/>
                <a:gd name="connsiteX81" fmla="*/ 1032449 w 1033465"/>
                <a:gd name="connsiteY81" fmla="*/ 402711 h 838042"/>
                <a:gd name="connsiteX82" fmla="*/ 1020514 w 1033465"/>
                <a:gd name="connsiteY82" fmla="*/ 377797 h 838042"/>
                <a:gd name="connsiteX83" fmla="*/ 964889 w 1033465"/>
                <a:gd name="connsiteY83" fmla="*/ 358029 h 838042"/>
                <a:gd name="connsiteX84" fmla="*/ 827747 w 1033465"/>
                <a:gd name="connsiteY84" fmla="*/ 357874 h 838042"/>
                <a:gd name="connsiteX85" fmla="*/ 755811 w 1033465"/>
                <a:gd name="connsiteY85" fmla="*/ 361702 h 838042"/>
                <a:gd name="connsiteX86" fmla="*/ 671537 w 1033465"/>
                <a:gd name="connsiteY86" fmla="*/ 369304 h 838042"/>
                <a:gd name="connsiteX87" fmla="*/ 644867 w 1033465"/>
                <a:gd name="connsiteY87" fmla="*/ 338824 h 838042"/>
                <a:gd name="connsiteX88" fmla="*/ 676403 w 1033465"/>
                <a:gd name="connsiteY88" fmla="*/ 304962 h 838042"/>
                <a:gd name="connsiteX89" fmla="*/ 707732 w 1033465"/>
                <a:gd name="connsiteY89" fmla="*/ 283579 h 838042"/>
                <a:gd name="connsiteX90" fmla="*/ 743927 w 1033465"/>
                <a:gd name="connsiteY90" fmla="*/ 251194 h 838042"/>
                <a:gd name="connsiteX91" fmla="*/ 783019 w 1033465"/>
                <a:gd name="connsiteY91" fmla="*/ 213846 h 838042"/>
                <a:gd name="connsiteX92" fmla="*/ 746401 w 1033465"/>
                <a:gd name="connsiteY92" fmla="*/ 201789 h 838042"/>
                <a:gd name="connsiteX93" fmla="*/ 694397 w 1033465"/>
                <a:gd name="connsiteY93" fmla="*/ 226429 h 838042"/>
                <a:gd name="connsiteX94" fmla="*/ 656678 w 1033465"/>
                <a:gd name="connsiteY94" fmla="*/ 257626 h 838042"/>
                <a:gd name="connsiteX95" fmla="*/ 616001 w 1033465"/>
                <a:gd name="connsiteY95" fmla="*/ 286712 h 838042"/>
                <a:gd name="connsiteX96" fmla="*/ 564857 w 1033465"/>
                <a:gd name="connsiteY96" fmla="*/ 287389 h 838042"/>
                <a:gd name="connsiteX97" fmla="*/ 530567 w 1033465"/>
                <a:gd name="connsiteY97" fmla="*/ 274054 h 838042"/>
                <a:gd name="connsiteX98" fmla="*/ 507707 w 1033465"/>
                <a:gd name="connsiteY98" fmla="*/ 235954 h 838042"/>
                <a:gd name="connsiteX99" fmla="*/ 509612 w 1033465"/>
                <a:gd name="connsiteY99" fmla="*/ 171184 h 838042"/>
                <a:gd name="connsiteX100" fmla="*/ 508314 w 1033465"/>
                <a:gd name="connsiteY100" fmla="*/ 73485 h 838042"/>
                <a:gd name="connsiteX101" fmla="*/ 454116 w 1033465"/>
                <a:gd name="connsiteY101" fmla="*/ 11248 h 838042"/>
                <a:gd name="connsiteX102" fmla="*/ 442470 w 1033465"/>
                <a:gd name="connsiteY102" fmla="*/ 75864 h 838042"/>
                <a:gd name="connsiteX103" fmla="*/ 439226 w 1033465"/>
                <a:gd name="connsiteY103" fmla="*/ 132660 h 838042"/>
                <a:gd name="connsiteX104" fmla="*/ 436054 w 1033465"/>
                <a:gd name="connsiteY10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54342 w 1033465"/>
                <a:gd name="connsiteY20" fmla="*/ 455029 h 838042"/>
                <a:gd name="connsiteX21" fmla="*/ 242912 w 1033465"/>
                <a:gd name="connsiteY21" fmla="*/ 458839 h 838042"/>
                <a:gd name="connsiteX22" fmla="*/ 128612 w 1033465"/>
                <a:gd name="connsiteY22" fmla="*/ 458839 h 838042"/>
                <a:gd name="connsiteX23" fmla="*/ 122897 w 1033465"/>
                <a:gd name="connsiteY23" fmla="*/ 460744 h 838042"/>
                <a:gd name="connsiteX24" fmla="*/ 107657 w 1033465"/>
                <a:gd name="connsiteY24" fmla="*/ 462649 h 838042"/>
                <a:gd name="connsiteX25" fmla="*/ 90512 w 1033465"/>
                <a:gd name="connsiteY25" fmla="*/ 468364 h 838042"/>
                <a:gd name="connsiteX26" fmla="*/ 84797 w 1033465"/>
                <a:gd name="connsiteY26" fmla="*/ 470269 h 838042"/>
                <a:gd name="connsiteX27" fmla="*/ 79082 w 1033465"/>
                <a:gd name="connsiteY27" fmla="*/ 474079 h 838042"/>
                <a:gd name="connsiteX28" fmla="*/ 67652 w 1033465"/>
                <a:gd name="connsiteY28" fmla="*/ 475984 h 838042"/>
                <a:gd name="connsiteX29" fmla="*/ 29552 w 1033465"/>
                <a:gd name="connsiteY29" fmla="*/ 477889 h 838042"/>
                <a:gd name="connsiteX30" fmla="*/ 18122 w 1033465"/>
                <a:gd name="connsiteY30" fmla="*/ 483604 h 838042"/>
                <a:gd name="connsiteX31" fmla="*/ 8597 w 1033465"/>
                <a:gd name="connsiteY31" fmla="*/ 493129 h 838042"/>
                <a:gd name="connsiteX32" fmla="*/ 6692 w 1033465"/>
                <a:gd name="connsiteY32" fmla="*/ 498844 h 838042"/>
                <a:gd name="connsiteX33" fmla="*/ 2882 w 1033465"/>
                <a:gd name="connsiteY33" fmla="*/ 504559 h 838042"/>
                <a:gd name="connsiteX34" fmla="*/ 14312 w 1033465"/>
                <a:gd name="connsiteY34" fmla="*/ 540754 h 838042"/>
                <a:gd name="connsiteX35" fmla="*/ 147662 w 1033465"/>
                <a:gd name="connsiteY35" fmla="*/ 540754 h 838042"/>
                <a:gd name="connsiteX36" fmla="*/ 155282 w 1033465"/>
                <a:gd name="connsiteY36" fmla="*/ 538849 h 838042"/>
                <a:gd name="connsiteX37" fmla="*/ 305777 w 1033465"/>
                <a:gd name="connsiteY37" fmla="*/ 533134 h 838042"/>
                <a:gd name="connsiteX38" fmla="*/ 321017 w 1033465"/>
                <a:gd name="connsiteY38" fmla="*/ 540754 h 838042"/>
                <a:gd name="connsiteX39" fmla="*/ 332447 w 1033465"/>
                <a:gd name="connsiteY39" fmla="*/ 546469 h 838042"/>
                <a:gd name="connsiteX40" fmla="*/ 336257 w 1033465"/>
                <a:gd name="connsiteY40" fmla="*/ 552184 h 838042"/>
                <a:gd name="connsiteX41" fmla="*/ 341972 w 1033465"/>
                <a:gd name="connsiteY41" fmla="*/ 554089 h 838042"/>
                <a:gd name="connsiteX42" fmla="*/ 353402 w 1033465"/>
                <a:gd name="connsiteY42" fmla="*/ 561709 h 838042"/>
                <a:gd name="connsiteX43" fmla="*/ 359117 w 1033465"/>
                <a:gd name="connsiteY43" fmla="*/ 565519 h 838042"/>
                <a:gd name="connsiteX44" fmla="*/ 362927 w 1033465"/>
                <a:gd name="connsiteY44" fmla="*/ 571234 h 838042"/>
                <a:gd name="connsiteX45" fmla="*/ 368642 w 1033465"/>
                <a:gd name="connsiteY45" fmla="*/ 582664 h 838042"/>
                <a:gd name="connsiteX46" fmla="*/ 364832 w 1033465"/>
                <a:gd name="connsiteY46" fmla="*/ 609334 h 838042"/>
                <a:gd name="connsiteX47" fmla="*/ 361022 w 1033465"/>
                <a:gd name="connsiteY47" fmla="*/ 615049 h 838042"/>
                <a:gd name="connsiteX48" fmla="*/ 359117 w 1033465"/>
                <a:gd name="connsiteY48" fmla="*/ 620764 h 838042"/>
                <a:gd name="connsiteX49" fmla="*/ 355307 w 1033465"/>
                <a:gd name="connsiteY49" fmla="*/ 626479 h 838042"/>
                <a:gd name="connsiteX50" fmla="*/ 353402 w 1033465"/>
                <a:gd name="connsiteY50" fmla="*/ 632194 h 838042"/>
                <a:gd name="connsiteX51" fmla="*/ 349592 w 1033465"/>
                <a:gd name="connsiteY51" fmla="*/ 637909 h 838042"/>
                <a:gd name="connsiteX52" fmla="*/ 332447 w 1033465"/>
                <a:gd name="connsiteY52" fmla="*/ 704584 h 838042"/>
                <a:gd name="connsiteX53" fmla="*/ 330542 w 1033465"/>
                <a:gd name="connsiteY53" fmla="*/ 756019 h 838042"/>
                <a:gd name="connsiteX54" fmla="*/ 332447 w 1033465"/>
                <a:gd name="connsiteY54" fmla="*/ 780784 h 838042"/>
                <a:gd name="connsiteX55" fmla="*/ 334352 w 1033465"/>
                <a:gd name="connsiteY55" fmla="*/ 786499 h 838042"/>
                <a:gd name="connsiteX56" fmla="*/ 338162 w 1033465"/>
                <a:gd name="connsiteY56" fmla="*/ 790309 h 838042"/>
                <a:gd name="connsiteX57" fmla="*/ 366737 w 1033465"/>
                <a:gd name="connsiteY57" fmla="*/ 836029 h 838042"/>
                <a:gd name="connsiteX58" fmla="*/ 389597 w 1033465"/>
                <a:gd name="connsiteY58" fmla="*/ 837934 h 838042"/>
                <a:gd name="connsiteX59" fmla="*/ 397407 w 1033465"/>
                <a:gd name="connsiteY59" fmla="*/ 833530 h 838042"/>
                <a:gd name="connsiteX60" fmla="*/ 402932 w 1033465"/>
                <a:gd name="connsiteY60" fmla="*/ 784594 h 838042"/>
                <a:gd name="connsiteX61" fmla="*/ 406742 w 1033465"/>
                <a:gd name="connsiteY61" fmla="*/ 727444 h 838042"/>
                <a:gd name="connsiteX62" fmla="*/ 423887 w 1033465"/>
                <a:gd name="connsiteY62" fmla="*/ 672199 h 838042"/>
                <a:gd name="connsiteX63" fmla="*/ 429602 w 1033465"/>
                <a:gd name="connsiteY63" fmla="*/ 658864 h 838042"/>
                <a:gd name="connsiteX64" fmla="*/ 444084 w 1033465"/>
                <a:gd name="connsiteY64" fmla="*/ 626947 h 838042"/>
                <a:gd name="connsiteX65" fmla="*/ 464289 w 1033465"/>
                <a:gd name="connsiteY65" fmla="*/ 600072 h 838042"/>
                <a:gd name="connsiteX66" fmla="*/ 523510 w 1033465"/>
                <a:gd name="connsiteY66" fmla="*/ 565123 h 838042"/>
                <a:gd name="connsiteX67" fmla="*/ 599348 w 1033465"/>
                <a:gd name="connsiteY67" fmla="*/ 550915 h 838042"/>
                <a:gd name="connsiteX68" fmla="*/ 707801 w 1033465"/>
                <a:gd name="connsiteY68" fmla="*/ 612819 h 838042"/>
                <a:gd name="connsiteX69" fmla="*/ 780122 w 1033465"/>
                <a:gd name="connsiteY69" fmla="*/ 656959 h 838042"/>
                <a:gd name="connsiteX70" fmla="*/ 804887 w 1033465"/>
                <a:gd name="connsiteY70" fmla="*/ 632194 h 838042"/>
                <a:gd name="connsiteX71" fmla="*/ 801077 w 1033465"/>
                <a:gd name="connsiteY71" fmla="*/ 601714 h 838042"/>
                <a:gd name="connsiteX72" fmla="*/ 762796 w 1033465"/>
                <a:gd name="connsiteY72" fmla="*/ 562523 h 838042"/>
                <a:gd name="connsiteX73" fmla="*/ 650582 w 1033465"/>
                <a:gd name="connsiteY73" fmla="*/ 479794 h 838042"/>
                <a:gd name="connsiteX74" fmla="*/ 646772 w 1033465"/>
                <a:gd name="connsiteY74" fmla="*/ 462649 h 838042"/>
                <a:gd name="connsiteX75" fmla="*/ 658202 w 1033465"/>
                <a:gd name="connsiteY75" fmla="*/ 426454 h 838042"/>
                <a:gd name="connsiteX76" fmla="*/ 726782 w 1033465"/>
                <a:gd name="connsiteY76" fmla="*/ 405499 h 838042"/>
                <a:gd name="connsiteX77" fmla="*/ 813738 w 1033465"/>
                <a:gd name="connsiteY77" fmla="*/ 406906 h 838042"/>
                <a:gd name="connsiteX78" fmla="*/ 906231 w 1033465"/>
                <a:gd name="connsiteY78" fmla="*/ 417646 h 838042"/>
                <a:gd name="connsiteX79" fmla="*/ 1002290 w 1033465"/>
                <a:gd name="connsiteY79" fmla="*/ 426835 h 838042"/>
                <a:gd name="connsiteX80" fmla="*/ 1032449 w 1033465"/>
                <a:gd name="connsiteY80" fmla="*/ 402711 h 838042"/>
                <a:gd name="connsiteX81" fmla="*/ 1020514 w 1033465"/>
                <a:gd name="connsiteY81" fmla="*/ 377797 h 838042"/>
                <a:gd name="connsiteX82" fmla="*/ 964889 w 1033465"/>
                <a:gd name="connsiteY82" fmla="*/ 358029 h 838042"/>
                <a:gd name="connsiteX83" fmla="*/ 827747 w 1033465"/>
                <a:gd name="connsiteY83" fmla="*/ 357874 h 838042"/>
                <a:gd name="connsiteX84" fmla="*/ 755811 w 1033465"/>
                <a:gd name="connsiteY84" fmla="*/ 361702 h 838042"/>
                <a:gd name="connsiteX85" fmla="*/ 671537 w 1033465"/>
                <a:gd name="connsiteY85" fmla="*/ 369304 h 838042"/>
                <a:gd name="connsiteX86" fmla="*/ 644867 w 1033465"/>
                <a:gd name="connsiteY86" fmla="*/ 338824 h 838042"/>
                <a:gd name="connsiteX87" fmla="*/ 676403 w 1033465"/>
                <a:gd name="connsiteY87" fmla="*/ 304962 h 838042"/>
                <a:gd name="connsiteX88" fmla="*/ 707732 w 1033465"/>
                <a:gd name="connsiteY88" fmla="*/ 283579 h 838042"/>
                <a:gd name="connsiteX89" fmla="*/ 743927 w 1033465"/>
                <a:gd name="connsiteY89" fmla="*/ 251194 h 838042"/>
                <a:gd name="connsiteX90" fmla="*/ 783019 w 1033465"/>
                <a:gd name="connsiteY90" fmla="*/ 213846 h 838042"/>
                <a:gd name="connsiteX91" fmla="*/ 746401 w 1033465"/>
                <a:gd name="connsiteY91" fmla="*/ 201789 h 838042"/>
                <a:gd name="connsiteX92" fmla="*/ 694397 w 1033465"/>
                <a:gd name="connsiteY92" fmla="*/ 226429 h 838042"/>
                <a:gd name="connsiteX93" fmla="*/ 656678 w 1033465"/>
                <a:gd name="connsiteY93" fmla="*/ 257626 h 838042"/>
                <a:gd name="connsiteX94" fmla="*/ 616001 w 1033465"/>
                <a:gd name="connsiteY94" fmla="*/ 286712 h 838042"/>
                <a:gd name="connsiteX95" fmla="*/ 564857 w 1033465"/>
                <a:gd name="connsiteY95" fmla="*/ 287389 h 838042"/>
                <a:gd name="connsiteX96" fmla="*/ 530567 w 1033465"/>
                <a:gd name="connsiteY96" fmla="*/ 274054 h 838042"/>
                <a:gd name="connsiteX97" fmla="*/ 507707 w 1033465"/>
                <a:gd name="connsiteY97" fmla="*/ 235954 h 838042"/>
                <a:gd name="connsiteX98" fmla="*/ 509612 w 1033465"/>
                <a:gd name="connsiteY98" fmla="*/ 171184 h 838042"/>
                <a:gd name="connsiteX99" fmla="*/ 508314 w 1033465"/>
                <a:gd name="connsiteY99" fmla="*/ 73485 h 838042"/>
                <a:gd name="connsiteX100" fmla="*/ 454116 w 1033465"/>
                <a:gd name="connsiteY100" fmla="*/ 11248 h 838042"/>
                <a:gd name="connsiteX101" fmla="*/ 442470 w 1033465"/>
                <a:gd name="connsiteY101" fmla="*/ 75864 h 838042"/>
                <a:gd name="connsiteX102" fmla="*/ 439226 w 1033465"/>
                <a:gd name="connsiteY102" fmla="*/ 132660 h 838042"/>
                <a:gd name="connsiteX103" fmla="*/ 436054 w 1033465"/>
                <a:gd name="connsiteY10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54342 w 1033465"/>
                <a:gd name="connsiteY20" fmla="*/ 455029 h 838042"/>
                <a:gd name="connsiteX21" fmla="*/ 242912 w 1033465"/>
                <a:gd name="connsiteY21" fmla="*/ 458839 h 838042"/>
                <a:gd name="connsiteX22" fmla="*/ 128612 w 1033465"/>
                <a:gd name="connsiteY22" fmla="*/ 458839 h 838042"/>
                <a:gd name="connsiteX23" fmla="*/ 122897 w 1033465"/>
                <a:gd name="connsiteY23" fmla="*/ 460744 h 838042"/>
                <a:gd name="connsiteX24" fmla="*/ 107657 w 1033465"/>
                <a:gd name="connsiteY24" fmla="*/ 462649 h 838042"/>
                <a:gd name="connsiteX25" fmla="*/ 90512 w 1033465"/>
                <a:gd name="connsiteY25" fmla="*/ 468364 h 838042"/>
                <a:gd name="connsiteX26" fmla="*/ 84797 w 1033465"/>
                <a:gd name="connsiteY26" fmla="*/ 470269 h 838042"/>
                <a:gd name="connsiteX27" fmla="*/ 79082 w 1033465"/>
                <a:gd name="connsiteY27" fmla="*/ 474079 h 838042"/>
                <a:gd name="connsiteX28" fmla="*/ 67652 w 1033465"/>
                <a:gd name="connsiteY28" fmla="*/ 475984 h 838042"/>
                <a:gd name="connsiteX29" fmla="*/ 29552 w 1033465"/>
                <a:gd name="connsiteY29" fmla="*/ 477889 h 838042"/>
                <a:gd name="connsiteX30" fmla="*/ 18122 w 1033465"/>
                <a:gd name="connsiteY30" fmla="*/ 483604 h 838042"/>
                <a:gd name="connsiteX31" fmla="*/ 8597 w 1033465"/>
                <a:gd name="connsiteY31" fmla="*/ 493129 h 838042"/>
                <a:gd name="connsiteX32" fmla="*/ 6692 w 1033465"/>
                <a:gd name="connsiteY32" fmla="*/ 498844 h 838042"/>
                <a:gd name="connsiteX33" fmla="*/ 2882 w 1033465"/>
                <a:gd name="connsiteY33" fmla="*/ 504559 h 838042"/>
                <a:gd name="connsiteX34" fmla="*/ 14312 w 1033465"/>
                <a:gd name="connsiteY34" fmla="*/ 540754 h 838042"/>
                <a:gd name="connsiteX35" fmla="*/ 147662 w 1033465"/>
                <a:gd name="connsiteY35" fmla="*/ 540754 h 838042"/>
                <a:gd name="connsiteX36" fmla="*/ 155282 w 1033465"/>
                <a:gd name="connsiteY36" fmla="*/ 538849 h 838042"/>
                <a:gd name="connsiteX37" fmla="*/ 305777 w 1033465"/>
                <a:gd name="connsiteY37" fmla="*/ 533134 h 838042"/>
                <a:gd name="connsiteX38" fmla="*/ 321017 w 1033465"/>
                <a:gd name="connsiteY38" fmla="*/ 540754 h 838042"/>
                <a:gd name="connsiteX39" fmla="*/ 332447 w 1033465"/>
                <a:gd name="connsiteY39" fmla="*/ 546469 h 838042"/>
                <a:gd name="connsiteX40" fmla="*/ 336257 w 1033465"/>
                <a:gd name="connsiteY40" fmla="*/ 552184 h 838042"/>
                <a:gd name="connsiteX41" fmla="*/ 341972 w 1033465"/>
                <a:gd name="connsiteY41" fmla="*/ 554089 h 838042"/>
                <a:gd name="connsiteX42" fmla="*/ 353402 w 1033465"/>
                <a:gd name="connsiteY42" fmla="*/ 561709 h 838042"/>
                <a:gd name="connsiteX43" fmla="*/ 359117 w 1033465"/>
                <a:gd name="connsiteY43" fmla="*/ 565519 h 838042"/>
                <a:gd name="connsiteX44" fmla="*/ 362927 w 1033465"/>
                <a:gd name="connsiteY44" fmla="*/ 571234 h 838042"/>
                <a:gd name="connsiteX45" fmla="*/ 368642 w 1033465"/>
                <a:gd name="connsiteY45" fmla="*/ 582664 h 838042"/>
                <a:gd name="connsiteX46" fmla="*/ 364832 w 1033465"/>
                <a:gd name="connsiteY46" fmla="*/ 609334 h 838042"/>
                <a:gd name="connsiteX47" fmla="*/ 361022 w 1033465"/>
                <a:gd name="connsiteY47" fmla="*/ 615049 h 838042"/>
                <a:gd name="connsiteX48" fmla="*/ 359117 w 1033465"/>
                <a:gd name="connsiteY48" fmla="*/ 620764 h 838042"/>
                <a:gd name="connsiteX49" fmla="*/ 355307 w 1033465"/>
                <a:gd name="connsiteY49" fmla="*/ 626479 h 838042"/>
                <a:gd name="connsiteX50" fmla="*/ 353402 w 1033465"/>
                <a:gd name="connsiteY50" fmla="*/ 632194 h 838042"/>
                <a:gd name="connsiteX51" fmla="*/ 349592 w 1033465"/>
                <a:gd name="connsiteY51" fmla="*/ 637909 h 838042"/>
                <a:gd name="connsiteX52" fmla="*/ 332447 w 1033465"/>
                <a:gd name="connsiteY52" fmla="*/ 704584 h 838042"/>
                <a:gd name="connsiteX53" fmla="*/ 330542 w 1033465"/>
                <a:gd name="connsiteY53" fmla="*/ 756019 h 838042"/>
                <a:gd name="connsiteX54" fmla="*/ 332447 w 1033465"/>
                <a:gd name="connsiteY54" fmla="*/ 780784 h 838042"/>
                <a:gd name="connsiteX55" fmla="*/ 334352 w 1033465"/>
                <a:gd name="connsiteY55" fmla="*/ 786499 h 838042"/>
                <a:gd name="connsiteX56" fmla="*/ 338162 w 1033465"/>
                <a:gd name="connsiteY56" fmla="*/ 790309 h 838042"/>
                <a:gd name="connsiteX57" fmla="*/ 366737 w 1033465"/>
                <a:gd name="connsiteY57" fmla="*/ 836029 h 838042"/>
                <a:gd name="connsiteX58" fmla="*/ 389597 w 1033465"/>
                <a:gd name="connsiteY58" fmla="*/ 837934 h 838042"/>
                <a:gd name="connsiteX59" fmla="*/ 397407 w 1033465"/>
                <a:gd name="connsiteY59" fmla="*/ 833530 h 838042"/>
                <a:gd name="connsiteX60" fmla="*/ 402932 w 1033465"/>
                <a:gd name="connsiteY60" fmla="*/ 784594 h 838042"/>
                <a:gd name="connsiteX61" fmla="*/ 406742 w 1033465"/>
                <a:gd name="connsiteY61" fmla="*/ 727444 h 838042"/>
                <a:gd name="connsiteX62" fmla="*/ 423887 w 1033465"/>
                <a:gd name="connsiteY62" fmla="*/ 672199 h 838042"/>
                <a:gd name="connsiteX63" fmla="*/ 429602 w 1033465"/>
                <a:gd name="connsiteY63" fmla="*/ 658864 h 838042"/>
                <a:gd name="connsiteX64" fmla="*/ 444084 w 1033465"/>
                <a:gd name="connsiteY64" fmla="*/ 626947 h 838042"/>
                <a:gd name="connsiteX65" fmla="*/ 464289 w 1033465"/>
                <a:gd name="connsiteY65" fmla="*/ 600072 h 838042"/>
                <a:gd name="connsiteX66" fmla="*/ 523510 w 1033465"/>
                <a:gd name="connsiteY66" fmla="*/ 565123 h 838042"/>
                <a:gd name="connsiteX67" fmla="*/ 599348 w 1033465"/>
                <a:gd name="connsiteY67" fmla="*/ 550915 h 838042"/>
                <a:gd name="connsiteX68" fmla="*/ 707801 w 1033465"/>
                <a:gd name="connsiteY68" fmla="*/ 612819 h 838042"/>
                <a:gd name="connsiteX69" fmla="*/ 780122 w 1033465"/>
                <a:gd name="connsiteY69" fmla="*/ 656959 h 838042"/>
                <a:gd name="connsiteX70" fmla="*/ 804887 w 1033465"/>
                <a:gd name="connsiteY70" fmla="*/ 632194 h 838042"/>
                <a:gd name="connsiteX71" fmla="*/ 801077 w 1033465"/>
                <a:gd name="connsiteY71" fmla="*/ 601714 h 838042"/>
                <a:gd name="connsiteX72" fmla="*/ 762796 w 1033465"/>
                <a:gd name="connsiteY72" fmla="*/ 562523 h 838042"/>
                <a:gd name="connsiteX73" fmla="*/ 650582 w 1033465"/>
                <a:gd name="connsiteY73" fmla="*/ 479794 h 838042"/>
                <a:gd name="connsiteX74" fmla="*/ 646772 w 1033465"/>
                <a:gd name="connsiteY74" fmla="*/ 462649 h 838042"/>
                <a:gd name="connsiteX75" fmla="*/ 658202 w 1033465"/>
                <a:gd name="connsiteY75" fmla="*/ 426454 h 838042"/>
                <a:gd name="connsiteX76" fmla="*/ 726782 w 1033465"/>
                <a:gd name="connsiteY76" fmla="*/ 405499 h 838042"/>
                <a:gd name="connsiteX77" fmla="*/ 813738 w 1033465"/>
                <a:gd name="connsiteY77" fmla="*/ 406906 h 838042"/>
                <a:gd name="connsiteX78" fmla="*/ 906231 w 1033465"/>
                <a:gd name="connsiteY78" fmla="*/ 417646 h 838042"/>
                <a:gd name="connsiteX79" fmla="*/ 1002290 w 1033465"/>
                <a:gd name="connsiteY79" fmla="*/ 426835 h 838042"/>
                <a:gd name="connsiteX80" fmla="*/ 1032449 w 1033465"/>
                <a:gd name="connsiteY80" fmla="*/ 402711 h 838042"/>
                <a:gd name="connsiteX81" fmla="*/ 1020514 w 1033465"/>
                <a:gd name="connsiteY81" fmla="*/ 377797 h 838042"/>
                <a:gd name="connsiteX82" fmla="*/ 964889 w 1033465"/>
                <a:gd name="connsiteY82" fmla="*/ 358029 h 838042"/>
                <a:gd name="connsiteX83" fmla="*/ 827747 w 1033465"/>
                <a:gd name="connsiteY83" fmla="*/ 357874 h 838042"/>
                <a:gd name="connsiteX84" fmla="*/ 755811 w 1033465"/>
                <a:gd name="connsiteY84" fmla="*/ 361702 h 838042"/>
                <a:gd name="connsiteX85" fmla="*/ 671537 w 1033465"/>
                <a:gd name="connsiteY85" fmla="*/ 369304 h 838042"/>
                <a:gd name="connsiteX86" fmla="*/ 644867 w 1033465"/>
                <a:gd name="connsiteY86" fmla="*/ 338824 h 838042"/>
                <a:gd name="connsiteX87" fmla="*/ 676403 w 1033465"/>
                <a:gd name="connsiteY87" fmla="*/ 304962 h 838042"/>
                <a:gd name="connsiteX88" fmla="*/ 707732 w 1033465"/>
                <a:gd name="connsiteY88" fmla="*/ 283579 h 838042"/>
                <a:gd name="connsiteX89" fmla="*/ 743927 w 1033465"/>
                <a:gd name="connsiteY89" fmla="*/ 251194 h 838042"/>
                <a:gd name="connsiteX90" fmla="*/ 783019 w 1033465"/>
                <a:gd name="connsiteY90" fmla="*/ 213846 h 838042"/>
                <a:gd name="connsiteX91" fmla="*/ 746401 w 1033465"/>
                <a:gd name="connsiteY91" fmla="*/ 201789 h 838042"/>
                <a:gd name="connsiteX92" fmla="*/ 694397 w 1033465"/>
                <a:gd name="connsiteY92" fmla="*/ 226429 h 838042"/>
                <a:gd name="connsiteX93" fmla="*/ 656678 w 1033465"/>
                <a:gd name="connsiteY93" fmla="*/ 257626 h 838042"/>
                <a:gd name="connsiteX94" fmla="*/ 616001 w 1033465"/>
                <a:gd name="connsiteY94" fmla="*/ 286712 h 838042"/>
                <a:gd name="connsiteX95" fmla="*/ 564857 w 1033465"/>
                <a:gd name="connsiteY95" fmla="*/ 287389 h 838042"/>
                <a:gd name="connsiteX96" fmla="*/ 530567 w 1033465"/>
                <a:gd name="connsiteY96" fmla="*/ 274054 h 838042"/>
                <a:gd name="connsiteX97" fmla="*/ 507707 w 1033465"/>
                <a:gd name="connsiteY97" fmla="*/ 235954 h 838042"/>
                <a:gd name="connsiteX98" fmla="*/ 509612 w 1033465"/>
                <a:gd name="connsiteY98" fmla="*/ 171184 h 838042"/>
                <a:gd name="connsiteX99" fmla="*/ 508314 w 1033465"/>
                <a:gd name="connsiteY99" fmla="*/ 73485 h 838042"/>
                <a:gd name="connsiteX100" fmla="*/ 454116 w 1033465"/>
                <a:gd name="connsiteY100" fmla="*/ 11248 h 838042"/>
                <a:gd name="connsiteX101" fmla="*/ 442470 w 1033465"/>
                <a:gd name="connsiteY101" fmla="*/ 75864 h 838042"/>
                <a:gd name="connsiteX102" fmla="*/ 439226 w 1033465"/>
                <a:gd name="connsiteY102" fmla="*/ 132660 h 838042"/>
                <a:gd name="connsiteX103" fmla="*/ 436054 w 1033465"/>
                <a:gd name="connsiteY10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54342 w 1033465"/>
                <a:gd name="connsiteY20" fmla="*/ 455029 h 838042"/>
                <a:gd name="connsiteX21" fmla="*/ 128612 w 1033465"/>
                <a:gd name="connsiteY21" fmla="*/ 458839 h 838042"/>
                <a:gd name="connsiteX22" fmla="*/ 122897 w 1033465"/>
                <a:gd name="connsiteY22" fmla="*/ 460744 h 838042"/>
                <a:gd name="connsiteX23" fmla="*/ 107657 w 1033465"/>
                <a:gd name="connsiteY23" fmla="*/ 462649 h 838042"/>
                <a:gd name="connsiteX24" fmla="*/ 90512 w 1033465"/>
                <a:gd name="connsiteY24" fmla="*/ 468364 h 838042"/>
                <a:gd name="connsiteX25" fmla="*/ 84797 w 1033465"/>
                <a:gd name="connsiteY25" fmla="*/ 470269 h 838042"/>
                <a:gd name="connsiteX26" fmla="*/ 79082 w 1033465"/>
                <a:gd name="connsiteY26" fmla="*/ 474079 h 838042"/>
                <a:gd name="connsiteX27" fmla="*/ 67652 w 1033465"/>
                <a:gd name="connsiteY27" fmla="*/ 475984 h 838042"/>
                <a:gd name="connsiteX28" fmla="*/ 29552 w 1033465"/>
                <a:gd name="connsiteY28" fmla="*/ 477889 h 838042"/>
                <a:gd name="connsiteX29" fmla="*/ 18122 w 1033465"/>
                <a:gd name="connsiteY29" fmla="*/ 483604 h 838042"/>
                <a:gd name="connsiteX30" fmla="*/ 8597 w 1033465"/>
                <a:gd name="connsiteY30" fmla="*/ 493129 h 838042"/>
                <a:gd name="connsiteX31" fmla="*/ 6692 w 1033465"/>
                <a:gd name="connsiteY31" fmla="*/ 498844 h 838042"/>
                <a:gd name="connsiteX32" fmla="*/ 2882 w 1033465"/>
                <a:gd name="connsiteY32" fmla="*/ 504559 h 838042"/>
                <a:gd name="connsiteX33" fmla="*/ 14312 w 1033465"/>
                <a:gd name="connsiteY33" fmla="*/ 540754 h 838042"/>
                <a:gd name="connsiteX34" fmla="*/ 147662 w 1033465"/>
                <a:gd name="connsiteY34" fmla="*/ 540754 h 838042"/>
                <a:gd name="connsiteX35" fmla="*/ 155282 w 1033465"/>
                <a:gd name="connsiteY35" fmla="*/ 538849 h 838042"/>
                <a:gd name="connsiteX36" fmla="*/ 305777 w 1033465"/>
                <a:gd name="connsiteY36" fmla="*/ 533134 h 838042"/>
                <a:gd name="connsiteX37" fmla="*/ 321017 w 1033465"/>
                <a:gd name="connsiteY37" fmla="*/ 540754 h 838042"/>
                <a:gd name="connsiteX38" fmla="*/ 332447 w 1033465"/>
                <a:gd name="connsiteY38" fmla="*/ 546469 h 838042"/>
                <a:gd name="connsiteX39" fmla="*/ 336257 w 1033465"/>
                <a:gd name="connsiteY39" fmla="*/ 552184 h 838042"/>
                <a:gd name="connsiteX40" fmla="*/ 341972 w 1033465"/>
                <a:gd name="connsiteY40" fmla="*/ 554089 h 838042"/>
                <a:gd name="connsiteX41" fmla="*/ 353402 w 1033465"/>
                <a:gd name="connsiteY41" fmla="*/ 561709 h 838042"/>
                <a:gd name="connsiteX42" fmla="*/ 359117 w 1033465"/>
                <a:gd name="connsiteY42" fmla="*/ 565519 h 838042"/>
                <a:gd name="connsiteX43" fmla="*/ 362927 w 1033465"/>
                <a:gd name="connsiteY43" fmla="*/ 571234 h 838042"/>
                <a:gd name="connsiteX44" fmla="*/ 368642 w 1033465"/>
                <a:gd name="connsiteY44" fmla="*/ 582664 h 838042"/>
                <a:gd name="connsiteX45" fmla="*/ 364832 w 1033465"/>
                <a:gd name="connsiteY45" fmla="*/ 609334 h 838042"/>
                <a:gd name="connsiteX46" fmla="*/ 361022 w 1033465"/>
                <a:gd name="connsiteY46" fmla="*/ 615049 h 838042"/>
                <a:gd name="connsiteX47" fmla="*/ 359117 w 1033465"/>
                <a:gd name="connsiteY47" fmla="*/ 620764 h 838042"/>
                <a:gd name="connsiteX48" fmla="*/ 355307 w 1033465"/>
                <a:gd name="connsiteY48" fmla="*/ 626479 h 838042"/>
                <a:gd name="connsiteX49" fmla="*/ 353402 w 1033465"/>
                <a:gd name="connsiteY49" fmla="*/ 632194 h 838042"/>
                <a:gd name="connsiteX50" fmla="*/ 349592 w 1033465"/>
                <a:gd name="connsiteY50" fmla="*/ 637909 h 838042"/>
                <a:gd name="connsiteX51" fmla="*/ 332447 w 1033465"/>
                <a:gd name="connsiteY51" fmla="*/ 704584 h 838042"/>
                <a:gd name="connsiteX52" fmla="*/ 330542 w 1033465"/>
                <a:gd name="connsiteY52" fmla="*/ 756019 h 838042"/>
                <a:gd name="connsiteX53" fmla="*/ 332447 w 1033465"/>
                <a:gd name="connsiteY53" fmla="*/ 780784 h 838042"/>
                <a:gd name="connsiteX54" fmla="*/ 334352 w 1033465"/>
                <a:gd name="connsiteY54" fmla="*/ 786499 h 838042"/>
                <a:gd name="connsiteX55" fmla="*/ 338162 w 1033465"/>
                <a:gd name="connsiteY55" fmla="*/ 790309 h 838042"/>
                <a:gd name="connsiteX56" fmla="*/ 366737 w 1033465"/>
                <a:gd name="connsiteY56" fmla="*/ 836029 h 838042"/>
                <a:gd name="connsiteX57" fmla="*/ 389597 w 1033465"/>
                <a:gd name="connsiteY57" fmla="*/ 837934 h 838042"/>
                <a:gd name="connsiteX58" fmla="*/ 397407 w 1033465"/>
                <a:gd name="connsiteY58" fmla="*/ 833530 h 838042"/>
                <a:gd name="connsiteX59" fmla="*/ 402932 w 1033465"/>
                <a:gd name="connsiteY59" fmla="*/ 784594 h 838042"/>
                <a:gd name="connsiteX60" fmla="*/ 406742 w 1033465"/>
                <a:gd name="connsiteY60" fmla="*/ 727444 h 838042"/>
                <a:gd name="connsiteX61" fmla="*/ 423887 w 1033465"/>
                <a:gd name="connsiteY61" fmla="*/ 672199 h 838042"/>
                <a:gd name="connsiteX62" fmla="*/ 429602 w 1033465"/>
                <a:gd name="connsiteY62" fmla="*/ 658864 h 838042"/>
                <a:gd name="connsiteX63" fmla="*/ 444084 w 1033465"/>
                <a:gd name="connsiteY63" fmla="*/ 626947 h 838042"/>
                <a:gd name="connsiteX64" fmla="*/ 464289 w 1033465"/>
                <a:gd name="connsiteY64" fmla="*/ 600072 h 838042"/>
                <a:gd name="connsiteX65" fmla="*/ 523510 w 1033465"/>
                <a:gd name="connsiteY65" fmla="*/ 565123 h 838042"/>
                <a:gd name="connsiteX66" fmla="*/ 599348 w 1033465"/>
                <a:gd name="connsiteY66" fmla="*/ 550915 h 838042"/>
                <a:gd name="connsiteX67" fmla="*/ 707801 w 1033465"/>
                <a:gd name="connsiteY67" fmla="*/ 612819 h 838042"/>
                <a:gd name="connsiteX68" fmla="*/ 780122 w 1033465"/>
                <a:gd name="connsiteY68" fmla="*/ 656959 h 838042"/>
                <a:gd name="connsiteX69" fmla="*/ 804887 w 1033465"/>
                <a:gd name="connsiteY69" fmla="*/ 632194 h 838042"/>
                <a:gd name="connsiteX70" fmla="*/ 801077 w 1033465"/>
                <a:gd name="connsiteY70" fmla="*/ 601714 h 838042"/>
                <a:gd name="connsiteX71" fmla="*/ 762796 w 1033465"/>
                <a:gd name="connsiteY71" fmla="*/ 562523 h 838042"/>
                <a:gd name="connsiteX72" fmla="*/ 650582 w 1033465"/>
                <a:gd name="connsiteY72" fmla="*/ 479794 h 838042"/>
                <a:gd name="connsiteX73" fmla="*/ 646772 w 1033465"/>
                <a:gd name="connsiteY73" fmla="*/ 462649 h 838042"/>
                <a:gd name="connsiteX74" fmla="*/ 658202 w 1033465"/>
                <a:gd name="connsiteY74" fmla="*/ 426454 h 838042"/>
                <a:gd name="connsiteX75" fmla="*/ 726782 w 1033465"/>
                <a:gd name="connsiteY75" fmla="*/ 405499 h 838042"/>
                <a:gd name="connsiteX76" fmla="*/ 813738 w 1033465"/>
                <a:gd name="connsiteY76" fmla="*/ 406906 h 838042"/>
                <a:gd name="connsiteX77" fmla="*/ 906231 w 1033465"/>
                <a:gd name="connsiteY77" fmla="*/ 417646 h 838042"/>
                <a:gd name="connsiteX78" fmla="*/ 1002290 w 1033465"/>
                <a:gd name="connsiteY78" fmla="*/ 426835 h 838042"/>
                <a:gd name="connsiteX79" fmla="*/ 1032449 w 1033465"/>
                <a:gd name="connsiteY79" fmla="*/ 402711 h 838042"/>
                <a:gd name="connsiteX80" fmla="*/ 1020514 w 1033465"/>
                <a:gd name="connsiteY80" fmla="*/ 377797 h 838042"/>
                <a:gd name="connsiteX81" fmla="*/ 964889 w 1033465"/>
                <a:gd name="connsiteY81" fmla="*/ 358029 h 838042"/>
                <a:gd name="connsiteX82" fmla="*/ 827747 w 1033465"/>
                <a:gd name="connsiteY82" fmla="*/ 357874 h 838042"/>
                <a:gd name="connsiteX83" fmla="*/ 755811 w 1033465"/>
                <a:gd name="connsiteY83" fmla="*/ 361702 h 838042"/>
                <a:gd name="connsiteX84" fmla="*/ 671537 w 1033465"/>
                <a:gd name="connsiteY84" fmla="*/ 369304 h 838042"/>
                <a:gd name="connsiteX85" fmla="*/ 644867 w 1033465"/>
                <a:gd name="connsiteY85" fmla="*/ 338824 h 838042"/>
                <a:gd name="connsiteX86" fmla="*/ 676403 w 1033465"/>
                <a:gd name="connsiteY86" fmla="*/ 304962 h 838042"/>
                <a:gd name="connsiteX87" fmla="*/ 707732 w 1033465"/>
                <a:gd name="connsiteY87" fmla="*/ 283579 h 838042"/>
                <a:gd name="connsiteX88" fmla="*/ 743927 w 1033465"/>
                <a:gd name="connsiteY88" fmla="*/ 251194 h 838042"/>
                <a:gd name="connsiteX89" fmla="*/ 783019 w 1033465"/>
                <a:gd name="connsiteY89" fmla="*/ 213846 h 838042"/>
                <a:gd name="connsiteX90" fmla="*/ 746401 w 1033465"/>
                <a:gd name="connsiteY90" fmla="*/ 201789 h 838042"/>
                <a:gd name="connsiteX91" fmla="*/ 694397 w 1033465"/>
                <a:gd name="connsiteY91" fmla="*/ 226429 h 838042"/>
                <a:gd name="connsiteX92" fmla="*/ 656678 w 1033465"/>
                <a:gd name="connsiteY92" fmla="*/ 257626 h 838042"/>
                <a:gd name="connsiteX93" fmla="*/ 616001 w 1033465"/>
                <a:gd name="connsiteY93" fmla="*/ 286712 h 838042"/>
                <a:gd name="connsiteX94" fmla="*/ 564857 w 1033465"/>
                <a:gd name="connsiteY94" fmla="*/ 287389 h 838042"/>
                <a:gd name="connsiteX95" fmla="*/ 530567 w 1033465"/>
                <a:gd name="connsiteY95" fmla="*/ 274054 h 838042"/>
                <a:gd name="connsiteX96" fmla="*/ 507707 w 1033465"/>
                <a:gd name="connsiteY96" fmla="*/ 235954 h 838042"/>
                <a:gd name="connsiteX97" fmla="*/ 509612 w 1033465"/>
                <a:gd name="connsiteY97" fmla="*/ 171184 h 838042"/>
                <a:gd name="connsiteX98" fmla="*/ 508314 w 1033465"/>
                <a:gd name="connsiteY98" fmla="*/ 73485 h 838042"/>
                <a:gd name="connsiteX99" fmla="*/ 454116 w 1033465"/>
                <a:gd name="connsiteY99" fmla="*/ 11248 h 838042"/>
                <a:gd name="connsiteX100" fmla="*/ 442470 w 1033465"/>
                <a:gd name="connsiteY100" fmla="*/ 75864 h 838042"/>
                <a:gd name="connsiteX101" fmla="*/ 439226 w 1033465"/>
                <a:gd name="connsiteY101" fmla="*/ 132660 h 838042"/>
                <a:gd name="connsiteX102" fmla="*/ 436054 w 1033465"/>
                <a:gd name="connsiteY10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122897 w 1033465"/>
                <a:gd name="connsiteY22" fmla="*/ 460744 h 838042"/>
                <a:gd name="connsiteX23" fmla="*/ 107657 w 1033465"/>
                <a:gd name="connsiteY23" fmla="*/ 462649 h 838042"/>
                <a:gd name="connsiteX24" fmla="*/ 90512 w 1033465"/>
                <a:gd name="connsiteY24" fmla="*/ 468364 h 838042"/>
                <a:gd name="connsiteX25" fmla="*/ 84797 w 1033465"/>
                <a:gd name="connsiteY25" fmla="*/ 470269 h 838042"/>
                <a:gd name="connsiteX26" fmla="*/ 79082 w 1033465"/>
                <a:gd name="connsiteY26" fmla="*/ 474079 h 838042"/>
                <a:gd name="connsiteX27" fmla="*/ 67652 w 1033465"/>
                <a:gd name="connsiteY27" fmla="*/ 475984 h 838042"/>
                <a:gd name="connsiteX28" fmla="*/ 29552 w 1033465"/>
                <a:gd name="connsiteY28" fmla="*/ 477889 h 838042"/>
                <a:gd name="connsiteX29" fmla="*/ 18122 w 1033465"/>
                <a:gd name="connsiteY29" fmla="*/ 483604 h 838042"/>
                <a:gd name="connsiteX30" fmla="*/ 8597 w 1033465"/>
                <a:gd name="connsiteY30" fmla="*/ 493129 h 838042"/>
                <a:gd name="connsiteX31" fmla="*/ 6692 w 1033465"/>
                <a:gd name="connsiteY31" fmla="*/ 498844 h 838042"/>
                <a:gd name="connsiteX32" fmla="*/ 2882 w 1033465"/>
                <a:gd name="connsiteY32" fmla="*/ 504559 h 838042"/>
                <a:gd name="connsiteX33" fmla="*/ 14312 w 1033465"/>
                <a:gd name="connsiteY33" fmla="*/ 540754 h 838042"/>
                <a:gd name="connsiteX34" fmla="*/ 147662 w 1033465"/>
                <a:gd name="connsiteY34" fmla="*/ 540754 h 838042"/>
                <a:gd name="connsiteX35" fmla="*/ 155282 w 1033465"/>
                <a:gd name="connsiteY35" fmla="*/ 538849 h 838042"/>
                <a:gd name="connsiteX36" fmla="*/ 305777 w 1033465"/>
                <a:gd name="connsiteY36" fmla="*/ 533134 h 838042"/>
                <a:gd name="connsiteX37" fmla="*/ 321017 w 1033465"/>
                <a:gd name="connsiteY37" fmla="*/ 540754 h 838042"/>
                <a:gd name="connsiteX38" fmla="*/ 332447 w 1033465"/>
                <a:gd name="connsiteY38" fmla="*/ 546469 h 838042"/>
                <a:gd name="connsiteX39" fmla="*/ 336257 w 1033465"/>
                <a:gd name="connsiteY39" fmla="*/ 552184 h 838042"/>
                <a:gd name="connsiteX40" fmla="*/ 341972 w 1033465"/>
                <a:gd name="connsiteY40" fmla="*/ 554089 h 838042"/>
                <a:gd name="connsiteX41" fmla="*/ 353402 w 1033465"/>
                <a:gd name="connsiteY41" fmla="*/ 561709 h 838042"/>
                <a:gd name="connsiteX42" fmla="*/ 359117 w 1033465"/>
                <a:gd name="connsiteY42" fmla="*/ 565519 h 838042"/>
                <a:gd name="connsiteX43" fmla="*/ 362927 w 1033465"/>
                <a:gd name="connsiteY43" fmla="*/ 571234 h 838042"/>
                <a:gd name="connsiteX44" fmla="*/ 368642 w 1033465"/>
                <a:gd name="connsiteY44" fmla="*/ 582664 h 838042"/>
                <a:gd name="connsiteX45" fmla="*/ 364832 w 1033465"/>
                <a:gd name="connsiteY45" fmla="*/ 609334 h 838042"/>
                <a:gd name="connsiteX46" fmla="*/ 361022 w 1033465"/>
                <a:gd name="connsiteY46" fmla="*/ 615049 h 838042"/>
                <a:gd name="connsiteX47" fmla="*/ 359117 w 1033465"/>
                <a:gd name="connsiteY47" fmla="*/ 620764 h 838042"/>
                <a:gd name="connsiteX48" fmla="*/ 355307 w 1033465"/>
                <a:gd name="connsiteY48" fmla="*/ 626479 h 838042"/>
                <a:gd name="connsiteX49" fmla="*/ 353402 w 1033465"/>
                <a:gd name="connsiteY49" fmla="*/ 632194 h 838042"/>
                <a:gd name="connsiteX50" fmla="*/ 349592 w 1033465"/>
                <a:gd name="connsiteY50" fmla="*/ 637909 h 838042"/>
                <a:gd name="connsiteX51" fmla="*/ 332447 w 1033465"/>
                <a:gd name="connsiteY51" fmla="*/ 704584 h 838042"/>
                <a:gd name="connsiteX52" fmla="*/ 330542 w 1033465"/>
                <a:gd name="connsiteY52" fmla="*/ 756019 h 838042"/>
                <a:gd name="connsiteX53" fmla="*/ 332447 w 1033465"/>
                <a:gd name="connsiteY53" fmla="*/ 780784 h 838042"/>
                <a:gd name="connsiteX54" fmla="*/ 334352 w 1033465"/>
                <a:gd name="connsiteY54" fmla="*/ 786499 h 838042"/>
                <a:gd name="connsiteX55" fmla="*/ 338162 w 1033465"/>
                <a:gd name="connsiteY55" fmla="*/ 790309 h 838042"/>
                <a:gd name="connsiteX56" fmla="*/ 366737 w 1033465"/>
                <a:gd name="connsiteY56" fmla="*/ 836029 h 838042"/>
                <a:gd name="connsiteX57" fmla="*/ 389597 w 1033465"/>
                <a:gd name="connsiteY57" fmla="*/ 837934 h 838042"/>
                <a:gd name="connsiteX58" fmla="*/ 397407 w 1033465"/>
                <a:gd name="connsiteY58" fmla="*/ 833530 h 838042"/>
                <a:gd name="connsiteX59" fmla="*/ 402932 w 1033465"/>
                <a:gd name="connsiteY59" fmla="*/ 784594 h 838042"/>
                <a:gd name="connsiteX60" fmla="*/ 406742 w 1033465"/>
                <a:gd name="connsiteY60" fmla="*/ 727444 h 838042"/>
                <a:gd name="connsiteX61" fmla="*/ 423887 w 1033465"/>
                <a:gd name="connsiteY61" fmla="*/ 672199 h 838042"/>
                <a:gd name="connsiteX62" fmla="*/ 429602 w 1033465"/>
                <a:gd name="connsiteY62" fmla="*/ 658864 h 838042"/>
                <a:gd name="connsiteX63" fmla="*/ 444084 w 1033465"/>
                <a:gd name="connsiteY63" fmla="*/ 626947 h 838042"/>
                <a:gd name="connsiteX64" fmla="*/ 464289 w 1033465"/>
                <a:gd name="connsiteY64" fmla="*/ 600072 h 838042"/>
                <a:gd name="connsiteX65" fmla="*/ 523510 w 1033465"/>
                <a:gd name="connsiteY65" fmla="*/ 565123 h 838042"/>
                <a:gd name="connsiteX66" fmla="*/ 599348 w 1033465"/>
                <a:gd name="connsiteY66" fmla="*/ 550915 h 838042"/>
                <a:gd name="connsiteX67" fmla="*/ 707801 w 1033465"/>
                <a:gd name="connsiteY67" fmla="*/ 612819 h 838042"/>
                <a:gd name="connsiteX68" fmla="*/ 780122 w 1033465"/>
                <a:gd name="connsiteY68" fmla="*/ 656959 h 838042"/>
                <a:gd name="connsiteX69" fmla="*/ 804887 w 1033465"/>
                <a:gd name="connsiteY69" fmla="*/ 632194 h 838042"/>
                <a:gd name="connsiteX70" fmla="*/ 801077 w 1033465"/>
                <a:gd name="connsiteY70" fmla="*/ 601714 h 838042"/>
                <a:gd name="connsiteX71" fmla="*/ 762796 w 1033465"/>
                <a:gd name="connsiteY71" fmla="*/ 562523 h 838042"/>
                <a:gd name="connsiteX72" fmla="*/ 650582 w 1033465"/>
                <a:gd name="connsiteY72" fmla="*/ 479794 h 838042"/>
                <a:gd name="connsiteX73" fmla="*/ 646772 w 1033465"/>
                <a:gd name="connsiteY73" fmla="*/ 462649 h 838042"/>
                <a:gd name="connsiteX74" fmla="*/ 658202 w 1033465"/>
                <a:gd name="connsiteY74" fmla="*/ 426454 h 838042"/>
                <a:gd name="connsiteX75" fmla="*/ 726782 w 1033465"/>
                <a:gd name="connsiteY75" fmla="*/ 405499 h 838042"/>
                <a:gd name="connsiteX76" fmla="*/ 813738 w 1033465"/>
                <a:gd name="connsiteY76" fmla="*/ 406906 h 838042"/>
                <a:gd name="connsiteX77" fmla="*/ 906231 w 1033465"/>
                <a:gd name="connsiteY77" fmla="*/ 417646 h 838042"/>
                <a:gd name="connsiteX78" fmla="*/ 1002290 w 1033465"/>
                <a:gd name="connsiteY78" fmla="*/ 426835 h 838042"/>
                <a:gd name="connsiteX79" fmla="*/ 1032449 w 1033465"/>
                <a:gd name="connsiteY79" fmla="*/ 402711 h 838042"/>
                <a:gd name="connsiteX80" fmla="*/ 1020514 w 1033465"/>
                <a:gd name="connsiteY80" fmla="*/ 377797 h 838042"/>
                <a:gd name="connsiteX81" fmla="*/ 964889 w 1033465"/>
                <a:gd name="connsiteY81" fmla="*/ 358029 h 838042"/>
                <a:gd name="connsiteX82" fmla="*/ 827747 w 1033465"/>
                <a:gd name="connsiteY82" fmla="*/ 357874 h 838042"/>
                <a:gd name="connsiteX83" fmla="*/ 755811 w 1033465"/>
                <a:gd name="connsiteY83" fmla="*/ 361702 h 838042"/>
                <a:gd name="connsiteX84" fmla="*/ 671537 w 1033465"/>
                <a:gd name="connsiteY84" fmla="*/ 369304 h 838042"/>
                <a:gd name="connsiteX85" fmla="*/ 644867 w 1033465"/>
                <a:gd name="connsiteY85" fmla="*/ 338824 h 838042"/>
                <a:gd name="connsiteX86" fmla="*/ 676403 w 1033465"/>
                <a:gd name="connsiteY86" fmla="*/ 304962 h 838042"/>
                <a:gd name="connsiteX87" fmla="*/ 707732 w 1033465"/>
                <a:gd name="connsiteY87" fmla="*/ 283579 h 838042"/>
                <a:gd name="connsiteX88" fmla="*/ 743927 w 1033465"/>
                <a:gd name="connsiteY88" fmla="*/ 251194 h 838042"/>
                <a:gd name="connsiteX89" fmla="*/ 783019 w 1033465"/>
                <a:gd name="connsiteY89" fmla="*/ 213846 h 838042"/>
                <a:gd name="connsiteX90" fmla="*/ 746401 w 1033465"/>
                <a:gd name="connsiteY90" fmla="*/ 201789 h 838042"/>
                <a:gd name="connsiteX91" fmla="*/ 694397 w 1033465"/>
                <a:gd name="connsiteY91" fmla="*/ 226429 h 838042"/>
                <a:gd name="connsiteX92" fmla="*/ 656678 w 1033465"/>
                <a:gd name="connsiteY92" fmla="*/ 257626 h 838042"/>
                <a:gd name="connsiteX93" fmla="*/ 616001 w 1033465"/>
                <a:gd name="connsiteY93" fmla="*/ 286712 h 838042"/>
                <a:gd name="connsiteX94" fmla="*/ 564857 w 1033465"/>
                <a:gd name="connsiteY94" fmla="*/ 287389 h 838042"/>
                <a:gd name="connsiteX95" fmla="*/ 530567 w 1033465"/>
                <a:gd name="connsiteY95" fmla="*/ 274054 h 838042"/>
                <a:gd name="connsiteX96" fmla="*/ 507707 w 1033465"/>
                <a:gd name="connsiteY96" fmla="*/ 235954 h 838042"/>
                <a:gd name="connsiteX97" fmla="*/ 509612 w 1033465"/>
                <a:gd name="connsiteY97" fmla="*/ 171184 h 838042"/>
                <a:gd name="connsiteX98" fmla="*/ 508314 w 1033465"/>
                <a:gd name="connsiteY98" fmla="*/ 73485 h 838042"/>
                <a:gd name="connsiteX99" fmla="*/ 454116 w 1033465"/>
                <a:gd name="connsiteY99" fmla="*/ 11248 h 838042"/>
                <a:gd name="connsiteX100" fmla="*/ 442470 w 1033465"/>
                <a:gd name="connsiteY100" fmla="*/ 75864 h 838042"/>
                <a:gd name="connsiteX101" fmla="*/ 439226 w 1033465"/>
                <a:gd name="connsiteY101" fmla="*/ 132660 h 838042"/>
                <a:gd name="connsiteX102" fmla="*/ 436054 w 1033465"/>
                <a:gd name="connsiteY10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107657 w 1033465"/>
                <a:gd name="connsiteY22" fmla="*/ 462649 h 838042"/>
                <a:gd name="connsiteX23" fmla="*/ 90512 w 1033465"/>
                <a:gd name="connsiteY23" fmla="*/ 468364 h 838042"/>
                <a:gd name="connsiteX24" fmla="*/ 84797 w 1033465"/>
                <a:gd name="connsiteY24" fmla="*/ 470269 h 838042"/>
                <a:gd name="connsiteX25" fmla="*/ 79082 w 1033465"/>
                <a:gd name="connsiteY25" fmla="*/ 474079 h 838042"/>
                <a:gd name="connsiteX26" fmla="*/ 67652 w 1033465"/>
                <a:gd name="connsiteY26" fmla="*/ 475984 h 838042"/>
                <a:gd name="connsiteX27" fmla="*/ 29552 w 1033465"/>
                <a:gd name="connsiteY27" fmla="*/ 477889 h 838042"/>
                <a:gd name="connsiteX28" fmla="*/ 18122 w 1033465"/>
                <a:gd name="connsiteY28" fmla="*/ 483604 h 838042"/>
                <a:gd name="connsiteX29" fmla="*/ 8597 w 1033465"/>
                <a:gd name="connsiteY29" fmla="*/ 493129 h 838042"/>
                <a:gd name="connsiteX30" fmla="*/ 6692 w 1033465"/>
                <a:gd name="connsiteY30" fmla="*/ 498844 h 838042"/>
                <a:gd name="connsiteX31" fmla="*/ 2882 w 1033465"/>
                <a:gd name="connsiteY31" fmla="*/ 504559 h 838042"/>
                <a:gd name="connsiteX32" fmla="*/ 14312 w 1033465"/>
                <a:gd name="connsiteY32" fmla="*/ 540754 h 838042"/>
                <a:gd name="connsiteX33" fmla="*/ 147662 w 1033465"/>
                <a:gd name="connsiteY33" fmla="*/ 540754 h 838042"/>
                <a:gd name="connsiteX34" fmla="*/ 155282 w 1033465"/>
                <a:gd name="connsiteY34" fmla="*/ 538849 h 838042"/>
                <a:gd name="connsiteX35" fmla="*/ 305777 w 1033465"/>
                <a:gd name="connsiteY35" fmla="*/ 533134 h 838042"/>
                <a:gd name="connsiteX36" fmla="*/ 321017 w 1033465"/>
                <a:gd name="connsiteY36" fmla="*/ 540754 h 838042"/>
                <a:gd name="connsiteX37" fmla="*/ 332447 w 1033465"/>
                <a:gd name="connsiteY37" fmla="*/ 546469 h 838042"/>
                <a:gd name="connsiteX38" fmla="*/ 336257 w 1033465"/>
                <a:gd name="connsiteY38" fmla="*/ 552184 h 838042"/>
                <a:gd name="connsiteX39" fmla="*/ 341972 w 1033465"/>
                <a:gd name="connsiteY39" fmla="*/ 554089 h 838042"/>
                <a:gd name="connsiteX40" fmla="*/ 353402 w 1033465"/>
                <a:gd name="connsiteY40" fmla="*/ 561709 h 838042"/>
                <a:gd name="connsiteX41" fmla="*/ 359117 w 1033465"/>
                <a:gd name="connsiteY41" fmla="*/ 565519 h 838042"/>
                <a:gd name="connsiteX42" fmla="*/ 362927 w 1033465"/>
                <a:gd name="connsiteY42" fmla="*/ 571234 h 838042"/>
                <a:gd name="connsiteX43" fmla="*/ 368642 w 1033465"/>
                <a:gd name="connsiteY43" fmla="*/ 582664 h 838042"/>
                <a:gd name="connsiteX44" fmla="*/ 364832 w 1033465"/>
                <a:gd name="connsiteY44" fmla="*/ 609334 h 838042"/>
                <a:gd name="connsiteX45" fmla="*/ 361022 w 1033465"/>
                <a:gd name="connsiteY45" fmla="*/ 615049 h 838042"/>
                <a:gd name="connsiteX46" fmla="*/ 359117 w 1033465"/>
                <a:gd name="connsiteY46" fmla="*/ 620764 h 838042"/>
                <a:gd name="connsiteX47" fmla="*/ 355307 w 1033465"/>
                <a:gd name="connsiteY47" fmla="*/ 626479 h 838042"/>
                <a:gd name="connsiteX48" fmla="*/ 353402 w 1033465"/>
                <a:gd name="connsiteY48" fmla="*/ 632194 h 838042"/>
                <a:gd name="connsiteX49" fmla="*/ 349592 w 1033465"/>
                <a:gd name="connsiteY49" fmla="*/ 637909 h 838042"/>
                <a:gd name="connsiteX50" fmla="*/ 332447 w 1033465"/>
                <a:gd name="connsiteY50" fmla="*/ 704584 h 838042"/>
                <a:gd name="connsiteX51" fmla="*/ 330542 w 1033465"/>
                <a:gd name="connsiteY51" fmla="*/ 756019 h 838042"/>
                <a:gd name="connsiteX52" fmla="*/ 332447 w 1033465"/>
                <a:gd name="connsiteY52" fmla="*/ 780784 h 838042"/>
                <a:gd name="connsiteX53" fmla="*/ 334352 w 1033465"/>
                <a:gd name="connsiteY53" fmla="*/ 786499 h 838042"/>
                <a:gd name="connsiteX54" fmla="*/ 338162 w 1033465"/>
                <a:gd name="connsiteY54" fmla="*/ 790309 h 838042"/>
                <a:gd name="connsiteX55" fmla="*/ 366737 w 1033465"/>
                <a:gd name="connsiteY55" fmla="*/ 836029 h 838042"/>
                <a:gd name="connsiteX56" fmla="*/ 389597 w 1033465"/>
                <a:gd name="connsiteY56" fmla="*/ 837934 h 838042"/>
                <a:gd name="connsiteX57" fmla="*/ 397407 w 1033465"/>
                <a:gd name="connsiteY57" fmla="*/ 833530 h 838042"/>
                <a:gd name="connsiteX58" fmla="*/ 402932 w 1033465"/>
                <a:gd name="connsiteY58" fmla="*/ 784594 h 838042"/>
                <a:gd name="connsiteX59" fmla="*/ 406742 w 1033465"/>
                <a:gd name="connsiteY59" fmla="*/ 727444 h 838042"/>
                <a:gd name="connsiteX60" fmla="*/ 423887 w 1033465"/>
                <a:gd name="connsiteY60" fmla="*/ 672199 h 838042"/>
                <a:gd name="connsiteX61" fmla="*/ 429602 w 1033465"/>
                <a:gd name="connsiteY61" fmla="*/ 658864 h 838042"/>
                <a:gd name="connsiteX62" fmla="*/ 444084 w 1033465"/>
                <a:gd name="connsiteY62" fmla="*/ 626947 h 838042"/>
                <a:gd name="connsiteX63" fmla="*/ 464289 w 1033465"/>
                <a:gd name="connsiteY63" fmla="*/ 600072 h 838042"/>
                <a:gd name="connsiteX64" fmla="*/ 523510 w 1033465"/>
                <a:gd name="connsiteY64" fmla="*/ 565123 h 838042"/>
                <a:gd name="connsiteX65" fmla="*/ 599348 w 1033465"/>
                <a:gd name="connsiteY65" fmla="*/ 550915 h 838042"/>
                <a:gd name="connsiteX66" fmla="*/ 707801 w 1033465"/>
                <a:gd name="connsiteY66" fmla="*/ 612819 h 838042"/>
                <a:gd name="connsiteX67" fmla="*/ 780122 w 1033465"/>
                <a:gd name="connsiteY67" fmla="*/ 656959 h 838042"/>
                <a:gd name="connsiteX68" fmla="*/ 804887 w 1033465"/>
                <a:gd name="connsiteY68" fmla="*/ 632194 h 838042"/>
                <a:gd name="connsiteX69" fmla="*/ 801077 w 1033465"/>
                <a:gd name="connsiteY69" fmla="*/ 601714 h 838042"/>
                <a:gd name="connsiteX70" fmla="*/ 762796 w 1033465"/>
                <a:gd name="connsiteY70" fmla="*/ 562523 h 838042"/>
                <a:gd name="connsiteX71" fmla="*/ 650582 w 1033465"/>
                <a:gd name="connsiteY71" fmla="*/ 479794 h 838042"/>
                <a:gd name="connsiteX72" fmla="*/ 646772 w 1033465"/>
                <a:gd name="connsiteY72" fmla="*/ 462649 h 838042"/>
                <a:gd name="connsiteX73" fmla="*/ 658202 w 1033465"/>
                <a:gd name="connsiteY73" fmla="*/ 426454 h 838042"/>
                <a:gd name="connsiteX74" fmla="*/ 726782 w 1033465"/>
                <a:gd name="connsiteY74" fmla="*/ 405499 h 838042"/>
                <a:gd name="connsiteX75" fmla="*/ 813738 w 1033465"/>
                <a:gd name="connsiteY75" fmla="*/ 406906 h 838042"/>
                <a:gd name="connsiteX76" fmla="*/ 906231 w 1033465"/>
                <a:gd name="connsiteY76" fmla="*/ 417646 h 838042"/>
                <a:gd name="connsiteX77" fmla="*/ 1002290 w 1033465"/>
                <a:gd name="connsiteY77" fmla="*/ 426835 h 838042"/>
                <a:gd name="connsiteX78" fmla="*/ 1032449 w 1033465"/>
                <a:gd name="connsiteY78" fmla="*/ 402711 h 838042"/>
                <a:gd name="connsiteX79" fmla="*/ 1020514 w 1033465"/>
                <a:gd name="connsiteY79" fmla="*/ 377797 h 838042"/>
                <a:gd name="connsiteX80" fmla="*/ 964889 w 1033465"/>
                <a:gd name="connsiteY80" fmla="*/ 358029 h 838042"/>
                <a:gd name="connsiteX81" fmla="*/ 827747 w 1033465"/>
                <a:gd name="connsiteY81" fmla="*/ 357874 h 838042"/>
                <a:gd name="connsiteX82" fmla="*/ 755811 w 1033465"/>
                <a:gd name="connsiteY82" fmla="*/ 361702 h 838042"/>
                <a:gd name="connsiteX83" fmla="*/ 671537 w 1033465"/>
                <a:gd name="connsiteY83" fmla="*/ 369304 h 838042"/>
                <a:gd name="connsiteX84" fmla="*/ 644867 w 1033465"/>
                <a:gd name="connsiteY84" fmla="*/ 338824 h 838042"/>
                <a:gd name="connsiteX85" fmla="*/ 676403 w 1033465"/>
                <a:gd name="connsiteY85" fmla="*/ 304962 h 838042"/>
                <a:gd name="connsiteX86" fmla="*/ 707732 w 1033465"/>
                <a:gd name="connsiteY86" fmla="*/ 283579 h 838042"/>
                <a:gd name="connsiteX87" fmla="*/ 743927 w 1033465"/>
                <a:gd name="connsiteY87" fmla="*/ 251194 h 838042"/>
                <a:gd name="connsiteX88" fmla="*/ 783019 w 1033465"/>
                <a:gd name="connsiteY88" fmla="*/ 213846 h 838042"/>
                <a:gd name="connsiteX89" fmla="*/ 746401 w 1033465"/>
                <a:gd name="connsiteY89" fmla="*/ 201789 h 838042"/>
                <a:gd name="connsiteX90" fmla="*/ 694397 w 1033465"/>
                <a:gd name="connsiteY90" fmla="*/ 226429 h 838042"/>
                <a:gd name="connsiteX91" fmla="*/ 656678 w 1033465"/>
                <a:gd name="connsiteY91" fmla="*/ 257626 h 838042"/>
                <a:gd name="connsiteX92" fmla="*/ 616001 w 1033465"/>
                <a:gd name="connsiteY92" fmla="*/ 286712 h 838042"/>
                <a:gd name="connsiteX93" fmla="*/ 564857 w 1033465"/>
                <a:gd name="connsiteY93" fmla="*/ 287389 h 838042"/>
                <a:gd name="connsiteX94" fmla="*/ 530567 w 1033465"/>
                <a:gd name="connsiteY94" fmla="*/ 274054 h 838042"/>
                <a:gd name="connsiteX95" fmla="*/ 507707 w 1033465"/>
                <a:gd name="connsiteY95" fmla="*/ 235954 h 838042"/>
                <a:gd name="connsiteX96" fmla="*/ 509612 w 1033465"/>
                <a:gd name="connsiteY96" fmla="*/ 171184 h 838042"/>
                <a:gd name="connsiteX97" fmla="*/ 508314 w 1033465"/>
                <a:gd name="connsiteY97" fmla="*/ 73485 h 838042"/>
                <a:gd name="connsiteX98" fmla="*/ 454116 w 1033465"/>
                <a:gd name="connsiteY98" fmla="*/ 11248 h 838042"/>
                <a:gd name="connsiteX99" fmla="*/ 442470 w 1033465"/>
                <a:gd name="connsiteY99" fmla="*/ 75864 h 838042"/>
                <a:gd name="connsiteX100" fmla="*/ 439226 w 1033465"/>
                <a:gd name="connsiteY100" fmla="*/ 132660 h 838042"/>
                <a:gd name="connsiteX101" fmla="*/ 436054 w 1033465"/>
                <a:gd name="connsiteY10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107657 w 1033465"/>
                <a:gd name="connsiteY22" fmla="*/ 462649 h 838042"/>
                <a:gd name="connsiteX23" fmla="*/ 90512 w 1033465"/>
                <a:gd name="connsiteY23" fmla="*/ 468364 h 838042"/>
                <a:gd name="connsiteX24" fmla="*/ 84797 w 1033465"/>
                <a:gd name="connsiteY24" fmla="*/ 470269 h 838042"/>
                <a:gd name="connsiteX25" fmla="*/ 79082 w 1033465"/>
                <a:gd name="connsiteY25" fmla="*/ 474079 h 838042"/>
                <a:gd name="connsiteX26" fmla="*/ 67652 w 1033465"/>
                <a:gd name="connsiteY26" fmla="*/ 475984 h 838042"/>
                <a:gd name="connsiteX27" fmla="*/ 29552 w 1033465"/>
                <a:gd name="connsiteY27" fmla="*/ 477889 h 838042"/>
                <a:gd name="connsiteX28" fmla="*/ 18122 w 1033465"/>
                <a:gd name="connsiteY28" fmla="*/ 483604 h 838042"/>
                <a:gd name="connsiteX29" fmla="*/ 8597 w 1033465"/>
                <a:gd name="connsiteY29" fmla="*/ 493129 h 838042"/>
                <a:gd name="connsiteX30" fmla="*/ 6692 w 1033465"/>
                <a:gd name="connsiteY30" fmla="*/ 498844 h 838042"/>
                <a:gd name="connsiteX31" fmla="*/ 2882 w 1033465"/>
                <a:gd name="connsiteY31" fmla="*/ 504559 h 838042"/>
                <a:gd name="connsiteX32" fmla="*/ 14312 w 1033465"/>
                <a:gd name="connsiteY32" fmla="*/ 540754 h 838042"/>
                <a:gd name="connsiteX33" fmla="*/ 147662 w 1033465"/>
                <a:gd name="connsiteY33" fmla="*/ 540754 h 838042"/>
                <a:gd name="connsiteX34" fmla="*/ 155282 w 1033465"/>
                <a:gd name="connsiteY34" fmla="*/ 538849 h 838042"/>
                <a:gd name="connsiteX35" fmla="*/ 305777 w 1033465"/>
                <a:gd name="connsiteY35" fmla="*/ 533134 h 838042"/>
                <a:gd name="connsiteX36" fmla="*/ 321017 w 1033465"/>
                <a:gd name="connsiteY36" fmla="*/ 540754 h 838042"/>
                <a:gd name="connsiteX37" fmla="*/ 332447 w 1033465"/>
                <a:gd name="connsiteY37" fmla="*/ 546469 h 838042"/>
                <a:gd name="connsiteX38" fmla="*/ 336257 w 1033465"/>
                <a:gd name="connsiteY38" fmla="*/ 552184 h 838042"/>
                <a:gd name="connsiteX39" fmla="*/ 341972 w 1033465"/>
                <a:gd name="connsiteY39" fmla="*/ 554089 h 838042"/>
                <a:gd name="connsiteX40" fmla="*/ 353402 w 1033465"/>
                <a:gd name="connsiteY40" fmla="*/ 561709 h 838042"/>
                <a:gd name="connsiteX41" fmla="*/ 359117 w 1033465"/>
                <a:gd name="connsiteY41" fmla="*/ 565519 h 838042"/>
                <a:gd name="connsiteX42" fmla="*/ 362927 w 1033465"/>
                <a:gd name="connsiteY42" fmla="*/ 571234 h 838042"/>
                <a:gd name="connsiteX43" fmla="*/ 368642 w 1033465"/>
                <a:gd name="connsiteY43" fmla="*/ 582664 h 838042"/>
                <a:gd name="connsiteX44" fmla="*/ 364832 w 1033465"/>
                <a:gd name="connsiteY44" fmla="*/ 609334 h 838042"/>
                <a:gd name="connsiteX45" fmla="*/ 361022 w 1033465"/>
                <a:gd name="connsiteY45" fmla="*/ 615049 h 838042"/>
                <a:gd name="connsiteX46" fmla="*/ 359117 w 1033465"/>
                <a:gd name="connsiteY46" fmla="*/ 620764 h 838042"/>
                <a:gd name="connsiteX47" fmla="*/ 355307 w 1033465"/>
                <a:gd name="connsiteY47" fmla="*/ 626479 h 838042"/>
                <a:gd name="connsiteX48" fmla="*/ 353402 w 1033465"/>
                <a:gd name="connsiteY48" fmla="*/ 632194 h 838042"/>
                <a:gd name="connsiteX49" fmla="*/ 349592 w 1033465"/>
                <a:gd name="connsiteY49" fmla="*/ 637909 h 838042"/>
                <a:gd name="connsiteX50" fmla="*/ 332447 w 1033465"/>
                <a:gd name="connsiteY50" fmla="*/ 704584 h 838042"/>
                <a:gd name="connsiteX51" fmla="*/ 330542 w 1033465"/>
                <a:gd name="connsiteY51" fmla="*/ 756019 h 838042"/>
                <a:gd name="connsiteX52" fmla="*/ 332447 w 1033465"/>
                <a:gd name="connsiteY52" fmla="*/ 780784 h 838042"/>
                <a:gd name="connsiteX53" fmla="*/ 334352 w 1033465"/>
                <a:gd name="connsiteY53" fmla="*/ 786499 h 838042"/>
                <a:gd name="connsiteX54" fmla="*/ 338162 w 1033465"/>
                <a:gd name="connsiteY54" fmla="*/ 790309 h 838042"/>
                <a:gd name="connsiteX55" fmla="*/ 366737 w 1033465"/>
                <a:gd name="connsiteY55" fmla="*/ 836029 h 838042"/>
                <a:gd name="connsiteX56" fmla="*/ 389597 w 1033465"/>
                <a:gd name="connsiteY56" fmla="*/ 837934 h 838042"/>
                <a:gd name="connsiteX57" fmla="*/ 397407 w 1033465"/>
                <a:gd name="connsiteY57" fmla="*/ 833530 h 838042"/>
                <a:gd name="connsiteX58" fmla="*/ 402932 w 1033465"/>
                <a:gd name="connsiteY58" fmla="*/ 784594 h 838042"/>
                <a:gd name="connsiteX59" fmla="*/ 406742 w 1033465"/>
                <a:gd name="connsiteY59" fmla="*/ 727444 h 838042"/>
                <a:gd name="connsiteX60" fmla="*/ 423887 w 1033465"/>
                <a:gd name="connsiteY60" fmla="*/ 672199 h 838042"/>
                <a:gd name="connsiteX61" fmla="*/ 429602 w 1033465"/>
                <a:gd name="connsiteY61" fmla="*/ 658864 h 838042"/>
                <a:gd name="connsiteX62" fmla="*/ 444084 w 1033465"/>
                <a:gd name="connsiteY62" fmla="*/ 626947 h 838042"/>
                <a:gd name="connsiteX63" fmla="*/ 464289 w 1033465"/>
                <a:gd name="connsiteY63" fmla="*/ 600072 h 838042"/>
                <a:gd name="connsiteX64" fmla="*/ 523510 w 1033465"/>
                <a:gd name="connsiteY64" fmla="*/ 565123 h 838042"/>
                <a:gd name="connsiteX65" fmla="*/ 599348 w 1033465"/>
                <a:gd name="connsiteY65" fmla="*/ 550915 h 838042"/>
                <a:gd name="connsiteX66" fmla="*/ 707801 w 1033465"/>
                <a:gd name="connsiteY66" fmla="*/ 612819 h 838042"/>
                <a:gd name="connsiteX67" fmla="*/ 780122 w 1033465"/>
                <a:gd name="connsiteY67" fmla="*/ 656959 h 838042"/>
                <a:gd name="connsiteX68" fmla="*/ 804887 w 1033465"/>
                <a:gd name="connsiteY68" fmla="*/ 632194 h 838042"/>
                <a:gd name="connsiteX69" fmla="*/ 801077 w 1033465"/>
                <a:gd name="connsiteY69" fmla="*/ 601714 h 838042"/>
                <a:gd name="connsiteX70" fmla="*/ 762796 w 1033465"/>
                <a:gd name="connsiteY70" fmla="*/ 562523 h 838042"/>
                <a:gd name="connsiteX71" fmla="*/ 650582 w 1033465"/>
                <a:gd name="connsiteY71" fmla="*/ 479794 h 838042"/>
                <a:gd name="connsiteX72" fmla="*/ 646772 w 1033465"/>
                <a:gd name="connsiteY72" fmla="*/ 462649 h 838042"/>
                <a:gd name="connsiteX73" fmla="*/ 658202 w 1033465"/>
                <a:gd name="connsiteY73" fmla="*/ 426454 h 838042"/>
                <a:gd name="connsiteX74" fmla="*/ 726782 w 1033465"/>
                <a:gd name="connsiteY74" fmla="*/ 405499 h 838042"/>
                <a:gd name="connsiteX75" fmla="*/ 813738 w 1033465"/>
                <a:gd name="connsiteY75" fmla="*/ 406906 h 838042"/>
                <a:gd name="connsiteX76" fmla="*/ 906231 w 1033465"/>
                <a:gd name="connsiteY76" fmla="*/ 417646 h 838042"/>
                <a:gd name="connsiteX77" fmla="*/ 1002290 w 1033465"/>
                <a:gd name="connsiteY77" fmla="*/ 426835 h 838042"/>
                <a:gd name="connsiteX78" fmla="*/ 1032449 w 1033465"/>
                <a:gd name="connsiteY78" fmla="*/ 402711 h 838042"/>
                <a:gd name="connsiteX79" fmla="*/ 1020514 w 1033465"/>
                <a:gd name="connsiteY79" fmla="*/ 377797 h 838042"/>
                <a:gd name="connsiteX80" fmla="*/ 964889 w 1033465"/>
                <a:gd name="connsiteY80" fmla="*/ 358029 h 838042"/>
                <a:gd name="connsiteX81" fmla="*/ 827747 w 1033465"/>
                <a:gd name="connsiteY81" fmla="*/ 357874 h 838042"/>
                <a:gd name="connsiteX82" fmla="*/ 755811 w 1033465"/>
                <a:gd name="connsiteY82" fmla="*/ 361702 h 838042"/>
                <a:gd name="connsiteX83" fmla="*/ 671537 w 1033465"/>
                <a:gd name="connsiteY83" fmla="*/ 369304 h 838042"/>
                <a:gd name="connsiteX84" fmla="*/ 644867 w 1033465"/>
                <a:gd name="connsiteY84" fmla="*/ 338824 h 838042"/>
                <a:gd name="connsiteX85" fmla="*/ 676403 w 1033465"/>
                <a:gd name="connsiteY85" fmla="*/ 304962 h 838042"/>
                <a:gd name="connsiteX86" fmla="*/ 707732 w 1033465"/>
                <a:gd name="connsiteY86" fmla="*/ 283579 h 838042"/>
                <a:gd name="connsiteX87" fmla="*/ 743927 w 1033465"/>
                <a:gd name="connsiteY87" fmla="*/ 251194 h 838042"/>
                <a:gd name="connsiteX88" fmla="*/ 783019 w 1033465"/>
                <a:gd name="connsiteY88" fmla="*/ 213846 h 838042"/>
                <a:gd name="connsiteX89" fmla="*/ 746401 w 1033465"/>
                <a:gd name="connsiteY89" fmla="*/ 201789 h 838042"/>
                <a:gd name="connsiteX90" fmla="*/ 694397 w 1033465"/>
                <a:gd name="connsiteY90" fmla="*/ 226429 h 838042"/>
                <a:gd name="connsiteX91" fmla="*/ 656678 w 1033465"/>
                <a:gd name="connsiteY91" fmla="*/ 257626 h 838042"/>
                <a:gd name="connsiteX92" fmla="*/ 616001 w 1033465"/>
                <a:gd name="connsiteY92" fmla="*/ 286712 h 838042"/>
                <a:gd name="connsiteX93" fmla="*/ 564857 w 1033465"/>
                <a:gd name="connsiteY93" fmla="*/ 287389 h 838042"/>
                <a:gd name="connsiteX94" fmla="*/ 530567 w 1033465"/>
                <a:gd name="connsiteY94" fmla="*/ 274054 h 838042"/>
                <a:gd name="connsiteX95" fmla="*/ 507707 w 1033465"/>
                <a:gd name="connsiteY95" fmla="*/ 235954 h 838042"/>
                <a:gd name="connsiteX96" fmla="*/ 509612 w 1033465"/>
                <a:gd name="connsiteY96" fmla="*/ 171184 h 838042"/>
                <a:gd name="connsiteX97" fmla="*/ 508314 w 1033465"/>
                <a:gd name="connsiteY97" fmla="*/ 73485 h 838042"/>
                <a:gd name="connsiteX98" fmla="*/ 454116 w 1033465"/>
                <a:gd name="connsiteY98" fmla="*/ 11248 h 838042"/>
                <a:gd name="connsiteX99" fmla="*/ 442470 w 1033465"/>
                <a:gd name="connsiteY99" fmla="*/ 75864 h 838042"/>
                <a:gd name="connsiteX100" fmla="*/ 439226 w 1033465"/>
                <a:gd name="connsiteY100" fmla="*/ 132660 h 838042"/>
                <a:gd name="connsiteX101" fmla="*/ 436054 w 1033465"/>
                <a:gd name="connsiteY10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90512 w 1033465"/>
                <a:gd name="connsiteY22" fmla="*/ 468364 h 838042"/>
                <a:gd name="connsiteX23" fmla="*/ 84797 w 1033465"/>
                <a:gd name="connsiteY23" fmla="*/ 470269 h 838042"/>
                <a:gd name="connsiteX24" fmla="*/ 79082 w 1033465"/>
                <a:gd name="connsiteY24" fmla="*/ 474079 h 838042"/>
                <a:gd name="connsiteX25" fmla="*/ 67652 w 1033465"/>
                <a:gd name="connsiteY25" fmla="*/ 475984 h 838042"/>
                <a:gd name="connsiteX26" fmla="*/ 29552 w 1033465"/>
                <a:gd name="connsiteY26" fmla="*/ 477889 h 838042"/>
                <a:gd name="connsiteX27" fmla="*/ 18122 w 1033465"/>
                <a:gd name="connsiteY27" fmla="*/ 483604 h 838042"/>
                <a:gd name="connsiteX28" fmla="*/ 8597 w 1033465"/>
                <a:gd name="connsiteY28" fmla="*/ 493129 h 838042"/>
                <a:gd name="connsiteX29" fmla="*/ 6692 w 1033465"/>
                <a:gd name="connsiteY29" fmla="*/ 498844 h 838042"/>
                <a:gd name="connsiteX30" fmla="*/ 2882 w 1033465"/>
                <a:gd name="connsiteY30" fmla="*/ 504559 h 838042"/>
                <a:gd name="connsiteX31" fmla="*/ 14312 w 1033465"/>
                <a:gd name="connsiteY31" fmla="*/ 540754 h 838042"/>
                <a:gd name="connsiteX32" fmla="*/ 147662 w 1033465"/>
                <a:gd name="connsiteY32" fmla="*/ 540754 h 838042"/>
                <a:gd name="connsiteX33" fmla="*/ 155282 w 1033465"/>
                <a:gd name="connsiteY33" fmla="*/ 538849 h 838042"/>
                <a:gd name="connsiteX34" fmla="*/ 305777 w 1033465"/>
                <a:gd name="connsiteY34" fmla="*/ 533134 h 838042"/>
                <a:gd name="connsiteX35" fmla="*/ 321017 w 1033465"/>
                <a:gd name="connsiteY35" fmla="*/ 540754 h 838042"/>
                <a:gd name="connsiteX36" fmla="*/ 332447 w 1033465"/>
                <a:gd name="connsiteY36" fmla="*/ 546469 h 838042"/>
                <a:gd name="connsiteX37" fmla="*/ 336257 w 1033465"/>
                <a:gd name="connsiteY37" fmla="*/ 552184 h 838042"/>
                <a:gd name="connsiteX38" fmla="*/ 341972 w 1033465"/>
                <a:gd name="connsiteY38" fmla="*/ 554089 h 838042"/>
                <a:gd name="connsiteX39" fmla="*/ 353402 w 1033465"/>
                <a:gd name="connsiteY39" fmla="*/ 561709 h 838042"/>
                <a:gd name="connsiteX40" fmla="*/ 359117 w 1033465"/>
                <a:gd name="connsiteY40" fmla="*/ 565519 h 838042"/>
                <a:gd name="connsiteX41" fmla="*/ 362927 w 1033465"/>
                <a:gd name="connsiteY41" fmla="*/ 571234 h 838042"/>
                <a:gd name="connsiteX42" fmla="*/ 368642 w 1033465"/>
                <a:gd name="connsiteY42" fmla="*/ 582664 h 838042"/>
                <a:gd name="connsiteX43" fmla="*/ 364832 w 1033465"/>
                <a:gd name="connsiteY43" fmla="*/ 609334 h 838042"/>
                <a:gd name="connsiteX44" fmla="*/ 361022 w 1033465"/>
                <a:gd name="connsiteY44" fmla="*/ 615049 h 838042"/>
                <a:gd name="connsiteX45" fmla="*/ 359117 w 1033465"/>
                <a:gd name="connsiteY45" fmla="*/ 620764 h 838042"/>
                <a:gd name="connsiteX46" fmla="*/ 355307 w 1033465"/>
                <a:gd name="connsiteY46" fmla="*/ 626479 h 838042"/>
                <a:gd name="connsiteX47" fmla="*/ 353402 w 1033465"/>
                <a:gd name="connsiteY47" fmla="*/ 632194 h 838042"/>
                <a:gd name="connsiteX48" fmla="*/ 349592 w 1033465"/>
                <a:gd name="connsiteY48" fmla="*/ 637909 h 838042"/>
                <a:gd name="connsiteX49" fmla="*/ 332447 w 1033465"/>
                <a:gd name="connsiteY49" fmla="*/ 704584 h 838042"/>
                <a:gd name="connsiteX50" fmla="*/ 330542 w 1033465"/>
                <a:gd name="connsiteY50" fmla="*/ 756019 h 838042"/>
                <a:gd name="connsiteX51" fmla="*/ 332447 w 1033465"/>
                <a:gd name="connsiteY51" fmla="*/ 780784 h 838042"/>
                <a:gd name="connsiteX52" fmla="*/ 334352 w 1033465"/>
                <a:gd name="connsiteY52" fmla="*/ 786499 h 838042"/>
                <a:gd name="connsiteX53" fmla="*/ 338162 w 1033465"/>
                <a:gd name="connsiteY53" fmla="*/ 790309 h 838042"/>
                <a:gd name="connsiteX54" fmla="*/ 366737 w 1033465"/>
                <a:gd name="connsiteY54" fmla="*/ 836029 h 838042"/>
                <a:gd name="connsiteX55" fmla="*/ 389597 w 1033465"/>
                <a:gd name="connsiteY55" fmla="*/ 837934 h 838042"/>
                <a:gd name="connsiteX56" fmla="*/ 397407 w 1033465"/>
                <a:gd name="connsiteY56" fmla="*/ 833530 h 838042"/>
                <a:gd name="connsiteX57" fmla="*/ 402932 w 1033465"/>
                <a:gd name="connsiteY57" fmla="*/ 784594 h 838042"/>
                <a:gd name="connsiteX58" fmla="*/ 406742 w 1033465"/>
                <a:gd name="connsiteY58" fmla="*/ 727444 h 838042"/>
                <a:gd name="connsiteX59" fmla="*/ 423887 w 1033465"/>
                <a:gd name="connsiteY59" fmla="*/ 672199 h 838042"/>
                <a:gd name="connsiteX60" fmla="*/ 429602 w 1033465"/>
                <a:gd name="connsiteY60" fmla="*/ 658864 h 838042"/>
                <a:gd name="connsiteX61" fmla="*/ 444084 w 1033465"/>
                <a:gd name="connsiteY61" fmla="*/ 626947 h 838042"/>
                <a:gd name="connsiteX62" fmla="*/ 464289 w 1033465"/>
                <a:gd name="connsiteY62" fmla="*/ 600072 h 838042"/>
                <a:gd name="connsiteX63" fmla="*/ 523510 w 1033465"/>
                <a:gd name="connsiteY63" fmla="*/ 565123 h 838042"/>
                <a:gd name="connsiteX64" fmla="*/ 599348 w 1033465"/>
                <a:gd name="connsiteY64" fmla="*/ 550915 h 838042"/>
                <a:gd name="connsiteX65" fmla="*/ 707801 w 1033465"/>
                <a:gd name="connsiteY65" fmla="*/ 612819 h 838042"/>
                <a:gd name="connsiteX66" fmla="*/ 780122 w 1033465"/>
                <a:gd name="connsiteY66" fmla="*/ 656959 h 838042"/>
                <a:gd name="connsiteX67" fmla="*/ 804887 w 1033465"/>
                <a:gd name="connsiteY67" fmla="*/ 632194 h 838042"/>
                <a:gd name="connsiteX68" fmla="*/ 801077 w 1033465"/>
                <a:gd name="connsiteY68" fmla="*/ 601714 h 838042"/>
                <a:gd name="connsiteX69" fmla="*/ 762796 w 1033465"/>
                <a:gd name="connsiteY69" fmla="*/ 562523 h 838042"/>
                <a:gd name="connsiteX70" fmla="*/ 650582 w 1033465"/>
                <a:gd name="connsiteY70" fmla="*/ 479794 h 838042"/>
                <a:gd name="connsiteX71" fmla="*/ 646772 w 1033465"/>
                <a:gd name="connsiteY71" fmla="*/ 462649 h 838042"/>
                <a:gd name="connsiteX72" fmla="*/ 658202 w 1033465"/>
                <a:gd name="connsiteY72" fmla="*/ 426454 h 838042"/>
                <a:gd name="connsiteX73" fmla="*/ 726782 w 1033465"/>
                <a:gd name="connsiteY73" fmla="*/ 405499 h 838042"/>
                <a:gd name="connsiteX74" fmla="*/ 813738 w 1033465"/>
                <a:gd name="connsiteY74" fmla="*/ 406906 h 838042"/>
                <a:gd name="connsiteX75" fmla="*/ 906231 w 1033465"/>
                <a:gd name="connsiteY75" fmla="*/ 417646 h 838042"/>
                <a:gd name="connsiteX76" fmla="*/ 1002290 w 1033465"/>
                <a:gd name="connsiteY76" fmla="*/ 426835 h 838042"/>
                <a:gd name="connsiteX77" fmla="*/ 1032449 w 1033465"/>
                <a:gd name="connsiteY77" fmla="*/ 402711 h 838042"/>
                <a:gd name="connsiteX78" fmla="*/ 1020514 w 1033465"/>
                <a:gd name="connsiteY78" fmla="*/ 377797 h 838042"/>
                <a:gd name="connsiteX79" fmla="*/ 964889 w 1033465"/>
                <a:gd name="connsiteY79" fmla="*/ 358029 h 838042"/>
                <a:gd name="connsiteX80" fmla="*/ 827747 w 1033465"/>
                <a:gd name="connsiteY80" fmla="*/ 357874 h 838042"/>
                <a:gd name="connsiteX81" fmla="*/ 755811 w 1033465"/>
                <a:gd name="connsiteY81" fmla="*/ 361702 h 838042"/>
                <a:gd name="connsiteX82" fmla="*/ 671537 w 1033465"/>
                <a:gd name="connsiteY82" fmla="*/ 369304 h 838042"/>
                <a:gd name="connsiteX83" fmla="*/ 644867 w 1033465"/>
                <a:gd name="connsiteY83" fmla="*/ 338824 h 838042"/>
                <a:gd name="connsiteX84" fmla="*/ 676403 w 1033465"/>
                <a:gd name="connsiteY84" fmla="*/ 304962 h 838042"/>
                <a:gd name="connsiteX85" fmla="*/ 707732 w 1033465"/>
                <a:gd name="connsiteY85" fmla="*/ 283579 h 838042"/>
                <a:gd name="connsiteX86" fmla="*/ 743927 w 1033465"/>
                <a:gd name="connsiteY86" fmla="*/ 251194 h 838042"/>
                <a:gd name="connsiteX87" fmla="*/ 783019 w 1033465"/>
                <a:gd name="connsiteY87" fmla="*/ 213846 h 838042"/>
                <a:gd name="connsiteX88" fmla="*/ 746401 w 1033465"/>
                <a:gd name="connsiteY88" fmla="*/ 201789 h 838042"/>
                <a:gd name="connsiteX89" fmla="*/ 694397 w 1033465"/>
                <a:gd name="connsiteY89" fmla="*/ 226429 h 838042"/>
                <a:gd name="connsiteX90" fmla="*/ 656678 w 1033465"/>
                <a:gd name="connsiteY90" fmla="*/ 257626 h 838042"/>
                <a:gd name="connsiteX91" fmla="*/ 616001 w 1033465"/>
                <a:gd name="connsiteY91" fmla="*/ 286712 h 838042"/>
                <a:gd name="connsiteX92" fmla="*/ 564857 w 1033465"/>
                <a:gd name="connsiteY92" fmla="*/ 287389 h 838042"/>
                <a:gd name="connsiteX93" fmla="*/ 530567 w 1033465"/>
                <a:gd name="connsiteY93" fmla="*/ 274054 h 838042"/>
                <a:gd name="connsiteX94" fmla="*/ 507707 w 1033465"/>
                <a:gd name="connsiteY94" fmla="*/ 235954 h 838042"/>
                <a:gd name="connsiteX95" fmla="*/ 509612 w 1033465"/>
                <a:gd name="connsiteY95" fmla="*/ 171184 h 838042"/>
                <a:gd name="connsiteX96" fmla="*/ 508314 w 1033465"/>
                <a:gd name="connsiteY96" fmla="*/ 73485 h 838042"/>
                <a:gd name="connsiteX97" fmla="*/ 454116 w 1033465"/>
                <a:gd name="connsiteY97" fmla="*/ 11248 h 838042"/>
                <a:gd name="connsiteX98" fmla="*/ 442470 w 1033465"/>
                <a:gd name="connsiteY98" fmla="*/ 75864 h 838042"/>
                <a:gd name="connsiteX99" fmla="*/ 439226 w 1033465"/>
                <a:gd name="connsiteY99" fmla="*/ 132660 h 838042"/>
                <a:gd name="connsiteX100" fmla="*/ 436054 w 1033465"/>
                <a:gd name="connsiteY10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84797 w 1033465"/>
                <a:gd name="connsiteY23" fmla="*/ 470269 h 838042"/>
                <a:gd name="connsiteX24" fmla="*/ 79082 w 1033465"/>
                <a:gd name="connsiteY24" fmla="*/ 474079 h 838042"/>
                <a:gd name="connsiteX25" fmla="*/ 67652 w 1033465"/>
                <a:gd name="connsiteY25" fmla="*/ 475984 h 838042"/>
                <a:gd name="connsiteX26" fmla="*/ 29552 w 1033465"/>
                <a:gd name="connsiteY26" fmla="*/ 477889 h 838042"/>
                <a:gd name="connsiteX27" fmla="*/ 18122 w 1033465"/>
                <a:gd name="connsiteY27" fmla="*/ 483604 h 838042"/>
                <a:gd name="connsiteX28" fmla="*/ 8597 w 1033465"/>
                <a:gd name="connsiteY28" fmla="*/ 493129 h 838042"/>
                <a:gd name="connsiteX29" fmla="*/ 6692 w 1033465"/>
                <a:gd name="connsiteY29" fmla="*/ 498844 h 838042"/>
                <a:gd name="connsiteX30" fmla="*/ 2882 w 1033465"/>
                <a:gd name="connsiteY30" fmla="*/ 504559 h 838042"/>
                <a:gd name="connsiteX31" fmla="*/ 14312 w 1033465"/>
                <a:gd name="connsiteY31" fmla="*/ 540754 h 838042"/>
                <a:gd name="connsiteX32" fmla="*/ 147662 w 1033465"/>
                <a:gd name="connsiteY32" fmla="*/ 540754 h 838042"/>
                <a:gd name="connsiteX33" fmla="*/ 155282 w 1033465"/>
                <a:gd name="connsiteY33" fmla="*/ 538849 h 838042"/>
                <a:gd name="connsiteX34" fmla="*/ 305777 w 1033465"/>
                <a:gd name="connsiteY34" fmla="*/ 533134 h 838042"/>
                <a:gd name="connsiteX35" fmla="*/ 321017 w 1033465"/>
                <a:gd name="connsiteY35" fmla="*/ 540754 h 838042"/>
                <a:gd name="connsiteX36" fmla="*/ 332447 w 1033465"/>
                <a:gd name="connsiteY36" fmla="*/ 546469 h 838042"/>
                <a:gd name="connsiteX37" fmla="*/ 336257 w 1033465"/>
                <a:gd name="connsiteY37" fmla="*/ 552184 h 838042"/>
                <a:gd name="connsiteX38" fmla="*/ 341972 w 1033465"/>
                <a:gd name="connsiteY38" fmla="*/ 554089 h 838042"/>
                <a:gd name="connsiteX39" fmla="*/ 353402 w 1033465"/>
                <a:gd name="connsiteY39" fmla="*/ 561709 h 838042"/>
                <a:gd name="connsiteX40" fmla="*/ 359117 w 1033465"/>
                <a:gd name="connsiteY40" fmla="*/ 565519 h 838042"/>
                <a:gd name="connsiteX41" fmla="*/ 362927 w 1033465"/>
                <a:gd name="connsiteY41" fmla="*/ 571234 h 838042"/>
                <a:gd name="connsiteX42" fmla="*/ 368642 w 1033465"/>
                <a:gd name="connsiteY42" fmla="*/ 582664 h 838042"/>
                <a:gd name="connsiteX43" fmla="*/ 364832 w 1033465"/>
                <a:gd name="connsiteY43" fmla="*/ 609334 h 838042"/>
                <a:gd name="connsiteX44" fmla="*/ 361022 w 1033465"/>
                <a:gd name="connsiteY44" fmla="*/ 615049 h 838042"/>
                <a:gd name="connsiteX45" fmla="*/ 359117 w 1033465"/>
                <a:gd name="connsiteY45" fmla="*/ 620764 h 838042"/>
                <a:gd name="connsiteX46" fmla="*/ 355307 w 1033465"/>
                <a:gd name="connsiteY46" fmla="*/ 626479 h 838042"/>
                <a:gd name="connsiteX47" fmla="*/ 353402 w 1033465"/>
                <a:gd name="connsiteY47" fmla="*/ 632194 h 838042"/>
                <a:gd name="connsiteX48" fmla="*/ 349592 w 1033465"/>
                <a:gd name="connsiteY48" fmla="*/ 637909 h 838042"/>
                <a:gd name="connsiteX49" fmla="*/ 332447 w 1033465"/>
                <a:gd name="connsiteY49" fmla="*/ 704584 h 838042"/>
                <a:gd name="connsiteX50" fmla="*/ 330542 w 1033465"/>
                <a:gd name="connsiteY50" fmla="*/ 756019 h 838042"/>
                <a:gd name="connsiteX51" fmla="*/ 332447 w 1033465"/>
                <a:gd name="connsiteY51" fmla="*/ 780784 h 838042"/>
                <a:gd name="connsiteX52" fmla="*/ 334352 w 1033465"/>
                <a:gd name="connsiteY52" fmla="*/ 786499 h 838042"/>
                <a:gd name="connsiteX53" fmla="*/ 338162 w 1033465"/>
                <a:gd name="connsiteY53" fmla="*/ 790309 h 838042"/>
                <a:gd name="connsiteX54" fmla="*/ 366737 w 1033465"/>
                <a:gd name="connsiteY54" fmla="*/ 836029 h 838042"/>
                <a:gd name="connsiteX55" fmla="*/ 389597 w 1033465"/>
                <a:gd name="connsiteY55" fmla="*/ 837934 h 838042"/>
                <a:gd name="connsiteX56" fmla="*/ 397407 w 1033465"/>
                <a:gd name="connsiteY56" fmla="*/ 833530 h 838042"/>
                <a:gd name="connsiteX57" fmla="*/ 402932 w 1033465"/>
                <a:gd name="connsiteY57" fmla="*/ 784594 h 838042"/>
                <a:gd name="connsiteX58" fmla="*/ 406742 w 1033465"/>
                <a:gd name="connsiteY58" fmla="*/ 727444 h 838042"/>
                <a:gd name="connsiteX59" fmla="*/ 423887 w 1033465"/>
                <a:gd name="connsiteY59" fmla="*/ 672199 h 838042"/>
                <a:gd name="connsiteX60" fmla="*/ 429602 w 1033465"/>
                <a:gd name="connsiteY60" fmla="*/ 658864 h 838042"/>
                <a:gd name="connsiteX61" fmla="*/ 444084 w 1033465"/>
                <a:gd name="connsiteY61" fmla="*/ 626947 h 838042"/>
                <a:gd name="connsiteX62" fmla="*/ 464289 w 1033465"/>
                <a:gd name="connsiteY62" fmla="*/ 600072 h 838042"/>
                <a:gd name="connsiteX63" fmla="*/ 523510 w 1033465"/>
                <a:gd name="connsiteY63" fmla="*/ 565123 h 838042"/>
                <a:gd name="connsiteX64" fmla="*/ 599348 w 1033465"/>
                <a:gd name="connsiteY64" fmla="*/ 550915 h 838042"/>
                <a:gd name="connsiteX65" fmla="*/ 707801 w 1033465"/>
                <a:gd name="connsiteY65" fmla="*/ 612819 h 838042"/>
                <a:gd name="connsiteX66" fmla="*/ 780122 w 1033465"/>
                <a:gd name="connsiteY66" fmla="*/ 656959 h 838042"/>
                <a:gd name="connsiteX67" fmla="*/ 804887 w 1033465"/>
                <a:gd name="connsiteY67" fmla="*/ 632194 h 838042"/>
                <a:gd name="connsiteX68" fmla="*/ 801077 w 1033465"/>
                <a:gd name="connsiteY68" fmla="*/ 601714 h 838042"/>
                <a:gd name="connsiteX69" fmla="*/ 762796 w 1033465"/>
                <a:gd name="connsiteY69" fmla="*/ 562523 h 838042"/>
                <a:gd name="connsiteX70" fmla="*/ 650582 w 1033465"/>
                <a:gd name="connsiteY70" fmla="*/ 479794 h 838042"/>
                <a:gd name="connsiteX71" fmla="*/ 646772 w 1033465"/>
                <a:gd name="connsiteY71" fmla="*/ 462649 h 838042"/>
                <a:gd name="connsiteX72" fmla="*/ 658202 w 1033465"/>
                <a:gd name="connsiteY72" fmla="*/ 426454 h 838042"/>
                <a:gd name="connsiteX73" fmla="*/ 726782 w 1033465"/>
                <a:gd name="connsiteY73" fmla="*/ 405499 h 838042"/>
                <a:gd name="connsiteX74" fmla="*/ 813738 w 1033465"/>
                <a:gd name="connsiteY74" fmla="*/ 406906 h 838042"/>
                <a:gd name="connsiteX75" fmla="*/ 906231 w 1033465"/>
                <a:gd name="connsiteY75" fmla="*/ 417646 h 838042"/>
                <a:gd name="connsiteX76" fmla="*/ 1002290 w 1033465"/>
                <a:gd name="connsiteY76" fmla="*/ 426835 h 838042"/>
                <a:gd name="connsiteX77" fmla="*/ 1032449 w 1033465"/>
                <a:gd name="connsiteY77" fmla="*/ 402711 h 838042"/>
                <a:gd name="connsiteX78" fmla="*/ 1020514 w 1033465"/>
                <a:gd name="connsiteY78" fmla="*/ 377797 h 838042"/>
                <a:gd name="connsiteX79" fmla="*/ 964889 w 1033465"/>
                <a:gd name="connsiteY79" fmla="*/ 358029 h 838042"/>
                <a:gd name="connsiteX80" fmla="*/ 827747 w 1033465"/>
                <a:gd name="connsiteY80" fmla="*/ 357874 h 838042"/>
                <a:gd name="connsiteX81" fmla="*/ 755811 w 1033465"/>
                <a:gd name="connsiteY81" fmla="*/ 361702 h 838042"/>
                <a:gd name="connsiteX82" fmla="*/ 671537 w 1033465"/>
                <a:gd name="connsiteY82" fmla="*/ 369304 h 838042"/>
                <a:gd name="connsiteX83" fmla="*/ 644867 w 1033465"/>
                <a:gd name="connsiteY83" fmla="*/ 338824 h 838042"/>
                <a:gd name="connsiteX84" fmla="*/ 676403 w 1033465"/>
                <a:gd name="connsiteY84" fmla="*/ 304962 h 838042"/>
                <a:gd name="connsiteX85" fmla="*/ 707732 w 1033465"/>
                <a:gd name="connsiteY85" fmla="*/ 283579 h 838042"/>
                <a:gd name="connsiteX86" fmla="*/ 743927 w 1033465"/>
                <a:gd name="connsiteY86" fmla="*/ 251194 h 838042"/>
                <a:gd name="connsiteX87" fmla="*/ 783019 w 1033465"/>
                <a:gd name="connsiteY87" fmla="*/ 213846 h 838042"/>
                <a:gd name="connsiteX88" fmla="*/ 746401 w 1033465"/>
                <a:gd name="connsiteY88" fmla="*/ 201789 h 838042"/>
                <a:gd name="connsiteX89" fmla="*/ 694397 w 1033465"/>
                <a:gd name="connsiteY89" fmla="*/ 226429 h 838042"/>
                <a:gd name="connsiteX90" fmla="*/ 656678 w 1033465"/>
                <a:gd name="connsiteY90" fmla="*/ 257626 h 838042"/>
                <a:gd name="connsiteX91" fmla="*/ 616001 w 1033465"/>
                <a:gd name="connsiteY91" fmla="*/ 286712 h 838042"/>
                <a:gd name="connsiteX92" fmla="*/ 564857 w 1033465"/>
                <a:gd name="connsiteY92" fmla="*/ 287389 h 838042"/>
                <a:gd name="connsiteX93" fmla="*/ 530567 w 1033465"/>
                <a:gd name="connsiteY93" fmla="*/ 274054 h 838042"/>
                <a:gd name="connsiteX94" fmla="*/ 507707 w 1033465"/>
                <a:gd name="connsiteY94" fmla="*/ 235954 h 838042"/>
                <a:gd name="connsiteX95" fmla="*/ 509612 w 1033465"/>
                <a:gd name="connsiteY95" fmla="*/ 171184 h 838042"/>
                <a:gd name="connsiteX96" fmla="*/ 508314 w 1033465"/>
                <a:gd name="connsiteY96" fmla="*/ 73485 h 838042"/>
                <a:gd name="connsiteX97" fmla="*/ 454116 w 1033465"/>
                <a:gd name="connsiteY97" fmla="*/ 11248 h 838042"/>
                <a:gd name="connsiteX98" fmla="*/ 442470 w 1033465"/>
                <a:gd name="connsiteY98" fmla="*/ 75864 h 838042"/>
                <a:gd name="connsiteX99" fmla="*/ 439226 w 1033465"/>
                <a:gd name="connsiteY99" fmla="*/ 132660 h 838042"/>
                <a:gd name="connsiteX100" fmla="*/ 436054 w 1033465"/>
                <a:gd name="connsiteY10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84797 w 1033465"/>
                <a:gd name="connsiteY23" fmla="*/ 470269 h 838042"/>
                <a:gd name="connsiteX24" fmla="*/ 67652 w 1033465"/>
                <a:gd name="connsiteY24" fmla="*/ 475984 h 838042"/>
                <a:gd name="connsiteX25" fmla="*/ 29552 w 1033465"/>
                <a:gd name="connsiteY25" fmla="*/ 477889 h 838042"/>
                <a:gd name="connsiteX26" fmla="*/ 18122 w 1033465"/>
                <a:gd name="connsiteY26" fmla="*/ 483604 h 838042"/>
                <a:gd name="connsiteX27" fmla="*/ 8597 w 1033465"/>
                <a:gd name="connsiteY27" fmla="*/ 493129 h 838042"/>
                <a:gd name="connsiteX28" fmla="*/ 6692 w 1033465"/>
                <a:gd name="connsiteY28" fmla="*/ 498844 h 838042"/>
                <a:gd name="connsiteX29" fmla="*/ 2882 w 1033465"/>
                <a:gd name="connsiteY29" fmla="*/ 504559 h 838042"/>
                <a:gd name="connsiteX30" fmla="*/ 14312 w 1033465"/>
                <a:gd name="connsiteY30" fmla="*/ 540754 h 838042"/>
                <a:gd name="connsiteX31" fmla="*/ 147662 w 1033465"/>
                <a:gd name="connsiteY31" fmla="*/ 540754 h 838042"/>
                <a:gd name="connsiteX32" fmla="*/ 155282 w 1033465"/>
                <a:gd name="connsiteY32" fmla="*/ 538849 h 838042"/>
                <a:gd name="connsiteX33" fmla="*/ 305777 w 1033465"/>
                <a:gd name="connsiteY33" fmla="*/ 533134 h 838042"/>
                <a:gd name="connsiteX34" fmla="*/ 321017 w 1033465"/>
                <a:gd name="connsiteY34" fmla="*/ 540754 h 838042"/>
                <a:gd name="connsiteX35" fmla="*/ 332447 w 1033465"/>
                <a:gd name="connsiteY35" fmla="*/ 546469 h 838042"/>
                <a:gd name="connsiteX36" fmla="*/ 336257 w 1033465"/>
                <a:gd name="connsiteY36" fmla="*/ 552184 h 838042"/>
                <a:gd name="connsiteX37" fmla="*/ 341972 w 1033465"/>
                <a:gd name="connsiteY37" fmla="*/ 554089 h 838042"/>
                <a:gd name="connsiteX38" fmla="*/ 353402 w 1033465"/>
                <a:gd name="connsiteY38" fmla="*/ 561709 h 838042"/>
                <a:gd name="connsiteX39" fmla="*/ 359117 w 1033465"/>
                <a:gd name="connsiteY39" fmla="*/ 565519 h 838042"/>
                <a:gd name="connsiteX40" fmla="*/ 362927 w 1033465"/>
                <a:gd name="connsiteY40" fmla="*/ 571234 h 838042"/>
                <a:gd name="connsiteX41" fmla="*/ 368642 w 1033465"/>
                <a:gd name="connsiteY41" fmla="*/ 582664 h 838042"/>
                <a:gd name="connsiteX42" fmla="*/ 364832 w 1033465"/>
                <a:gd name="connsiteY42" fmla="*/ 609334 h 838042"/>
                <a:gd name="connsiteX43" fmla="*/ 361022 w 1033465"/>
                <a:gd name="connsiteY43" fmla="*/ 615049 h 838042"/>
                <a:gd name="connsiteX44" fmla="*/ 359117 w 1033465"/>
                <a:gd name="connsiteY44" fmla="*/ 620764 h 838042"/>
                <a:gd name="connsiteX45" fmla="*/ 355307 w 1033465"/>
                <a:gd name="connsiteY45" fmla="*/ 626479 h 838042"/>
                <a:gd name="connsiteX46" fmla="*/ 353402 w 1033465"/>
                <a:gd name="connsiteY46" fmla="*/ 632194 h 838042"/>
                <a:gd name="connsiteX47" fmla="*/ 349592 w 1033465"/>
                <a:gd name="connsiteY47" fmla="*/ 637909 h 838042"/>
                <a:gd name="connsiteX48" fmla="*/ 332447 w 1033465"/>
                <a:gd name="connsiteY48" fmla="*/ 704584 h 838042"/>
                <a:gd name="connsiteX49" fmla="*/ 330542 w 1033465"/>
                <a:gd name="connsiteY49" fmla="*/ 756019 h 838042"/>
                <a:gd name="connsiteX50" fmla="*/ 332447 w 1033465"/>
                <a:gd name="connsiteY50" fmla="*/ 780784 h 838042"/>
                <a:gd name="connsiteX51" fmla="*/ 334352 w 1033465"/>
                <a:gd name="connsiteY51" fmla="*/ 786499 h 838042"/>
                <a:gd name="connsiteX52" fmla="*/ 338162 w 1033465"/>
                <a:gd name="connsiteY52" fmla="*/ 790309 h 838042"/>
                <a:gd name="connsiteX53" fmla="*/ 366737 w 1033465"/>
                <a:gd name="connsiteY53" fmla="*/ 836029 h 838042"/>
                <a:gd name="connsiteX54" fmla="*/ 389597 w 1033465"/>
                <a:gd name="connsiteY54" fmla="*/ 837934 h 838042"/>
                <a:gd name="connsiteX55" fmla="*/ 397407 w 1033465"/>
                <a:gd name="connsiteY55" fmla="*/ 833530 h 838042"/>
                <a:gd name="connsiteX56" fmla="*/ 402932 w 1033465"/>
                <a:gd name="connsiteY56" fmla="*/ 784594 h 838042"/>
                <a:gd name="connsiteX57" fmla="*/ 406742 w 1033465"/>
                <a:gd name="connsiteY57" fmla="*/ 727444 h 838042"/>
                <a:gd name="connsiteX58" fmla="*/ 423887 w 1033465"/>
                <a:gd name="connsiteY58" fmla="*/ 672199 h 838042"/>
                <a:gd name="connsiteX59" fmla="*/ 429602 w 1033465"/>
                <a:gd name="connsiteY59" fmla="*/ 658864 h 838042"/>
                <a:gd name="connsiteX60" fmla="*/ 444084 w 1033465"/>
                <a:gd name="connsiteY60" fmla="*/ 626947 h 838042"/>
                <a:gd name="connsiteX61" fmla="*/ 464289 w 1033465"/>
                <a:gd name="connsiteY61" fmla="*/ 600072 h 838042"/>
                <a:gd name="connsiteX62" fmla="*/ 523510 w 1033465"/>
                <a:gd name="connsiteY62" fmla="*/ 565123 h 838042"/>
                <a:gd name="connsiteX63" fmla="*/ 599348 w 1033465"/>
                <a:gd name="connsiteY63" fmla="*/ 550915 h 838042"/>
                <a:gd name="connsiteX64" fmla="*/ 707801 w 1033465"/>
                <a:gd name="connsiteY64" fmla="*/ 612819 h 838042"/>
                <a:gd name="connsiteX65" fmla="*/ 780122 w 1033465"/>
                <a:gd name="connsiteY65" fmla="*/ 656959 h 838042"/>
                <a:gd name="connsiteX66" fmla="*/ 804887 w 1033465"/>
                <a:gd name="connsiteY66" fmla="*/ 632194 h 838042"/>
                <a:gd name="connsiteX67" fmla="*/ 801077 w 1033465"/>
                <a:gd name="connsiteY67" fmla="*/ 601714 h 838042"/>
                <a:gd name="connsiteX68" fmla="*/ 762796 w 1033465"/>
                <a:gd name="connsiteY68" fmla="*/ 562523 h 838042"/>
                <a:gd name="connsiteX69" fmla="*/ 650582 w 1033465"/>
                <a:gd name="connsiteY69" fmla="*/ 479794 h 838042"/>
                <a:gd name="connsiteX70" fmla="*/ 646772 w 1033465"/>
                <a:gd name="connsiteY70" fmla="*/ 462649 h 838042"/>
                <a:gd name="connsiteX71" fmla="*/ 658202 w 1033465"/>
                <a:gd name="connsiteY71" fmla="*/ 426454 h 838042"/>
                <a:gd name="connsiteX72" fmla="*/ 726782 w 1033465"/>
                <a:gd name="connsiteY72" fmla="*/ 405499 h 838042"/>
                <a:gd name="connsiteX73" fmla="*/ 813738 w 1033465"/>
                <a:gd name="connsiteY73" fmla="*/ 406906 h 838042"/>
                <a:gd name="connsiteX74" fmla="*/ 906231 w 1033465"/>
                <a:gd name="connsiteY74" fmla="*/ 417646 h 838042"/>
                <a:gd name="connsiteX75" fmla="*/ 1002290 w 1033465"/>
                <a:gd name="connsiteY75" fmla="*/ 426835 h 838042"/>
                <a:gd name="connsiteX76" fmla="*/ 1032449 w 1033465"/>
                <a:gd name="connsiteY76" fmla="*/ 402711 h 838042"/>
                <a:gd name="connsiteX77" fmla="*/ 1020514 w 1033465"/>
                <a:gd name="connsiteY77" fmla="*/ 377797 h 838042"/>
                <a:gd name="connsiteX78" fmla="*/ 964889 w 1033465"/>
                <a:gd name="connsiteY78" fmla="*/ 358029 h 838042"/>
                <a:gd name="connsiteX79" fmla="*/ 827747 w 1033465"/>
                <a:gd name="connsiteY79" fmla="*/ 357874 h 838042"/>
                <a:gd name="connsiteX80" fmla="*/ 755811 w 1033465"/>
                <a:gd name="connsiteY80" fmla="*/ 361702 h 838042"/>
                <a:gd name="connsiteX81" fmla="*/ 671537 w 1033465"/>
                <a:gd name="connsiteY81" fmla="*/ 369304 h 838042"/>
                <a:gd name="connsiteX82" fmla="*/ 644867 w 1033465"/>
                <a:gd name="connsiteY82" fmla="*/ 338824 h 838042"/>
                <a:gd name="connsiteX83" fmla="*/ 676403 w 1033465"/>
                <a:gd name="connsiteY83" fmla="*/ 304962 h 838042"/>
                <a:gd name="connsiteX84" fmla="*/ 707732 w 1033465"/>
                <a:gd name="connsiteY84" fmla="*/ 283579 h 838042"/>
                <a:gd name="connsiteX85" fmla="*/ 743927 w 1033465"/>
                <a:gd name="connsiteY85" fmla="*/ 251194 h 838042"/>
                <a:gd name="connsiteX86" fmla="*/ 783019 w 1033465"/>
                <a:gd name="connsiteY86" fmla="*/ 213846 h 838042"/>
                <a:gd name="connsiteX87" fmla="*/ 746401 w 1033465"/>
                <a:gd name="connsiteY87" fmla="*/ 201789 h 838042"/>
                <a:gd name="connsiteX88" fmla="*/ 694397 w 1033465"/>
                <a:gd name="connsiteY88" fmla="*/ 226429 h 838042"/>
                <a:gd name="connsiteX89" fmla="*/ 656678 w 1033465"/>
                <a:gd name="connsiteY89" fmla="*/ 257626 h 838042"/>
                <a:gd name="connsiteX90" fmla="*/ 616001 w 1033465"/>
                <a:gd name="connsiteY90" fmla="*/ 286712 h 838042"/>
                <a:gd name="connsiteX91" fmla="*/ 564857 w 1033465"/>
                <a:gd name="connsiteY91" fmla="*/ 287389 h 838042"/>
                <a:gd name="connsiteX92" fmla="*/ 530567 w 1033465"/>
                <a:gd name="connsiteY92" fmla="*/ 274054 h 838042"/>
                <a:gd name="connsiteX93" fmla="*/ 507707 w 1033465"/>
                <a:gd name="connsiteY93" fmla="*/ 235954 h 838042"/>
                <a:gd name="connsiteX94" fmla="*/ 509612 w 1033465"/>
                <a:gd name="connsiteY94" fmla="*/ 171184 h 838042"/>
                <a:gd name="connsiteX95" fmla="*/ 508314 w 1033465"/>
                <a:gd name="connsiteY95" fmla="*/ 73485 h 838042"/>
                <a:gd name="connsiteX96" fmla="*/ 454116 w 1033465"/>
                <a:gd name="connsiteY96" fmla="*/ 11248 h 838042"/>
                <a:gd name="connsiteX97" fmla="*/ 442470 w 1033465"/>
                <a:gd name="connsiteY97" fmla="*/ 75864 h 838042"/>
                <a:gd name="connsiteX98" fmla="*/ 439226 w 1033465"/>
                <a:gd name="connsiteY98" fmla="*/ 132660 h 838042"/>
                <a:gd name="connsiteX99" fmla="*/ 436054 w 1033465"/>
                <a:gd name="connsiteY9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84797 w 1033465"/>
                <a:gd name="connsiteY23" fmla="*/ 470269 h 838042"/>
                <a:gd name="connsiteX24" fmla="*/ 29552 w 1033465"/>
                <a:gd name="connsiteY24" fmla="*/ 477889 h 838042"/>
                <a:gd name="connsiteX25" fmla="*/ 18122 w 1033465"/>
                <a:gd name="connsiteY25" fmla="*/ 483604 h 838042"/>
                <a:gd name="connsiteX26" fmla="*/ 8597 w 1033465"/>
                <a:gd name="connsiteY26" fmla="*/ 493129 h 838042"/>
                <a:gd name="connsiteX27" fmla="*/ 6692 w 1033465"/>
                <a:gd name="connsiteY27" fmla="*/ 498844 h 838042"/>
                <a:gd name="connsiteX28" fmla="*/ 2882 w 1033465"/>
                <a:gd name="connsiteY28" fmla="*/ 504559 h 838042"/>
                <a:gd name="connsiteX29" fmla="*/ 14312 w 1033465"/>
                <a:gd name="connsiteY29" fmla="*/ 540754 h 838042"/>
                <a:gd name="connsiteX30" fmla="*/ 147662 w 1033465"/>
                <a:gd name="connsiteY30" fmla="*/ 540754 h 838042"/>
                <a:gd name="connsiteX31" fmla="*/ 155282 w 1033465"/>
                <a:gd name="connsiteY31" fmla="*/ 538849 h 838042"/>
                <a:gd name="connsiteX32" fmla="*/ 305777 w 1033465"/>
                <a:gd name="connsiteY32" fmla="*/ 533134 h 838042"/>
                <a:gd name="connsiteX33" fmla="*/ 321017 w 1033465"/>
                <a:gd name="connsiteY33" fmla="*/ 540754 h 838042"/>
                <a:gd name="connsiteX34" fmla="*/ 332447 w 1033465"/>
                <a:gd name="connsiteY34" fmla="*/ 546469 h 838042"/>
                <a:gd name="connsiteX35" fmla="*/ 336257 w 1033465"/>
                <a:gd name="connsiteY35" fmla="*/ 552184 h 838042"/>
                <a:gd name="connsiteX36" fmla="*/ 341972 w 1033465"/>
                <a:gd name="connsiteY36" fmla="*/ 554089 h 838042"/>
                <a:gd name="connsiteX37" fmla="*/ 353402 w 1033465"/>
                <a:gd name="connsiteY37" fmla="*/ 561709 h 838042"/>
                <a:gd name="connsiteX38" fmla="*/ 359117 w 1033465"/>
                <a:gd name="connsiteY38" fmla="*/ 565519 h 838042"/>
                <a:gd name="connsiteX39" fmla="*/ 362927 w 1033465"/>
                <a:gd name="connsiteY39" fmla="*/ 571234 h 838042"/>
                <a:gd name="connsiteX40" fmla="*/ 368642 w 1033465"/>
                <a:gd name="connsiteY40" fmla="*/ 582664 h 838042"/>
                <a:gd name="connsiteX41" fmla="*/ 364832 w 1033465"/>
                <a:gd name="connsiteY41" fmla="*/ 609334 h 838042"/>
                <a:gd name="connsiteX42" fmla="*/ 361022 w 1033465"/>
                <a:gd name="connsiteY42" fmla="*/ 615049 h 838042"/>
                <a:gd name="connsiteX43" fmla="*/ 359117 w 1033465"/>
                <a:gd name="connsiteY43" fmla="*/ 620764 h 838042"/>
                <a:gd name="connsiteX44" fmla="*/ 355307 w 1033465"/>
                <a:gd name="connsiteY44" fmla="*/ 626479 h 838042"/>
                <a:gd name="connsiteX45" fmla="*/ 353402 w 1033465"/>
                <a:gd name="connsiteY45" fmla="*/ 632194 h 838042"/>
                <a:gd name="connsiteX46" fmla="*/ 349592 w 1033465"/>
                <a:gd name="connsiteY46" fmla="*/ 637909 h 838042"/>
                <a:gd name="connsiteX47" fmla="*/ 332447 w 1033465"/>
                <a:gd name="connsiteY47" fmla="*/ 704584 h 838042"/>
                <a:gd name="connsiteX48" fmla="*/ 330542 w 1033465"/>
                <a:gd name="connsiteY48" fmla="*/ 756019 h 838042"/>
                <a:gd name="connsiteX49" fmla="*/ 332447 w 1033465"/>
                <a:gd name="connsiteY49" fmla="*/ 780784 h 838042"/>
                <a:gd name="connsiteX50" fmla="*/ 334352 w 1033465"/>
                <a:gd name="connsiteY50" fmla="*/ 786499 h 838042"/>
                <a:gd name="connsiteX51" fmla="*/ 338162 w 1033465"/>
                <a:gd name="connsiteY51" fmla="*/ 790309 h 838042"/>
                <a:gd name="connsiteX52" fmla="*/ 366737 w 1033465"/>
                <a:gd name="connsiteY52" fmla="*/ 836029 h 838042"/>
                <a:gd name="connsiteX53" fmla="*/ 389597 w 1033465"/>
                <a:gd name="connsiteY53" fmla="*/ 837934 h 838042"/>
                <a:gd name="connsiteX54" fmla="*/ 397407 w 1033465"/>
                <a:gd name="connsiteY54" fmla="*/ 833530 h 838042"/>
                <a:gd name="connsiteX55" fmla="*/ 402932 w 1033465"/>
                <a:gd name="connsiteY55" fmla="*/ 784594 h 838042"/>
                <a:gd name="connsiteX56" fmla="*/ 406742 w 1033465"/>
                <a:gd name="connsiteY56" fmla="*/ 727444 h 838042"/>
                <a:gd name="connsiteX57" fmla="*/ 423887 w 1033465"/>
                <a:gd name="connsiteY57" fmla="*/ 672199 h 838042"/>
                <a:gd name="connsiteX58" fmla="*/ 429602 w 1033465"/>
                <a:gd name="connsiteY58" fmla="*/ 658864 h 838042"/>
                <a:gd name="connsiteX59" fmla="*/ 444084 w 1033465"/>
                <a:gd name="connsiteY59" fmla="*/ 626947 h 838042"/>
                <a:gd name="connsiteX60" fmla="*/ 464289 w 1033465"/>
                <a:gd name="connsiteY60" fmla="*/ 600072 h 838042"/>
                <a:gd name="connsiteX61" fmla="*/ 523510 w 1033465"/>
                <a:gd name="connsiteY61" fmla="*/ 565123 h 838042"/>
                <a:gd name="connsiteX62" fmla="*/ 599348 w 1033465"/>
                <a:gd name="connsiteY62" fmla="*/ 550915 h 838042"/>
                <a:gd name="connsiteX63" fmla="*/ 707801 w 1033465"/>
                <a:gd name="connsiteY63" fmla="*/ 612819 h 838042"/>
                <a:gd name="connsiteX64" fmla="*/ 780122 w 1033465"/>
                <a:gd name="connsiteY64" fmla="*/ 656959 h 838042"/>
                <a:gd name="connsiteX65" fmla="*/ 804887 w 1033465"/>
                <a:gd name="connsiteY65" fmla="*/ 632194 h 838042"/>
                <a:gd name="connsiteX66" fmla="*/ 801077 w 1033465"/>
                <a:gd name="connsiteY66" fmla="*/ 601714 h 838042"/>
                <a:gd name="connsiteX67" fmla="*/ 762796 w 1033465"/>
                <a:gd name="connsiteY67" fmla="*/ 562523 h 838042"/>
                <a:gd name="connsiteX68" fmla="*/ 650582 w 1033465"/>
                <a:gd name="connsiteY68" fmla="*/ 479794 h 838042"/>
                <a:gd name="connsiteX69" fmla="*/ 646772 w 1033465"/>
                <a:gd name="connsiteY69" fmla="*/ 462649 h 838042"/>
                <a:gd name="connsiteX70" fmla="*/ 658202 w 1033465"/>
                <a:gd name="connsiteY70" fmla="*/ 426454 h 838042"/>
                <a:gd name="connsiteX71" fmla="*/ 726782 w 1033465"/>
                <a:gd name="connsiteY71" fmla="*/ 405499 h 838042"/>
                <a:gd name="connsiteX72" fmla="*/ 813738 w 1033465"/>
                <a:gd name="connsiteY72" fmla="*/ 406906 h 838042"/>
                <a:gd name="connsiteX73" fmla="*/ 906231 w 1033465"/>
                <a:gd name="connsiteY73" fmla="*/ 417646 h 838042"/>
                <a:gd name="connsiteX74" fmla="*/ 1002290 w 1033465"/>
                <a:gd name="connsiteY74" fmla="*/ 426835 h 838042"/>
                <a:gd name="connsiteX75" fmla="*/ 1032449 w 1033465"/>
                <a:gd name="connsiteY75" fmla="*/ 402711 h 838042"/>
                <a:gd name="connsiteX76" fmla="*/ 1020514 w 1033465"/>
                <a:gd name="connsiteY76" fmla="*/ 377797 h 838042"/>
                <a:gd name="connsiteX77" fmla="*/ 964889 w 1033465"/>
                <a:gd name="connsiteY77" fmla="*/ 358029 h 838042"/>
                <a:gd name="connsiteX78" fmla="*/ 827747 w 1033465"/>
                <a:gd name="connsiteY78" fmla="*/ 357874 h 838042"/>
                <a:gd name="connsiteX79" fmla="*/ 755811 w 1033465"/>
                <a:gd name="connsiteY79" fmla="*/ 361702 h 838042"/>
                <a:gd name="connsiteX80" fmla="*/ 671537 w 1033465"/>
                <a:gd name="connsiteY80" fmla="*/ 369304 h 838042"/>
                <a:gd name="connsiteX81" fmla="*/ 644867 w 1033465"/>
                <a:gd name="connsiteY81" fmla="*/ 338824 h 838042"/>
                <a:gd name="connsiteX82" fmla="*/ 676403 w 1033465"/>
                <a:gd name="connsiteY82" fmla="*/ 304962 h 838042"/>
                <a:gd name="connsiteX83" fmla="*/ 707732 w 1033465"/>
                <a:gd name="connsiteY83" fmla="*/ 283579 h 838042"/>
                <a:gd name="connsiteX84" fmla="*/ 743927 w 1033465"/>
                <a:gd name="connsiteY84" fmla="*/ 251194 h 838042"/>
                <a:gd name="connsiteX85" fmla="*/ 783019 w 1033465"/>
                <a:gd name="connsiteY85" fmla="*/ 213846 h 838042"/>
                <a:gd name="connsiteX86" fmla="*/ 746401 w 1033465"/>
                <a:gd name="connsiteY86" fmla="*/ 201789 h 838042"/>
                <a:gd name="connsiteX87" fmla="*/ 694397 w 1033465"/>
                <a:gd name="connsiteY87" fmla="*/ 226429 h 838042"/>
                <a:gd name="connsiteX88" fmla="*/ 656678 w 1033465"/>
                <a:gd name="connsiteY88" fmla="*/ 257626 h 838042"/>
                <a:gd name="connsiteX89" fmla="*/ 616001 w 1033465"/>
                <a:gd name="connsiteY89" fmla="*/ 286712 h 838042"/>
                <a:gd name="connsiteX90" fmla="*/ 564857 w 1033465"/>
                <a:gd name="connsiteY90" fmla="*/ 287389 h 838042"/>
                <a:gd name="connsiteX91" fmla="*/ 530567 w 1033465"/>
                <a:gd name="connsiteY91" fmla="*/ 274054 h 838042"/>
                <a:gd name="connsiteX92" fmla="*/ 507707 w 1033465"/>
                <a:gd name="connsiteY92" fmla="*/ 235954 h 838042"/>
                <a:gd name="connsiteX93" fmla="*/ 509612 w 1033465"/>
                <a:gd name="connsiteY93" fmla="*/ 171184 h 838042"/>
                <a:gd name="connsiteX94" fmla="*/ 508314 w 1033465"/>
                <a:gd name="connsiteY94" fmla="*/ 73485 h 838042"/>
                <a:gd name="connsiteX95" fmla="*/ 454116 w 1033465"/>
                <a:gd name="connsiteY95" fmla="*/ 11248 h 838042"/>
                <a:gd name="connsiteX96" fmla="*/ 442470 w 1033465"/>
                <a:gd name="connsiteY96" fmla="*/ 75864 h 838042"/>
                <a:gd name="connsiteX97" fmla="*/ 439226 w 1033465"/>
                <a:gd name="connsiteY97" fmla="*/ 132660 h 838042"/>
                <a:gd name="connsiteX98" fmla="*/ 436054 w 1033465"/>
                <a:gd name="connsiteY9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29552 w 1033465"/>
                <a:gd name="connsiteY23" fmla="*/ 477889 h 838042"/>
                <a:gd name="connsiteX24" fmla="*/ 18122 w 1033465"/>
                <a:gd name="connsiteY24" fmla="*/ 483604 h 838042"/>
                <a:gd name="connsiteX25" fmla="*/ 8597 w 1033465"/>
                <a:gd name="connsiteY25" fmla="*/ 493129 h 838042"/>
                <a:gd name="connsiteX26" fmla="*/ 6692 w 1033465"/>
                <a:gd name="connsiteY26" fmla="*/ 498844 h 838042"/>
                <a:gd name="connsiteX27" fmla="*/ 2882 w 1033465"/>
                <a:gd name="connsiteY27" fmla="*/ 504559 h 838042"/>
                <a:gd name="connsiteX28" fmla="*/ 14312 w 1033465"/>
                <a:gd name="connsiteY28" fmla="*/ 540754 h 838042"/>
                <a:gd name="connsiteX29" fmla="*/ 147662 w 1033465"/>
                <a:gd name="connsiteY29" fmla="*/ 540754 h 838042"/>
                <a:gd name="connsiteX30" fmla="*/ 155282 w 1033465"/>
                <a:gd name="connsiteY30" fmla="*/ 538849 h 838042"/>
                <a:gd name="connsiteX31" fmla="*/ 305777 w 1033465"/>
                <a:gd name="connsiteY31" fmla="*/ 533134 h 838042"/>
                <a:gd name="connsiteX32" fmla="*/ 321017 w 1033465"/>
                <a:gd name="connsiteY32" fmla="*/ 540754 h 838042"/>
                <a:gd name="connsiteX33" fmla="*/ 332447 w 1033465"/>
                <a:gd name="connsiteY33" fmla="*/ 546469 h 838042"/>
                <a:gd name="connsiteX34" fmla="*/ 336257 w 1033465"/>
                <a:gd name="connsiteY34" fmla="*/ 552184 h 838042"/>
                <a:gd name="connsiteX35" fmla="*/ 341972 w 1033465"/>
                <a:gd name="connsiteY35" fmla="*/ 554089 h 838042"/>
                <a:gd name="connsiteX36" fmla="*/ 353402 w 1033465"/>
                <a:gd name="connsiteY36" fmla="*/ 561709 h 838042"/>
                <a:gd name="connsiteX37" fmla="*/ 359117 w 1033465"/>
                <a:gd name="connsiteY37" fmla="*/ 565519 h 838042"/>
                <a:gd name="connsiteX38" fmla="*/ 362927 w 1033465"/>
                <a:gd name="connsiteY38" fmla="*/ 571234 h 838042"/>
                <a:gd name="connsiteX39" fmla="*/ 368642 w 1033465"/>
                <a:gd name="connsiteY39" fmla="*/ 582664 h 838042"/>
                <a:gd name="connsiteX40" fmla="*/ 364832 w 1033465"/>
                <a:gd name="connsiteY40" fmla="*/ 609334 h 838042"/>
                <a:gd name="connsiteX41" fmla="*/ 361022 w 1033465"/>
                <a:gd name="connsiteY41" fmla="*/ 615049 h 838042"/>
                <a:gd name="connsiteX42" fmla="*/ 359117 w 1033465"/>
                <a:gd name="connsiteY42" fmla="*/ 620764 h 838042"/>
                <a:gd name="connsiteX43" fmla="*/ 355307 w 1033465"/>
                <a:gd name="connsiteY43" fmla="*/ 626479 h 838042"/>
                <a:gd name="connsiteX44" fmla="*/ 353402 w 1033465"/>
                <a:gd name="connsiteY44" fmla="*/ 632194 h 838042"/>
                <a:gd name="connsiteX45" fmla="*/ 349592 w 1033465"/>
                <a:gd name="connsiteY45" fmla="*/ 637909 h 838042"/>
                <a:gd name="connsiteX46" fmla="*/ 332447 w 1033465"/>
                <a:gd name="connsiteY46" fmla="*/ 704584 h 838042"/>
                <a:gd name="connsiteX47" fmla="*/ 330542 w 1033465"/>
                <a:gd name="connsiteY47" fmla="*/ 756019 h 838042"/>
                <a:gd name="connsiteX48" fmla="*/ 332447 w 1033465"/>
                <a:gd name="connsiteY48" fmla="*/ 780784 h 838042"/>
                <a:gd name="connsiteX49" fmla="*/ 334352 w 1033465"/>
                <a:gd name="connsiteY49" fmla="*/ 786499 h 838042"/>
                <a:gd name="connsiteX50" fmla="*/ 338162 w 1033465"/>
                <a:gd name="connsiteY50" fmla="*/ 790309 h 838042"/>
                <a:gd name="connsiteX51" fmla="*/ 366737 w 1033465"/>
                <a:gd name="connsiteY51" fmla="*/ 836029 h 838042"/>
                <a:gd name="connsiteX52" fmla="*/ 389597 w 1033465"/>
                <a:gd name="connsiteY52" fmla="*/ 837934 h 838042"/>
                <a:gd name="connsiteX53" fmla="*/ 397407 w 1033465"/>
                <a:gd name="connsiteY53" fmla="*/ 833530 h 838042"/>
                <a:gd name="connsiteX54" fmla="*/ 402932 w 1033465"/>
                <a:gd name="connsiteY54" fmla="*/ 784594 h 838042"/>
                <a:gd name="connsiteX55" fmla="*/ 406742 w 1033465"/>
                <a:gd name="connsiteY55" fmla="*/ 727444 h 838042"/>
                <a:gd name="connsiteX56" fmla="*/ 423887 w 1033465"/>
                <a:gd name="connsiteY56" fmla="*/ 672199 h 838042"/>
                <a:gd name="connsiteX57" fmla="*/ 429602 w 1033465"/>
                <a:gd name="connsiteY57" fmla="*/ 658864 h 838042"/>
                <a:gd name="connsiteX58" fmla="*/ 444084 w 1033465"/>
                <a:gd name="connsiteY58" fmla="*/ 626947 h 838042"/>
                <a:gd name="connsiteX59" fmla="*/ 464289 w 1033465"/>
                <a:gd name="connsiteY59" fmla="*/ 600072 h 838042"/>
                <a:gd name="connsiteX60" fmla="*/ 523510 w 1033465"/>
                <a:gd name="connsiteY60" fmla="*/ 565123 h 838042"/>
                <a:gd name="connsiteX61" fmla="*/ 599348 w 1033465"/>
                <a:gd name="connsiteY61" fmla="*/ 550915 h 838042"/>
                <a:gd name="connsiteX62" fmla="*/ 707801 w 1033465"/>
                <a:gd name="connsiteY62" fmla="*/ 612819 h 838042"/>
                <a:gd name="connsiteX63" fmla="*/ 780122 w 1033465"/>
                <a:gd name="connsiteY63" fmla="*/ 656959 h 838042"/>
                <a:gd name="connsiteX64" fmla="*/ 804887 w 1033465"/>
                <a:gd name="connsiteY64" fmla="*/ 632194 h 838042"/>
                <a:gd name="connsiteX65" fmla="*/ 801077 w 1033465"/>
                <a:gd name="connsiteY65" fmla="*/ 601714 h 838042"/>
                <a:gd name="connsiteX66" fmla="*/ 762796 w 1033465"/>
                <a:gd name="connsiteY66" fmla="*/ 562523 h 838042"/>
                <a:gd name="connsiteX67" fmla="*/ 650582 w 1033465"/>
                <a:gd name="connsiteY67" fmla="*/ 479794 h 838042"/>
                <a:gd name="connsiteX68" fmla="*/ 646772 w 1033465"/>
                <a:gd name="connsiteY68" fmla="*/ 462649 h 838042"/>
                <a:gd name="connsiteX69" fmla="*/ 658202 w 1033465"/>
                <a:gd name="connsiteY69" fmla="*/ 426454 h 838042"/>
                <a:gd name="connsiteX70" fmla="*/ 726782 w 1033465"/>
                <a:gd name="connsiteY70" fmla="*/ 405499 h 838042"/>
                <a:gd name="connsiteX71" fmla="*/ 813738 w 1033465"/>
                <a:gd name="connsiteY71" fmla="*/ 406906 h 838042"/>
                <a:gd name="connsiteX72" fmla="*/ 906231 w 1033465"/>
                <a:gd name="connsiteY72" fmla="*/ 417646 h 838042"/>
                <a:gd name="connsiteX73" fmla="*/ 1002290 w 1033465"/>
                <a:gd name="connsiteY73" fmla="*/ 426835 h 838042"/>
                <a:gd name="connsiteX74" fmla="*/ 1032449 w 1033465"/>
                <a:gd name="connsiteY74" fmla="*/ 402711 h 838042"/>
                <a:gd name="connsiteX75" fmla="*/ 1020514 w 1033465"/>
                <a:gd name="connsiteY75" fmla="*/ 377797 h 838042"/>
                <a:gd name="connsiteX76" fmla="*/ 964889 w 1033465"/>
                <a:gd name="connsiteY76" fmla="*/ 358029 h 838042"/>
                <a:gd name="connsiteX77" fmla="*/ 827747 w 1033465"/>
                <a:gd name="connsiteY77" fmla="*/ 357874 h 838042"/>
                <a:gd name="connsiteX78" fmla="*/ 755811 w 1033465"/>
                <a:gd name="connsiteY78" fmla="*/ 361702 h 838042"/>
                <a:gd name="connsiteX79" fmla="*/ 671537 w 1033465"/>
                <a:gd name="connsiteY79" fmla="*/ 369304 h 838042"/>
                <a:gd name="connsiteX80" fmla="*/ 644867 w 1033465"/>
                <a:gd name="connsiteY80" fmla="*/ 338824 h 838042"/>
                <a:gd name="connsiteX81" fmla="*/ 676403 w 1033465"/>
                <a:gd name="connsiteY81" fmla="*/ 304962 h 838042"/>
                <a:gd name="connsiteX82" fmla="*/ 707732 w 1033465"/>
                <a:gd name="connsiteY82" fmla="*/ 283579 h 838042"/>
                <a:gd name="connsiteX83" fmla="*/ 743927 w 1033465"/>
                <a:gd name="connsiteY83" fmla="*/ 251194 h 838042"/>
                <a:gd name="connsiteX84" fmla="*/ 783019 w 1033465"/>
                <a:gd name="connsiteY84" fmla="*/ 213846 h 838042"/>
                <a:gd name="connsiteX85" fmla="*/ 746401 w 1033465"/>
                <a:gd name="connsiteY85" fmla="*/ 201789 h 838042"/>
                <a:gd name="connsiteX86" fmla="*/ 694397 w 1033465"/>
                <a:gd name="connsiteY86" fmla="*/ 226429 h 838042"/>
                <a:gd name="connsiteX87" fmla="*/ 656678 w 1033465"/>
                <a:gd name="connsiteY87" fmla="*/ 257626 h 838042"/>
                <a:gd name="connsiteX88" fmla="*/ 616001 w 1033465"/>
                <a:gd name="connsiteY88" fmla="*/ 286712 h 838042"/>
                <a:gd name="connsiteX89" fmla="*/ 564857 w 1033465"/>
                <a:gd name="connsiteY89" fmla="*/ 287389 h 838042"/>
                <a:gd name="connsiteX90" fmla="*/ 530567 w 1033465"/>
                <a:gd name="connsiteY90" fmla="*/ 274054 h 838042"/>
                <a:gd name="connsiteX91" fmla="*/ 507707 w 1033465"/>
                <a:gd name="connsiteY91" fmla="*/ 235954 h 838042"/>
                <a:gd name="connsiteX92" fmla="*/ 509612 w 1033465"/>
                <a:gd name="connsiteY92" fmla="*/ 171184 h 838042"/>
                <a:gd name="connsiteX93" fmla="*/ 508314 w 1033465"/>
                <a:gd name="connsiteY93" fmla="*/ 73485 h 838042"/>
                <a:gd name="connsiteX94" fmla="*/ 454116 w 1033465"/>
                <a:gd name="connsiteY94" fmla="*/ 11248 h 838042"/>
                <a:gd name="connsiteX95" fmla="*/ 442470 w 1033465"/>
                <a:gd name="connsiteY95" fmla="*/ 75864 h 838042"/>
                <a:gd name="connsiteX96" fmla="*/ 439226 w 1033465"/>
                <a:gd name="connsiteY96" fmla="*/ 132660 h 838042"/>
                <a:gd name="connsiteX97" fmla="*/ 436054 w 1033465"/>
                <a:gd name="connsiteY97" fmla="*/ 214465 h 838042"/>
                <a:gd name="connsiteX0" fmla="*/ 436168 w 1033579"/>
                <a:gd name="connsiteY0" fmla="*/ 214465 h 838042"/>
                <a:gd name="connsiteX1" fmla="*/ 424001 w 1033579"/>
                <a:gd name="connsiteY1" fmla="*/ 253099 h 838042"/>
                <a:gd name="connsiteX2" fmla="*/ 397331 w 1033579"/>
                <a:gd name="connsiteY2" fmla="*/ 262624 h 838042"/>
                <a:gd name="connsiteX3" fmla="*/ 358703 w 1033579"/>
                <a:gd name="connsiteY3" fmla="*/ 271935 h 838042"/>
                <a:gd name="connsiteX4" fmla="*/ 315416 w 1033579"/>
                <a:gd name="connsiteY4" fmla="*/ 289293 h 838042"/>
                <a:gd name="connsiteX5" fmla="*/ 267791 w 1033579"/>
                <a:gd name="connsiteY5" fmla="*/ 285484 h 838042"/>
                <a:gd name="connsiteX6" fmla="*/ 222071 w 1033579"/>
                <a:gd name="connsiteY6" fmla="*/ 272149 h 838042"/>
                <a:gd name="connsiteX7" fmla="*/ 191591 w 1033579"/>
                <a:gd name="connsiteY7" fmla="*/ 262624 h 838042"/>
                <a:gd name="connsiteX8" fmla="*/ 159206 w 1033579"/>
                <a:gd name="connsiteY8" fmla="*/ 239764 h 838042"/>
                <a:gd name="connsiteX9" fmla="*/ 124446 w 1033579"/>
                <a:gd name="connsiteY9" fmla="*/ 218050 h 838042"/>
                <a:gd name="connsiteX10" fmla="*/ 103961 w 1033579"/>
                <a:gd name="connsiteY10" fmla="*/ 203569 h 838042"/>
                <a:gd name="connsiteX11" fmla="*/ 62051 w 1033579"/>
                <a:gd name="connsiteY11" fmla="*/ 197854 h 838042"/>
                <a:gd name="connsiteX12" fmla="*/ 50703 w 1033579"/>
                <a:gd name="connsiteY12" fmla="*/ 241190 h 838042"/>
                <a:gd name="connsiteX13" fmla="*/ 65862 w 1033579"/>
                <a:gd name="connsiteY13" fmla="*/ 272150 h 838042"/>
                <a:gd name="connsiteX14" fmla="*/ 126821 w 1033579"/>
                <a:gd name="connsiteY14" fmla="*/ 289294 h 838042"/>
                <a:gd name="connsiteX15" fmla="*/ 193496 w 1033579"/>
                <a:gd name="connsiteY15" fmla="*/ 308344 h 838042"/>
                <a:gd name="connsiteX16" fmla="*/ 228925 w 1033579"/>
                <a:gd name="connsiteY16" fmla="*/ 323832 h 838042"/>
                <a:gd name="connsiteX17" fmla="*/ 282324 w 1033579"/>
                <a:gd name="connsiteY17" fmla="*/ 354067 h 838042"/>
                <a:gd name="connsiteX18" fmla="*/ 292911 w 1033579"/>
                <a:gd name="connsiteY18" fmla="*/ 404246 h 838042"/>
                <a:gd name="connsiteX19" fmla="*/ 265886 w 1033579"/>
                <a:gd name="connsiteY19" fmla="*/ 447409 h 838042"/>
                <a:gd name="connsiteX20" fmla="*/ 219612 w 1033579"/>
                <a:gd name="connsiteY20" fmla="*/ 459458 h 838042"/>
                <a:gd name="connsiteX21" fmla="*/ 139199 w 1033579"/>
                <a:gd name="connsiteY21" fmla="*/ 465397 h 838042"/>
                <a:gd name="connsiteX22" fmla="*/ 90626 w 1033579"/>
                <a:gd name="connsiteY22" fmla="*/ 468364 h 838042"/>
                <a:gd name="connsiteX23" fmla="*/ 29666 w 1033579"/>
                <a:gd name="connsiteY23" fmla="*/ 477889 h 838042"/>
                <a:gd name="connsiteX24" fmla="*/ 18236 w 1033579"/>
                <a:gd name="connsiteY24" fmla="*/ 483604 h 838042"/>
                <a:gd name="connsiteX25" fmla="*/ 8711 w 1033579"/>
                <a:gd name="connsiteY25" fmla="*/ 493129 h 838042"/>
                <a:gd name="connsiteX26" fmla="*/ 2996 w 1033579"/>
                <a:gd name="connsiteY26" fmla="*/ 504559 h 838042"/>
                <a:gd name="connsiteX27" fmla="*/ 14426 w 1033579"/>
                <a:gd name="connsiteY27" fmla="*/ 540754 h 838042"/>
                <a:gd name="connsiteX28" fmla="*/ 147776 w 1033579"/>
                <a:gd name="connsiteY28" fmla="*/ 540754 h 838042"/>
                <a:gd name="connsiteX29" fmla="*/ 155396 w 1033579"/>
                <a:gd name="connsiteY29" fmla="*/ 538849 h 838042"/>
                <a:gd name="connsiteX30" fmla="*/ 305891 w 1033579"/>
                <a:gd name="connsiteY30" fmla="*/ 533134 h 838042"/>
                <a:gd name="connsiteX31" fmla="*/ 321131 w 1033579"/>
                <a:gd name="connsiteY31" fmla="*/ 540754 h 838042"/>
                <a:gd name="connsiteX32" fmla="*/ 332561 w 1033579"/>
                <a:gd name="connsiteY32" fmla="*/ 546469 h 838042"/>
                <a:gd name="connsiteX33" fmla="*/ 336371 w 1033579"/>
                <a:gd name="connsiteY33" fmla="*/ 552184 h 838042"/>
                <a:gd name="connsiteX34" fmla="*/ 342086 w 1033579"/>
                <a:gd name="connsiteY34" fmla="*/ 554089 h 838042"/>
                <a:gd name="connsiteX35" fmla="*/ 353516 w 1033579"/>
                <a:gd name="connsiteY35" fmla="*/ 561709 h 838042"/>
                <a:gd name="connsiteX36" fmla="*/ 359231 w 1033579"/>
                <a:gd name="connsiteY36" fmla="*/ 565519 h 838042"/>
                <a:gd name="connsiteX37" fmla="*/ 363041 w 1033579"/>
                <a:gd name="connsiteY37" fmla="*/ 571234 h 838042"/>
                <a:gd name="connsiteX38" fmla="*/ 368756 w 1033579"/>
                <a:gd name="connsiteY38" fmla="*/ 582664 h 838042"/>
                <a:gd name="connsiteX39" fmla="*/ 364946 w 1033579"/>
                <a:gd name="connsiteY39" fmla="*/ 609334 h 838042"/>
                <a:gd name="connsiteX40" fmla="*/ 361136 w 1033579"/>
                <a:gd name="connsiteY40" fmla="*/ 615049 h 838042"/>
                <a:gd name="connsiteX41" fmla="*/ 359231 w 1033579"/>
                <a:gd name="connsiteY41" fmla="*/ 620764 h 838042"/>
                <a:gd name="connsiteX42" fmla="*/ 355421 w 1033579"/>
                <a:gd name="connsiteY42" fmla="*/ 626479 h 838042"/>
                <a:gd name="connsiteX43" fmla="*/ 353516 w 1033579"/>
                <a:gd name="connsiteY43" fmla="*/ 632194 h 838042"/>
                <a:gd name="connsiteX44" fmla="*/ 349706 w 1033579"/>
                <a:gd name="connsiteY44" fmla="*/ 637909 h 838042"/>
                <a:gd name="connsiteX45" fmla="*/ 332561 w 1033579"/>
                <a:gd name="connsiteY45" fmla="*/ 704584 h 838042"/>
                <a:gd name="connsiteX46" fmla="*/ 330656 w 1033579"/>
                <a:gd name="connsiteY46" fmla="*/ 756019 h 838042"/>
                <a:gd name="connsiteX47" fmla="*/ 332561 w 1033579"/>
                <a:gd name="connsiteY47" fmla="*/ 780784 h 838042"/>
                <a:gd name="connsiteX48" fmla="*/ 334466 w 1033579"/>
                <a:gd name="connsiteY48" fmla="*/ 786499 h 838042"/>
                <a:gd name="connsiteX49" fmla="*/ 338276 w 1033579"/>
                <a:gd name="connsiteY49" fmla="*/ 790309 h 838042"/>
                <a:gd name="connsiteX50" fmla="*/ 366851 w 1033579"/>
                <a:gd name="connsiteY50" fmla="*/ 836029 h 838042"/>
                <a:gd name="connsiteX51" fmla="*/ 389711 w 1033579"/>
                <a:gd name="connsiteY51" fmla="*/ 837934 h 838042"/>
                <a:gd name="connsiteX52" fmla="*/ 397521 w 1033579"/>
                <a:gd name="connsiteY52" fmla="*/ 833530 h 838042"/>
                <a:gd name="connsiteX53" fmla="*/ 403046 w 1033579"/>
                <a:gd name="connsiteY53" fmla="*/ 784594 h 838042"/>
                <a:gd name="connsiteX54" fmla="*/ 406856 w 1033579"/>
                <a:gd name="connsiteY54" fmla="*/ 727444 h 838042"/>
                <a:gd name="connsiteX55" fmla="*/ 424001 w 1033579"/>
                <a:gd name="connsiteY55" fmla="*/ 672199 h 838042"/>
                <a:gd name="connsiteX56" fmla="*/ 429716 w 1033579"/>
                <a:gd name="connsiteY56" fmla="*/ 658864 h 838042"/>
                <a:gd name="connsiteX57" fmla="*/ 444198 w 1033579"/>
                <a:gd name="connsiteY57" fmla="*/ 626947 h 838042"/>
                <a:gd name="connsiteX58" fmla="*/ 464403 w 1033579"/>
                <a:gd name="connsiteY58" fmla="*/ 600072 h 838042"/>
                <a:gd name="connsiteX59" fmla="*/ 523624 w 1033579"/>
                <a:gd name="connsiteY59" fmla="*/ 565123 h 838042"/>
                <a:gd name="connsiteX60" fmla="*/ 599462 w 1033579"/>
                <a:gd name="connsiteY60" fmla="*/ 550915 h 838042"/>
                <a:gd name="connsiteX61" fmla="*/ 707915 w 1033579"/>
                <a:gd name="connsiteY61" fmla="*/ 612819 h 838042"/>
                <a:gd name="connsiteX62" fmla="*/ 780236 w 1033579"/>
                <a:gd name="connsiteY62" fmla="*/ 656959 h 838042"/>
                <a:gd name="connsiteX63" fmla="*/ 805001 w 1033579"/>
                <a:gd name="connsiteY63" fmla="*/ 632194 h 838042"/>
                <a:gd name="connsiteX64" fmla="*/ 801191 w 1033579"/>
                <a:gd name="connsiteY64" fmla="*/ 601714 h 838042"/>
                <a:gd name="connsiteX65" fmla="*/ 762910 w 1033579"/>
                <a:gd name="connsiteY65" fmla="*/ 562523 h 838042"/>
                <a:gd name="connsiteX66" fmla="*/ 650696 w 1033579"/>
                <a:gd name="connsiteY66" fmla="*/ 479794 h 838042"/>
                <a:gd name="connsiteX67" fmla="*/ 646886 w 1033579"/>
                <a:gd name="connsiteY67" fmla="*/ 462649 h 838042"/>
                <a:gd name="connsiteX68" fmla="*/ 658316 w 1033579"/>
                <a:gd name="connsiteY68" fmla="*/ 426454 h 838042"/>
                <a:gd name="connsiteX69" fmla="*/ 726896 w 1033579"/>
                <a:gd name="connsiteY69" fmla="*/ 405499 h 838042"/>
                <a:gd name="connsiteX70" fmla="*/ 813852 w 1033579"/>
                <a:gd name="connsiteY70" fmla="*/ 406906 h 838042"/>
                <a:gd name="connsiteX71" fmla="*/ 906345 w 1033579"/>
                <a:gd name="connsiteY71" fmla="*/ 417646 h 838042"/>
                <a:gd name="connsiteX72" fmla="*/ 1002404 w 1033579"/>
                <a:gd name="connsiteY72" fmla="*/ 426835 h 838042"/>
                <a:gd name="connsiteX73" fmla="*/ 1032563 w 1033579"/>
                <a:gd name="connsiteY73" fmla="*/ 402711 h 838042"/>
                <a:gd name="connsiteX74" fmla="*/ 1020628 w 1033579"/>
                <a:gd name="connsiteY74" fmla="*/ 377797 h 838042"/>
                <a:gd name="connsiteX75" fmla="*/ 965003 w 1033579"/>
                <a:gd name="connsiteY75" fmla="*/ 358029 h 838042"/>
                <a:gd name="connsiteX76" fmla="*/ 827861 w 1033579"/>
                <a:gd name="connsiteY76" fmla="*/ 357874 h 838042"/>
                <a:gd name="connsiteX77" fmla="*/ 755925 w 1033579"/>
                <a:gd name="connsiteY77" fmla="*/ 361702 h 838042"/>
                <a:gd name="connsiteX78" fmla="*/ 671651 w 1033579"/>
                <a:gd name="connsiteY78" fmla="*/ 369304 h 838042"/>
                <a:gd name="connsiteX79" fmla="*/ 644981 w 1033579"/>
                <a:gd name="connsiteY79" fmla="*/ 338824 h 838042"/>
                <a:gd name="connsiteX80" fmla="*/ 676517 w 1033579"/>
                <a:gd name="connsiteY80" fmla="*/ 304962 h 838042"/>
                <a:gd name="connsiteX81" fmla="*/ 707846 w 1033579"/>
                <a:gd name="connsiteY81" fmla="*/ 283579 h 838042"/>
                <a:gd name="connsiteX82" fmla="*/ 744041 w 1033579"/>
                <a:gd name="connsiteY82" fmla="*/ 251194 h 838042"/>
                <a:gd name="connsiteX83" fmla="*/ 783133 w 1033579"/>
                <a:gd name="connsiteY83" fmla="*/ 213846 h 838042"/>
                <a:gd name="connsiteX84" fmla="*/ 746515 w 1033579"/>
                <a:gd name="connsiteY84" fmla="*/ 201789 h 838042"/>
                <a:gd name="connsiteX85" fmla="*/ 694511 w 1033579"/>
                <a:gd name="connsiteY85" fmla="*/ 226429 h 838042"/>
                <a:gd name="connsiteX86" fmla="*/ 656792 w 1033579"/>
                <a:gd name="connsiteY86" fmla="*/ 257626 h 838042"/>
                <a:gd name="connsiteX87" fmla="*/ 616115 w 1033579"/>
                <a:gd name="connsiteY87" fmla="*/ 286712 h 838042"/>
                <a:gd name="connsiteX88" fmla="*/ 564971 w 1033579"/>
                <a:gd name="connsiteY88" fmla="*/ 287389 h 838042"/>
                <a:gd name="connsiteX89" fmla="*/ 530681 w 1033579"/>
                <a:gd name="connsiteY89" fmla="*/ 274054 h 838042"/>
                <a:gd name="connsiteX90" fmla="*/ 507821 w 1033579"/>
                <a:gd name="connsiteY90" fmla="*/ 235954 h 838042"/>
                <a:gd name="connsiteX91" fmla="*/ 509726 w 1033579"/>
                <a:gd name="connsiteY91" fmla="*/ 171184 h 838042"/>
                <a:gd name="connsiteX92" fmla="*/ 508428 w 1033579"/>
                <a:gd name="connsiteY92" fmla="*/ 73485 h 838042"/>
                <a:gd name="connsiteX93" fmla="*/ 454230 w 1033579"/>
                <a:gd name="connsiteY93" fmla="*/ 11248 h 838042"/>
                <a:gd name="connsiteX94" fmla="*/ 442584 w 1033579"/>
                <a:gd name="connsiteY94" fmla="*/ 75864 h 838042"/>
                <a:gd name="connsiteX95" fmla="*/ 439340 w 1033579"/>
                <a:gd name="connsiteY95" fmla="*/ 132660 h 838042"/>
                <a:gd name="connsiteX96" fmla="*/ 436168 w 1033579"/>
                <a:gd name="connsiteY96" fmla="*/ 214465 h 838042"/>
                <a:gd name="connsiteX0" fmla="*/ 436745 w 1034156"/>
                <a:gd name="connsiteY0" fmla="*/ 214465 h 838042"/>
                <a:gd name="connsiteX1" fmla="*/ 424578 w 1034156"/>
                <a:gd name="connsiteY1" fmla="*/ 253099 h 838042"/>
                <a:gd name="connsiteX2" fmla="*/ 397908 w 1034156"/>
                <a:gd name="connsiteY2" fmla="*/ 262624 h 838042"/>
                <a:gd name="connsiteX3" fmla="*/ 359280 w 1034156"/>
                <a:gd name="connsiteY3" fmla="*/ 271935 h 838042"/>
                <a:gd name="connsiteX4" fmla="*/ 315993 w 1034156"/>
                <a:gd name="connsiteY4" fmla="*/ 289293 h 838042"/>
                <a:gd name="connsiteX5" fmla="*/ 268368 w 1034156"/>
                <a:gd name="connsiteY5" fmla="*/ 285484 h 838042"/>
                <a:gd name="connsiteX6" fmla="*/ 222648 w 1034156"/>
                <a:gd name="connsiteY6" fmla="*/ 272149 h 838042"/>
                <a:gd name="connsiteX7" fmla="*/ 192168 w 1034156"/>
                <a:gd name="connsiteY7" fmla="*/ 262624 h 838042"/>
                <a:gd name="connsiteX8" fmla="*/ 159783 w 1034156"/>
                <a:gd name="connsiteY8" fmla="*/ 239764 h 838042"/>
                <a:gd name="connsiteX9" fmla="*/ 125023 w 1034156"/>
                <a:gd name="connsiteY9" fmla="*/ 218050 h 838042"/>
                <a:gd name="connsiteX10" fmla="*/ 104538 w 1034156"/>
                <a:gd name="connsiteY10" fmla="*/ 203569 h 838042"/>
                <a:gd name="connsiteX11" fmla="*/ 62628 w 1034156"/>
                <a:gd name="connsiteY11" fmla="*/ 197854 h 838042"/>
                <a:gd name="connsiteX12" fmla="*/ 51280 w 1034156"/>
                <a:gd name="connsiteY12" fmla="*/ 241190 h 838042"/>
                <a:gd name="connsiteX13" fmla="*/ 66439 w 1034156"/>
                <a:gd name="connsiteY13" fmla="*/ 272150 h 838042"/>
                <a:gd name="connsiteX14" fmla="*/ 127398 w 1034156"/>
                <a:gd name="connsiteY14" fmla="*/ 289294 h 838042"/>
                <a:gd name="connsiteX15" fmla="*/ 194073 w 1034156"/>
                <a:gd name="connsiteY15" fmla="*/ 308344 h 838042"/>
                <a:gd name="connsiteX16" fmla="*/ 229502 w 1034156"/>
                <a:gd name="connsiteY16" fmla="*/ 323832 h 838042"/>
                <a:gd name="connsiteX17" fmla="*/ 282901 w 1034156"/>
                <a:gd name="connsiteY17" fmla="*/ 354067 h 838042"/>
                <a:gd name="connsiteX18" fmla="*/ 293488 w 1034156"/>
                <a:gd name="connsiteY18" fmla="*/ 404246 h 838042"/>
                <a:gd name="connsiteX19" fmla="*/ 266463 w 1034156"/>
                <a:gd name="connsiteY19" fmla="*/ 447409 h 838042"/>
                <a:gd name="connsiteX20" fmla="*/ 220189 w 1034156"/>
                <a:gd name="connsiteY20" fmla="*/ 459458 h 838042"/>
                <a:gd name="connsiteX21" fmla="*/ 139776 w 1034156"/>
                <a:gd name="connsiteY21" fmla="*/ 465397 h 838042"/>
                <a:gd name="connsiteX22" fmla="*/ 91203 w 1034156"/>
                <a:gd name="connsiteY22" fmla="*/ 468364 h 838042"/>
                <a:gd name="connsiteX23" fmla="*/ 30243 w 1034156"/>
                <a:gd name="connsiteY23" fmla="*/ 477889 h 838042"/>
                <a:gd name="connsiteX24" fmla="*/ 18813 w 1034156"/>
                <a:gd name="connsiteY24" fmla="*/ 483604 h 838042"/>
                <a:gd name="connsiteX25" fmla="*/ 3573 w 1034156"/>
                <a:gd name="connsiteY25" fmla="*/ 504559 h 838042"/>
                <a:gd name="connsiteX26" fmla="*/ 15003 w 1034156"/>
                <a:gd name="connsiteY26" fmla="*/ 540754 h 838042"/>
                <a:gd name="connsiteX27" fmla="*/ 148353 w 1034156"/>
                <a:gd name="connsiteY27" fmla="*/ 540754 h 838042"/>
                <a:gd name="connsiteX28" fmla="*/ 155973 w 1034156"/>
                <a:gd name="connsiteY28" fmla="*/ 538849 h 838042"/>
                <a:gd name="connsiteX29" fmla="*/ 306468 w 1034156"/>
                <a:gd name="connsiteY29" fmla="*/ 533134 h 838042"/>
                <a:gd name="connsiteX30" fmla="*/ 321708 w 1034156"/>
                <a:gd name="connsiteY30" fmla="*/ 540754 h 838042"/>
                <a:gd name="connsiteX31" fmla="*/ 333138 w 1034156"/>
                <a:gd name="connsiteY31" fmla="*/ 546469 h 838042"/>
                <a:gd name="connsiteX32" fmla="*/ 336948 w 1034156"/>
                <a:gd name="connsiteY32" fmla="*/ 552184 h 838042"/>
                <a:gd name="connsiteX33" fmla="*/ 342663 w 1034156"/>
                <a:gd name="connsiteY33" fmla="*/ 554089 h 838042"/>
                <a:gd name="connsiteX34" fmla="*/ 354093 w 1034156"/>
                <a:gd name="connsiteY34" fmla="*/ 561709 h 838042"/>
                <a:gd name="connsiteX35" fmla="*/ 359808 w 1034156"/>
                <a:gd name="connsiteY35" fmla="*/ 565519 h 838042"/>
                <a:gd name="connsiteX36" fmla="*/ 363618 w 1034156"/>
                <a:gd name="connsiteY36" fmla="*/ 571234 h 838042"/>
                <a:gd name="connsiteX37" fmla="*/ 369333 w 1034156"/>
                <a:gd name="connsiteY37" fmla="*/ 582664 h 838042"/>
                <a:gd name="connsiteX38" fmla="*/ 365523 w 1034156"/>
                <a:gd name="connsiteY38" fmla="*/ 609334 h 838042"/>
                <a:gd name="connsiteX39" fmla="*/ 361713 w 1034156"/>
                <a:gd name="connsiteY39" fmla="*/ 615049 h 838042"/>
                <a:gd name="connsiteX40" fmla="*/ 359808 w 1034156"/>
                <a:gd name="connsiteY40" fmla="*/ 620764 h 838042"/>
                <a:gd name="connsiteX41" fmla="*/ 355998 w 1034156"/>
                <a:gd name="connsiteY41" fmla="*/ 626479 h 838042"/>
                <a:gd name="connsiteX42" fmla="*/ 354093 w 1034156"/>
                <a:gd name="connsiteY42" fmla="*/ 632194 h 838042"/>
                <a:gd name="connsiteX43" fmla="*/ 350283 w 1034156"/>
                <a:gd name="connsiteY43" fmla="*/ 637909 h 838042"/>
                <a:gd name="connsiteX44" fmla="*/ 333138 w 1034156"/>
                <a:gd name="connsiteY44" fmla="*/ 704584 h 838042"/>
                <a:gd name="connsiteX45" fmla="*/ 331233 w 1034156"/>
                <a:gd name="connsiteY45" fmla="*/ 756019 h 838042"/>
                <a:gd name="connsiteX46" fmla="*/ 333138 w 1034156"/>
                <a:gd name="connsiteY46" fmla="*/ 780784 h 838042"/>
                <a:gd name="connsiteX47" fmla="*/ 335043 w 1034156"/>
                <a:gd name="connsiteY47" fmla="*/ 786499 h 838042"/>
                <a:gd name="connsiteX48" fmla="*/ 338853 w 1034156"/>
                <a:gd name="connsiteY48" fmla="*/ 790309 h 838042"/>
                <a:gd name="connsiteX49" fmla="*/ 367428 w 1034156"/>
                <a:gd name="connsiteY49" fmla="*/ 836029 h 838042"/>
                <a:gd name="connsiteX50" fmla="*/ 390288 w 1034156"/>
                <a:gd name="connsiteY50" fmla="*/ 837934 h 838042"/>
                <a:gd name="connsiteX51" fmla="*/ 398098 w 1034156"/>
                <a:gd name="connsiteY51" fmla="*/ 833530 h 838042"/>
                <a:gd name="connsiteX52" fmla="*/ 403623 w 1034156"/>
                <a:gd name="connsiteY52" fmla="*/ 784594 h 838042"/>
                <a:gd name="connsiteX53" fmla="*/ 407433 w 1034156"/>
                <a:gd name="connsiteY53" fmla="*/ 727444 h 838042"/>
                <a:gd name="connsiteX54" fmla="*/ 424578 w 1034156"/>
                <a:gd name="connsiteY54" fmla="*/ 672199 h 838042"/>
                <a:gd name="connsiteX55" fmla="*/ 430293 w 1034156"/>
                <a:gd name="connsiteY55" fmla="*/ 658864 h 838042"/>
                <a:gd name="connsiteX56" fmla="*/ 444775 w 1034156"/>
                <a:gd name="connsiteY56" fmla="*/ 626947 h 838042"/>
                <a:gd name="connsiteX57" fmla="*/ 464980 w 1034156"/>
                <a:gd name="connsiteY57" fmla="*/ 600072 h 838042"/>
                <a:gd name="connsiteX58" fmla="*/ 524201 w 1034156"/>
                <a:gd name="connsiteY58" fmla="*/ 565123 h 838042"/>
                <a:gd name="connsiteX59" fmla="*/ 600039 w 1034156"/>
                <a:gd name="connsiteY59" fmla="*/ 550915 h 838042"/>
                <a:gd name="connsiteX60" fmla="*/ 708492 w 1034156"/>
                <a:gd name="connsiteY60" fmla="*/ 612819 h 838042"/>
                <a:gd name="connsiteX61" fmla="*/ 780813 w 1034156"/>
                <a:gd name="connsiteY61" fmla="*/ 656959 h 838042"/>
                <a:gd name="connsiteX62" fmla="*/ 805578 w 1034156"/>
                <a:gd name="connsiteY62" fmla="*/ 632194 h 838042"/>
                <a:gd name="connsiteX63" fmla="*/ 801768 w 1034156"/>
                <a:gd name="connsiteY63" fmla="*/ 601714 h 838042"/>
                <a:gd name="connsiteX64" fmla="*/ 763487 w 1034156"/>
                <a:gd name="connsiteY64" fmla="*/ 562523 h 838042"/>
                <a:gd name="connsiteX65" fmla="*/ 651273 w 1034156"/>
                <a:gd name="connsiteY65" fmla="*/ 479794 h 838042"/>
                <a:gd name="connsiteX66" fmla="*/ 647463 w 1034156"/>
                <a:gd name="connsiteY66" fmla="*/ 462649 h 838042"/>
                <a:gd name="connsiteX67" fmla="*/ 658893 w 1034156"/>
                <a:gd name="connsiteY67" fmla="*/ 426454 h 838042"/>
                <a:gd name="connsiteX68" fmla="*/ 727473 w 1034156"/>
                <a:gd name="connsiteY68" fmla="*/ 405499 h 838042"/>
                <a:gd name="connsiteX69" fmla="*/ 814429 w 1034156"/>
                <a:gd name="connsiteY69" fmla="*/ 406906 h 838042"/>
                <a:gd name="connsiteX70" fmla="*/ 906922 w 1034156"/>
                <a:gd name="connsiteY70" fmla="*/ 417646 h 838042"/>
                <a:gd name="connsiteX71" fmla="*/ 1002981 w 1034156"/>
                <a:gd name="connsiteY71" fmla="*/ 426835 h 838042"/>
                <a:gd name="connsiteX72" fmla="*/ 1033140 w 1034156"/>
                <a:gd name="connsiteY72" fmla="*/ 402711 h 838042"/>
                <a:gd name="connsiteX73" fmla="*/ 1021205 w 1034156"/>
                <a:gd name="connsiteY73" fmla="*/ 377797 h 838042"/>
                <a:gd name="connsiteX74" fmla="*/ 965580 w 1034156"/>
                <a:gd name="connsiteY74" fmla="*/ 358029 h 838042"/>
                <a:gd name="connsiteX75" fmla="*/ 828438 w 1034156"/>
                <a:gd name="connsiteY75" fmla="*/ 357874 h 838042"/>
                <a:gd name="connsiteX76" fmla="*/ 756502 w 1034156"/>
                <a:gd name="connsiteY76" fmla="*/ 361702 h 838042"/>
                <a:gd name="connsiteX77" fmla="*/ 672228 w 1034156"/>
                <a:gd name="connsiteY77" fmla="*/ 369304 h 838042"/>
                <a:gd name="connsiteX78" fmla="*/ 645558 w 1034156"/>
                <a:gd name="connsiteY78" fmla="*/ 338824 h 838042"/>
                <a:gd name="connsiteX79" fmla="*/ 677094 w 1034156"/>
                <a:gd name="connsiteY79" fmla="*/ 304962 h 838042"/>
                <a:gd name="connsiteX80" fmla="*/ 708423 w 1034156"/>
                <a:gd name="connsiteY80" fmla="*/ 283579 h 838042"/>
                <a:gd name="connsiteX81" fmla="*/ 744618 w 1034156"/>
                <a:gd name="connsiteY81" fmla="*/ 251194 h 838042"/>
                <a:gd name="connsiteX82" fmla="*/ 783710 w 1034156"/>
                <a:gd name="connsiteY82" fmla="*/ 213846 h 838042"/>
                <a:gd name="connsiteX83" fmla="*/ 747092 w 1034156"/>
                <a:gd name="connsiteY83" fmla="*/ 201789 h 838042"/>
                <a:gd name="connsiteX84" fmla="*/ 695088 w 1034156"/>
                <a:gd name="connsiteY84" fmla="*/ 226429 h 838042"/>
                <a:gd name="connsiteX85" fmla="*/ 657369 w 1034156"/>
                <a:gd name="connsiteY85" fmla="*/ 257626 h 838042"/>
                <a:gd name="connsiteX86" fmla="*/ 616692 w 1034156"/>
                <a:gd name="connsiteY86" fmla="*/ 286712 h 838042"/>
                <a:gd name="connsiteX87" fmla="*/ 565548 w 1034156"/>
                <a:gd name="connsiteY87" fmla="*/ 287389 h 838042"/>
                <a:gd name="connsiteX88" fmla="*/ 531258 w 1034156"/>
                <a:gd name="connsiteY88" fmla="*/ 274054 h 838042"/>
                <a:gd name="connsiteX89" fmla="*/ 508398 w 1034156"/>
                <a:gd name="connsiteY89" fmla="*/ 235954 h 838042"/>
                <a:gd name="connsiteX90" fmla="*/ 510303 w 1034156"/>
                <a:gd name="connsiteY90" fmla="*/ 171184 h 838042"/>
                <a:gd name="connsiteX91" fmla="*/ 509005 w 1034156"/>
                <a:gd name="connsiteY91" fmla="*/ 73485 h 838042"/>
                <a:gd name="connsiteX92" fmla="*/ 454807 w 1034156"/>
                <a:gd name="connsiteY92" fmla="*/ 11248 h 838042"/>
                <a:gd name="connsiteX93" fmla="*/ 443161 w 1034156"/>
                <a:gd name="connsiteY93" fmla="*/ 75864 h 838042"/>
                <a:gd name="connsiteX94" fmla="*/ 439917 w 1034156"/>
                <a:gd name="connsiteY94" fmla="*/ 132660 h 838042"/>
                <a:gd name="connsiteX95" fmla="*/ 436745 w 1034156"/>
                <a:gd name="connsiteY95" fmla="*/ 214465 h 838042"/>
                <a:gd name="connsiteX0" fmla="*/ 437462 w 1034873"/>
                <a:gd name="connsiteY0" fmla="*/ 214465 h 838042"/>
                <a:gd name="connsiteX1" fmla="*/ 425295 w 1034873"/>
                <a:gd name="connsiteY1" fmla="*/ 253099 h 838042"/>
                <a:gd name="connsiteX2" fmla="*/ 398625 w 1034873"/>
                <a:gd name="connsiteY2" fmla="*/ 262624 h 838042"/>
                <a:gd name="connsiteX3" fmla="*/ 359997 w 1034873"/>
                <a:gd name="connsiteY3" fmla="*/ 271935 h 838042"/>
                <a:gd name="connsiteX4" fmla="*/ 316710 w 1034873"/>
                <a:gd name="connsiteY4" fmla="*/ 289293 h 838042"/>
                <a:gd name="connsiteX5" fmla="*/ 269085 w 1034873"/>
                <a:gd name="connsiteY5" fmla="*/ 285484 h 838042"/>
                <a:gd name="connsiteX6" fmla="*/ 223365 w 1034873"/>
                <a:gd name="connsiteY6" fmla="*/ 272149 h 838042"/>
                <a:gd name="connsiteX7" fmla="*/ 192885 w 1034873"/>
                <a:gd name="connsiteY7" fmla="*/ 262624 h 838042"/>
                <a:gd name="connsiteX8" fmla="*/ 160500 w 1034873"/>
                <a:gd name="connsiteY8" fmla="*/ 239764 h 838042"/>
                <a:gd name="connsiteX9" fmla="*/ 125740 w 1034873"/>
                <a:gd name="connsiteY9" fmla="*/ 218050 h 838042"/>
                <a:gd name="connsiteX10" fmla="*/ 105255 w 1034873"/>
                <a:gd name="connsiteY10" fmla="*/ 203569 h 838042"/>
                <a:gd name="connsiteX11" fmla="*/ 63345 w 1034873"/>
                <a:gd name="connsiteY11" fmla="*/ 197854 h 838042"/>
                <a:gd name="connsiteX12" fmla="*/ 51997 w 1034873"/>
                <a:gd name="connsiteY12" fmla="*/ 241190 h 838042"/>
                <a:gd name="connsiteX13" fmla="*/ 67156 w 1034873"/>
                <a:gd name="connsiteY13" fmla="*/ 272150 h 838042"/>
                <a:gd name="connsiteX14" fmla="*/ 128115 w 1034873"/>
                <a:gd name="connsiteY14" fmla="*/ 289294 h 838042"/>
                <a:gd name="connsiteX15" fmla="*/ 194790 w 1034873"/>
                <a:gd name="connsiteY15" fmla="*/ 308344 h 838042"/>
                <a:gd name="connsiteX16" fmla="*/ 230219 w 1034873"/>
                <a:gd name="connsiteY16" fmla="*/ 323832 h 838042"/>
                <a:gd name="connsiteX17" fmla="*/ 283618 w 1034873"/>
                <a:gd name="connsiteY17" fmla="*/ 354067 h 838042"/>
                <a:gd name="connsiteX18" fmla="*/ 294205 w 1034873"/>
                <a:gd name="connsiteY18" fmla="*/ 404246 h 838042"/>
                <a:gd name="connsiteX19" fmla="*/ 267180 w 1034873"/>
                <a:gd name="connsiteY19" fmla="*/ 447409 h 838042"/>
                <a:gd name="connsiteX20" fmla="*/ 220906 w 1034873"/>
                <a:gd name="connsiteY20" fmla="*/ 459458 h 838042"/>
                <a:gd name="connsiteX21" fmla="*/ 140493 w 1034873"/>
                <a:gd name="connsiteY21" fmla="*/ 465397 h 838042"/>
                <a:gd name="connsiteX22" fmla="*/ 91920 w 1034873"/>
                <a:gd name="connsiteY22" fmla="*/ 468364 h 838042"/>
                <a:gd name="connsiteX23" fmla="*/ 30960 w 1034873"/>
                <a:gd name="connsiteY23" fmla="*/ 477889 h 838042"/>
                <a:gd name="connsiteX24" fmla="*/ 4290 w 1034873"/>
                <a:gd name="connsiteY24" fmla="*/ 504559 h 838042"/>
                <a:gd name="connsiteX25" fmla="*/ 15720 w 1034873"/>
                <a:gd name="connsiteY25" fmla="*/ 540754 h 838042"/>
                <a:gd name="connsiteX26" fmla="*/ 149070 w 1034873"/>
                <a:gd name="connsiteY26" fmla="*/ 540754 h 838042"/>
                <a:gd name="connsiteX27" fmla="*/ 156690 w 1034873"/>
                <a:gd name="connsiteY27" fmla="*/ 538849 h 838042"/>
                <a:gd name="connsiteX28" fmla="*/ 307185 w 1034873"/>
                <a:gd name="connsiteY28" fmla="*/ 533134 h 838042"/>
                <a:gd name="connsiteX29" fmla="*/ 322425 w 1034873"/>
                <a:gd name="connsiteY29" fmla="*/ 540754 h 838042"/>
                <a:gd name="connsiteX30" fmla="*/ 333855 w 1034873"/>
                <a:gd name="connsiteY30" fmla="*/ 546469 h 838042"/>
                <a:gd name="connsiteX31" fmla="*/ 337665 w 1034873"/>
                <a:gd name="connsiteY31" fmla="*/ 552184 h 838042"/>
                <a:gd name="connsiteX32" fmla="*/ 343380 w 1034873"/>
                <a:gd name="connsiteY32" fmla="*/ 554089 h 838042"/>
                <a:gd name="connsiteX33" fmla="*/ 354810 w 1034873"/>
                <a:gd name="connsiteY33" fmla="*/ 561709 h 838042"/>
                <a:gd name="connsiteX34" fmla="*/ 360525 w 1034873"/>
                <a:gd name="connsiteY34" fmla="*/ 565519 h 838042"/>
                <a:gd name="connsiteX35" fmla="*/ 364335 w 1034873"/>
                <a:gd name="connsiteY35" fmla="*/ 571234 h 838042"/>
                <a:gd name="connsiteX36" fmla="*/ 370050 w 1034873"/>
                <a:gd name="connsiteY36" fmla="*/ 582664 h 838042"/>
                <a:gd name="connsiteX37" fmla="*/ 366240 w 1034873"/>
                <a:gd name="connsiteY37" fmla="*/ 609334 h 838042"/>
                <a:gd name="connsiteX38" fmla="*/ 362430 w 1034873"/>
                <a:gd name="connsiteY38" fmla="*/ 615049 h 838042"/>
                <a:gd name="connsiteX39" fmla="*/ 360525 w 1034873"/>
                <a:gd name="connsiteY39" fmla="*/ 620764 h 838042"/>
                <a:gd name="connsiteX40" fmla="*/ 356715 w 1034873"/>
                <a:gd name="connsiteY40" fmla="*/ 626479 h 838042"/>
                <a:gd name="connsiteX41" fmla="*/ 354810 w 1034873"/>
                <a:gd name="connsiteY41" fmla="*/ 632194 h 838042"/>
                <a:gd name="connsiteX42" fmla="*/ 351000 w 1034873"/>
                <a:gd name="connsiteY42" fmla="*/ 637909 h 838042"/>
                <a:gd name="connsiteX43" fmla="*/ 333855 w 1034873"/>
                <a:gd name="connsiteY43" fmla="*/ 704584 h 838042"/>
                <a:gd name="connsiteX44" fmla="*/ 331950 w 1034873"/>
                <a:gd name="connsiteY44" fmla="*/ 756019 h 838042"/>
                <a:gd name="connsiteX45" fmla="*/ 333855 w 1034873"/>
                <a:gd name="connsiteY45" fmla="*/ 780784 h 838042"/>
                <a:gd name="connsiteX46" fmla="*/ 335760 w 1034873"/>
                <a:gd name="connsiteY46" fmla="*/ 786499 h 838042"/>
                <a:gd name="connsiteX47" fmla="*/ 339570 w 1034873"/>
                <a:gd name="connsiteY47" fmla="*/ 790309 h 838042"/>
                <a:gd name="connsiteX48" fmla="*/ 368145 w 1034873"/>
                <a:gd name="connsiteY48" fmla="*/ 836029 h 838042"/>
                <a:gd name="connsiteX49" fmla="*/ 391005 w 1034873"/>
                <a:gd name="connsiteY49" fmla="*/ 837934 h 838042"/>
                <a:gd name="connsiteX50" fmla="*/ 398815 w 1034873"/>
                <a:gd name="connsiteY50" fmla="*/ 833530 h 838042"/>
                <a:gd name="connsiteX51" fmla="*/ 404340 w 1034873"/>
                <a:gd name="connsiteY51" fmla="*/ 784594 h 838042"/>
                <a:gd name="connsiteX52" fmla="*/ 408150 w 1034873"/>
                <a:gd name="connsiteY52" fmla="*/ 727444 h 838042"/>
                <a:gd name="connsiteX53" fmla="*/ 425295 w 1034873"/>
                <a:gd name="connsiteY53" fmla="*/ 672199 h 838042"/>
                <a:gd name="connsiteX54" fmla="*/ 431010 w 1034873"/>
                <a:gd name="connsiteY54" fmla="*/ 658864 h 838042"/>
                <a:gd name="connsiteX55" fmla="*/ 445492 w 1034873"/>
                <a:gd name="connsiteY55" fmla="*/ 626947 h 838042"/>
                <a:gd name="connsiteX56" fmla="*/ 465697 w 1034873"/>
                <a:gd name="connsiteY56" fmla="*/ 600072 h 838042"/>
                <a:gd name="connsiteX57" fmla="*/ 524918 w 1034873"/>
                <a:gd name="connsiteY57" fmla="*/ 565123 h 838042"/>
                <a:gd name="connsiteX58" fmla="*/ 600756 w 1034873"/>
                <a:gd name="connsiteY58" fmla="*/ 550915 h 838042"/>
                <a:gd name="connsiteX59" fmla="*/ 709209 w 1034873"/>
                <a:gd name="connsiteY59" fmla="*/ 612819 h 838042"/>
                <a:gd name="connsiteX60" fmla="*/ 781530 w 1034873"/>
                <a:gd name="connsiteY60" fmla="*/ 656959 h 838042"/>
                <a:gd name="connsiteX61" fmla="*/ 806295 w 1034873"/>
                <a:gd name="connsiteY61" fmla="*/ 632194 h 838042"/>
                <a:gd name="connsiteX62" fmla="*/ 802485 w 1034873"/>
                <a:gd name="connsiteY62" fmla="*/ 601714 h 838042"/>
                <a:gd name="connsiteX63" fmla="*/ 764204 w 1034873"/>
                <a:gd name="connsiteY63" fmla="*/ 562523 h 838042"/>
                <a:gd name="connsiteX64" fmla="*/ 651990 w 1034873"/>
                <a:gd name="connsiteY64" fmla="*/ 479794 h 838042"/>
                <a:gd name="connsiteX65" fmla="*/ 648180 w 1034873"/>
                <a:gd name="connsiteY65" fmla="*/ 462649 h 838042"/>
                <a:gd name="connsiteX66" fmla="*/ 659610 w 1034873"/>
                <a:gd name="connsiteY66" fmla="*/ 426454 h 838042"/>
                <a:gd name="connsiteX67" fmla="*/ 728190 w 1034873"/>
                <a:gd name="connsiteY67" fmla="*/ 405499 h 838042"/>
                <a:gd name="connsiteX68" fmla="*/ 815146 w 1034873"/>
                <a:gd name="connsiteY68" fmla="*/ 406906 h 838042"/>
                <a:gd name="connsiteX69" fmla="*/ 907639 w 1034873"/>
                <a:gd name="connsiteY69" fmla="*/ 417646 h 838042"/>
                <a:gd name="connsiteX70" fmla="*/ 1003698 w 1034873"/>
                <a:gd name="connsiteY70" fmla="*/ 426835 h 838042"/>
                <a:gd name="connsiteX71" fmla="*/ 1033857 w 1034873"/>
                <a:gd name="connsiteY71" fmla="*/ 402711 h 838042"/>
                <a:gd name="connsiteX72" fmla="*/ 1021922 w 1034873"/>
                <a:gd name="connsiteY72" fmla="*/ 377797 h 838042"/>
                <a:gd name="connsiteX73" fmla="*/ 966297 w 1034873"/>
                <a:gd name="connsiteY73" fmla="*/ 358029 h 838042"/>
                <a:gd name="connsiteX74" fmla="*/ 829155 w 1034873"/>
                <a:gd name="connsiteY74" fmla="*/ 357874 h 838042"/>
                <a:gd name="connsiteX75" fmla="*/ 757219 w 1034873"/>
                <a:gd name="connsiteY75" fmla="*/ 361702 h 838042"/>
                <a:gd name="connsiteX76" fmla="*/ 672945 w 1034873"/>
                <a:gd name="connsiteY76" fmla="*/ 369304 h 838042"/>
                <a:gd name="connsiteX77" fmla="*/ 646275 w 1034873"/>
                <a:gd name="connsiteY77" fmla="*/ 338824 h 838042"/>
                <a:gd name="connsiteX78" fmla="*/ 677811 w 1034873"/>
                <a:gd name="connsiteY78" fmla="*/ 304962 h 838042"/>
                <a:gd name="connsiteX79" fmla="*/ 709140 w 1034873"/>
                <a:gd name="connsiteY79" fmla="*/ 283579 h 838042"/>
                <a:gd name="connsiteX80" fmla="*/ 745335 w 1034873"/>
                <a:gd name="connsiteY80" fmla="*/ 251194 h 838042"/>
                <a:gd name="connsiteX81" fmla="*/ 784427 w 1034873"/>
                <a:gd name="connsiteY81" fmla="*/ 213846 h 838042"/>
                <a:gd name="connsiteX82" fmla="*/ 747809 w 1034873"/>
                <a:gd name="connsiteY82" fmla="*/ 201789 h 838042"/>
                <a:gd name="connsiteX83" fmla="*/ 695805 w 1034873"/>
                <a:gd name="connsiteY83" fmla="*/ 226429 h 838042"/>
                <a:gd name="connsiteX84" fmla="*/ 658086 w 1034873"/>
                <a:gd name="connsiteY84" fmla="*/ 257626 h 838042"/>
                <a:gd name="connsiteX85" fmla="*/ 617409 w 1034873"/>
                <a:gd name="connsiteY85" fmla="*/ 286712 h 838042"/>
                <a:gd name="connsiteX86" fmla="*/ 566265 w 1034873"/>
                <a:gd name="connsiteY86" fmla="*/ 287389 h 838042"/>
                <a:gd name="connsiteX87" fmla="*/ 531975 w 1034873"/>
                <a:gd name="connsiteY87" fmla="*/ 274054 h 838042"/>
                <a:gd name="connsiteX88" fmla="*/ 509115 w 1034873"/>
                <a:gd name="connsiteY88" fmla="*/ 235954 h 838042"/>
                <a:gd name="connsiteX89" fmla="*/ 511020 w 1034873"/>
                <a:gd name="connsiteY89" fmla="*/ 171184 h 838042"/>
                <a:gd name="connsiteX90" fmla="*/ 509722 w 1034873"/>
                <a:gd name="connsiteY90" fmla="*/ 73485 h 838042"/>
                <a:gd name="connsiteX91" fmla="*/ 455524 w 1034873"/>
                <a:gd name="connsiteY91" fmla="*/ 11248 h 838042"/>
                <a:gd name="connsiteX92" fmla="*/ 443878 w 1034873"/>
                <a:gd name="connsiteY92" fmla="*/ 75864 h 838042"/>
                <a:gd name="connsiteX93" fmla="*/ 440634 w 1034873"/>
                <a:gd name="connsiteY93" fmla="*/ 132660 h 838042"/>
                <a:gd name="connsiteX94" fmla="*/ 437462 w 1034873"/>
                <a:gd name="connsiteY94"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43852 w 1035345"/>
                <a:gd name="connsiteY30" fmla="*/ 554089 h 838042"/>
                <a:gd name="connsiteX31" fmla="*/ 355282 w 1035345"/>
                <a:gd name="connsiteY31" fmla="*/ 561709 h 838042"/>
                <a:gd name="connsiteX32" fmla="*/ 360997 w 1035345"/>
                <a:gd name="connsiteY32" fmla="*/ 565519 h 838042"/>
                <a:gd name="connsiteX33" fmla="*/ 364807 w 1035345"/>
                <a:gd name="connsiteY33" fmla="*/ 571234 h 838042"/>
                <a:gd name="connsiteX34" fmla="*/ 370522 w 1035345"/>
                <a:gd name="connsiteY34" fmla="*/ 582664 h 838042"/>
                <a:gd name="connsiteX35" fmla="*/ 366712 w 1035345"/>
                <a:gd name="connsiteY35" fmla="*/ 609334 h 838042"/>
                <a:gd name="connsiteX36" fmla="*/ 362902 w 1035345"/>
                <a:gd name="connsiteY36" fmla="*/ 615049 h 838042"/>
                <a:gd name="connsiteX37" fmla="*/ 360997 w 1035345"/>
                <a:gd name="connsiteY37" fmla="*/ 620764 h 838042"/>
                <a:gd name="connsiteX38" fmla="*/ 357187 w 1035345"/>
                <a:gd name="connsiteY38" fmla="*/ 626479 h 838042"/>
                <a:gd name="connsiteX39" fmla="*/ 355282 w 1035345"/>
                <a:gd name="connsiteY39" fmla="*/ 632194 h 838042"/>
                <a:gd name="connsiteX40" fmla="*/ 351472 w 1035345"/>
                <a:gd name="connsiteY40" fmla="*/ 637909 h 838042"/>
                <a:gd name="connsiteX41" fmla="*/ 334327 w 1035345"/>
                <a:gd name="connsiteY41" fmla="*/ 704584 h 838042"/>
                <a:gd name="connsiteX42" fmla="*/ 332422 w 1035345"/>
                <a:gd name="connsiteY42" fmla="*/ 756019 h 838042"/>
                <a:gd name="connsiteX43" fmla="*/ 334327 w 1035345"/>
                <a:gd name="connsiteY43" fmla="*/ 780784 h 838042"/>
                <a:gd name="connsiteX44" fmla="*/ 336232 w 1035345"/>
                <a:gd name="connsiteY44" fmla="*/ 786499 h 838042"/>
                <a:gd name="connsiteX45" fmla="*/ 340042 w 1035345"/>
                <a:gd name="connsiteY45" fmla="*/ 790309 h 838042"/>
                <a:gd name="connsiteX46" fmla="*/ 368617 w 1035345"/>
                <a:gd name="connsiteY46" fmla="*/ 836029 h 838042"/>
                <a:gd name="connsiteX47" fmla="*/ 391477 w 1035345"/>
                <a:gd name="connsiteY47" fmla="*/ 837934 h 838042"/>
                <a:gd name="connsiteX48" fmla="*/ 399287 w 1035345"/>
                <a:gd name="connsiteY48" fmla="*/ 833530 h 838042"/>
                <a:gd name="connsiteX49" fmla="*/ 404812 w 1035345"/>
                <a:gd name="connsiteY49" fmla="*/ 784594 h 838042"/>
                <a:gd name="connsiteX50" fmla="*/ 408622 w 1035345"/>
                <a:gd name="connsiteY50" fmla="*/ 727444 h 838042"/>
                <a:gd name="connsiteX51" fmla="*/ 425767 w 1035345"/>
                <a:gd name="connsiteY51" fmla="*/ 672199 h 838042"/>
                <a:gd name="connsiteX52" fmla="*/ 431482 w 1035345"/>
                <a:gd name="connsiteY52" fmla="*/ 658864 h 838042"/>
                <a:gd name="connsiteX53" fmla="*/ 445964 w 1035345"/>
                <a:gd name="connsiteY53" fmla="*/ 626947 h 838042"/>
                <a:gd name="connsiteX54" fmla="*/ 466169 w 1035345"/>
                <a:gd name="connsiteY54" fmla="*/ 600072 h 838042"/>
                <a:gd name="connsiteX55" fmla="*/ 525390 w 1035345"/>
                <a:gd name="connsiteY55" fmla="*/ 565123 h 838042"/>
                <a:gd name="connsiteX56" fmla="*/ 601228 w 1035345"/>
                <a:gd name="connsiteY56" fmla="*/ 550915 h 838042"/>
                <a:gd name="connsiteX57" fmla="*/ 709681 w 1035345"/>
                <a:gd name="connsiteY57" fmla="*/ 612819 h 838042"/>
                <a:gd name="connsiteX58" fmla="*/ 782002 w 1035345"/>
                <a:gd name="connsiteY58" fmla="*/ 656959 h 838042"/>
                <a:gd name="connsiteX59" fmla="*/ 806767 w 1035345"/>
                <a:gd name="connsiteY59" fmla="*/ 632194 h 838042"/>
                <a:gd name="connsiteX60" fmla="*/ 802957 w 1035345"/>
                <a:gd name="connsiteY60" fmla="*/ 601714 h 838042"/>
                <a:gd name="connsiteX61" fmla="*/ 764676 w 1035345"/>
                <a:gd name="connsiteY61" fmla="*/ 562523 h 838042"/>
                <a:gd name="connsiteX62" fmla="*/ 652462 w 1035345"/>
                <a:gd name="connsiteY62" fmla="*/ 479794 h 838042"/>
                <a:gd name="connsiteX63" fmla="*/ 648652 w 1035345"/>
                <a:gd name="connsiteY63" fmla="*/ 462649 h 838042"/>
                <a:gd name="connsiteX64" fmla="*/ 660082 w 1035345"/>
                <a:gd name="connsiteY64" fmla="*/ 426454 h 838042"/>
                <a:gd name="connsiteX65" fmla="*/ 728662 w 1035345"/>
                <a:gd name="connsiteY65" fmla="*/ 405499 h 838042"/>
                <a:gd name="connsiteX66" fmla="*/ 815618 w 1035345"/>
                <a:gd name="connsiteY66" fmla="*/ 406906 h 838042"/>
                <a:gd name="connsiteX67" fmla="*/ 908111 w 1035345"/>
                <a:gd name="connsiteY67" fmla="*/ 417646 h 838042"/>
                <a:gd name="connsiteX68" fmla="*/ 1004170 w 1035345"/>
                <a:gd name="connsiteY68" fmla="*/ 426835 h 838042"/>
                <a:gd name="connsiteX69" fmla="*/ 1034329 w 1035345"/>
                <a:gd name="connsiteY69" fmla="*/ 402711 h 838042"/>
                <a:gd name="connsiteX70" fmla="*/ 1022394 w 1035345"/>
                <a:gd name="connsiteY70" fmla="*/ 377797 h 838042"/>
                <a:gd name="connsiteX71" fmla="*/ 966769 w 1035345"/>
                <a:gd name="connsiteY71" fmla="*/ 358029 h 838042"/>
                <a:gd name="connsiteX72" fmla="*/ 829627 w 1035345"/>
                <a:gd name="connsiteY72" fmla="*/ 357874 h 838042"/>
                <a:gd name="connsiteX73" fmla="*/ 757691 w 1035345"/>
                <a:gd name="connsiteY73" fmla="*/ 361702 h 838042"/>
                <a:gd name="connsiteX74" fmla="*/ 673417 w 1035345"/>
                <a:gd name="connsiteY74" fmla="*/ 369304 h 838042"/>
                <a:gd name="connsiteX75" fmla="*/ 646747 w 1035345"/>
                <a:gd name="connsiteY75" fmla="*/ 338824 h 838042"/>
                <a:gd name="connsiteX76" fmla="*/ 678283 w 1035345"/>
                <a:gd name="connsiteY76" fmla="*/ 304962 h 838042"/>
                <a:gd name="connsiteX77" fmla="*/ 709612 w 1035345"/>
                <a:gd name="connsiteY77" fmla="*/ 283579 h 838042"/>
                <a:gd name="connsiteX78" fmla="*/ 745807 w 1035345"/>
                <a:gd name="connsiteY78" fmla="*/ 251194 h 838042"/>
                <a:gd name="connsiteX79" fmla="*/ 784899 w 1035345"/>
                <a:gd name="connsiteY79" fmla="*/ 213846 h 838042"/>
                <a:gd name="connsiteX80" fmla="*/ 748281 w 1035345"/>
                <a:gd name="connsiteY80" fmla="*/ 201789 h 838042"/>
                <a:gd name="connsiteX81" fmla="*/ 696277 w 1035345"/>
                <a:gd name="connsiteY81" fmla="*/ 226429 h 838042"/>
                <a:gd name="connsiteX82" fmla="*/ 658558 w 1035345"/>
                <a:gd name="connsiteY82" fmla="*/ 257626 h 838042"/>
                <a:gd name="connsiteX83" fmla="*/ 617881 w 1035345"/>
                <a:gd name="connsiteY83" fmla="*/ 286712 h 838042"/>
                <a:gd name="connsiteX84" fmla="*/ 566737 w 1035345"/>
                <a:gd name="connsiteY84" fmla="*/ 287389 h 838042"/>
                <a:gd name="connsiteX85" fmla="*/ 532447 w 1035345"/>
                <a:gd name="connsiteY85" fmla="*/ 274054 h 838042"/>
                <a:gd name="connsiteX86" fmla="*/ 509587 w 1035345"/>
                <a:gd name="connsiteY86" fmla="*/ 235954 h 838042"/>
                <a:gd name="connsiteX87" fmla="*/ 511492 w 1035345"/>
                <a:gd name="connsiteY87" fmla="*/ 171184 h 838042"/>
                <a:gd name="connsiteX88" fmla="*/ 510194 w 1035345"/>
                <a:gd name="connsiteY88" fmla="*/ 73485 h 838042"/>
                <a:gd name="connsiteX89" fmla="*/ 455996 w 1035345"/>
                <a:gd name="connsiteY89" fmla="*/ 11248 h 838042"/>
                <a:gd name="connsiteX90" fmla="*/ 444350 w 1035345"/>
                <a:gd name="connsiteY90" fmla="*/ 75864 h 838042"/>
                <a:gd name="connsiteX91" fmla="*/ 441106 w 1035345"/>
                <a:gd name="connsiteY91" fmla="*/ 132660 h 838042"/>
                <a:gd name="connsiteX92" fmla="*/ 437934 w 1035345"/>
                <a:gd name="connsiteY92"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43852 w 1035345"/>
                <a:gd name="connsiteY30" fmla="*/ 554089 h 838042"/>
                <a:gd name="connsiteX31" fmla="*/ 355282 w 1035345"/>
                <a:gd name="connsiteY31" fmla="*/ 561709 h 838042"/>
                <a:gd name="connsiteX32" fmla="*/ 360997 w 1035345"/>
                <a:gd name="connsiteY32" fmla="*/ 565519 h 838042"/>
                <a:gd name="connsiteX33" fmla="*/ 364807 w 1035345"/>
                <a:gd name="connsiteY33" fmla="*/ 571234 h 838042"/>
                <a:gd name="connsiteX34" fmla="*/ 366712 w 1035345"/>
                <a:gd name="connsiteY34" fmla="*/ 609334 h 838042"/>
                <a:gd name="connsiteX35" fmla="*/ 362902 w 1035345"/>
                <a:gd name="connsiteY35" fmla="*/ 615049 h 838042"/>
                <a:gd name="connsiteX36" fmla="*/ 360997 w 1035345"/>
                <a:gd name="connsiteY36" fmla="*/ 620764 h 838042"/>
                <a:gd name="connsiteX37" fmla="*/ 357187 w 1035345"/>
                <a:gd name="connsiteY37" fmla="*/ 626479 h 838042"/>
                <a:gd name="connsiteX38" fmla="*/ 355282 w 1035345"/>
                <a:gd name="connsiteY38" fmla="*/ 632194 h 838042"/>
                <a:gd name="connsiteX39" fmla="*/ 351472 w 1035345"/>
                <a:gd name="connsiteY39" fmla="*/ 637909 h 838042"/>
                <a:gd name="connsiteX40" fmla="*/ 334327 w 1035345"/>
                <a:gd name="connsiteY40" fmla="*/ 704584 h 838042"/>
                <a:gd name="connsiteX41" fmla="*/ 332422 w 1035345"/>
                <a:gd name="connsiteY41" fmla="*/ 756019 h 838042"/>
                <a:gd name="connsiteX42" fmla="*/ 334327 w 1035345"/>
                <a:gd name="connsiteY42" fmla="*/ 780784 h 838042"/>
                <a:gd name="connsiteX43" fmla="*/ 336232 w 1035345"/>
                <a:gd name="connsiteY43" fmla="*/ 786499 h 838042"/>
                <a:gd name="connsiteX44" fmla="*/ 340042 w 1035345"/>
                <a:gd name="connsiteY44" fmla="*/ 790309 h 838042"/>
                <a:gd name="connsiteX45" fmla="*/ 368617 w 1035345"/>
                <a:gd name="connsiteY45" fmla="*/ 836029 h 838042"/>
                <a:gd name="connsiteX46" fmla="*/ 391477 w 1035345"/>
                <a:gd name="connsiteY46" fmla="*/ 837934 h 838042"/>
                <a:gd name="connsiteX47" fmla="*/ 399287 w 1035345"/>
                <a:gd name="connsiteY47" fmla="*/ 833530 h 838042"/>
                <a:gd name="connsiteX48" fmla="*/ 404812 w 1035345"/>
                <a:gd name="connsiteY48" fmla="*/ 784594 h 838042"/>
                <a:gd name="connsiteX49" fmla="*/ 408622 w 1035345"/>
                <a:gd name="connsiteY49" fmla="*/ 727444 h 838042"/>
                <a:gd name="connsiteX50" fmla="*/ 425767 w 1035345"/>
                <a:gd name="connsiteY50" fmla="*/ 672199 h 838042"/>
                <a:gd name="connsiteX51" fmla="*/ 431482 w 1035345"/>
                <a:gd name="connsiteY51" fmla="*/ 658864 h 838042"/>
                <a:gd name="connsiteX52" fmla="*/ 445964 w 1035345"/>
                <a:gd name="connsiteY52" fmla="*/ 626947 h 838042"/>
                <a:gd name="connsiteX53" fmla="*/ 466169 w 1035345"/>
                <a:gd name="connsiteY53" fmla="*/ 600072 h 838042"/>
                <a:gd name="connsiteX54" fmla="*/ 525390 w 1035345"/>
                <a:gd name="connsiteY54" fmla="*/ 565123 h 838042"/>
                <a:gd name="connsiteX55" fmla="*/ 601228 w 1035345"/>
                <a:gd name="connsiteY55" fmla="*/ 550915 h 838042"/>
                <a:gd name="connsiteX56" fmla="*/ 709681 w 1035345"/>
                <a:gd name="connsiteY56" fmla="*/ 612819 h 838042"/>
                <a:gd name="connsiteX57" fmla="*/ 782002 w 1035345"/>
                <a:gd name="connsiteY57" fmla="*/ 656959 h 838042"/>
                <a:gd name="connsiteX58" fmla="*/ 806767 w 1035345"/>
                <a:gd name="connsiteY58" fmla="*/ 632194 h 838042"/>
                <a:gd name="connsiteX59" fmla="*/ 802957 w 1035345"/>
                <a:gd name="connsiteY59" fmla="*/ 601714 h 838042"/>
                <a:gd name="connsiteX60" fmla="*/ 764676 w 1035345"/>
                <a:gd name="connsiteY60" fmla="*/ 562523 h 838042"/>
                <a:gd name="connsiteX61" fmla="*/ 652462 w 1035345"/>
                <a:gd name="connsiteY61" fmla="*/ 479794 h 838042"/>
                <a:gd name="connsiteX62" fmla="*/ 648652 w 1035345"/>
                <a:gd name="connsiteY62" fmla="*/ 462649 h 838042"/>
                <a:gd name="connsiteX63" fmla="*/ 660082 w 1035345"/>
                <a:gd name="connsiteY63" fmla="*/ 426454 h 838042"/>
                <a:gd name="connsiteX64" fmla="*/ 728662 w 1035345"/>
                <a:gd name="connsiteY64" fmla="*/ 405499 h 838042"/>
                <a:gd name="connsiteX65" fmla="*/ 815618 w 1035345"/>
                <a:gd name="connsiteY65" fmla="*/ 406906 h 838042"/>
                <a:gd name="connsiteX66" fmla="*/ 908111 w 1035345"/>
                <a:gd name="connsiteY66" fmla="*/ 417646 h 838042"/>
                <a:gd name="connsiteX67" fmla="*/ 1004170 w 1035345"/>
                <a:gd name="connsiteY67" fmla="*/ 426835 h 838042"/>
                <a:gd name="connsiteX68" fmla="*/ 1034329 w 1035345"/>
                <a:gd name="connsiteY68" fmla="*/ 402711 h 838042"/>
                <a:gd name="connsiteX69" fmla="*/ 1022394 w 1035345"/>
                <a:gd name="connsiteY69" fmla="*/ 377797 h 838042"/>
                <a:gd name="connsiteX70" fmla="*/ 966769 w 1035345"/>
                <a:gd name="connsiteY70" fmla="*/ 358029 h 838042"/>
                <a:gd name="connsiteX71" fmla="*/ 829627 w 1035345"/>
                <a:gd name="connsiteY71" fmla="*/ 357874 h 838042"/>
                <a:gd name="connsiteX72" fmla="*/ 757691 w 1035345"/>
                <a:gd name="connsiteY72" fmla="*/ 361702 h 838042"/>
                <a:gd name="connsiteX73" fmla="*/ 673417 w 1035345"/>
                <a:gd name="connsiteY73" fmla="*/ 369304 h 838042"/>
                <a:gd name="connsiteX74" fmla="*/ 646747 w 1035345"/>
                <a:gd name="connsiteY74" fmla="*/ 338824 h 838042"/>
                <a:gd name="connsiteX75" fmla="*/ 678283 w 1035345"/>
                <a:gd name="connsiteY75" fmla="*/ 304962 h 838042"/>
                <a:gd name="connsiteX76" fmla="*/ 709612 w 1035345"/>
                <a:gd name="connsiteY76" fmla="*/ 283579 h 838042"/>
                <a:gd name="connsiteX77" fmla="*/ 745807 w 1035345"/>
                <a:gd name="connsiteY77" fmla="*/ 251194 h 838042"/>
                <a:gd name="connsiteX78" fmla="*/ 784899 w 1035345"/>
                <a:gd name="connsiteY78" fmla="*/ 213846 h 838042"/>
                <a:gd name="connsiteX79" fmla="*/ 748281 w 1035345"/>
                <a:gd name="connsiteY79" fmla="*/ 201789 h 838042"/>
                <a:gd name="connsiteX80" fmla="*/ 696277 w 1035345"/>
                <a:gd name="connsiteY80" fmla="*/ 226429 h 838042"/>
                <a:gd name="connsiteX81" fmla="*/ 658558 w 1035345"/>
                <a:gd name="connsiteY81" fmla="*/ 257626 h 838042"/>
                <a:gd name="connsiteX82" fmla="*/ 617881 w 1035345"/>
                <a:gd name="connsiteY82" fmla="*/ 286712 h 838042"/>
                <a:gd name="connsiteX83" fmla="*/ 566737 w 1035345"/>
                <a:gd name="connsiteY83" fmla="*/ 287389 h 838042"/>
                <a:gd name="connsiteX84" fmla="*/ 532447 w 1035345"/>
                <a:gd name="connsiteY84" fmla="*/ 274054 h 838042"/>
                <a:gd name="connsiteX85" fmla="*/ 509587 w 1035345"/>
                <a:gd name="connsiteY85" fmla="*/ 235954 h 838042"/>
                <a:gd name="connsiteX86" fmla="*/ 511492 w 1035345"/>
                <a:gd name="connsiteY86" fmla="*/ 171184 h 838042"/>
                <a:gd name="connsiteX87" fmla="*/ 510194 w 1035345"/>
                <a:gd name="connsiteY87" fmla="*/ 73485 h 838042"/>
                <a:gd name="connsiteX88" fmla="*/ 455996 w 1035345"/>
                <a:gd name="connsiteY88" fmla="*/ 11248 h 838042"/>
                <a:gd name="connsiteX89" fmla="*/ 444350 w 1035345"/>
                <a:gd name="connsiteY89" fmla="*/ 75864 h 838042"/>
                <a:gd name="connsiteX90" fmla="*/ 441106 w 1035345"/>
                <a:gd name="connsiteY90" fmla="*/ 132660 h 838042"/>
                <a:gd name="connsiteX91" fmla="*/ 437934 w 1035345"/>
                <a:gd name="connsiteY9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43852 w 1035345"/>
                <a:gd name="connsiteY30" fmla="*/ 554089 h 838042"/>
                <a:gd name="connsiteX31" fmla="*/ 355282 w 1035345"/>
                <a:gd name="connsiteY31" fmla="*/ 561709 h 838042"/>
                <a:gd name="connsiteX32" fmla="*/ 360997 w 1035345"/>
                <a:gd name="connsiteY32" fmla="*/ 565519 h 838042"/>
                <a:gd name="connsiteX33" fmla="*/ 366712 w 1035345"/>
                <a:gd name="connsiteY33" fmla="*/ 609334 h 838042"/>
                <a:gd name="connsiteX34" fmla="*/ 362902 w 1035345"/>
                <a:gd name="connsiteY34" fmla="*/ 615049 h 838042"/>
                <a:gd name="connsiteX35" fmla="*/ 360997 w 1035345"/>
                <a:gd name="connsiteY35" fmla="*/ 620764 h 838042"/>
                <a:gd name="connsiteX36" fmla="*/ 357187 w 1035345"/>
                <a:gd name="connsiteY36" fmla="*/ 626479 h 838042"/>
                <a:gd name="connsiteX37" fmla="*/ 355282 w 1035345"/>
                <a:gd name="connsiteY37" fmla="*/ 632194 h 838042"/>
                <a:gd name="connsiteX38" fmla="*/ 351472 w 1035345"/>
                <a:gd name="connsiteY38" fmla="*/ 637909 h 838042"/>
                <a:gd name="connsiteX39" fmla="*/ 334327 w 1035345"/>
                <a:gd name="connsiteY39" fmla="*/ 704584 h 838042"/>
                <a:gd name="connsiteX40" fmla="*/ 332422 w 1035345"/>
                <a:gd name="connsiteY40" fmla="*/ 756019 h 838042"/>
                <a:gd name="connsiteX41" fmla="*/ 334327 w 1035345"/>
                <a:gd name="connsiteY41" fmla="*/ 780784 h 838042"/>
                <a:gd name="connsiteX42" fmla="*/ 336232 w 1035345"/>
                <a:gd name="connsiteY42" fmla="*/ 786499 h 838042"/>
                <a:gd name="connsiteX43" fmla="*/ 340042 w 1035345"/>
                <a:gd name="connsiteY43" fmla="*/ 790309 h 838042"/>
                <a:gd name="connsiteX44" fmla="*/ 368617 w 1035345"/>
                <a:gd name="connsiteY44" fmla="*/ 836029 h 838042"/>
                <a:gd name="connsiteX45" fmla="*/ 391477 w 1035345"/>
                <a:gd name="connsiteY45" fmla="*/ 837934 h 838042"/>
                <a:gd name="connsiteX46" fmla="*/ 399287 w 1035345"/>
                <a:gd name="connsiteY46" fmla="*/ 833530 h 838042"/>
                <a:gd name="connsiteX47" fmla="*/ 404812 w 1035345"/>
                <a:gd name="connsiteY47" fmla="*/ 784594 h 838042"/>
                <a:gd name="connsiteX48" fmla="*/ 408622 w 1035345"/>
                <a:gd name="connsiteY48" fmla="*/ 727444 h 838042"/>
                <a:gd name="connsiteX49" fmla="*/ 425767 w 1035345"/>
                <a:gd name="connsiteY49" fmla="*/ 672199 h 838042"/>
                <a:gd name="connsiteX50" fmla="*/ 431482 w 1035345"/>
                <a:gd name="connsiteY50" fmla="*/ 658864 h 838042"/>
                <a:gd name="connsiteX51" fmla="*/ 445964 w 1035345"/>
                <a:gd name="connsiteY51" fmla="*/ 626947 h 838042"/>
                <a:gd name="connsiteX52" fmla="*/ 466169 w 1035345"/>
                <a:gd name="connsiteY52" fmla="*/ 600072 h 838042"/>
                <a:gd name="connsiteX53" fmla="*/ 525390 w 1035345"/>
                <a:gd name="connsiteY53" fmla="*/ 565123 h 838042"/>
                <a:gd name="connsiteX54" fmla="*/ 601228 w 1035345"/>
                <a:gd name="connsiteY54" fmla="*/ 550915 h 838042"/>
                <a:gd name="connsiteX55" fmla="*/ 709681 w 1035345"/>
                <a:gd name="connsiteY55" fmla="*/ 612819 h 838042"/>
                <a:gd name="connsiteX56" fmla="*/ 782002 w 1035345"/>
                <a:gd name="connsiteY56" fmla="*/ 656959 h 838042"/>
                <a:gd name="connsiteX57" fmla="*/ 806767 w 1035345"/>
                <a:gd name="connsiteY57" fmla="*/ 632194 h 838042"/>
                <a:gd name="connsiteX58" fmla="*/ 802957 w 1035345"/>
                <a:gd name="connsiteY58" fmla="*/ 601714 h 838042"/>
                <a:gd name="connsiteX59" fmla="*/ 764676 w 1035345"/>
                <a:gd name="connsiteY59" fmla="*/ 562523 h 838042"/>
                <a:gd name="connsiteX60" fmla="*/ 652462 w 1035345"/>
                <a:gd name="connsiteY60" fmla="*/ 479794 h 838042"/>
                <a:gd name="connsiteX61" fmla="*/ 648652 w 1035345"/>
                <a:gd name="connsiteY61" fmla="*/ 462649 h 838042"/>
                <a:gd name="connsiteX62" fmla="*/ 660082 w 1035345"/>
                <a:gd name="connsiteY62" fmla="*/ 426454 h 838042"/>
                <a:gd name="connsiteX63" fmla="*/ 728662 w 1035345"/>
                <a:gd name="connsiteY63" fmla="*/ 405499 h 838042"/>
                <a:gd name="connsiteX64" fmla="*/ 815618 w 1035345"/>
                <a:gd name="connsiteY64" fmla="*/ 406906 h 838042"/>
                <a:gd name="connsiteX65" fmla="*/ 908111 w 1035345"/>
                <a:gd name="connsiteY65" fmla="*/ 417646 h 838042"/>
                <a:gd name="connsiteX66" fmla="*/ 1004170 w 1035345"/>
                <a:gd name="connsiteY66" fmla="*/ 426835 h 838042"/>
                <a:gd name="connsiteX67" fmla="*/ 1034329 w 1035345"/>
                <a:gd name="connsiteY67" fmla="*/ 402711 h 838042"/>
                <a:gd name="connsiteX68" fmla="*/ 1022394 w 1035345"/>
                <a:gd name="connsiteY68" fmla="*/ 377797 h 838042"/>
                <a:gd name="connsiteX69" fmla="*/ 966769 w 1035345"/>
                <a:gd name="connsiteY69" fmla="*/ 358029 h 838042"/>
                <a:gd name="connsiteX70" fmla="*/ 829627 w 1035345"/>
                <a:gd name="connsiteY70" fmla="*/ 357874 h 838042"/>
                <a:gd name="connsiteX71" fmla="*/ 757691 w 1035345"/>
                <a:gd name="connsiteY71" fmla="*/ 361702 h 838042"/>
                <a:gd name="connsiteX72" fmla="*/ 673417 w 1035345"/>
                <a:gd name="connsiteY72" fmla="*/ 369304 h 838042"/>
                <a:gd name="connsiteX73" fmla="*/ 646747 w 1035345"/>
                <a:gd name="connsiteY73" fmla="*/ 338824 h 838042"/>
                <a:gd name="connsiteX74" fmla="*/ 678283 w 1035345"/>
                <a:gd name="connsiteY74" fmla="*/ 304962 h 838042"/>
                <a:gd name="connsiteX75" fmla="*/ 709612 w 1035345"/>
                <a:gd name="connsiteY75" fmla="*/ 283579 h 838042"/>
                <a:gd name="connsiteX76" fmla="*/ 745807 w 1035345"/>
                <a:gd name="connsiteY76" fmla="*/ 251194 h 838042"/>
                <a:gd name="connsiteX77" fmla="*/ 784899 w 1035345"/>
                <a:gd name="connsiteY77" fmla="*/ 213846 h 838042"/>
                <a:gd name="connsiteX78" fmla="*/ 748281 w 1035345"/>
                <a:gd name="connsiteY78" fmla="*/ 201789 h 838042"/>
                <a:gd name="connsiteX79" fmla="*/ 696277 w 1035345"/>
                <a:gd name="connsiteY79" fmla="*/ 226429 h 838042"/>
                <a:gd name="connsiteX80" fmla="*/ 658558 w 1035345"/>
                <a:gd name="connsiteY80" fmla="*/ 257626 h 838042"/>
                <a:gd name="connsiteX81" fmla="*/ 617881 w 1035345"/>
                <a:gd name="connsiteY81" fmla="*/ 286712 h 838042"/>
                <a:gd name="connsiteX82" fmla="*/ 566737 w 1035345"/>
                <a:gd name="connsiteY82" fmla="*/ 287389 h 838042"/>
                <a:gd name="connsiteX83" fmla="*/ 532447 w 1035345"/>
                <a:gd name="connsiteY83" fmla="*/ 274054 h 838042"/>
                <a:gd name="connsiteX84" fmla="*/ 509587 w 1035345"/>
                <a:gd name="connsiteY84" fmla="*/ 235954 h 838042"/>
                <a:gd name="connsiteX85" fmla="*/ 511492 w 1035345"/>
                <a:gd name="connsiteY85" fmla="*/ 171184 h 838042"/>
                <a:gd name="connsiteX86" fmla="*/ 510194 w 1035345"/>
                <a:gd name="connsiteY86" fmla="*/ 73485 h 838042"/>
                <a:gd name="connsiteX87" fmla="*/ 455996 w 1035345"/>
                <a:gd name="connsiteY87" fmla="*/ 11248 h 838042"/>
                <a:gd name="connsiteX88" fmla="*/ 444350 w 1035345"/>
                <a:gd name="connsiteY88" fmla="*/ 75864 h 838042"/>
                <a:gd name="connsiteX89" fmla="*/ 441106 w 1035345"/>
                <a:gd name="connsiteY89" fmla="*/ 132660 h 838042"/>
                <a:gd name="connsiteX90" fmla="*/ 437934 w 1035345"/>
                <a:gd name="connsiteY90"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55282 w 1035345"/>
                <a:gd name="connsiteY30" fmla="*/ 561709 h 838042"/>
                <a:gd name="connsiteX31" fmla="*/ 360997 w 1035345"/>
                <a:gd name="connsiteY31" fmla="*/ 565519 h 838042"/>
                <a:gd name="connsiteX32" fmla="*/ 366712 w 1035345"/>
                <a:gd name="connsiteY32" fmla="*/ 609334 h 838042"/>
                <a:gd name="connsiteX33" fmla="*/ 362902 w 1035345"/>
                <a:gd name="connsiteY33" fmla="*/ 615049 h 838042"/>
                <a:gd name="connsiteX34" fmla="*/ 360997 w 1035345"/>
                <a:gd name="connsiteY34" fmla="*/ 620764 h 838042"/>
                <a:gd name="connsiteX35" fmla="*/ 357187 w 1035345"/>
                <a:gd name="connsiteY35" fmla="*/ 626479 h 838042"/>
                <a:gd name="connsiteX36" fmla="*/ 355282 w 1035345"/>
                <a:gd name="connsiteY36" fmla="*/ 632194 h 838042"/>
                <a:gd name="connsiteX37" fmla="*/ 351472 w 1035345"/>
                <a:gd name="connsiteY37" fmla="*/ 637909 h 838042"/>
                <a:gd name="connsiteX38" fmla="*/ 334327 w 1035345"/>
                <a:gd name="connsiteY38" fmla="*/ 704584 h 838042"/>
                <a:gd name="connsiteX39" fmla="*/ 332422 w 1035345"/>
                <a:gd name="connsiteY39" fmla="*/ 756019 h 838042"/>
                <a:gd name="connsiteX40" fmla="*/ 334327 w 1035345"/>
                <a:gd name="connsiteY40" fmla="*/ 780784 h 838042"/>
                <a:gd name="connsiteX41" fmla="*/ 336232 w 1035345"/>
                <a:gd name="connsiteY41" fmla="*/ 786499 h 838042"/>
                <a:gd name="connsiteX42" fmla="*/ 340042 w 1035345"/>
                <a:gd name="connsiteY42" fmla="*/ 790309 h 838042"/>
                <a:gd name="connsiteX43" fmla="*/ 368617 w 1035345"/>
                <a:gd name="connsiteY43" fmla="*/ 836029 h 838042"/>
                <a:gd name="connsiteX44" fmla="*/ 391477 w 1035345"/>
                <a:gd name="connsiteY44" fmla="*/ 837934 h 838042"/>
                <a:gd name="connsiteX45" fmla="*/ 399287 w 1035345"/>
                <a:gd name="connsiteY45" fmla="*/ 833530 h 838042"/>
                <a:gd name="connsiteX46" fmla="*/ 404812 w 1035345"/>
                <a:gd name="connsiteY46" fmla="*/ 784594 h 838042"/>
                <a:gd name="connsiteX47" fmla="*/ 408622 w 1035345"/>
                <a:gd name="connsiteY47" fmla="*/ 727444 h 838042"/>
                <a:gd name="connsiteX48" fmla="*/ 425767 w 1035345"/>
                <a:gd name="connsiteY48" fmla="*/ 672199 h 838042"/>
                <a:gd name="connsiteX49" fmla="*/ 431482 w 1035345"/>
                <a:gd name="connsiteY49" fmla="*/ 658864 h 838042"/>
                <a:gd name="connsiteX50" fmla="*/ 445964 w 1035345"/>
                <a:gd name="connsiteY50" fmla="*/ 626947 h 838042"/>
                <a:gd name="connsiteX51" fmla="*/ 466169 w 1035345"/>
                <a:gd name="connsiteY51" fmla="*/ 600072 h 838042"/>
                <a:gd name="connsiteX52" fmla="*/ 525390 w 1035345"/>
                <a:gd name="connsiteY52" fmla="*/ 565123 h 838042"/>
                <a:gd name="connsiteX53" fmla="*/ 601228 w 1035345"/>
                <a:gd name="connsiteY53" fmla="*/ 550915 h 838042"/>
                <a:gd name="connsiteX54" fmla="*/ 709681 w 1035345"/>
                <a:gd name="connsiteY54" fmla="*/ 612819 h 838042"/>
                <a:gd name="connsiteX55" fmla="*/ 782002 w 1035345"/>
                <a:gd name="connsiteY55" fmla="*/ 656959 h 838042"/>
                <a:gd name="connsiteX56" fmla="*/ 806767 w 1035345"/>
                <a:gd name="connsiteY56" fmla="*/ 632194 h 838042"/>
                <a:gd name="connsiteX57" fmla="*/ 802957 w 1035345"/>
                <a:gd name="connsiteY57" fmla="*/ 601714 h 838042"/>
                <a:gd name="connsiteX58" fmla="*/ 764676 w 1035345"/>
                <a:gd name="connsiteY58" fmla="*/ 562523 h 838042"/>
                <a:gd name="connsiteX59" fmla="*/ 652462 w 1035345"/>
                <a:gd name="connsiteY59" fmla="*/ 479794 h 838042"/>
                <a:gd name="connsiteX60" fmla="*/ 648652 w 1035345"/>
                <a:gd name="connsiteY60" fmla="*/ 462649 h 838042"/>
                <a:gd name="connsiteX61" fmla="*/ 660082 w 1035345"/>
                <a:gd name="connsiteY61" fmla="*/ 426454 h 838042"/>
                <a:gd name="connsiteX62" fmla="*/ 728662 w 1035345"/>
                <a:gd name="connsiteY62" fmla="*/ 405499 h 838042"/>
                <a:gd name="connsiteX63" fmla="*/ 815618 w 1035345"/>
                <a:gd name="connsiteY63" fmla="*/ 406906 h 838042"/>
                <a:gd name="connsiteX64" fmla="*/ 908111 w 1035345"/>
                <a:gd name="connsiteY64" fmla="*/ 417646 h 838042"/>
                <a:gd name="connsiteX65" fmla="*/ 1004170 w 1035345"/>
                <a:gd name="connsiteY65" fmla="*/ 426835 h 838042"/>
                <a:gd name="connsiteX66" fmla="*/ 1034329 w 1035345"/>
                <a:gd name="connsiteY66" fmla="*/ 402711 h 838042"/>
                <a:gd name="connsiteX67" fmla="*/ 1022394 w 1035345"/>
                <a:gd name="connsiteY67" fmla="*/ 377797 h 838042"/>
                <a:gd name="connsiteX68" fmla="*/ 966769 w 1035345"/>
                <a:gd name="connsiteY68" fmla="*/ 358029 h 838042"/>
                <a:gd name="connsiteX69" fmla="*/ 829627 w 1035345"/>
                <a:gd name="connsiteY69" fmla="*/ 357874 h 838042"/>
                <a:gd name="connsiteX70" fmla="*/ 757691 w 1035345"/>
                <a:gd name="connsiteY70" fmla="*/ 361702 h 838042"/>
                <a:gd name="connsiteX71" fmla="*/ 673417 w 1035345"/>
                <a:gd name="connsiteY71" fmla="*/ 369304 h 838042"/>
                <a:gd name="connsiteX72" fmla="*/ 646747 w 1035345"/>
                <a:gd name="connsiteY72" fmla="*/ 338824 h 838042"/>
                <a:gd name="connsiteX73" fmla="*/ 678283 w 1035345"/>
                <a:gd name="connsiteY73" fmla="*/ 304962 h 838042"/>
                <a:gd name="connsiteX74" fmla="*/ 709612 w 1035345"/>
                <a:gd name="connsiteY74" fmla="*/ 283579 h 838042"/>
                <a:gd name="connsiteX75" fmla="*/ 745807 w 1035345"/>
                <a:gd name="connsiteY75" fmla="*/ 251194 h 838042"/>
                <a:gd name="connsiteX76" fmla="*/ 784899 w 1035345"/>
                <a:gd name="connsiteY76" fmla="*/ 213846 h 838042"/>
                <a:gd name="connsiteX77" fmla="*/ 748281 w 1035345"/>
                <a:gd name="connsiteY77" fmla="*/ 201789 h 838042"/>
                <a:gd name="connsiteX78" fmla="*/ 696277 w 1035345"/>
                <a:gd name="connsiteY78" fmla="*/ 226429 h 838042"/>
                <a:gd name="connsiteX79" fmla="*/ 658558 w 1035345"/>
                <a:gd name="connsiteY79" fmla="*/ 257626 h 838042"/>
                <a:gd name="connsiteX80" fmla="*/ 617881 w 1035345"/>
                <a:gd name="connsiteY80" fmla="*/ 286712 h 838042"/>
                <a:gd name="connsiteX81" fmla="*/ 566737 w 1035345"/>
                <a:gd name="connsiteY81" fmla="*/ 287389 h 838042"/>
                <a:gd name="connsiteX82" fmla="*/ 532447 w 1035345"/>
                <a:gd name="connsiteY82" fmla="*/ 274054 h 838042"/>
                <a:gd name="connsiteX83" fmla="*/ 509587 w 1035345"/>
                <a:gd name="connsiteY83" fmla="*/ 235954 h 838042"/>
                <a:gd name="connsiteX84" fmla="*/ 511492 w 1035345"/>
                <a:gd name="connsiteY84" fmla="*/ 171184 h 838042"/>
                <a:gd name="connsiteX85" fmla="*/ 510194 w 1035345"/>
                <a:gd name="connsiteY85" fmla="*/ 73485 h 838042"/>
                <a:gd name="connsiteX86" fmla="*/ 455996 w 1035345"/>
                <a:gd name="connsiteY86" fmla="*/ 11248 h 838042"/>
                <a:gd name="connsiteX87" fmla="*/ 444350 w 1035345"/>
                <a:gd name="connsiteY87" fmla="*/ 75864 h 838042"/>
                <a:gd name="connsiteX88" fmla="*/ 441106 w 1035345"/>
                <a:gd name="connsiteY88" fmla="*/ 132660 h 838042"/>
                <a:gd name="connsiteX89" fmla="*/ 437934 w 1035345"/>
                <a:gd name="connsiteY89"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55282 w 1035345"/>
                <a:gd name="connsiteY29" fmla="*/ 561709 h 838042"/>
                <a:gd name="connsiteX30" fmla="*/ 360997 w 1035345"/>
                <a:gd name="connsiteY30" fmla="*/ 565519 h 838042"/>
                <a:gd name="connsiteX31" fmla="*/ 366712 w 1035345"/>
                <a:gd name="connsiteY31" fmla="*/ 609334 h 838042"/>
                <a:gd name="connsiteX32" fmla="*/ 362902 w 1035345"/>
                <a:gd name="connsiteY32" fmla="*/ 615049 h 838042"/>
                <a:gd name="connsiteX33" fmla="*/ 360997 w 1035345"/>
                <a:gd name="connsiteY33" fmla="*/ 620764 h 838042"/>
                <a:gd name="connsiteX34" fmla="*/ 357187 w 1035345"/>
                <a:gd name="connsiteY34" fmla="*/ 626479 h 838042"/>
                <a:gd name="connsiteX35" fmla="*/ 355282 w 1035345"/>
                <a:gd name="connsiteY35" fmla="*/ 632194 h 838042"/>
                <a:gd name="connsiteX36" fmla="*/ 351472 w 1035345"/>
                <a:gd name="connsiteY36" fmla="*/ 637909 h 838042"/>
                <a:gd name="connsiteX37" fmla="*/ 334327 w 1035345"/>
                <a:gd name="connsiteY37" fmla="*/ 704584 h 838042"/>
                <a:gd name="connsiteX38" fmla="*/ 332422 w 1035345"/>
                <a:gd name="connsiteY38" fmla="*/ 756019 h 838042"/>
                <a:gd name="connsiteX39" fmla="*/ 334327 w 1035345"/>
                <a:gd name="connsiteY39" fmla="*/ 780784 h 838042"/>
                <a:gd name="connsiteX40" fmla="*/ 336232 w 1035345"/>
                <a:gd name="connsiteY40" fmla="*/ 786499 h 838042"/>
                <a:gd name="connsiteX41" fmla="*/ 340042 w 1035345"/>
                <a:gd name="connsiteY41" fmla="*/ 790309 h 838042"/>
                <a:gd name="connsiteX42" fmla="*/ 368617 w 1035345"/>
                <a:gd name="connsiteY42" fmla="*/ 836029 h 838042"/>
                <a:gd name="connsiteX43" fmla="*/ 391477 w 1035345"/>
                <a:gd name="connsiteY43" fmla="*/ 837934 h 838042"/>
                <a:gd name="connsiteX44" fmla="*/ 399287 w 1035345"/>
                <a:gd name="connsiteY44" fmla="*/ 833530 h 838042"/>
                <a:gd name="connsiteX45" fmla="*/ 404812 w 1035345"/>
                <a:gd name="connsiteY45" fmla="*/ 784594 h 838042"/>
                <a:gd name="connsiteX46" fmla="*/ 408622 w 1035345"/>
                <a:gd name="connsiteY46" fmla="*/ 727444 h 838042"/>
                <a:gd name="connsiteX47" fmla="*/ 425767 w 1035345"/>
                <a:gd name="connsiteY47" fmla="*/ 672199 h 838042"/>
                <a:gd name="connsiteX48" fmla="*/ 431482 w 1035345"/>
                <a:gd name="connsiteY48" fmla="*/ 658864 h 838042"/>
                <a:gd name="connsiteX49" fmla="*/ 445964 w 1035345"/>
                <a:gd name="connsiteY49" fmla="*/ 626947 h 838042"/>
                <a:gd name="connsiteX50" fmla="*/ 466169 w 1035345"/>
                <a:gd name="connsiteY50" fmla="*/ 600072 h 838042"/>
                <a:gd name="connsiteX51" fmla="*/ 525390 w 1035345"/>
                <a:gd name="connsiteY51" fmla="*/ 565123 h 838042"/>
                <a:gd name="connsiteX52" fmla="*/ 601228 w 1035345"/>
                <a:gd name="connsiteY52" fmla="*/ 550915 h 838042"/>
                <a:gd name="connsiteX53" fmla="*/ 709681 w 1035345"/>
                <a:gd name="connsiteY53" fmla="*/ 612819 h 838042"/>
                <a:gd name="connsiteX54" fmla="*/ 782002 w 1035345"/>
                <a:gd name="connsiteY54" fmla="*/ 656959 h 838042"/>
                <a:gd name="connsiteX55" fmla="*/ 806767 w 1035345"/>
                <a:gd name="connsiteY55" fmla="*/ 632194 h 838042"/>
                <a:gd name="connsiteX56" fmla="*/ 802957 w 1035345"/>
                <a:gd name="connsiteY56" fmla="*/ 601714 h 838042"/>
                <a:gd name="connsiteX57" fmla="*/ 764676 w 1035345"/>
                <a:gd name="connsiteY57" fmla="*/ 562523 h 838042"/>
                <a:gd name="connsiteX58" fmla="*/ 652462 w 1035345"/>
                <a:gd name="connsiteY58" fmla="*/ 479794 h 838042"/>
                <a:gd name="connsiteX59" fmla="*/ 648652 w 1035345"/>
                <a:gd name="connsiteY59" fmla="*/ 462649 h 838042"/>
                <a:gd name="connsiteX60" fmla="*/ 660082 w 1035345"/>
                <a:gd name="connsiteY60" fmla="*/ 426454 h 838042"/>
                <a:gd name="connsiteX61" fmla="*/ 728662 w 1035345"/>
                <a:gd name="connsiteY61" fmla="*/ 405499 h 838042"/>
                <a:gd name="connsiteX62" fmla="*/ 815618 w 1035345"/>
                <a:gd name="connsiteY62" fmla="*/ 406906 h 838042"/>
                <a:gd name="connsiteX63" fmla="*/ 908111 w 1035345"/>
                <a:gd name="connsiteY63" fmla="*/ 417646 h 838042"/>
                <a:gd name="connsiteX64" fmla="*/ 1004170 w 1035345"/>
                <a:gd name="connsiteY64" fmla="*/ 426835 h 838042"/>
                <a:gd name="connsiteX65" fmla="*/ 1034329 w 1035345"/>
                <a:gd name="connsiteY65" fmla="*/ 402711 h 838042"/>
                <a:gd name="connsiteX66" fmla="*/ 1022394 w 1035345"/>
                <a:gd name="connsiteY66" fmla="*/ 377797 h 838042"/>
                <a:gd name="connsiteX67" fmla="*/ 966769 w 1035345"/>
                <a:gd name="connsiteY67" fmla="*/ 358029 h 838042"/>
                <a:gd name="connsiteX68" fmla="*/ 829627 w 1035345"/>
                <a:gd name="connsiteY68" fmla="*/ 357874 h 838042"/>
                <a:gd name="connsiteX69" fmla="*/ 757691 w 1035345"/>
                <a:gd name="connsiteY69" fmla="*/ 361702 h 838042"/>
                <a:gd name="connsiteX70" fmla="*/ 673417 w 1035345"/>
                <a:gd name="connsiteY70" fmla="*/ 369304 h 838042"/>
                <a:gd name="connsiteX71" fmla="*/ 646747 w 1035345"/>
                <a:gd name="connsiteY71" fmla="*/ 338824 h 838042"/>
                <a:gd name="connsiteX72" fmla="*/ 678283 w 1035345"/>
                <a:gd name="connsiteY72" fmla="*/ 304962 h 838042"/>
                <a:gd name="connsiteX73" fmla="*/ 709612 w 1035345"/>
                <a:gd name="connsiteY73" fmla="*/ 283579 h 838042"/>
                <a:gd name="connsiteX74" fmla="*/ 745807 w 1035345"/>
                <a:gd name="connsiteY74" fmla="*/ 251194 h 838042"/>
                <a:gd name="connsiteX75" fmla="*/ 784899 w 1035345"/>
                <a:gd name="connsiteY75" fmla="*/ 213846 h 838042"/>
                <a:gd name="connsiteX76" fmla="*/ 748281 w 1035345"/>
                <a:gd name="connsiteY76" fmla="*/ 201789 h 838042"/>
                <a:gd name="connsiteX77" fmla="*/ 696277 w 1035345"/>
                <a:gd name="connsiteY77" fmla="*/ 226429 h 838042"/>
                <a:gd name="connsiteX78" fmla="*/ 658558 w 1035345"/>
                <a:gd name="connsiteY78" fmla="*/ 257626 h 838042"/>
                <a:gd name="connsiteX79" fmla="*/ 617881 w 1035345"/>
                <a:gd name="connsiteY79" fmla="*/ 286712 h 838042"/>
                <a:gd name="connsiteX80" fmla="*/ 566737 w 1035345"/>
                <a:gd name="connsiteY80" fmla="*/ 287389 h 838042"/>
                <a:gd name="connsiteX81" fmla="*/ 532447 w 1035345"/>
                <a:gd name="connsiteY81" fmla="*/ 274054 h 838042"/>
                <a:gd name="connsiteX82" fmla="*/ 509587 w 1035345"/>
                <a:gd name="connsiteY82" fmla="*/ 235954 h 838042"/>
                <a:gd name="connsiteX83" fmla="*/ 511492 w 1035345"/>
                <a:gd name="connsiteY83" fmla="*/ 171184 h 838042"/>
                <a:gd name="connsiteX84" fmla="*/ 510194 w 1035345"/>
                <a:gd name="connsiteY84" fmla="*/ 73485 h 838042"/>
                <a:gd name="connsiteX85" fmla="*/ 455996 w 1035345"/>
                <a:gd name="connsiteY85" fmla="*/ 11248 h 838042"/>
                <a:gd name="connsiteX86" fmla="*/ 444350 w 1035345"/>
                <a:gd name="connsiteY86" fmla="*/ 75864 h 838042"/>
                <a:gd name="connsiteX87" fmla="*/ 441106 w 1035345"/>
                <a:gd name="connsiteY87" fmla="*/ 132660 h 838042"/>
                <a:gd name="connsiteX88" fmla="*/ 437934 w 1035345"/>
                <a:gd name="connsiteY88"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0997 w 1035345"/>
                <a:gd name="connsiteY29" fmla="*/ 565519 h 838042"/>
                <a:gd name="connsiteX30" fmla="*/ 366712 w 1035345"/>
                <a:gd name="connsiteY30" fmla="*/ 609334 h 838042"/>
                <a:gd name="connsiteX31" fmla="*/ 362902 w 1035345"/>
                <a:gd name="connsiteY31" fmla="*/ 615049 h 838042"/>
                <a:gd name="connsiteX32" fmla="*/ 360997 w 1035345"/>
                <a:gd name="connsiteY32" fmla="*/ 620764 h 838042"/>
                <a:gd name="connsiteX33" fmla="*/ 357187 w 1035345"/>
                <a:gd name="connsiteY33" fmla="*/ 626479 h 838042"/>
                <a:gd name="connsiteX34" fmla="*/ 355282 w 1035345"/>
                <a:gd name="connsiteY34" fmla="*/ 632194 h 838042"/>
                <a:gd name="connsiteX35" fmla="*/ 351472 w 1035345"/>
                <a:gd name="connsiteY35" fmla="*/ 637909 h 838042"/>
                <a:gd name="connsiteX36" fmla="*/ 334327 w 1035345"/>
                <a:gd name="connsiteY36" fmla="*/ 704584 h 838042"/>
                <a:gd name="connsiteX37" fmla="*/ 332422 w 1035345"/>
                <a:gd name="connsiteY37" fmla="*/ 756019 h 838042"/>
                <a:gd name="connsiteX38" fmla="*/ 334327 w 1035345"/>
                <a:gd name="connsiteY38" fmla="*/ 780784 h 838042"/>
                <a:gd name="connsiteX39" fmla="*/ 336232 w 1035345"/>
                <a:gd name="connsiteY39" fmla="*/ 786499 h 838042"/>
                <a:gd name="connsiteX40" fmla="*/ 340042 w 1035345"/>
                <a:gd name="connsiteY40" fmla="*/ 790309 h 838042"/>
                <a:gd name="connsiteX41" fmla="*/ 368617 w 1035345"/>
                <a:gd name="connsiteY41" fmla="*/ 836029 h 838042"/>
                <a:gd name="connsiteX42" fmla="*/ 391477 w 1035345"/>
                <a:gd name="connsiteY42" fmla="*/ 837934 h 838042"/>
                <a:gd name="connsiteX43" fmla="*/ 399287 w 1035345"/>
                <a:gd name="connsiteY43" fmla="*/ 833530 h 838042"/>
                <a:gd name="connsiteX44" fmla="*/ 404812 w 1035345"/>
                <a:gd name="connsiteY44" fmla="*/ 784594 h 838042"/>
                <a:gd name="connsiteX45" fmla="*/ 408622 w 1035345"/>
                <a:gd name="connsiteY45" fmla="*/ 727444 h 838042"/>
                <a:gd name="connsiteX46" fmla="*/ 425767 w 1035345"/>
                <a:gd name="connsiteY46" fmla="*/ 672199 h 838042"/>
                <a:gd name="connsiteX47" fmla="*/ 431482 w 1035345"/>
                <a:gd name="connsiteY47" fmla="*/ 658864 h 838042"/>
                <a:gd name="connsiteX48" fmla="*/ 445964 w 1035345"/>
                <a:gd name="connsiteY48" fmla="*/ 626947 h 838042"/>
                <a:gd name="connsiteX49" fmla="*/ 466169 w 1035345"/>
                <a:gd name="connsiteY49" fmla="*/ 600072 h 838042"/>
                <a:gd name="connsiteX50" fmla="*/ 525390 w 1035345"/>
                <a:gd name="connsiteY50" fmla="*/ 565123 h 838042"/>
                <a:gd name="connsiteX51" fmla="*/ 601228 w 1035345"/>
                <a:gd name="connsiteY51" fmla="*/ 550915 h 838042"/>
                <a:gd name="connsiteX52" fmla="*/ 709681 w 1035345"/>
                <a:gd name="connsiteY52" fmla="*/ 612819 h 838042"/>
                <a:gd name="connsiteX53" fmla="*/ 782002 w 1035345"/>
                <a:gd name="connsiteY53" fmla="*/ 656959 h 838042"/>
                <a:gd name="connsiteX54" fmla="*/ 806767 w 1035345"/>
                <a:gd name="connsiteY54" fmla="*/ 632194 h 838042"/>
                <a:gd name="connsiteX55" fmla="*/ 802957 w 1035345"/>
                <a:gd name="connsiteY55" fmla="*/ 601714 h 838042"/>
                <a:gd name="connsiteX56" fmla="*/ 764676 w 1035345"/>
                <a:gd name="connsiteY56" fmla="*/ 562523 h 838042"/>
                <a:gd name="connsiteX57" fmla="*/ 652462 w 1035345"/>
                <a:gd name="connsiteY57" fmla="*/ 479794 h 838042"/>
                <a:gd name="connsiteX58" fmla="*/ 648652 w 1035345"/>
                <a:gd name="connsiteY58" fmla="*/ 462649 h 838042"/>
                <a:gd name="connsiteX59" fmla="*/ 660082 w 1035345"/>
                <a:gd name="connsiteY59" fmla="*/ 426454 h 838042"/>
                <a:gd name="connsiteX60" fmla="*/ 728662 w 1035345"/>
                <a:gd name="connsiteY60" fmla="*/ 405499 h 838042"/>
                <a:gd name="connsiteX61" fmla="*/ 815618 w 1035345"/>
                <a:gd name="connsiteY61" fmla="*/ 406906 h 838042"/>
                <a:gd name="connsiteX62" fmla="*/ 908111 w 1035345"/>
                <a:gd name="connsiteY62" fmla="*/ 417646 h 838042"/>
                <a:gd name="connsiteX63" fmla="*/ 1004170 w 1035345"/>
                <a:gd name="connsiteY63" fmla="*/ 426835 h 838042"/>
                <a:gd name="connsiteX64" fmla="*/ 1034329 w 1035345"/>
                <a:gd name="connsiteY64" fmla="*/ 402711 h 838042"/>
                <a:gd name="connsiteX65" fmla="*/ 1022394 w 1035345"/>
                <a:gd name="connsiteY65" fmla="*/ 377797 h 838042"/>
                <a:gd name="connsiteX66" fmla="*/ 966769 w 1035345"/>
                <a:gd name="connsiteY66" fmla="*/ 358029 h 838042"/>
                <a:gd name="connsiteX67" fmla="*/ 829627 w 1035345"/>
                <a:gd name="connsiteY67" fmla="*/ 357874 h 838042"/>
                <a:gd name="connsiteX68" fmla="*/ 757691 w 1035345"/>
                <a:gd name="connsiteY68" fmla="*/ 361702 h 838042"/>
                <a:gd name="connsiteX69" fmla="*/ 673417 w 1035345"/>
                <a:gd name="connsiteY69" fmla="*/ 369304 h 838042"/>
                <a:gd name="connsiteX70" fmla="*/ 646747 w 1035345"/>
                <a:gd name="connsiteY70" fmla="*/ 338824 h 838042"/>
                <a:gd name="connsiteX71" fmla="*/ 678283 w 1035345"/>
                <a:gd name="connsiteY71" fmla="*/ 304962 h 838042"/>
                <a:gd name="connsiteX72" fmla="*/ 709612 w 1035345"/>
                <a:gd name="connsiteY72" fmla="*/ 283579 h 838042"/>
                <a:gd name="connsiteX73" fmla="*/ 745807 w 1035345"/>
                <a:gd name="connsiteY73" fmla="*/ 251194 h 838042"/>
                <a:gd name="connsiteX74" fmla="*/ 784899 w 1035345"/>
                <a:gd name="connsiteY74" fmla="*/ 213846 h 838042"/>
                <a:gd name="connsiteX75" fmla="*/ 748281 w 1035345"/>
                <a:gd name="connsiteY75" fmla="*/ 201789 h 838042"/>
                <a:gd name="connsiteX76" fmla="*/ 696277 w 1035345"/>
                <a:gd name="connsiteY76" fmla="*/ 226429 h 838042"/>
                <a:gd name="connsiteX77" fmla="*/ 658558 w 1035345"/>
                <a:gd name="connsiteY77" fmla="*/ 257626 h 838042"/>
                <a:gd name="connsiteX78" fmla="*/ 617881 w 1035345"/>
                <a:gd name="connsiteY78" fmla="*/ 286712 h 838042"/>
                <a:gd name="connsiteX79" fmla="*/ 566737 w 1035345"/>
                <a:gd name="connsiteY79" fmla="*/ 287389 h 838042"/>
                <a:gd name="connsiteX80" fmla="*/ 532447 w 1035345"/>
                <a:gd name="connsiteY80" fmla="*/ 274054 h 838042"/>
                <a:gd name="connsiteX81" fmla="*/ 509587 w 1035345"/>
                <a:gd name="connsiteY81" fmla="*/ 235954 h 838042"/>
                <a:gd name="connsiteX82" fmla="*/ 511492 w 1035345"/>
                <a:gd name="connsiteY82" fmla="*/ 171184 h 838042"/>
                <a:gd name="connsiteX83" fmla="*/ 510194 w 1035345"/>
                <a:gd name="connsiteY83" fmla="*/ 73485 h 838042"/>
                <a:gd name="connsiteX84" fmla="*/ 455996 w 1035345"/>
                <a:gd name="connsiteY84" fmla="*/ 11248 h 838042"/>
                <a:gd name="connsiteX85" fmla="*/ 444350 w 1035345"/>
                <a:gd name="connsiteY85" fmla="*/ 75864 h 838042"/>
                <a:gd name="connsiteX86" fmla="*/ 441106 w 1035345"/>
                <a:gd name="connsiteY86" fmla="*/ 132660 h 838042"/>
                <a:gd name="connsiteX87" fmla="*/ 437934 w 1035345"/>
                <a:gd name="connsiteY87"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60997 w 1035345"/>
                <a:gd name="connsiteY31" fmla="*/ 620764 h 838042"/>
                <a:gd name="connsiteX32" fmla="*/ 357187 w 1035345"/>
                <a:gd name="connsiteY32" fmla="*/ 626479 h 838042"/>
                <a:gd name="connsiteX33" fmla="*/ 355282 w 1035345"/>
                <a:gd name="connsiteY33" fmla="*/ 632194 h 838042"/>
                <a:gd name="connsiteX34" fmla="*/ 351472 w 1035345"/>
                <a:gd name="connsiteY34" fmla="*/ 637909 h 838042"/>
                <a:gd name="connsiteX35" fmla="*/ 334327 w 1035345"/>
                <a:gd name="connsiteY35" fmla="*/ 704584 h 838042"/>
                <a:gd name="connsiteX36" fmla="*/ 332422 w 1035345"/>
                <a:gd name="connsiteY36" fmla="*/ 756019 h 838042"/>
                <a:gd name="connsiteX37" fmla="*/ 334327 w 1035345"/>
                <a:gd name="connsiteY37" fmla="*/ 780784 h 838042"/>
                <a:gd name="connsiteX38" fmla="*/ 336232 w 1035345"/>
                <a:gd name="connsiteY38" fmla="*/ 786499 h 838042"/>
                <a:gd name="connsiteX39" fmla="*/ 340042 w 1035345"/>
                <a:gd name="connsiteY39" fmla="*/ 790309 h 838042"/>
                <a:gd name="connsiteX40" fmla="*/ 368617 w 1035345"/>
                <a:gd name="connsiteY40" fmla="*/ 836029 h 838042"/>
                <a:gd name="connsiteX41" fmla="*/ 391477 w 1035345"/>
                <a:gd name="connsiteY41" fmla="*/ 837934 h 838042"/>
                <a:gd name="connsiteX42" fmla="*/ 399287 w 1035345"/>
                <a:gd name="connsiteY42" fmla="*/ 833530 h 838042"/>
                <a:gd name="connsiteX43" fmla="*/ 404812 w 1035345"/>
                <a:gd name="connsiteY43" fmla="*/ 784594 h 838042"/>
                <a:gd name="connsiteX44" fmla="*/ 408622 w 1035345"/>
                <a:gd name="connsiteY44" fmla="*/ 727444 h 838042"/>
                <a:gd name="connsiteX45" fmla="*/ 425767 w 1035345"/>
                <a:gd name="connsiteY45" fmla="*/ 672199 h 838042"/>
                <a:gd name="connsiteX46" fmla="*/ 431482 w 1035345"/>
                <a:gd name="connsiteY46" fmla="*/ 658864 h 838042"/>
                <a:gd name="connsiteX47" fmla="*/ 445964 w 1035345"/>
                <a:gd name="connsiteY47" fmla="*/ 626947 h 838042"/>
                <a:gd name="connsiteX48" fmla="*/ 466169 w 1035345"/>
                <a:gd name="connsiteY48" fmla="*/ 600072 h 838042"/>
                <a:gd name="connsiteX49" fmla="*/ 525390 w 1035345"/>
                <a:gd name="connsiteY49" fmla="*/ 565123 h 838042"/>
                <a:gd name="connsiteX50" fmla="*/ 601228 w 1035345"/>
                <a:gd name="connsiteY50" fmla="*/ 550915 h 838042"/>
                <a:gd name="connsiteX51" fmla="*/ 709681 w 1035345"/>
                <a:gd name="connsiteY51" fmla="*/ 612819 h 838042"/>
                <a:gd name="connsiteX52" fmla="*/ 782002 w 1035345"/>
                <a:gd name="connsiteY52" fmla="*/ 656959 h 838042"/>
                <a:gd name="connsiteX53" fmla="*/ 806767 w 1035345"/>
                <a:gd name="connsiteY53" fmla="*/ 632194 h 838042"/>
                <a:gd name="connsiteX54" fmla="*/ 802957 w 1035345"/>
                <a:gd name="connsiteY54" fmla="*/ 601714 h 838042"/>
                <a:gd name="connsiteX55" fmla="*/ 764676 w 1035345"/>
                <a:gd name="connsiteY55" fmla="*/ 562523 h 838042"/>
                <a:gd name="connsiteX56" fmla="*/ 652462 w 1035345"/>
                <a:gd name="connsiteY56" fmla="*/ 479794 h 838042"/>
                <a:gd name="connsiteX57" fmla="*/ 648652 w 1035345"/>
                <a:gd name="connsiteY57" fmla="*/ 462649 h 838042"/>
                <a:gd name="connsiteX58" fmla="*/ 660082 w 1035345"/>
                <a:gd name="connsiteY58" fmla="*/ 426454 h 838042"/>
                <a:gd name="connsiteX59" fmla="*/ 728662 w 1035345"/>
                <a:gd name="connsiteY59" fmla="*/ 405499 h 838042"/>
                <a:gd name="connsiteX60" fmla="*/ 815618 w 1035345"/>
                <a:gd name="connsiteY60" fmla="*/ 406906 h 838042"/>
                <a:gd name="connsiteX61" fmla="*/ 908111 w 1035345"/>
                <a:gd name="connsiteY61" fmla="*/ 417646 h 838042"/>
                <a:gd name="connsiteX62" fmla="*/ 1004170 w 1035345"/>
                <a:gd name="connsiteY62" fmla="*/ 426835 h 838042"/>
                <a:gd name="connsiteX63" fmla="*/ 1034329 w 1035345"/>
                <a:gd name="connsiteY63" fmla="*/ 402711 h 838042"/>
                <a:gd name="connsiteX64" fmla="*/ 1022394 w 1035345"/>
                <a:gd name="connsiteY64" fmla="*/ 377797 h 838042"/>
                <a:gd name="connsiteX65" fmla="*/ 966769 w 1035345"/>
                <a:gd name="connsiteY65" fmla="*/ 358029 h 838042"/>
                <a:gd name="connsiteX66" fmla="*/ 829627 w 1035345"/>
                <a:gd name="connsiteY66" fmla="*/ 357874 h 838042"/>
                <a:gd name="connsiteX67" fmla="*/ 757691 w 1035345"/>
                <a:gd name="connsiteY67" fmla="*/ 361702 h 838042"/>
                <a:gd name="connsiteX68" fmla="*/ 673417 w 1035345"/>
                <a:gd name="connsiteY68" fmla="*/ 369304 h 838042"/>
                <a:gd name="connsiteX69" fmla="*/ 646747 w 1035345"/>
                <a:gd name="connsiteY69" fmla="*/ 338824 h 838042"/>
                <a:gd name="connsiteX70" fmla="*/ 678283 w 1035345"/>
                <a:gd name="connsiteY70" fmla="*/ 304962 h 838042"/>
                <a:gd name="connsiteX71" fmla="*/ 709612 w 1035345"/>
                <a:gd name="connsiteY71" fmla="*/ 283579 h 838042"/>
                <a:gd name="connsiteX72" fmla="*/ 745807 w 1035345"/>
                <a:gd name="connsiteY72" fmla="*/ 251194 h 838042"/>
                <a:gd name="connsiteX73" fmla="*/ 784899 w 1035345"/>
                <a:gd name="connsiteY73" fmla="*/ 213846 h 838042"/>
                <a:gd name="connsiteX74" fmla="*/ 748281 w 1035345"/>
                <a:gd name="connsiteY74" fmla="*/ 201789 h 838042"/>
                <a:gd name="connsiteX75" fmla="*/ 696277 w 1035345"/>
                <a:gd name="connsiteY75" fmla="*/ 226429 h 838042"/>
                <a:gd name="connsiteX76" fmla="*/ 658558 w 1035345"/>
                <a:gd name="connsiteY76" fmla="*/ 257626 h 838042"/>
                <a:gd name="connsiteX77" fmla="*/ 617881 w 1035345"/>
                <a:gd name="connsiteY77" fmla="*/ 286712 h 838042"/>
                <a:gd name="connsiteX78" fmla="*/ 566737 w 1035345"/>
                <a:gd name="connsiteY78" fmla="*/ 287389 h 838042"/>
                <a:gd name="connsiteX79" fmla="*/ 532447 w 1035345"/>
                <a:gd name="connsiteY79" fmla="*/ 274054 h 838042"/>
                <a:gd name="connsiteX80" fmla="*/ 509587 w 1035345"/>
                <a:gd name="connsiteY80" fmla="*/ 235954 h 838042"/>
                <a:gd name="connsiteX81" fmla="*/ 511492 w 1035345"/>
                <a:gd name="connsiteY81" fmla="*/ 171184 h 838042"/>
                <a:gd name="connsiteX82" fmla="*/ 510194 w 1035345"/>
                <a:gd name="connsiteY82" fmla="*/ 73485 h 838042"/>
                <a:gd name="connsiteX83" fmla="*/ 455996 w 1035345"/>
                <a:gd name="connsiteY83" fmla="*/ 11248 h 838042"/>
                <a:gd name="connsiteX84" fmla="*/ 444350 w 1035345"/>
                <a:gd name="connsiteY84" fmla="*/ 75864 h 838042"/>
                <a:gd name="connsiteX85" fmla="*/ 441106 w 1035345"/>
                <a:gd name="connsiteY85" fmla="*/ 132660 h 838042"/>
                <a:gd name="connsiteX86" fmla="*/ 437934 w 1035345"/>
                <a:gd name="connsiteY86"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57187 w 1035345"/>
                <a:gd name="connsiteY31" fmla="*/ 626479 h 838042"/>
                <a:gd name="connsiteX32" fmla="*/ 355282 w 1035345"/>
                <a:gd name="connsiteY32" fmla="*/ 632194 h 838042"/>
                <a:gd name="connsiteX33" fmla="*/ 351472 w 1035345"/>
                <a:gd name="connsiteY33" fmla="*/ 637909 h 838042"/>
                <a:gd name="connsiteX34" fmla="*/ 334327 w 1035345"/>
                <a:gd name="connsiteY34" fmla="*/ 704584 h 838042"/>
                <a:gd name="connsiteX35" fmla="*/ 332422 w 1035345"/>
                <a:gd name="connsiteY35" fmla="*/ 756019 h 838042"/>
                <a:gd name="connsiteX36" fmla="*/ 334327 w 1035345"/>
                <a:gd name="connsiteY36" fmla="*/ 780784 h 838042"/>
                <a:gd name="connsiteX37" fmla="*/ 336232 w 1035345"/>
                <a:gd name="connsiteY37" fmla="*/ 786499 h 838042"/>
                <a:gd name="connsiteX38" fmla="*/ 340042 w 1035345"/>
                <a:gd name="connsiteY38" fmla="*/ 790309 h 838042"/>
                <a:gd name="connsiteX39" fmla="*/ 368617 w 1035345"/>
                <a:gd name="connsiteY39" fmla="*/ 836029 h 838042"/>
                <a:gd name="connsiteX40" fmla="*/ 391477 w 1035345"/>
                <a:gd name="connsiteY40" fmla="*/ 837934 h 838042"/>
                <a:gd name="connsiteX41" fmla="*/ 399287 w 1035345"/>
                <a:gd name="connsiteY41" fmla="*/ 833530 h 838042"/>
                <a:gd name="connsiteX42" fmla="*/ 404812 w 1035345"/>
                <a:gd name="connsiteY42" fmla="*/ 784594 h 838042"/>
                <a:gd name="connsiteX43" fmla="*/ 408622 w 1035345"/>
                <a:gd name="connsiteY43" fmla="*/ 727444 h 838042"/>
                <a:gd name="connsiteX44" fmla="*/ 425767 w 1035345"/>
                <a:gd name="connsiteY44" fmla="*/ 672199 h 838042"/>
                <a:gd name="connsiteX45" fmla="*/ 431482 w 1035345"/>
                <a:gd name="connsiteY45" fmla="*/ 658864 h 838042"/>
                <a:gd name="connsiteX46" fmla="*/ 445964 w 1035345"/>
                <a:gd name="connsiteY46" fmla="*/ 626947 h 838042"/>
                <a:gd name="connsiteX47" fmla="*/ 466169 w 1035345"/>
                <a:gd name="connsiteY47" fmla="*/ 600072 h 838042"/>
                <a:gd name="connsiteX48" fmla="*/ 525390 w 1035345"/>
                <a:gd name="connsiteY48" fmla="*/ 565123 h 838042"/>
                <a:gd name="connsiteX49" fmla="*/ 601228 w 1035345"/>
                <a:gd name="connsiteY49" fmla="*/ 550915 h 838042"/>
                <a:gd name="connsiteX50" fmla="*/ 709681 w 1035345"/>
                <a:gd name="connsiteY50" fmla="*/ 612819 h 838042"/>
                <a:gd name="connsiteX51" fmla="*/ 782002 w 1035345"/>
                <a:gd name="connsiteY51" fmla="*/ 656959 h 838042"/>
                <a:gd name="connsiteX52" fmla="*/ 806767 w 1035345"/>
                <a:gd name="connsiteY52" fmla="*/ 632194 h 838042"/>
                <a:gd name="connsiteX53" fmla="*/ 802957 w 1035345"/>
                <a:gd name="connsiteY53" fmla="*/ 601714 h 838042"/>
                <a:gd name="connsiteX54" fmla="*/ 764676 w 1035345"/>
                <a:gd name="connsiteY54" fmla="*/ 562523 h 838042"/>
                <a:gd name="connsiteX55" fmla="*/ 652462 w 1035345"/>
                <a:gd name="connsiteY55" fmla="*/ 479794 h 838042"/>
                <a:gd name="connsiteX56" fmla="*/ 648652 w 1035345"/>
                <a:gd name="connsiteY56" fmla="*/ 462649 h 838042"/>
                <a:gd name="connsiteX57" fmla="*/ 660082 w 1035345"/>
                <a:gd name="connsiteY57" fmla="*/ 426454 h 838042"/>
                <a:gd name="connsiteX58" fmla="*/ 728662 w 1035345"/>
                <a:gd name="connsiteY58" fmla="*/ 405499 h 838042"/>
                <a:gd name="connsiteX59" fmla="*/ 815618 w 1035345"/>
                <a:gd name="connsiteY59" fmla="*/ 406906 h 838042"/>
                <a:gd name="connsiteX60" fmla="*/ 908111 w 1035345"/>
                <a:gd name="connsiteY60" fmla="*/ 417646 h 838042"/>
                <a:gd name="connsiteX61" fmla="*/ 1004170 w 1035345"/>
                <a:gd name="connsiteY61" fmla="*/ 426835 h 838042"/>
                <a:gd name="connsiteX62" fmla="*/ 1034329 w 1035345"/>
                <a:gd name="connsiteY62" fmla="*/ 402711 h 838042"/>
                <a:gd name="connsiteX63" fmla="*/ 1022394 w 1035345"/>
                <a:gd name="connsiteY63" fmla="*/ 377797 h 838042"/>
                <a:gd name="connsiteX64" fmla="*/ 966769 w 1035345"/>
                <a:gd name="connsiteY64" fmla="*/ 358029 h 838042"/>
                <a:gd name="connsiteX65" fmla="*/ 829627 w 1035345"/>
                <a:gd name="connsiteY65" fmla="*/ 357874 h 838042"/>
                <a:gd name="connsiteX66" fmla="*/ 757691 w 1035345"/>
                <a:gd name="connsiteY66" fmla="*/ 361702 h 838042"/>
                <a:gd name="connsiteX67" fmla="*/ 673417 w 1035345"/>
                <a:gd name="connsiteY67" fmla="*/ 369304 h 838042"/>
                <a:gd name="connsiteX68" fmla="*/ 646747 w 1035345"/>
                <a:gd name="connsiteY68" fmla="*/ 338824 h 838042"/>
                <a:gd name="connsiteX69" fmla="*/ 678283 w 1035345"/>
                <a:gd name="connsiteY69" fmla="*/ 304962 h 838042"/>
                <a:gd name="connsiteX70" fmla="*/ 709612 w 1035345"/>
                <a:gd name="connsiteY70" fmla="*/ 283579 h 838042"/>
                <a:gd name="connsiteX71" fmla="*/ 745807 w 1035345"/>
                <a:gd name="connsiteY71" fmla="*/ 251194 h 838042"/>
                <a:gd name="connsiteX72" fmla="*/ 784899 w 1035345"/>
                <a:gd name="connsiteY72" fmla="*/ 213846 h 838042"/>
                <a:gd name="connsiteX73" fmla="*/ 748281 w 1035345"/>
                <a:gd name="connsiteY73" fmla="*/ 201789 h 838042"/>
                <a:gd name="connsiteX74" fmla="*/ 696277 w 1035345"/>
                <a:gd name="connsiteY74" fmla="*/ 226429 h 838042"/>
                <a:gd name="connsiteX75" fmla="*/ 658558 w 1035345"/>
                <a:gd name="connsiteY75" fmla="*/ 257626 h 838042"/>
                <a:gd name="connsiteX76" fmla="*/ 617881 w 1035345"/>
                <a:gd name="connsiteY76" fmla="*/ 286712 h 838042"/>
                <a:gd name="connsiteX77" fmla="*/ 566737 w 1035345"/>
                <a:gd name="connsiteY77" fmla="*/ 287389 h 838042"/>
                <a:gd name="connsiteX78" fmla="*/ 532447 w 1035345"/>
                <a:gd name="connsiteY78" fmla="*/ 274054 h 838042"/>
                <a:gd name="connsiteX79" fmla="*/ 509587 w 1035345"/>
                <a:gd name="connsiteY79" fmla="*/ 235954 h 838042"/>
                <a:gd name="connsiteX80" fmla="*/ 511492 w 1035345"/>
                <a:gd name="connsiteY80" fmla="*/ 171184 h 838042"/>
                <a:gd name="connsiteX81" fmla="*/ 510194 w 1035345"/>
                <a:gd name="connsiteY81" fmla="*/ 73485 h 838042"/>
                <a:gd name="connsiteX82" fmla="*/ 455996 w 1035345"/>
                <a:gd name="connsiteY82" fmla="*/ 11248 h 838042"/>
                <a:gd name="connsiteX83" fmla="*/ 444350 w 1035345"/>
                <a:gd name="connsiteY83" fmla="*/ 75864 h 838042"/>
                <a:gd name="connsiteX84" fmla="*/ 441106 w 1035345"/>
                <a:gd name="connsiteY84" fmla="*/ 132660 h 838042"/>
                <a:gd name="connsiteX85" fmla="*/ 437934 w 1035345"/>
                <a:gd name="connsiteY85"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55282 w 1035345"/>
                <a:gd name="connsiteY31" fmla="*/ 632194 h 838042"/>
                <a:gd name="connsiteX32" fmla="*/ 351472 w 1035345"/>
                <a:gd name="connsiteY32" fmla="*/ 637909 h 838042"/>
                <a:gd name="connsiteX33" fmla="*/ 334327 w 1035345"/>
                <a:gd name="connsiteY33" fmla="*/ 704584 h 838042"/>
                <a:gd name="connsiteX34" fmla="*/ 332422 w 1035345"/>
                <a:gd name="connsiteY34" fmla="*/ 756019 h 838042"/>
                <a:gd name="connsiteX35" fmla="*/ 334327 w 1035345"/>
                <a:gd name="connsiteY35" fmla="*/ 780784 h 838042"/>
                <a:gd name="connsiteX36" fmla="*/ 336232 w 1035345"/>
                <a:gd name="connsiteY36" fmla="*/ 786499 h 838042"/>
                <a:gd name="connsiteX37" fmla="*/ 340042 w 1035345"/>
                <a:gd name="connsiteY37" fmla="*/ 790309 h 838042"/>
                <a:gd name="connsiteX38" fmla="*/ 368617 w 1035345"/>
                <a:gd name="connsiteY38" fmla="*/ 836029 h 838042"/>
                <a:gd name="connsiteX39" fmla="*/ 391477 w 1035345"/>
                <a:gd name="connsiteY39" fmla="*/ 837934 h 838042"/>
                <a:gd name="connsiteX40" fmla="*/ 399287 w 1035345"/>
                <a:gd name="connsiteY40" fmla="*/ 833530 h 838042"/>
                <a:gd name="connsiteX41" fmla="*/ 404812 w 1035345"/>
                <a:gd name="connsiteY41" fmla="*/ 784594 h 838042"/>
                <a:gd name="connsiteX42" fmla="*/ 408622 w 1035345"/>
                <a:gd name="connsiteY42" fmla="*/ 727444 h 838042"/>
                <a:gd name="connsiteX43" fmla="*/ 425767 w 1035345"/>
                <a:gd name="connsiteY43" fmla="*/ 672199 h 838042"/>
                <a:gd name="connsiteX44" fmla="*/ 431482 w 1035345"/>
                <a:gd name="connsiteY44" fmla="*/ 658864 h 838042"/>
                <a:gd name="connsiteX45" fmla="*/ 445964 w 1035345"/>
                <a:gd name="connsiteY45" fmla="*/ 626947 h 838042"/>
                <a:gd name="connsiteX46" fmla="*/ 466169 w 1035345"/>
                <a:gd name="connsiteY46" fmla="*/ 600072 h 838042"/>
                <a:gd name="connsiteX47" fmla="*/ 525390 w 1035345"/>
                <a:gd name="connsiteY47" fmla="*/ 565123 h 838042"/>
                <a:gd name="connsiteX48" fmla="*/ 601228 w 1035345"/>
                <a:gd name="connsiteY48" fmla="*/ 550915 h 838042"/>
                <a:gd name="connsiteX49" fmla="*/ 709681 w 1035345"/>
                <a:gd name="connsiteY49" fmla="*/ 612819 h 838042"/>
                <a:gd name="connsiteX50" fmla="*/ 782002 w 1035345"/>
                <a:gd name="connsiteY50" fmla="*/ 656959 h 838042"/>
                <a:gd name="connsiteX51" fmla="*/ 806767 w 1035345"/>
                <a:gd name="connsiteY51" fmla="*/ 632194 h 838042"/>
                <a:gd name="connsiteX52" fmla="*/ 802957 w 1035345"/>
                <a:gd name="connsiteY52" fmla="*/ 601714 h 838042"/>
                <a:gd name="connsiteX53" fmla="*/ 764676 w 1035345"/>
                <a:gd name="connsiteY53" fmla="*/ 562523 h 838042"/>
                <a:gd name="connsiteX54" fmla="*/ 652462 w 1035345"/>
                <a:gd name="connsiteY54" fmla="*/ 479794 h 838042"/>
                <a:gd name="connsiteX55" fmla="*/ 648652 w 1035345"/>
                <a:gd name="connsiteY55" fmla="*/ 462649 h 838042"/>
                <a:gd name="connsiteX56" fmla="*/ 660082 w 1035345"/>
                <a:gd name="connsiteY56" fmla="*/ 426454 h 838042"/>
                <a:gd name="connsiteX57" fmla="*/ 728662 w 1035345"/>
                <a:gd name="connsiteY57" fmla="*/ 405499 h 838042"/>
                <a:gd name="connsiteX58" fmla="*/ 815618 w 1035345"/>
                <a:gd name="connsiteY58" fmla="*/ 406906 h 838042"/>
                <a:gd name="connsiteX59" fmla="*/ 908111 w 1035345"/>
                <a:gd name="connsiteY59" fmla="*/ 417646 h 838042"/>
                <a:gd name="connsiteX60" fmla="*/ 1004170 w 1035345"/>
                <a:gd name="connsiteY60" fmla="*/ 426835 h 838042"/>
                <a:gd name="connsiteX61" fmla="*/ 1034329 w 1035345"/>
                <a:gd name="connsiteY61" fmla="*/ 402711 h 838042"/>
                <a:gd name="connsiteX62" fmla="*/ 1022394 w 1035345"/>
                <a:gd name="connsiteY62" fmla="*/ 377797 h 838042"/>
                <a:gd name="connsiteX63" fmla="*/ 966769 w 1035345"/>
                <a:gd name="connsiteY63" fmla="*/ 358029 h 838042"/>
                <a:gd name="connsiteX64" fmla="*/ 829627 w 1035345"/>
                <a:gd name="connsiteY64" fmla="*/ 357874 h 838042"/>
                <a:gd name="connsiteX65" fmla="*/ 757691 w 1035345"/>
                <a:gd name="connsiteY65" fmla="*/ 361702 h 838042"/>
                <a:gd name="connsiteX66" fmla="*/ 673417 w 1035345"/>
                <a:gd name="connsiteY66" fmla="*/ 369304 h 838042"/>
                <a:gd name="connsiteX67" fmla="*/ 646747 w 1035345"/>
                <a:gd name="connsiteY67" fmla="*/ 338824 h 838042"/>
                <a:gd name="connsiteX68" fmla="*/ 678283 w 1035345"/>
                <a:gd name="connsiteY68" fmla="*/ 304962 h 838042"/>
                <a:gd name="connsiteX69" fmla="*/ 709612 w 1035345"/>
                <a:gd name="connsiteY69" fmla="*/ 283579 h 838042"/>
                <a:gd name="connsiteX70" fmla="*/ 745807 w 1035345"/>
                <a:gd name="connsiteY70" fmla="*/ 251194 h 838042"/>
                <a:gd name="connsiteX71" fmla="*/ 784899 w 1035345"/>
                <a:gd name="connsiteY71" fmla="*/ 213846 h 838042"/>
                <a:gd name="connsiteX72" fmla="*/ 748281 w 1035345"/>
                <a:gd name="connsiteY72" fmla="*/ 201789 h 838042"/>
                <a:gd name="connsiteX73" fmla="*/ 696277 w 1035345"/>
                <a:gd name="connsiteY73" fmla="*/ 226429 h 838042"/>
                <a:gd name="connsiteX74" fmla="*/ 658558 w 1035345"/>
                <a:gd name="connsiteY74" fmla="*/ 257626 h 838042"/>
                <a:gd name="connsiteX75" fmla="*/ 617881 w 1035345"/>
                <a:gd name="connsiteY75" fmla="*/ 286712 h 838042"/>
                <a:gd name="connsiteX76" fmla="*/ 566737 w 1035345"/>
                <a:gd name="connsiteY76" fmla="*/ 287389 h 838042"/>
                <a:gd name="connsiteX77" fmla="*/ 532447 w 1035345"/>
                <a:gd name="connsiteY77" fmla="*/ 274054 h 838042"/>
                <a:gd name="connsiteX78" fmla="*/ 509587 w 1035345"/>
                <a:gd name="connsiteY78" fmla="*/ 235954 h 838042"/>
                <a:gd name="connsiteX79" fmla="*/ 511492 w 1035345"/>
                <a:gd name="connsiteY79" fmla="*/ 171184 h 838042"/>
                <a:gd name="connsiteX80" fmla="*/ 510194 w 1035345"/>
                <a:gd name="connsiteY80" fmla="*/ 73485 h 838042"/>
                <a:gd name="connsiteX81" fmla="*/ 455996 w 1035345"/>
                <a:gd name="connsiteY81" fmla="*/ 11248 h 838042"/>
                <a:gd name="connsiteX82" fmla="*/ 444350 w 1035345"/>
                <a:gd name="connsiteY82" fmla="*/ 75864 h 838042"/>
                <a:gd name="connsiteX83" fmla="*/ 441106 w 1035345"/>
                <a:gd name="connsiteY83" fmla="*/ 132660 h 838042"/>
                <a:gd name="connsiteX84" fmla="*/ 437934 w 1035345"/>
                <a:gd name="connsiteY84"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55282 w 1035345"/>
                <a:gd name="connsiteY31" fmla="*/ 632194 h 838042"/>
                <a:gd name="connsiteX32" fmla="*/ 334327 w 1035345"/>
                <a:gd name="connsiteY32" fmla="*/ 704584 h 838042"/>
                <a:gd name="connsiteX33" fmla="*/ 332422 w 1035345"/>
                <a:gd name="connsiteY33" fmla="*/ 756019 h 838042"/>
                <a:gd name="connsiteX34" fmla="*/ 334327 w 1035345"/>
                <a:gd name="connsiteY34" fmla="*/ 780784 h 838042"/>
                <a:gd name="connsiteX35" fmla="*/ 336232 w 1035345"/>
                <a:gd name="connsiteY35" fmla="*/ 786499 h 838042"/>
                <a:gd name="connsiteX36" fmla="*/ 340042 w 1035345"/>
                <a:gd name="connsiteY36" fmla="*/ 790309 h 838042"/>
                <a:gd name="connsiteX37" fmla="*/ 368617 w 1035345"/>
                <a:gd name="connsiteY37" fmla="*/ 836029 h 838042"/>
                <a:gd name="connsiteX38" fmla="*/ 391477 w 1035345"/>
                <a:gd name="connsiteY38" fmla="*/ 837934 h 838042"/>
                <a:gd name="connsiteX39" fmla="*/ 399287 w 1035345"/>
                <a:gd name="connsiteY39" fmla="*/ 833530 h 838042"/>
                <a:gd name="connsiteX40" fmla="*/ 404812 w 1035345"/>
                <a:gd name="connsiteY40" fmla="*/ 784594 h 838042"/>
                <a:gd name="connsiteX41" fmla="*/ 408622 w 1035345"/>
                <a:gd name="connsiteY41" fmla="*/ 727444 h 838042"/>
                <a:gd name="connsiteX42" fmla="*/ 425767 w 1035345"/>
                <a:gd name="connsiteY42" fmla="*/ 672199 h 838042"/>
                <a:gd name="connsiteX43" fmla="*/ 431482 w 1035345"/>
                <a:gd name="connsiteY43" fmla="*/ 658864 h 838042"/>
                <a:gd name="connsiteX44" fmla="*/ 445964 w 1035345"/>
                <a:gd name="connsiteY44" fmla="*/ 626947 h 838042"/>
                <a:gd name="connsiteX45" fmla="*/ 466169 w 1035345"/>
                <a:gd name="connsiteY45" fmla="*/ 600072 h 838042"/>
                <a:gd name="connsiteX46" fmla="*/ 525390 w 1035345"/>
                <a:gd name="connsiteY46" fmla="*/ 565123 h 838042"/>
                <a:gd name="connsiteX47" fmla="*/ 601228 w 1035345"/>
                <a:gd name="connsiteY47" fmla="*/ 550915 h 838042"/>
                <a:gd name="connsiteX48" fmla="*/ 709681 w 1035345"/>
                <a:gd name="connsiteY48" fmla="*/ 612819 h 838042"/>
                <a:gd name="connsiteX49" fmla="*/ 782002 w 1035345"/>
                <a:gd name="connsiteY49" fmla="*/ 656959 h 838042"/>
                <a:gd name="connsiteX50" fmla="*/ 806767 w 1035345"/>
                <a:gd name="connsiteY50" fmla="*/ 632194 h 838042"/>
                <a:gd name="connsiteX51" fmla="*/ 802957 w 1035345"/>
                <a:gd name="connsiteY51" fmla="*/ 601714 h 838042"/>
                <a:gd name="connsiteX52" fmla="*/ 764676 w 1035345"/>
                <a:gd name="connsiteY52" fmla="*/ 562523 h 838042"/>
                <a:gd name="connsiteX53" fmla="*/ 652462 w 1035345"/>
                <a:gd name="connsiteY53" fmla="*/ 479794 h 838042"/>
                <a:gd name="connsiteX54" fmla="*/ 648652 w 1035345"/>
                <a:gd name="connsiteY54" fmla="*/ 462649 h 838042"/>
                <a:gd name="connsiteX55" fmla="*/ 660082 w 1035345"/>
                <a:gd name="connsiteY55" fmla="*/ 426454 h 838042"/>
                <a:gd name="connsiteX56" fmla="*/ 728662 w 1035345"/>
                <a:gd name="connsiteY56" fmla="*/ 405499 h 838042"/>
                <a:gd name="connsiteX57" fmla="*/ 815618 w 1035345"/>
                <a:gd name="connsiteY57" fmla="*/ 406906 h 838042"/>
                <a:gd name="connsiteX58" fmla="*/ 908111 w 1035345"/>
                <a:gd name="connsiteY58" fmla="*/ 417646 h 838042"/>
                <a:gd name="connsiteX59" fmla="*/ 1004170 w 1035345"/>
                <a:gd name="connsiteY59" fmla="*/ 426835 h 838042"/>
                <a:gd name="connsiteX60" fmla="*/ 1034329 w 1035345"/>
                <a:gd name="connsiteY60" fmla="*/ 402711 h 838042"/>
                <a:gd name="connsiteX61" fmla="*/ 1022394 w 1035345"/>
                <a:gd name="connsiteY61" fmla="*/ 377797 h 838042"/>
                <a:gd name="connsiteX62" fmla="*/ 966769 w 1035345"/>
                <a:gd name="connsiteY62" fmla="*/ 358029 h 838042"/>
                <a:gd name="connsiteX63" fmla="*/ 829627 w 1035345"/>
                <a:gd name="connsiteY63" fmla="*/ 357874 h 838042"/>
                <a:gd name="connsiteX64" fmla="*/ 757691 w 1035345"/>
                <a:gd name="connsiteY64" fmla="*/ 361702 h 838042"/>
                <a:gd name="connsiteX65" fmla="*/ 673417 w 1035345"/>
                <a:gd name="connsiteY65" fmla="*/ 369304 h 838042"/>
                <a:gd name="connsiteX66" fmla="*/ 646747 w 1035345"/>
                <a:gd name="connsiteY66" fmla="*/ 338824 h 838042"/>
                <a:gd name="connsiteX67" fmla="*/ 678283 w 1035345"/>
                <a:gd name="connsiteY67" fmla="*/ 304962 h 838042"/>
                <a:gd name="connsiteX68" fmla="*/ 709612 w 1035345"/>
                <a:gd name="connsiteY68" fmla="*/ 283579 h 838042"/>
                <a:gd name="connsiteX69" fmla="*/ 745807 w 1035345"/>
                <a:gd name="connsiteY69" fmla="*/ 251194 h 838042"/>
                <a:gd name="connsiteX70" fmla="*/ 784899 w 1035345"/>
                <a:gd name="connsiteY70" fmla="*/ 213846 h 838042"/>
                <a:gd name="connsiteX71" fmla="*/ 748281 w 1035345"/>
                <a:gd name="connsiteY71" fmla="*/ 201789 h 838042"/>
                <a:gd name="connsiteX72" fmla="*/ 696277 w 1035345"/>
                <a:gd name="connsiteY72" fmla="*/ 226429 h 838042"/>
                <a:gd name="connsiteX73" fmla="*/ 658558 w 1035345"/>
                <a:gd name="connsiteY73" fmla="*/ 257626 h 838042"/>
                <a:gd name="connsiteX74" fmla="*/ 617881 w 1035345"/>
                <a:gd name="connsiteY74" fmla="*/ 286712 h 838042"/>
                <a:gd name="connsiteX75" fmla="*/ 566737 w 1035345"/>
                <a:gd name="connsiteY75" fmla="*/ 287389 h 838042"/>
                <a:gd name="connsiteX76" fmla="*/ 532447 w 1035345"/>
                <a:gd name="connsiteY76" fmla="*/ 274054 h 838042"/>
                <a:gd name="connsiteX77" fmla="*/ 509587 w 1035345"/>
                <a:gd name="connsiteY77" fmla="*/ 235954 h 838042"/>
                <a:gd name="connsiteX78" fmla="*/ 511492 w 1035345"/>
                <a:gd name="connsiteY78" fmla="*/ 171184 h 838042"/>
                <a:gd name="connsiteX79" fmla="*/ 510194 w 1035345"/>
                <a:gd name="connsiteY79" fmla="*/ 73485 h 838042"/>
                <a:gd name="connsiteX80" fmla="*/ 455996 w 1035345"/>
                <a:gd name="connsiteY80" fmla="*/ 11248 h 838042"/>
                <a:gd name="connsiteX81" fmla="*/ 444350 w 1035345"/>
                <a:gd name="connsiteY81" fmla="*/ 75864 h 838042"/>
                <a:gd name="connsiteX82" fmla="*/ 441106 w 1035345"/>
                <a:gd name="connsiteY82" fmla="*/ 132660 h 838042"/>
                <a:gd name="connsiteX83" fmla="*/ 437934 w 1035345"/>
                <a:gd name="connsiteY8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34327 w 1035345"/>
                <a:gd name="connsiteY31" fmla="*/ 704584 h 838042"/>
                <a:gd name="connsiteX32" fmla="*/ 332422 w 1035345"/>
                <a:gd name="connsiteY32" fmla="*/ 756019 h 838042"/>
                <a:gd name="connsiteX33" fmla="*/ 334327 w 1035345"/>
                <a:gd name="connsiteY33" fmla="*/ 780784 h 838042"/>
                <a:gd name="connsiteX34" fmla="*/ 336232 w 1035345"/>
                <a:gd name="connsiteY34" fmla="*/ 786499 h 838042"/>
                <a:gd name="connsiteX35" fmla="*/ 340042 w 1035345"/>
                <a:gd name="connsiteY35" fmla="*/ 790309 h 838042"/>
                <a:gd name="connsiteX36" fmla="*/ 368617 w 1035345"/>
                <a:gd name="connsiteY36" fmla="*/ 836029 h 838042"/>
                <a:gd name="connsiteX37" fmla="*/ 391477 w 1035345"/>
                <a:gd name="connsiteY37" fmla="*/ 837934 h 838042"/>
                <a:gd name="connsiteX38" fmla="*/ 399287 w 1035345"/>
                <a:gd name="connsiteY38" fmla="*/ 833530 h 838042"/>
                <a:gd name="connsiteX39" fmla="*/ 404812 w 1035345"/>
                <a:gd name="connsiteY39" fmla="*/ 784594 h 838042"/>
                <a:gd name="connsiteX40" fmla="*/ 408622 w 1035345"/>
                <a:gd name="connsiteY40" fmla="*/ 727444 h 838042"/>
                <a:gd name="connsiteX41" fmla="*/ 425767 w 1035345"/>
                <a:gd name="connsiteY41" fmla="*/ 672199 h 838042"/>
                <a:gd name="connsiteX42" fmla="*/ 431482 w 1035345"/>
                <a:gd name="connsiteY42" fmla="*/ 658864 h 838042"/>
                <a:gd name="connsiteX43" fmla="*/ 445964 w 1035345"/>
                <a:gd name="connsiteY43" fmla="*/ 626947 h 838042"/>
                <a:gd name="connsiteX44" fmla="*/ 466169 w 1035345"/>
                <a:gd name="connsiteY44" fmla="*/ 600072 h 838042"/>
                <a:gd name="connsiteX45" fmla="*/ 525390 w 1035345"/>
                <a:gd name="connsiteY45" fmla="*/ 565123 h 838042"/>
                <a:gd name="connsiteX46" fmla="*/ 601228 w 1035345"/>
                <a:gd name="connsiteY46" fmla="*/ 550915 h 838042"/>
                <a:gd name="connsiteX47" fmla="*/ 709681 w 1035345"/>
                <a:gd name="connsiteY47" fmla="*/ 612819 h 838042"/>
                <a:gd name="connsiteX48" fmla="*/ 782002 w 1035345"/>
                <a:gd name="connsiteY48" fmla="*/ 656959 h 838042"/>
                <a:gd name="connsiteX49" fmla="*/ 806767 w 1035345"/>
                <a:gd name="connsiteY49" fmla="*/ 632194 h 838042"/>
                <a:gd name="connsiteX50" fmla="*/ 802957 w 1035345"/>
                <a:gd name="connsiteY50" fmla="*/ 601714 h 838042"/>
                <a:gd name="connsiteX51" fmla="*/ 764676 w 1035345"/>
                <a:gd name="connsiteY51" fmla="*/ 562523 h 838042"/>
                <a:gd name="connsiteX52" fmla="*/ 652462 w 1035345"/>
                <a:gd name="connsiteY52" fmla="*/ 479794 h 838042"/>
                <a:gd name="connsiteX53" fmla="*/ 648652 w 1035345"/>
                <a:gd name="connsiteY53" fmla="*/ 462649 h 838042"/>
                <a:gd name="connsiteX54" fmla="*/ 660082 w 1035345"/>
                <a:gd name="connsiteY54" fmla="*/ 426454 h 838042"/>
                <a:gd name="connsiteX55" fmla="*/ 728662 w 1035345"/>
                <a:gd name="connsiteY55" fmla="*/ 405499 h 838042"/>
                <a:gd name="connsiteX56" fmla="*/ 815618 w 1035345"/>
                <a:gd name="connsiteY56" fmla="*/ 406906 h 838042"/>
                <a:gd name="connsiteX57" fmla="*/ 908111 w 1035345"/>
                <a:gd name="connsiteY57" fmla="*/ 417646 h 838042"/>
                <a:gd name="connsiteX58" fmla="*/ 1004170 w 1035345"/>
                <a:gd name="connsiteY58" fmla="*/ 426835 h 838042"/>
                <a:gd name="connsiteX59" fmla="*/ 1034329 w 1035345"/>
                <a:gd name="connsiteY59" fmla="*/ 402711 h 838042"/>
                <a:gd name="connsiteX60" fmla="*/ 1022394 w 1035345"/>
                <a:gd name="connsiteY60" fmla="*/ 377797 h 838042"/>
                <a:gd name="connsiteX61" fmla="*/ 966769 w 1035345"/>
                <a:gd name="connsiteY61" fmla="*/ 358029 h 838042"/>
                <a:gd name="connsiteX62" fmla="*/ 829627 w 1035345"/>
                <a:gd name="connsiteY62" fmla="*/ 357874 h 838042"/>
                <a:gd name="connsiteX63" fmla="*/ 757691 w 1035345"/>
                <a:gd name="connsiteY63" fmla="*/ 361702 h 838042"/>
                <a:gd name="connsiteX64" fmla="*/ 673417 w 1035345"/>
                <a:gd name="connsiteY64" fmla="*/ 369304 h 838042"/>
                <a:gd name="connsiteX65" fmla="*/ 646747 w 1035345"/>
                <a:gd name="connsiteY65" fmla="*/ 338824 h 838042"/>
                <a:gd name="connsiteX66" fmla="*/ 678283 w 1035345"/>
                <a:gd name="connsiteY66" fmla="*/ 304962 h 838042"/>
                <a:gd name="connsiteX67" fmla="*/ 709612 w 1035345"/>
                <a:gd name="connsiteY67" fmla="*/ 283579 h 838042"/>
                <a:gd name="connsiteX68" fmla="*/ 745807 w 1035345"/>
                <a:gd name="connsiteY68" fmla="*/ 251194 h 838042"/>
                <a:gd name="connsiteX69" fmla="*/ 784899 w 1035345"/>
                <a:gd name="connsiteY69" fmla="*/ 213846 h 838042"/>
                <a:gd name="connsiteX70" fmla="*/ 748281 w 1035345"/>
                <a:gd name="connsiteY70" fmla="*/ 201789 h 838042"/>
                <a:gd name="connsiteX71" fmla="*/ 696277 w 1035345"/>
                <a:gd name="connsiteY71" fmla="*/ 226429 h 838042"/>
                <a:gd name="connsiteX72" fmla="*/ 658558 w 1035345"/>
                <a:gd name="connsiteY72" fmla="*/ 257626 h 838042"/>
                <a:gd name="connsiteX73" fmla="*/ 617881 w 1035345"/>
                <a:gd name="connsiteY73" fmla="*/ 286712 h 838042"/>
                <a:gd name="connsiteX74" fmla="*/ 566737 w 1035345"/>
                <a:gd name="connsiteY74" fmla="*/ 287389 h 838042"/>
                <a:gd name="connsiteX75" fmla="*/ 532447 w 1035345"/>
                <a:gd name="connsiteY75" fmla="*/ 274054 h 838042"/>
                <a:gd name="connsiteX76" fmla="*/ 509587 w 1035345"/>
                <a:gd name="connsiteY76" fmla="*/ 235954 h 838042"/>
                <a:gd name="connsiteX77" fmla="*/ 511492 w 1035345"/>
                <a:gd name="connsiteY77" fmla="*/ 171184 h 838042"/>
                <a:gd name="connsiteX78" fmla="*/ 510194 w 1035345"/>
                <a:gd name="connsiteY78" fmla="*/ 73485 h 838042"/>
                <a:gd name="connsiteX79" fmla="*/ 455996 w 1035345"/>
                <a:gd name="connsiteY79" fmla="*/ 11248 h 838042"/>
                <a:gd name="connsiteX80" fmla="*/ 444350 w 1035345"/>
                <a:gd name="connsiteY80" fmla="*/ 75864 h 838042"/>
                <a:gd name="connsiteX81" fmla="*/ 441106 w 1035345"/>
                <a:gd name="connsiteY81" fmla="*/ 132660 h 838042"/>
                <a:gd name="connsiteX82" fmla="*/ 437934 w 1035345"/>
                <a:gd name="connsiteY82"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272301 w 1035345"/>
                <a:gd name="connsiteY27" fmla="*/ 519747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272301 w 1035345"/>
                <a:gd name="connsiteY27" fmla="*/ 519747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272301 w 1035345"/>
                <a:gd name="connsiteY27" fmla="*/ 519747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3796 w 1031207"/>
                <a:gd name="connsiteY0" fmla="*/ 214465 h 838042"/>
                <a:gd name="connsiteX1" fmla="*/ 421629 w 1031207"/>
                <a:gd name="connsiteY1" fmla="*/ 253099 h 838042"/>
                <a:gd name="connsiteX2" fmla="*/ 394959 w 1031207"/>
                <a:gd name="connsiteY2" fmla="*/ 262624 h 838042"/>
                <a:gd name="connsiteX3" fmla="*/ 356331 w 1031207"/>
                <a:gd name="connsiteY3" fmla="*/ 271935 h 838042"/>
                <a:gd name="connsiteX4" fmla="*/ 313044 w 1031207"/>
                <a:gd name="connsiteY4" fmla="*/ 289293 h 838042"/>
                <a:gd name="connsiteX5" fmla="*/ 265419 w 1031207"/>
                <a:gd name="connsiteY5" fmla="*/ 285484 h 838042"/>
                <a:gd name="connsiteX6" fmla="*/ 219699 w 1031207"/>
                <a:gd name="connsiteY6" fmla="*/ 272149 h 838042"/>
                <a:gd name="connsiteX7" fmla="*/ 189219 w 1031207"/>
                <a:gd name="connsiteY7" fmla="*/ 262624 h 838042"/>
                <a:gd name="connsiteX8" fmla="*/ 156834 w 1031207"/>
                <a:gd name="connsiteY8" fmla="*/ 239764 h 838042"/>
                <a:gd name="connsiteX9" fmla="*/ 122074 w 1031207"/>
                <a:gd name="connsiteY9" fmla="*/ 218050 h 838042"/>
                <a:gd name="connsiteX10" fmla="*/ 101589 w 1031207"/>
                <a:gd name="connsiteY10" fmla="*/ 203569 h 838042"/>
                <a:gd name="connsiteX11" fmla="*/ 59679 w 1031207"/>
                <a:gd name="connsiteY11" fmla="*/ 197854 h 838042"/>
                <a:gd name="connsiteX12" fmla="*/ 48331 w 1031207"/>
                <a:gd name="connsiteY12" fmla="*/ 241190 h 838042"/>
                <a:gd name="connsiteX13" fmla="*/ 63490 w 1031207"/>
                <a:gd name="connsiteY13" fmla="*/ 272150 h 838042"/>
                <a:gd name="connsiteX14" fmla="*/ 124449 w 1031207"/>
                <a:gd name="connsiteY14" fmla="*/ 289294 h 838042"/>
                <a:gd name="connsiteX15" fmla="*/ 191124 w 1031207"/>
                <a:gd name="connsiteY15" fmla="*/ 308344 h 838042"/>
                <a:gd name="connsiteX16" fmla="*/ 226553 w 1031207"/>
                <a:gd name="connsiteY16" fmla="*/ 323832 h 838042"/>
                <a:gd name="connsiteX17" fmla="*/ 291209 w 1031207"/>
                <a:gd name="connsiteY17" fmla="*/ 364030 h 838042"/>
                <a:gd name="connsiteX18" fmla="*/ 301013 w 1031207"/>
                <a:gd name="connsiteY18" fmla="*/ 410802 h 838042"/>
                <a:gd name="connsiteX19" fmla="*/ 263514 w 1031207"/>
                <a:gd name="connsiteY19" fmla="*/ 447409 h 838042"/>
                <a:gd name="connsiteX20" fmla="*/ 217240 w 1031207"/>
                <a:gd name="connsiteY20" fmla="*/ 459458 h 838042"/>
                <a:gd name="connsiteX21" fmla="*/ 136827 w 1031207"/>
                <a:gd name="connsiteY21" fmla="*/ 465397 h 838042"/>
                <a:gd name="connsiteX22" fmla="*/ 88254 w 1031207"/>
                <a:gd name="connsiteY22" fmla="*/ 468364 h 838042"/>
                <a:gd name="connsiteX23" fmla="*/ 27294 w 1031207"/>
                <a:gd name="connsiteY23" fmla="*/ 477889 h 838042"/>
                <a:gd name="connsiteX24" fmla="*/ 624 w 1031207"/>
                <a:gd name="connsiteY24" fmla="*/ 504559 h 838042"/>
                <a:gd name="connsiteX25" fmla="*/ 51344 w 1031207"/>
                <a:gd name="connsiteY25" fmla="*/ 547857 h 838042"/>
                <a:gd name="connsiteX26" fmla="*/ 153024 w 1031207"/>
                <a:gd name="connsiteY26" fmla="*/ 538849 h 838042"/>
                <a:gd name="connsiteX27" fmla="*/ 268163 w 1031207"/>
                <a:gd name="connsiteY27" fmla="*/ 519747 h 838042"/>
                <a:gd name="connsiteX28" fmla="*/ 351144 w 1031207"/>
                <a:gd name="connsiteY28" fmla="*/ 561709 h 838042"/>
                <a:gd name="connsiteX29" fmla="*/ 362574 w 1031207"/>
                <a:gd name="connsiteY29" fmla="*/ 609334 h 838042"/>
                <a:gd name="connsiteX30" fmla="*/ 330189 w 1031207"/>
                <a:gd name="connsiteY30" fmla="*/ 704584 h 838042"/>
                <a:gd name="connsiteX31" fmla="*/ 328284 w 1031207"/>
                <a:gd name="connsiteY31" fmla="*/ 756019 h 838042"/>
                <a:gd name="connsiteX32" fmla="*/ 330189 w 1031207"/>
                <a:gd name="connsiteY32" fmla="*/ 780784 h 838042"/>
                <a:gd name="connsiteX33" fmla="*/ 332094 w 1031207"/>
                <a:gd name="connsiteY33" fmla="*/ 786499 h 838042"/>
                <a:gd name="connsiteX34" fmla="*/ 335904 w 1031207"/>
                <a:gd name="connsiteY34" fmla="*/ 790309 h 838042"/>
                <a:gd name="connsiteX35" fmla="*/ 364479 w 1031207"/>
                <a:gd name="connsiteY35" fmla="*/ 836029 h 838042"/>
                <a:gd name="connsiteX36" fmla="*/ 387339 w 1031207"/>
                <a:gd name="connsiteY36" fmla="*/ 837934 h 838042"/>
                <a:gd name="connsiteX37" fmla="*/ 395149 w 1031207"/>
                <a:gd name="connsiteY37" fmla="*/ 833530 h 838042"/>
                <a:gd name="connsiteX38" fmla="*/ 400674 w 1031207"/>
                <a:gd name="connsiteY38" fmla="*/ 784594 h 838042"/>
                <a:gd name="connsiteX39" fmla="*/ 404484 w 1031207"/>
                <a:gd name="connsiteY39" fmla="*/ 727444 h 838042"/>
                <a:gd name="connsiteX40" fmla="*/ 421629 w 1031207"/>
                <a:gd name="connsiteY40" fmla="*/ 672199 h 838042"/>
                <a:gd name="connsiteX41" fmla="*/ 427344 w 1031207"/>
                <a:gd name="connsiteY41" fmla="*/ 658864 h 838042"/>
                <a:gd name="connsiteX42" fmla="*/ 441826 w 1031207"/>
                <a:gd name="connsiteY42" fmla="*/ 626947 h 838042"/>
                <a:gd name="connsiteX43" fmla="*/ 462031 w 1031207"/>
                <a:gd name="connsiteY43" fmla="*/ 600072 h 838042"/>
                <a:gd name="connsiteX44" fmla="*/ 521252 w 1031207"/>
                <a:gd name="connsiteY44" fmla="*/ 565123 h 838042"/>
                <a:gd name="connsiteX45" fmla="*/ 597090 w 1031207"/>
                <a:gd name="connsiteY45" fmla="*/ 550915 h 838042"/>
                <a:gd name="connsiteX46" fmla="*/ 705543 w 1031207"/>
                <a:gd name="connsiteY46" fmla="*/ 612819 h 838042"/>
                <a:gd name="connsiteX47" fmla="*/ 777864 w 1031207"/>
                <a:gd name="connsiteY47" fmla="*/ 656959 h 838042"/>
                <a:gd name="connsiteX48" fmla="*/ 802629 w 1031207"/>
                <a:gd name="connsiteY48" fmla="*/ 632194 h 838042"/>
                <a:gd name="connsiteX49" fmla="*/ 798819 w 1031207"/>
                <a:gd name="connsiteY49" fmla="*/ 601714 h 838042"/>
                <a:gd name="connsiteX50" fmla="*/ 760538 w 1031207"/>
                <a:gd name="connsiteY50" fmla="*/ 562523 h 838042"/>
                <a:gd name="connsiteX51" fmla="*/ 648324 w 1031207"/>
                <a:gd name="connsiteY51" fmla="*/ 479794 h 838042"/>
                <a:gd name="connsiteX52" fmla="*/ 644514 w 1031207"/>
                <a:gd name="connsiteY52" fmla="*/ 462649 h 838042"/>
                <a:gd name="connsiteX53" fmla="*/ 655944 w 1031207"/>
                <a:gd name="connsiteY53" fmla="*/ 426454 h 838042"/>
                <a:gd name="connsiteX54" fmla="*/ 724524 w 1031207"/>
                <a:gd name="connsiteY54" fmla="*/ 405499 h 838042"/>
                <a:gd name="connsiteX55" fmla="*/ 811480 w 1031207"/>
                <a:gd name="connsiteY55" fmla="*/ 406906 h 838042"/>
                <a:gd name="connsiteX56" fmla="*/ 903973 w 1031207"/>
                <a:gd name="connsiteY56" fmla="*/ 417646 h 838042"/>
                <a:gd name="connsiteX57" fmla="*/ 1000032 w 1031207"/>
                <a:gd name="connsiteY57" fmla="*/ 426835 h 838042"/>
                <a:gd name="connsiteX58" fmla="*/ 1030191 w 1031207"/>
                <a:gd name="connsiteY58" fmla="*/ 402711 h 838042"/>
                <a:gd name="connsiteX59" fmla="*/ 1018256 w 1031207"/>
                <a:gd name="connsiteY59" fmla="*/ 377797 h 838042"/>
                <a:gd name="connsiteX60" fmla="*/ 962631 w 1031207"/>
                <a:gd name="connsiteY60" fmla="*/ 358029 h 838042"/>
                <a:gd name="connsiteX61" fmla="*/ 825489 w 1031207"/>
                <a:gd name="connsiteY61" fmla="*/ 357874 h 838042"/>
                <a:gd name="connsiteX62" fmla="*/ 753553 w 1031207"/>
                <a:gd name="connsiteY62" fmla="*/ 361702 h 838042"/>
                <a:gd name="connsiteX63" fmla="*/ 669279 w 1031207"/>
                <a:gd name="connsiteY63" fmla="*/ 369304 h 838042"/>
                <a:gd name="connsiteX64" fmla="*/ 642609 w 1031207"/>
                <a:gd name="connsiteY64" fmla="*/ 338824 h 838042"/>
                <a:gd name="connsiteX65" fmla="*/ 674145 w 1031207"/>
                <a:gd name="connsiteY65" fmla="*/ 304962 h 838042"/>
                <a:gd name="connsiteX66" fmla="*/ 705474 w 1031207"/>
                <a:gd name="connsiteY66" fmla="*/ 283579 h 838042"/>
                <a:gd name="connsiteX67" fmla="*/ 741669 w 1031207"/>
                <a:gd name="connsiteY67" fmla="*/ 251194 h 838042"/>
                <a:gd name="connsiteX68" fmla="*/ 780761 w 1031207"/>
                <a:gd name="connsiteY68" fmla="*/ 213846 h 838042"/>
                <a:gd name="connsiteX69" fmla="*/ 744143 w 1031207"/>
                <a:gd name="connsiteY69" fmla="*/ 201789 h 838042"/>
                <a:gd name="connsiteX70" fmla="*/ 692139 w 1031207"/>
                <a:gd name="connsiteY70" fmla="*/ 226429 h 838042"/>
                <a:gd name="connsiteX71" fmla="*/ 654420 w 1031207"/>
                <a:gd name="connsiteY71" fmla="*/ 257626 h 838042"/>
                <a:gd name="connsiteX72" fmla="*/ 613743 w 1031207"/>
                <a:gd name="connsiteY72" fmla="*/ 286712 h 838042"/>
                <a:gd name="connsiteX73" fmla="*/ 562599 w 1031207"/>
                <a:gd name="connsiteY73" fmla="*/ 287389 h 838042"/>
                <a:gd name="connsiteX74" fmla="*/ 528309 w 1031207"/>
                <a:gd name="connsiteY74" fmla="*/ 274054 h 838042"/>
                <a:gd name="connsiteX75" fmla="*/ 505449 w 1031207"/>
                <a:gd name="connsiteY75" fmla="*/ 235954 h 838042"/>
                <a:gd name="connsiteX76" fmla="*/ 507354 w 1031207"/>
                <a:gd name="connsiteY76" fmla="*/ 171184 h 838042"/>
                <a:gd name="connsiteX77" fmla="*/ 506056 w 1031207"/>
                <a:gd name="connsiteY77" fmla="*/ 73485 h 838042"/>
                <a:gd name="connsiteX78" fmla="*/ 451858 w 1031207"/>
                <a:gd name="connsiteY78" fmla="*/ 11248 h 838042"/>
                <a:gd name="connsiteX79" fmla="*/ 440212 w 1031207"/>
                <a:gd name="connsiteY79" fmla="*/ 75864 h 838042"/>
                <a:gd name="connsiteX80" fmla="*/ 436968 w 1031207"/>
                <a:gd name="connsiteY80" fmla="*/ 132660 h 838042"/>
                <a:gd name="connsiteX81" fmla="*/ 433796 w 1031207"/>
                <a:gd name="connsiteY81" fmla="*/ 214465 h 838042"/>
                <a:gd name="connsiteX0" fmla="*/ 433796 w 1031207"/>
                <a:gd name="connsiteY0" fmla="*/ 214465 h 838042"/>
                <a:gd name="connsiteX1" fmla="*/ 421629 w 1031207"/>
                <a:gd name="connsiteY1" fmla="*/ 253099 h 838042"/>
                <a:gd name="connsiteX2" fmla="*/ 394959 w 1031207"/>
                <a:gd name="connsiteY2" fmla="*/ 262624 h 838042"/>
                <a:gd name="connsiteX3" fmla="*/ 356331 w 1031207"/>
                <a:gd name="connsiteY3" fmla="*/ 271935 h 838042"/>
                <a:gd name="connsiteX4" fmla="*/ 313044 w 1031207"/>
                <a:gd name="connsiteY4" fmla="*/ 289293 h 838042"/>
                <a:gd name="connsiteX5" fmla="*/ 265419 w 1031207"/>
                <a:gd name="connsiteY5" fmla="*/ 285484 h 838042"/>
                <a:gd name="connsiteX6" fmla="*/ 219699 w 1031207"/>
                <a:gd name="connsiteY6" fmla="*/ 272149 h 838042"/>
                <a:gd name="connsiteX7" fmla="*/ 189219 w 1031207"/>
                <a:gd name="connsiteY7" fmla="*/ 262624 h 838042"/>
                <a:gd name="connsiteX8" fmla="*/ 156834 w 1031207"/>
                <a:gd name="connsiteY8" fmla="*/ 239764 h 838042"/>
                <a:gd name="connsiteX9" fmla="*/ 122074 w 1031207"/>
                <a:gd name="connsiteY9" fmla="*/ 218050 h 838042"/>
                <a:gd name="connsiteX10" fmla="*/ 101589 w 1031207"/>
                <a:gd name="connsiteY10" fmla="*/ 203569 h 838042"/>
                <a:gd name="connsiteX11" fmla="*/ 59679 w 1031207"/>
                <a:gd name="connsiteY11" fmla="*/ 197854 h 838042"/>
                <a:gd name="connsiteX12" fmla="*/ 48331 w 1031207"/>
                <a:gd name="connsiteY12" fmla="*/ 241190 h 838042"/>
                <a:gd name="connsiteX13" fmla="*/ 63490 w 1031207"/>
                <a:gd name="connsiteY13" fmla="*/ 272150 h 838042"/>
                <a:gd name="connsiteX14" fmla="*/ 124449 w 1031207"/>
                <a:gd name="connsiteY14" fmla="*/ 289294 h 838042"/>
                <a:gd name="connsiteX15" fmla="*/ 191124 w 1031207"/>
                <a:gd name="connsiteY15" fmla="*/ 308344 h 838042"/>
                <a:gd name="connsiteX16" fmla="*/ 226553 w 1031207"/>
                <a:gd name="connsiteY16" fmla="*/ 323832 h 838042"/>
                <a:gd name="connsiteX17" fmla="*/ 291209 w 1031207"/>
                <a:gd name="connsiteY17" fmla="*/ 364030 h 838042"/>
                <a:gd name="connsiteX18" fmla="*/ 301013 w 1031207"/>
                <a:gd name="connsiteY18" fmla="*/ 410802 h 838042"/>
                <a:gd name="connsiteX19" fmla="*/ 263514 w 1031207"/>
                <a:gd name="connsiteY19" fmla="*/ 447409 h 838042"/>
                <a:gd name="connsiteX20" fmla="*/ 217240 w 1031207"/>
                <a:gd name="connsiteY20" fmla="*/ 459458 h 838042"/>
                <a:gd name="connsiteX21" fmla="*/ 136827 w 1031207"/>
                <a:gd name="connsiteY21" fmla="*/ 465397 h 838042"/>
                <a:gd name="connsiteX22" fmla="*/ 88254 w 1031207"/>
                <a:gd name="connsiteY22" fmla="*/ 468364 h 838042"/>
                <a:gd name="connsiteX23" fmla="*/ 27294 w 1031207"/>
                <a:gd name="connsiteY23" fmla="*/ 477889 h 838042"/>
                <a:gd name="connsiteX24" fmla="*/ 624 w 1031207"/>
                <a:gd name="connsiteY24" fmla="*/ 504559 h 838042"/>
                <a:gd name="connsiteX25" fmla="*/ 51344 w 1031207"/>
                <a:gd name="connsiteY25" fmla="*/ 547857 h 838042"/>
                <a:gd name="connsiteX26" fmla="*/ 153024 w 1031207"/>
                <a:gd name="connsiteY26" fmla="*/ 538849 h 838042"/>
                <a:gd name="connsiteX27" fmla="*/ 268163 w 1031207"/>
                <a:gd name="connsiteY27" fmla="*/ 519747 h 838042"/>
                <a:gd name="connsiteX28" fmla="*/ 351144 w 1031207"/>
                <a:gd name="connsiteY28" fmla="*/ 561709 h 838042"/>
                <a:gd name="connsiteX29" fmla="*/ 362574 w 1031207"/>
                <a:gd name="connsiteY29" fmla="*/ 609334 h 838042"/>
                <a:gd name="connsiteX30" fmla="*/ 330189 w 1031207"/>
                <a:gd name="connsiteY30" fmla="*/ 704584 h 838042"/>
                <a:gd name="connsiteX31" fmla="*/ 328284 w 1031207"/>
                <a:gd name="connsiteY31" fmla="*/ 756019 h 838042"/>
                <a:gd name="connsiteX32" fmla="*/ 330189 w 1031207"/>
                <a:gd name="connsiteY32" fmla="*/ 780784 h 838042"/>
                <a:gd name="connsiteX33" fmla="*/ 332094 w 1031207"/>
                <a:gd name="connsiteY33" fmla="*/ 786499 h 838042"/>
                <a:gd name="connsiteX34" fmla="*/ 335904 w 1031207"/>
                <a:gd name="connsiteY34" fmla="*/ 790309 h 838042"/>
                <a:gd name="connsiteX35" fmla="*/ 364479 w 1031207"/>
                <a:gd name="connsiteY35" fmla="*/ 836029 h 838042"/>
                <a:gd name="connsiteX36" fmla="*/ 387339 w 1031207"/>
                <a:gd name="connsiteY36" fmla="*/ 837934 h 838042"/>
                <a:gd name="connsiteX37" fmla="*/ 395149 w 1031207"/>
                <a:gd name="connsiteY37" fmla="*/ 833530 h 838042"/>
                <a:gd name="connsiteX38" fmla="*/ 400674 w 1031207"/>
                <a:gd name="connsiteY38" fmla="*/ 784594 h 838042"/>
                <a:gd name="connsiteX39" fmla="*/ 404484 w 1031207"/>
                <a:gd name="connsiteY39" fmla="*/ 727444 h 838042"/>
                <a:gd name="connsiteX40" fmla="*/ 421629 w 1031207"/>
                <a:gd name="connsiteY40" fmla="*/ 672199 h 838042"/>
                <a:gd name="connsiteX41" fmla="*/ 427344 w 1031207"/>
                <a:gd name="connsiteY41" fmla="*/ 658864 h 838042"/>
                <a:gd name="connsiteX42" fmla="*/ 462031 w 1031207"/>
                <a:gd name="connsiteY42" fmla="*/ 600072 h 838042"/>
                <a:gd name="connsiteX43" fmla="*/ 521252 w 1031207"/>
                <a:gd name="connsiteY43" fmla="*/ 565123 h 838042"/>
                <a:gd name="connsiteX44" fmla="*/ 597090 w 1031207"/>
                <a:gd name="connsiteY44" fmla="*/ 550915 h 838042"/>
                <a:gd name="connsiteX45" fmla="*/ 705543 w 1031207"/>
                <a:gd name="connsiteY45" fmla="*/ 612819 h 838042"/>
                <a:gd name="connsiteX46" fmla="*/ 777864 w 1031207"/>
                <a:gd name="connsiteY46" fmla="*/ 656959 h 838042"/>
                <a:gd name="connsiteX47" fmla="*/ 802629 w 1031207"/>
                <a:gd name="connsiteY47" fmla="*/ 632194 h 838042"/>
                <a:gd name="connsiteX48" fmla="*/ 798819 w 1031207"/>
                <a:gd name="connsiteY48" fmla="*/ 601714 h 838042"/>
                <a:gd name="connsiteX49" fmla="*/ 760538 w 1031207"/>
                <a:gd name="connsiteY49" fmla="*/ 562523 h 838042"/>
                <a:gd name="connsiteX50" fmla="*/ 648324 w 1031207"/>
                <a:gd name="connsiteY50" fmla="*/ 479794 h 838042"/>
                <a:gd name="connsiteX51" fmla="*/ 644514 w 1031207"/>
                <a:gd name="connsiteY51" fmla="*/ 462649 h 838042"/>
                <a:gd name="connsiteX52" fmla="*/ 655944 w 1031207"/>
                <a:gd name="connsiteY52" fmla="*/ 426454 h 838042"/>
                <a:gd name="connsiteX53" fmla="*/ 724524 w 1031207"/>
                <a:gd name="connsiteY53" fmla="*/ 405499 h 838042"/>
                <a:gd name="connsiteX54" fmla="*/ 811480 w 1031207"/>
                <a:gd name="connsiteY54" fmla="*/ 406906 h 838042"/>
                <a:gd name="connsiteX55" fmla="*/ 903973 w 1031207"/>
                <a:gd name="connsiteY55" fmla="*/ 417646 h 838042"/>
                <a:gd name="connsiteX56" fmla="*/ 1000032 w 1031207"/>
                <a:gd name="connsiteY56" fmla="*/ 426835 h 838042"/>
                <a:gd name="connsiteX57" fmla="*/ 1030191 w 1031207"/>
                <a:gd name="connsiteY57" fmla="*/ 402711 h 838042"/>
                <a:gd name="connsiteX58" fmla="*/ 1018256 w 1031207"/>
                <a:gd name="connsiteY58" fmla="*/ 377797 h 838042"/>
                <a:gd name="connsiteX59" fmla="*/ 962631 w 1031207"/>
                <a:gd name="connsiteY59" fmla="*/ 358029 h 838042"/>
                <a:gd name="connsiteX60" fmla="*/ 825489 w 1031207"/>
                <a:gd name="connsiteY60" fmla="*/ 357874 h 838042"/>
                <a:gd name="connsiteX61" fmla="*/ 753553 w 1031207"/>
                <a:gd name="connsiteY61" fmla="*/ 361702 h 838042"/>
                <a:gd name="connsiteX62" fmla="*/ 669279 w 1031207"/>
                <a:gd name="connsiteY62" fmla="*/ 369304 h 838042"/>
                <a:gd name="connsiteX63" fmla="*/ 642609 w 1031207"/>
                <a:gd name="connsiteY63" fmla="*/ 338824 h 838042"/>
                <a:gd name="connsiteX64" fmla="*/ 674145 w 1031207"/>
                <a:gd name="connsiteY64" fmla="*/ 304962 h 838042"/>
                <a:gd name="connsiteX65" fmla="*/ 705474 w 1031207"/>
                <a:gd name="connsiteY65" fmla="*/ 283579 h 838042"/>
                <a:gd name="connsiteX66" fmla="*/ 741669 w 1031207"/>
                <a:gd name="connsiteY66" fmla="*/ 251194 h 838042"/>
                <a:gd name="connsiteX67" fmla="*/ 780761 w 1031207"/>
                <a:gd name="connsiteY67" fmla="*/ 213846 h 838042"/>
                <a:gd name="connsiteX68" fmla="*/ 744143 w 1031207"/>
                <a:gd name="connsiteY68" fmla="*/ 201789 h 838042"/>
                <a:gd name="connsiteX69" fmla="*/ 692139 w 1031207"/>
                <a:gd name="connsiteY69" fmla="*/ 226429 h 838042"/>
                <a:gd name="connsiteX70" fmla="*/ 654420 w 1031207"/>
                <a:gd name="connsiteY70" fmla="*/ 257626 h 838042"/>
                <a:gd name="connsiteX71" fmla="*/ 613743 w 1031207"/>
                <a:gd name="connsiteY71" fmla="*/ 286712 h 838042"/>
                <a:gd name="connsiteX72" fmla="*/ 562599 w 1031207"/>
                <a:gd name="connsiteY72" fmla="*/ 287389 h 838042"/>
                <a:gd name="connsiteX73" fmla="*/ 528309 w 1031207"/>
                <a:gd name="connsiteY73" fmla="*/ 274054 h 838042"/>
                <a:gd name="connsiteX74" fmla="*/ 505449 w 1031207"/>
                <a:gd name="connsiteY74" fmla="*/ 235954 h 838042"/>
                <a:gd name="connsiteX75" fmla="*/ 507354 w 1031207"/>
                <a:gd name="connsiteY75" fmla="*/ 171184 h 838042"/>
                <a:gd name="connsiteX76" fmla="*/ 506056 w 1031207"/>
                <a:gd name="connsiteY76" fmla="*/ 73485 h 838042"/>
                <a:gd name="connsiteX77" fmla="*/ 451858 w 1031207"/>
                <a:gd name="connsiteY77" fmla="*/ 11248 h 838042"/>
                <a:gd name="connsiteX78" fmla="*/ 440212 w 1031207"/>
                <a:gd name="connsiteY78" fmla="*/ 75864 h 838042"/>
                <a:gd name="connsiteX79" fmla="*/ 436968 w 1031207"/>
                <a:gd name="connsiteY79" fmla="*/ 132660 h 838042"/>
                <a:gd name="connsiteX80" fmla="*/ 433796 w 1031207"/>
                <a:gd name="connsiteY80" fmla="*/ 214465 h 838042"/>
                <a:gd name="connsiteX0" fmla="*/ 433796 w 1031207"/>
                <a:gd name="connsiteY0" fmla="*/ 214465 h 838042"/>
                <a:gd name="connsiteX1" fmla="*/ 421629 w 1031207"/>
                <a:gd name="connsiteY1" fmla="*/ 253099 h 838042"/>
                <a:gd name="connsiteX2" fmla="*/ 394959 w 1031207"/>
                <a:gd name="connsiteY2" fmla="*/ 262624 h 838042"/>
                <a:gd name="connsiteX3" fmla="*/ 356331 w 1031207"/>
                <a:gd name="connsiteY3" fmla="*/ 271935 h 838042"/>
                <a:gd name="connsiteX4" fmla="*/ 313044 w 1031207"/>
                <a:gd name="connsiteY4" fmla="*/ 289293 h 838042"/>
                <a:gd name="connsiteX5" fmla="*/ 265419 w 1031207"/>
                <a:gd name="connsiteY5" fmla="*/ 285484 h 838042"/>
                <a:gd name="connsiteX6" fmla="*/ 219699 w 1031207"/>
                <a:gd name="connsiteY6" fmla="*/ 272149 h 838042"/>
                <a:gd name="connsiteX7" fmla="*/ 189219 w 1031207"/>
                <a:gd name="connsiteY7" fmla="*/ 262624 h 838042"/>
                <a:gd name="connsiteX8" fmla="*/ 156834 w 1031207"/>
                <a:gd name="connsiteY8" fmla="*/ 239764 h 838042"/>
                <a:gd name="connsiteX9" fmla="*/ 122074 w 1031207"/>
                <a:gd name="connsiteY9" fmla="*/ 218050 h 838042"/>
                <a:gd name="connsiteX10" fmla="*/ 101589 w 1031207"/>
                <a:gd name="connsiteY10" fmla="*/ 203569 h 838042"/>
                <a:gd name="connsiteX11" fmla="*/ 59679 w 1031207"/>
                <a:gd name="connsiteY11" fmla="*/ 197854 h 838042"/>
                <a:gd name="connsiteX12" fmla="*/ 48331 w 1031207"/>
                <a:gd name="connsiteY12" fmla="*/ 241190 h 838042"/>
                <a:gd name="connsiteX13" fmla="*/ 63490 w 1031207"/>
                <a:gd name="connsiteY13" fmla="*/ 272150 h 838042"/>
                <a:gd name="connsiteX14" fmla="*/ 124449 w 1031207"/>
                <a:gd name="connsiteY14" fmla="*/ 289294 h 838042"/>
                <a:gd name="connsiteX15" fmla="*/ 191124 w 1031207"/>
                <a:gd name="connsiteY15" fmla="*/ 308344 h 838042"/>
                <a:gd name="connsiteX16" fmla="*/ 226553 w 1031207"/>
                <a:gd name="connsiteY16" fmla="*/ 323832 h 838042"/>
                <a:gd name="connsiteX17" fmla="*/ 291209 w 1031207"/>
                <a:gd name="connsiteY17" fmla="*/ 364030 h 838042"/>
                <a:gd name="connsiteX18" fmla="*/ 301013 w 1031207"/>
                <a:gd name="connsiteY18" fmla="*/ 410802 h 838042"/>
                <a:gd name="connsiteX19" fmla="*/ 263514 w 1031207"/>
                <a:gd name="connsiteY19" fmla="*/ 447409 h 838042"/>
                <a:gd name="connsiteX20" fmla="*/ 217240 w 1031207"/>
                <a:gd name="connsiteY20" fmla="*/ 459458 h 838042"/>
                <a:gd name="connsiteX21" fmla="*/ 136827 w 1031207"/>
                <a:gd name="connsiteY21" fmla="*/ 465397 h 838042"/>
                <a:gd name="connsiteX22" fmla="*/ 88254 w 1031207"/>
                <a:gd name="connsiteY22" fmla="*/ 468364 h 838042"/>
                <a:gd name="connsiteX23" fmla="*/ 27294 w 1031207"/>
                <a:gd name="connsiteY23" fmla="*/ 477889 h 838042"/>
                <a:gd name="connsiteX24" fmla="*/ 624 w 1031207"/>
                <a:gd name="connsiteY24" fmla="*/ 504559 h 838042"/>
                <a:gd name="connsiteX25" fmla="*/ 51344 w 1031207"/>
                <a:gd name="connsiteY25" fmla="*/ 547857 h 838042"/>
                <a:gd name="connsiteX26" fmla="*/ 153024 w 1031207"/>
                <a:gd name="connsiteY26" fmla="*/ 538849 h 838042"/>
                <a:gd name="connsiteX27" fmla="*/ 268163 w 1031207"/>
                <a:gd name="connsiteY27" fmla="*/ 519747 h 838042"/>
                <a:gd name="connsiteX28" fmla="*/ 351144 w 1031207"/>
                <a:gd name="connsiteY28" fmla="*/ 561709 h 838042"/>
                <a:gd name="connsiteX29" fmla="*/ 362574 w 1031207"/>
                <a:gd name="connsiteY29" fmla="*/ 609334 h 838042"/>
                <a:gd name="connsiteX30" fmla="*/ 330189 w 1031207"/>
                <a:gd name="connsiteY30" fmla="*/ 704584 h 838042"/>
                <a:gd name="connsiteX31" fmla="*/ 328284 w 1031207"/>
                <a:gd name="connsiteY31" fmla="*/ 756019 h 838042"/>
                <a:gd name="connsiteX32" fmla="*/ 330189 w 1031207"/>
                <a:gd name="connsiteY32" fmla="*/ 780784 h 838042"/>
                <a:gd name="connsiteX33" fmla="*/ 332094 w 1031207"/>
                <a:gd name="connsiteY33" fmla="*/ 786499 h 838042"/>
                <a:gd name="connsiteX34" fmla="*/ 335904 w 1031207"/>
                <a:gd name="connsiteY34" fmla="*/ 790309 h 838042"/>
                <a:gd name="connsiteX35" fmla="*/ 364479 w 1031207"/>
                <a:gd name="connsiteY35" fmla="*/ 836029 h 838042"/>
                <a:gd name="connsiteX36" fmla="*/ 387339 w 1031207"/>
                <a:gd name="connsiteY36" fmla="*/ 837934 h 838042"/>
                <a:gd name="connsiteX37" fmla="*/ 395149 w 1031207"/>
                <a:gd name="connsiteY37" fmla="*/ 833530 h 838042"/>
                <a:gd name="connsiteX38" fmla="*/ 400674 w 1031207"/>
                <a:gd name="connsiteY38" fmla="*/ 784594 h 838042"/>
                <a:gd name="connsiteX39" fmla="*/ 404484 w 1031207"/>
                <a:gd name="connsiteY39" fmla="*/ 727444 h 838042"/>
                <a:gd name="connsiteX40" fmla="*/ 421629 w 1031207"/>
                <a:gd name="connsiteY40" fmla="*/ 672199 h 838042"/>
                <a:gd name="connsiteX41" fmla="*/ 462031 w 1031207"/>
                <a:gd name="connsiteY41" fmla="*/ 600072 h 838042"/>
                <a:gd name="connsiteX42" fmla="*/ 521252 w 1031207"/>
                <a:gd name="connsiteY42" fmla="*/ 565123 h 838042"/>
                <a:gd name="connsiteX43" fmla="*/ 597090 w 1031207"/>
                <a:gd name="connsiteY43" fmla="*/ 550915 h 838042"/>
                <a:gd name="connsiteX44" fmla="*/ 705543 w 1031207"/>
                <a:gd name="connsiteY44" fmla="*/ 612819 h 838042"/>
                <a:gd name="connsiteX45" fmla="*/ 777864 w 1031207"/>
                <a:gd name="connsiteY45" fmla="*/ 656959 h 838042"/>
                <a:gd name="connsiteX46" fmla="*/ 802629 w 1031207"/>
                <a:gd name="connsiteY46" fmla="*/ 632194 h 838042"/>
                <a:gd name="connsiteX47" fmla="*/ 798819 w 1031207"/>
                <a:gd name="connsiteY47" fmla="*/ 601714 h 838042"/>
                <a:gd name="connsiteX48" fmla="*/ 760538 w 1031207"/>
                <a:gd name="connsiteY48" fmla="*/ 562523 h 838042"/>
                <a:gd name="connsiteX49" fmla="*/ 648324 w 1031207"/>
                <a:gd name="connsiteY49" fmla="*/ 479794 h 838042"/>
                <a:gd name="connsiteX50" fmla="*/ 644514 w 1031207"/>
                <a:gd name="connsiteY50" fmla="*/ 462649 h 838042"/>
                <a:gd name="connsiteX51" fmla="*/ 655944 w 1031207"/>
                <a:gd name="connsiteY51" fmla="*/ 426454 h 838042"/>
                <a:gd name="connsiteX52" fmla="*/ 724524 w 1031207"/>
                <a:gd name="connsiteY52" fmla="*/ 405499 h 838042"/>
                <a:gd name="connsiteX53" fmla="*/ 811480 w 1031207"/>
                <a:gd name="connsiteY53" fmla="*/ 406906 h 838042"/>
                <a:gd name="connsiteX54" fmla="*/ 903973 w 1031207"/>
                <a:gd name="connsiteY54" fmla="*/ 417646 h 838042"/>
                <a:gd name="connsiteX55" fmla="*/ 1000032 w 1031207"/>
                <a:gd name="connsiteY55" fmla="*/ 426835 h 838042"/>
                <a:gd name="connsiteX56" fmla="*/ 1030191 w 1031207"/>
                <a:gd name="connsiteY56" fmla="*/ 402711 h 838042"/>
                <a:gd name="connsiteX57" fmla="*/ 1018256 w 1031207"/>
                <a:gd name="connsiteY57" fmla="*/ 377797 h 838042"/>
                <a:gd name="connsiteX58" fmla="*/ 962631 w 1031207"/>
                <a:gd name="connsiteY58" fmla="*/ 358029 h 838042"/>
                <a:gd name="connsiteX59" fmla="*/ 825489 w 1031207"/>
                <a:gd name="connsiteY59" fmla="*/ 357874 h 838042"/>
                <a:gd name="connsiteX60" fmla="*/ 753553 w 1031207"/>
                <a:gd name="connsiteY60" fmla="*/ 361702 h 838042"/>
                <a:gd name="connsiteX61" fmla="*/ 669279 w 1031207"/>
                <a:gd name="connsiteY61" fmla="*/ 369304 h 838042"/>
                <a:gd name="connsiteX62" fmla="*/ 642609 w 1031207"/>
                <a:gd name="connsiteY62" fmla="*/ 338824 h 838042"/>
                <a:gd name="connsiteX63" fmla="*/ 674145 w 1031207"/>
                <a:gd name="connsiteY63" fmla="*/ 304962 h 838042"/>
                <a:gd name="connsiteX64" fmla="*/ 705474 w 1031207"/>
                <a:gd name="connsiteY64" fmla="*/ 283579 h 838042"/>
                <a:gd name="connsiteX65" fmla="*/ 741669 w 1031207"/>
                <a:gd name="connsiteY65" fmla="*/ 251194 h 838042"/>
                <a:gd name="connsiteX66" fmla="*/ 780761 w 1031207"/>
                <a:gd name="connsiteY66" fmla="*/ 213846 h 838042"/>
                <a:gd name="connsiteX67" fmla="*/ 744143 w 1031207"/>
                <a:gd name="connsiteY67" fmla="*/ 201789 h 838042"/>
                <a:gd name="connsiteX68" fmla="*/ 692139 w 1031207"/>
                <a:gd name="connsiteY68" fmla="*/ 226429 h 838042"/>
                <a:gd name="connsiteX69" fmla="*/ 654420 w 1031207"/>
                <a:gd name="connsiteY69" fmla="*/ 257626 h 838042"/>
                <a:gd name="connsiteX70" fmla="*/ 613743 w 1031207"/>
                <a:gd name="connsiteY70" fmla="*/ 286712 h 838042"/>
                <a:gd name="connsiteX71" fmla="*/ 562599 w 1031207"/>
                <a:gd name="connsiteY71" fmla="*/ 287389 h 838042"/>
                <a:gd name="connsiteX72" fmla="*/ 528309 w 1031207"/>
                <a:gd name="connsiteY72" fmla="*/ 274054 h 838042"/>
                <a:gd name="connsiteX73" fmla="*/ 505449 w 1031207"/>
                <a:gd name="connsiteY73" fmla="*/ 235954 h 838042"/>
                <a:gd name="connsiteX74" fmla="*/ 507354 w 1031207"/>
                <a:gd name="connsiteY74" fmla="*/ 171184 h 838042"/>
                <a:gd name="connsiteX75" fmla="*/ 506056 w 1031207"/>
                <a:gd name="connsiteY75" fmla="*/ 73485 h 838042"/>
                <a:gd name="connsiteX76" fmla="*/ 451858 w 1031207"/>
                <a:gd name="connsiteY76" fmla="*/ 11248 h 838042"/>
                <a:gd name="connsiteX77" fmla="*/ 440212 w 1031207"/>
                <a:gd name="connsiteY77" fmla="*/ 75864 h 838042"/>
                <a:gd name="connsiteX78" fmla="*/ 436968 w 1031207"/>
                <a:gd name="connsiteY78" fmla="*/ 132660 h 838042"/>
                <a:gd name="connsiteX79" fmla="*/ 433796 w 1031207"/>
                <a:gd name="connsiteY79" fmla="*/ 214465 h 838042"/>
                <a:gd name="connsiteX0" fmla="*/ 433796 w 1031207"/>
                <a:gd name="connsiteY0" fmla="*/ 214465 h 841594"/>
                <a:gd name="connsiteX1" fmla="*/ 421629 w 1031207"/>
                <a:gd name="connsiteY1" fmla="*/ 253099 h 841594"/>
                <a:gd name="connsiteX2" fmla="*/ 394959 w 1031207"/>
                <a:gd name="connsiteY2" fmla="*/ 262624 h 841594"/>
                <a:gd name="connsiteX3" fmla="*/ 356331 w 1031207"/>
                <a:gd name="connsiteY3" fmla="*/ 271935 h 841594"/>
                <a:gd name="connsiteX4" fmla="*/ 313044 w 1031207"/>
                <a:gd name="connsiteY4" fmla="*/ 289293 h 841594"/>
                <a:gd name="connsiteX5" fmla="*/ 265419 w 1031207"/>
                <a:gd name="connsiteY5" fmla="*/ 285484 h 841594"/>
                <a:gd name="connsiteX6" fmla="*/ 219699 w 1031207"/>
                <a:gd name="connsiteY6" fmla="*/ 272149 h 841594"/>
                <a:gd name="connsiteX7" fmla="*/ 189219 w 1031207"/>
                <a:gd name="connsiteY7" fmla="*/ 262624 h 841594"/>
                <a:gd name="connsiteX8" fmla="*/ 156834 w 1031207"/>
                <a:gd name="connsiteY8" fmla="*/ 239764 h 841594"/>
                <a:gd name="connsiteX9" fmla="*/ 122074 w 1031207"/>
                <a:gd name="connsiteY9" fmla="*/ 218050 h 841594"/>
                <a:gd name="connsiteX10" fmla="*/ 101589 w 1031207"/>
                <a:gd name="connsiteY10" fmla="*/ 203569 h 841594"/>
                <a:gd name="connsiteX11" fmla="*/ 59679 w 1031207"/>
                <a:gd name="connsiteY11" fmla="*/ 197854 h 841594"/>
                <a:gd name="connsiteX12" fmla="*/ 48331 w 1031207"/>
                <a:gd name="connsiteY12" fmla="*/ 241190 h 841594"/>
                <a:gd name="connsiteX13" fmla="*/ 63490 w 1031207"/>
                <a:gd name="connsiteY13" fmla="*/ 272150 h 841594"/>
                <a:gd name="connsiteX14" fmla="*/ 124449 w 1031207"/>
                <a:gd name="connsiteY14" fmla="*/ 289294 h 841594"/>
                <a:gd name="connsiteX15" fmla="*/ 191124 w 1031207"/>
                <a:gd name="connsiteY15" fmla="*/ 308344 h 841594"/>
                <a:gd name="connsiteX16" fmla="*/ 226553 w 1031207"/>
                <a:gd name="connsiteY16" fmla="*/ 323832 h 841594"/>
                <a:gd name="connsiteX17" fmla="*/ 291209 w 1031207"/>
                <a:gd name="connsiteY17" fmla="*/ 364030 h 841594"/>
                <a:gd name="connsiteX18" fmla="*/ 301013 w 1031207"/>
                <a:gd name="connsiteY18" fmla="*/ 410802 h 841594"/>
                <a:gd name="connsiteX19" fmla="*/ 263514 w 1031207"/>
                <a:gd name="connsiteY19" fmla="*/ 447409 h 841594"/>
                <a:gd name="connsiteX20" fmla="*/ 217240 w 1031207"/>
                <a:gd name="connsiteY20" fmla="*/ 459458 h 841594"/>
                <a:gd name="connsiteX21" fmla="*/ 136827 w 1031207"/>
                <a:gd name="connsiteY21" fmla="*/ 465397 h 841594"/>
                <a:gd name="connsiteX22" fmla="*/ 88254 w 1031207"/>
                <a:gd name="connsiteY22" fmla="*/ 468364 h 841594"/>
                <a:gd name="connsiteX23" fmla="*/ 27294 w 1031207"/>
                <a:gd name="connsiteY23" fmla="*/ 477889 h 841594"/>
                <a:gd name="connsiteX24" fmla="*/ 624 w 1031207"/>
                <a:gd name="connsiteY24" fmla="*/ 504559 h 841594"/>
                <a:gd name="connsiteX25" fmla="*/ 51344 w 1031207"/>
                <a:gd name="connsiteY25" fmla="*/ 547857 h 841594"/>
                <a:gd name="connsiteX26" fmla="*/ 153024 w 1031207"/>
                <a:gd name="connsiteY26" fmla="*/ 538849 h 841594"/>
                <a:gd name="connsiteX27" fmla="*/ 268163 w 1031207"/>
                <a:gd name="connsiteY27" fmla="*/ 519747 h 841594"/>
                <a:gd name="connsiteX28" fmla="*/ 351144 w 1031207"/>
                <a:gd name="connsiteY28" fmla="*/ 561709 h 841594"/>
                <a:gd name="connsiteX29" fmla="*/ 362574 w 1031207"/>
                <a:gd name="connsiteY29" fmla="*/ 609334 h 841594"/>
                <a:gd name="connsiteX30" fmla="*/ 330189 w 1031207"/>
                <a:gd name="connsiteY30" fmla="*/ 704584 h 841594"/>
                <a:gd name="connsiteX31" fmla="*/ 328284 w 1031207"/>
                <a:gd name="connsiteY31" fmla="*/ 756019 h 841594"/>
                <a:gd name="connsiteX32" fmla="*/ 330189 w 1031207"/>
                <a:gd name="connsiteY32" fmla="*/ 780784 h 841594"/>
                <a:gd name="connsiteX33" fmla="*/ 332094 w 1031207"/>
                <a:gd name="connsiteY33" fmla="*/ 786499 h 841594"/>
                <a:gd name="connsiteX34" fmla="*/ 335904 w 1031207"/>
                <a:gd name="connsiteY34" fmla="*/ 790309 h 841594"/>
                <a:gd name="connsiteX35" fmla="*/ 364479 w 1031207"/>
                <a:gd name="connsiteY35" fmla="*/ 836029 h 841594"/>
                <a:gd name="connsiteX36" fmla="*/ 387339 w 1031207"/>
                <a:gd name="connsiteY36" fmla="*/ 837934 h 841594"/>
                <a:gd name="connsiteX37" fmla="*/ 400674 w 1031207"/>
                <a:gd name="connsiteY37" fmla="*/ 784594 h 841594"/>
                <a:gd name="connsiteX38" fmla="*/ 404484 w 1031207"/>
                <a:gd name="connsiteY38" fmla="*/ 727444 h 841594"/>
                <a:gd name="connsiteX39" fmla="*/ 421629 w 1031207"/>
                <a:gd name="connsiteY39" fmla="*/ 672199 h 841594"/>
                <a:gd name="connsiteX40" fmla="*/ 462031 w 1031207"/>
                <a:gd name="connsiteY40" fmla="*/ 600072 h 841594"/>
                <a:gd name="connsiteX41" fmla="*/ 521252 w 1031207"/>
                <a:gd name="connsiteY41" fmla="*/ 565123 h 841594"/>
                <a:gd name="connsiteX42" fmla="*/ 597090 w 1031207"/>
                <a:gd name="connsiteY42" fmla="*/ 550915 h 841594"/>
                <a:gd name="connsiteX43" fmla="*/ 705543 w 1031207"/>
                <a:gd name="connsiteY43" fmla="*/ 612819 h 841594"/>
                <a:gd name="connsiteX44" fmla="*/ 777864 w 1031207"/>
                <a:gd name="connsiteY44" fmla="*/ 656959 h 841594"/>
                <a:gd name="connsiteX45" fmla="*/ 802629 w 1031207"/>
                <a:gd name="connsiteY45" fmla="*/ 632194 h 841594"/>
                <a:gd name="connsiteX46" fmla="*/ 798819 w 1031207"/>
                <a:gd name="connsiteY46" fmla="*/ 601714 h 841594"/>
                <a:gd name="connsiteX47" fmla="*/ 760538 w 1031207"/>
                <a:gd name="connsiteY47" fmla="*/ 562523 h 841594"/>
                <a:gd name="connsiteX48" fmla="*/ 648324 w 1031207"/>
                <a:gd name="connsiteY48" fmla="*/ 479794 h 841594"/>
                <a:gd name="connsiteX49" fmla="*/ 644514 w 1031207"/>
                <a:gd name="connsiteY49" fmla="*/ 462649 h 841594"/>
                <a:gd name="connsiteX50" fmla="*/ 655944 w 1031207"/>
                <a:gd name="connsiteY50" fmla="*/ 426454 h 841594"/>
                <a:gd name="connsiteX51" fmla="*/ 724524 w 1031207"/>
                <a:gd name="connsiteY51" fmla="*/ 405499 h 841594"/>
                <a:gd name="connsiteX52" fmla="*/ 811480 w 1031207"/>
                <a:gd name="connsiteY52" fmla="*/ 406906 h 841594"/>
                <a:gd name="connsiteX53" fmla="*/ 903973 w 1031207"/>
                <a:gd name="connsiteY53" fmla="*/ 417646 h 841594"/>
                <a:gd name="connsiteX54" fmla="*/ 1000032 w 1031207"/>
                <a:gd name="connsiteY54" fmla="*/ 426835 h 841594"/>
                <a:gd name="connsiteX55" fmla="*/ 1030191 w 1031207"/>
                <a:gd name="connsiteY55" fmla="*/ 402711 h 841594"/>
                <a:gd name="connsiteX56" fmla="*/ 1018256 w 1031207"/>
                <a:gd name="connsiteY56" fmla="*/ 377797 h 841594"/>
                <a:gd name="connsiteX57" fmla="*/ 962631 w 1031207"/>
                <a:gd name="connsiteY57" fmla="*/ 358029 h 841594"/>
                <a:gd name="connsiteX58" fmla="*/ 825489 w 1031207"/>
                <a:gd name="connsiteY58" fmla="*/ 357874 h 841594"/>
                <a:gd name="connsiteX59" fmla="*/ 753553 w 1031207"/>
                <a:gd name="connsiteY59" fmla="*/ 361702 h 841594"/>
                <a:gd name="connsiteX60" fmla="*/ 669279 w 1031207"/>
                <a:gd name="connsiteY60" fmla="*/ 369304 h 841594"/>
                <a:gd name="connsiteX61" fmla="*/ 642609 w 1031207"/>
                <a:gd name="connsiteY61" fmla="*/ 338824 h 841594"/>
                <a:gd name="connsiteX62" fmla="*/ 674145 w 1031207"/>
                <a:gd name="connsiteY62" fmla="*/ 304962 h 841594"/>
                <a:gd name="connsiteX63" fmla="*/ 705474 w 1031207"/>
                <a:gd name="connsiteY63" fmla="*/ 283579 h 841594"/>
                <a:gd name="connsiteX64" fmla="*/ 741669 w 1031207"/>
                <a:gd name="connsiteY64" fmla="*/ 251194 h 841594"/>
                <a:gd name="connsiteX65" fmla="*/ 780761 w 1031207"/>
                <a:gd name="connsiteY65" fmla="*/ 213846 h 841594"/>
                <a:gd name="connsiteX66" fmla="*/ 744143 w 1031207"/>
                <a:gd name="connsiteY66" fmla="*/ 201789 h 841594"/>
                <a:gd name="connsiteX67" fmla="*/ 692139 w 1031207"/>
                <a:gd name="connsiteY67" fmla="*/ 226429 h 841594"/>
                <a:gd name="connsiteX68" fmla="*/ 654420 w 1031207"/>
                <a:gd name="connsiteY68" fmla="*/ 257626 h 841594"/>
                <a:gd name="connsiteX69" fmla="*/ 613743 w 1031207"/>
                <a:gd name="connsiteY69" fmla="*/ 286712 h 841594"/>
                <a:gd name="connsiteX70" fmla="*/ 562599 w 1031207"/>
                <a:gd name="connsiteY70" fmla="*/ 287389 h 841594"/>
                <a:gd name="connsiteX71" fmla="*/ 528309 w 1031207"/>
                <a:gd name="connsiteY71" fmla="*/ 274054 h 841594"/>
                <a:gd name="connsiteX72" fmla="*/ 505449 w 1031207"/>
                <a:gd name="connsiteY72" fmla="*/ 235954 h 841594"/>
                <a:gd name="connsiteX73" fmla="*/ 507354 w 1031207"/>
                <a:gd name="connsiteY73" fmla="*/ 171184 h 841594"/>
                <a:gd name="connsiteX74" fmla="*/ 506056 w 1031207"/>
                <a:gd name="connsiteY74" fmla="*/ 73485 h 841594"/>
                <a:gd name="connsiteX75" fmla="*/ 451858 w 1031207"/>
                <a:gd name="connsiteY75" fmla="*/ 11248 h 841594"/>
                <a:gd name="connsiteX76" fmla="*/ 440212 w 1031207"/>
                <a:gd name="connsiteY76" fmla="*/ 75864 h 841594"/>
                <a:gd name="connsiteX77" fmla="*/ 436968 w 1031207"/>
                <a:gd name="connsiteY77" fmla="*/ 132660 h 841594"/>
                <a:gd name="connsiteX78" fmla="*/ 433796 w 1031207"/>
                <a:gd name="connsiteY78" fmla="*/ 214465 h 841594"/>
                <a:gd name="connsiteX0" fmla="*/ 433796 w 1031207"/>
                <a:gd name="connsiteY0" fmla="*/ 214465 h 839740"/>
                <a:gd name="connsiteX1" fmla="*/ 421629 w 1031207"/>
                <a:gd name="connsiteY1" fmla="*/ 253099 h 839740"/>
                <a:gd name="connsiteX2" fmla="*/ 394959 w 1031207"/>
                <a:gd name="connsiteY2" fmla="*/ 262624 h 839740"/>
                <a:gd name="connsiteX3" fmla="*/ 356331 w 1031207"/>
                <a:gd name="connsiteY3" fmla="*/ 271935 h 839740"/>
                <a:gd name="connsiteX4" fmla="*/ 313044 w 1031207"/>
                <a:gd name="connsiteY4" fmla="*/ 289293 h 839740"/>
                <a:gd name="connsiteX5" fmla="*/ 265419 w 1031207"/>
                <a:gd name="connsiteY5" fmla="*/ 285484 h 839740"/>
                <a:gd name="connsiteX6" fmla="*/ 219699 w 1031207"/>
                <a:gd name="connsiteY6" fmla="*/ 272149 h 839740"/>
                <a:gd name="connsiteX7" fmla="*/ 189219 w 1031207"/>
                <a:gd name="connsiteY7" fmla="*/ 262624 h 839740"/>
                <a:gd name="connsiteX8" fmla="*/ 156834 w 1031207"/>
                <a:gd name="connsiteY8" fmla="*/ 239764 h 839740"/>
                <a:gd name="connsiteX9" fmla="*/ 122074 w 1031207"/>
                <a:gd name="connsiteY9" fmla="*/ 218050 h 839740"/>
                <a:gd name="connsiteX10" fmla="*/ 101589 w 1031207"/>
                <a:gd name="connsiteY10" fmla="*/ 203569 h 839740"/>
                <a:gd name="connsiteX11" fmla="*/ 59679 w 1031207"/>
                <a:gd name="connsiteY11" fmla="*/ 197854 h 839740"/>
                <a:gd name="connsiteX12" fmla="*/ 48331 w 1031207"/>
                <a:gd name="connsiteY12" fmla="*/ 241190 h 839740"/>
                <a:gd name="connsiteX13" fmla="*/ 63490 w 1031207"/>
                <a:gd name="connsiteY13" fmla="*/ 272150 h 839740"/>
                <a:gd name="connsiteX14" fmla="*/ 124449 w 1031207"/>
                <a:gd name="connsiteY14" fmla="*/ 289294 h 839740"/>
                <a:gd name="connsiteX15" fmla="*/ 191124 w 1031207"/>
                <a:gd name="connsiteY15" fmla="*/ 308344 h 839740"/>
                <a:gd name="connsiteX16" fmla="*/ 226553 w 1031207"/>
                <a:gd name="connsiteY16" fmla="*/ 323832 h 839740"/>
                <a:gd name="connsiteX17" fmla="*/ 291209 w 1031207"/>
                <a:gd name="connsiteY17" fmla="*/ 364030 h 839740"/>
                <a:gd name="connsiteX18" fmla="*/ 301013 w 1031207"/>
                <a:gd name="connsiteY18" fmla="*/ 410802 h 839740"/>
                <a:gd name="connsiteX19" fmla="*/ 263514 w 1031207"/>
                <a:gd name="connsiteY19" fmla="*/ 447409 h 839740"/>
                <a:gd name="connsiteX20" fmla="*/ 217240 w 1031207"/>
                <a:gd name="connsiteY20" fmla="*/ 459458 h 839740"/>
                <a:gd name="connsiteX21" fmla="*/ 136827 w 1031207"/>
                <a:gd name="connsiteY21" fmla="*/ 465397 h 839740"/>
                <a:gd name="connsiteX22" fmla="*/ 88254 w 1031207"/>
                <a:gd name="connsiteY22" fmla="*/ 468364 h 839740"/>
                <a:gd name="connsiteX23" fmla="*/ 27294 w 1031207"/>
                <a:gd name="connsiteY23" fmla="*/ 477889 h 839740"/>
                <a:gd name="connsiteX24" fmla="*/ 624 w 1031207"/>
                <a:gd name="connsiteY24" fmla="*/ 504559 h 839740"/>
                <a:gd name="connsiteX25" fmla="*/ 51344 w 1031207"/>
                <a:gd name="connsiteY25" fmla="*/ 547857 h 839740"/>
                <a:gd name="connsiteX26" fmla="*/ 153024 w 1031207"/>
                <a:gd name="connsiteY26" fmla="*/ 538849 h 839740"/>
                <a:gd name="connsiteX27" fmla="*/ 268163 w 1031207"/>
                <a:gd name="connsiteY27" fmla="*/ 519747 h 839740"/>
                <a:gd name="connsiteX28" fmla="*/ 351144 w 1031207"/>
                <a:gd name="connsiteY28" fmla="*/ 561709 h 839740"/>
                <a:gd name="connsiteX29" fmla="*/ 362574 w 1031207"/>
                <a:gd name="connsiteY29" fmla="*/ 609334 h 839740"/>
                <a:gd name="connsiteX30" fmla="*/ 330189 w 1031207"/>
                <a:gd name="connsiteY30" fmla="*/ 704584 h 839740"/>
                <a:gd name="connsiteX31" fmla="*/ 328284 w 1031207"/>
                <a:gd name="connsiteY31" fmla="*/ 756019 h 839740"/>
                <a:gd name="connsiteX32" fmla="*/ 330189 w 1031207"/>
                <a:gd name="connsiteY32" fmla="*/ 780784 h 839740"/>
                <a:gd name="connsiteX33" fmla="*/ 332094 w 1031207"/>
                <a:gd name="connsiteY33" fmla="*/ 786499 h 839740"/>
                <a:gd name="connsiteX34" fmla="*/ 335904 w 1031207"/>
                <a:gd name="connsiteY34" fmla="*/ 790309 h 839740"/>
                <a:gd name="connsiteX35" fmla="*/ 355316 w 1031207"/>
                <a:gd name="connsiteY35" fmla="*/ 827377 h 839740"/>
                <a:gd name="connsiteX36" fmla="*/ 387339 w 1031207"/>
                <a:gd name="connsiteY36" fmla="*/ 837934 h 839740"/>
                <a:gd name="connsiteX37" fmla="*/ 400674 w 1031207"/>
                <a:gd name="connsiteY37" fmla="*/ 784594 h 839740"/>
                <a:gd name="connsiteX38" fmla="*/ 404484 w 1031207"/>
                <a:gd name="connsiteY38" fmla="*/ 727444 h 839740"/>
                <a:gd name="connsiteX39" fmla="*/ 421629 w 1031207"/>
                <a:gd name="connsiteY39" fmla="*/ 672199 h 839740"/>
                <a:gd name="connsiteX40" fmla="*/ 462031 w 1031207"/>
                <a:gd name="connsiteY40" fmla="*/ 600072 h 839740"/>
                <a:gd name="connsiteX41" fmla="*/ 521252 w 1031207"/>
                <a:gd name="connsiteY41" fmla="*/ 565123 h 839740"/>
                <a:gd name="connsiteX42" fmla="*/ 597090 w 1031207"/>
                <a:gd name="connsiteY42" fmla="*/ 550915 h 839740"/>
                <a:gd name="connsiteX43" fmla="*/ 705543 w 1031207"/>
                <a:gd name="connsiteY43" fmla="*/ 612819 h 839740"/>
                <a:gd name="connsiteX44" fmla="*/ 777864 w 1031207"/>
                <a:gd name="connsiteY44" fmla="*/ 656959 h 839740"/>
                <a:gd name="connsiteX45" fmla="*/ 802629 w 1031207"/>
                <a:gd name="connsiteY45" fmla="*/ 632194 h 839740"/>
                <a:gd name="connsiteX46" fmla="*/ 798819 w 1031207"/>
                <a:gd name="connsiteY46" fmla="*/ 601714 h 839740"/>
                <a:gd name="connsiteX47" fmla="*/ 760538 w 1031207"/>
                <a:gd name="connsiteY47" fmla="*/ 562523 h 839740"/>
                <a:gd name="connsiteX48" fmla="*/ 648324 w 1031207"/>
                <a:gd name="connsiteY48" fmla="*/ 479794 h 839740"/>
                <a:gd name="connsiteX49" fmla="*/ 644514 w 1031207"/>
                <a:gd name="connsiteY49" fmla="*/ 462649 h 839740"/>
                <a:gd name="connsiteX50" fmla="*/ 655944 w 1031207"/>
                <a:gd name="connsiteY50" fmla="*/ 426454 h 839740"/>
                <a:gd name="connsiteX51" fmla="*/ 724524 w 1031207"/>
                <a:gd name="connsiteY51" fmla="*/ 405499 h 839740"/>
                <a:gd name="connsiteX52" fmla="*/ 811480 w 1031207"/>
                <a:gd name="connsiteY52" fmla="*/ 406906 h 839740"/>
                <a:gd name="connsiteX53" fmla="*/ 903973 w 1031207"/>
                <a:gd name="connsiteY53" fmla="*/ 417646 h 839740"/>
                <a:gd name="connsiteX54" fmla="*/ 1000032 w 1031207"/>
                <a:gd name="connsiteY54" fmla="*/ 426835 h 839740"/>
                <a:gd name="connsiteX55" fmla="*/ 1030191 w 1031207"/>
                <a:gd name="connsiteY55" fmla="*/ 402711 h 839740"/>
                <a:gd name="connsiteX56" fmla="*/ 1018256 w 1031207"/>
                <a:gd name="connsiteY56" fmla="*/ 377797 h 839740"/>
                <a:gd name="connsiteX57" fmla="*/ 962631 w 1031207"/>
                <a:gd name="connsiteY57" fmla="*/ 358029 h 839740"/>
                <a:gd name="connsiteX58" fmla="*/ 825489 w 1031207"/>
                <a:gd name="connsiteY58" fmla="*/ 357874 h 839740"/>
                <a:gd name="connsiteX59" fmla="*/ 753553 w 1031207"/>
                <a:gd name="connsiteY59" fmla="*/ 361702 h 839740"/>
                <a:gd name="connsiteX60" fmla="*/ 669279 w 1031207"/>
                <a:gd name="connsiteY60" fmla="*/ 369304 h 839740"/>
                <a:gd name="connsiteX61" fmla="*/ 642609 w 1031207"/>
                <a:gd name="connsiteY61" fmla="*/ 338824 h 839740"/>
                <a:gd name="connsiteX62" fmla="*/ 674145 w 1031207"/>
                <a:gd name="connsiteY62" fmla="*/ 304962 h 839740"/>
                <a:gd name="connsiteX63" fmla="*/ 705474 w 1031207"/>
                <a:gd name="connsiteY63" fmla="*/ 283579 h 839740"/>
                <a:gd name="connsiteX64" fmla="*/ 741669 w 1031207"/>
                <a:gd name="connsiteY64" fmla="*/ 251194 h 839740"/>
                <a:gd name="connsiteX65" fmla="*/ 780761 w 1031207"/>
                <a:gd name="connsiteY65" fmla="*/ 213846 h 839740"/>
                <a:gd name="connsiteX66" fmla="*/ 744143 w 1031207"/>
                <a:gd name="connsiteY66" fmla="*/ 201789 h 839740"/>
                <a:gd name="connsiteX67" fmla="*/ 692139 w 1031207"/>
                <a:gd name="connsiteY67" fmla="*/ 226429 h 839740"/>
                <a:gd name="connsiteX68" fmla="*/ 654420 w 1031207"/>
                <a:gd name="connsiteY68" fmla="*/ 257626 h 839740"/>
                <a:gd name="connsiteX69" fmla="*/ 613743 w 1031207"/>
                <a:gd name="connsiteY69" fmla="*/ 286712 h 839740"/>
                <a:gd name="connsiteX70" fmla="*/ 562599 w 1031207"/>
                <a:gd name="connsiteY70" fmla="*/ 287389 h 839740"/>
                <a:gd name="connsiteX71" fmla="*/ 528309 w 1031207"/>
                <a:gd name="connsiteY71" fmla="*/ 274054 h 839740"/>
                <a:gd name="connsiteX72" fmla="*/ 505449 w 1031207"/>
                <a:gd name="connsiteY72" fmla="*/ 235954 h 839740"/>
                <a:gd name="connsiteX73" fmla="*/ 507354 w 1031207"/>
                <a:gd name="connsiteY73" fmla="*/ 171184 h 839740"/>
                <a:gd name="connsiteX74" fmla="*/ 506056 w 1031207"/>
                <a:gd name="connsiteY74" fmla="*/ 73485 h 839740"/>
                <a:gd name="connsiteX75" fmla="*/ 451858 w 1031207"/>
                <a:gd name="connsiteY75" fmla="*/ 11248 h 839740"/>
                <a:gd name="connsiteX76" fmla="*/ 440212 w 1031207"/>
                <a:gd name="connsiteY76" fmla="*/ 75864 h 839740"/>
                <a:gd name="connsiteX77" fmla="*/ 436968 w 1031207"/>
                <a:gd name="connsiteY77" fmla="*/ 132660 h 839740"/>
                <a:gd name="connsiteX78" fmla="*/ 433796 w 1031207"/>
                <a:gd name="connsiteY78" fmla="*/ 214465 h 839740"/>
                <a:gd name="connsiteX0" fmla="*/ 433796 w 1031207"/>
                <a:gd name="connsiteY0" fmla="*/ 214465 h 840498"/>
                <a:gd name="connsiteX1" fmla="*/ 421629 w 1031207"/>
                <a:gd name="connsiteY1" fmla="*/ 253099 h 840498"/>
                <a:gd name="connsiteX2" fmla="*/ 394959 w 1031207"/>
                <a:gd name="connsiteY2" fmla="*/ 262624 h 840498"/>
                <a:gd name="connsiteX3" fmla="*/ 356331 w 1031207"/>
                <a:gd name="connsiteY3" fmla="*/ 271935 h 840498"/>
                <a:gd name="connsiteX4" fmla="*/ 313044 w 1031207"/>
                <a:gd name="connsiteY4" fmla="*/ 289293 h 840498"/>
                <a:gd name="connsiteX5" fmla="*/ 265419 w 1031207"/>
                <a:gd name="connsiteY5" fmla="*/ 285484 h 840498"/>
                <a:gd name="connsiteX6" fmla="*/ 219699 w 1031207"/>
                <a:gd name="connsiteY6" fmla="*/ 272149 h 840498"/>
                <a:gd name="connsiteX7" fmla="*/ 189219 w 1031207"/>
                <a:gd name="connsiteY7" fmla="*/ 262624 h 840498"/>
                <a:gd name="connsiteX8" fmla="*/ 156834 w 1031207"/>
                <a:gd name="connsiteY8" fmla="*/ 239764 h 840498"/>
                <a:gd name="connsiteX9" fmla="*/ 122074 w 1031207"/>
                <a:gd name="connsiteY9" fmla="*/ 218050 h 840498"/>
                <a:gd name="connsiteX10" fmla="*/ 101589 w 1031207"/>
                <a:gd name="connsiteY10" fmla="*/ 203569 h 840498"/>
                <a:gd name="connsiteX11" fmla="*/ 59679 w 1031207"/>
                <a:gd name="connsiteY11" fmla="*/ 197854 h 840498"/>
                <a:gd name="connsiteX12" fmla="*/ 48331 w 1031207"/>
                <a:gd name="connsiteY12" fmla="*/ 241190 h 840498"/>
                <a:gd name="connsiteX13" fmla="*/ 63490 w 1031207"/>
                <a:gd name="connsiteY13" fmla="*/ 272150 h 840498"/>
                <a:gd name="connsiteX14" fmla="*/ 124449 w 1031207"/>
                <a:gd name="connsiteY14" fmla="*/ 289294 h 840498"/>
                <a:gd name="connsiteX15" fmla="*/ 191124 w 1031207"/>
                <a:gd name="connsiteY15" fmla="*/ 308344 h 840498"/>
                <a:gd name="connsiteX16" fmla="*/ 226553 w 1031207"/>
                <a:gd name="connsiteY16" fmla="*/ 323832 h 840498"/>
                <a:gd name="connsiteX17" fmla="*/ 291209 w 1031207"/>
                <a:gd name="connsiteY17" fmla="*/ 364030 h 840498"/>
                <a:gd name="connsiteX18" fmla="*/ 301013 w 1031207"/>
                <a:gd name="connsiteY18" fmla="*/ 410802 h 840498"/>
                <a:gd name="connsiteX19" fmla="*/ 263514 w 1031207"/>
                <a:gd name="connsiteY19" fmla="*/ 447409 h 840498"/>
                <a:gd name="connsiteX20" fmla="*/ 217240 w 1031207"/>
                <a:gd name="connsiteY20" fmla="*/ 459458 h 840498"/>
                <a:gd name="connsiteX21" fmla="*/ 136827 w 1031207"/>
                <a:gd name="connsiteY21" fmla="*/ 465397 h 840498"/>
                <a:gd name="connsiteX22" fmla="*/ 88254 w 1031207"/>
                <a:gd name="connsiteY22" fmla="*/ 468364 h 840498"/>
                <a:gd name="connsiteX23" fmla="*/ 27294 w 1031207"/>
                <a:gd name="connsiteY23" fmla="*/ 477889 h 840498"/>
                <a:gd name="connsiteX24" fmla="*/ 624 w 1031207"/>
                <a:gd name="connsiteY24" fmla="*/ 504559 h 840498"/>
                <a:gd name="connsiteX25" fmla="*/ 51344 w 1031207"/>
                <a:gd name="connsiteY25" fmla="*/ 547857 h 840498"/>
                <a:gd name="connsiteX26" fmla="*/ 153024 w 1031207"/>
                <a:gd name="connsiteY26" fmla="*/ 538849 h 840498"/>
                <a:gd name="connsiteX27" fmla="*/ 268163 w 1031207"/>
                <a:gd name="connsiteY27" fmla="*/ 519747 h 840498"/>
                <a:gd name="connsiteX28" fmla="*/ 351144 w 1031207"/>
                <a:gd name="connsiteY28" fmla="*/ 561709 h 840498"/>
                <a:gd name="connsiteX29" fmla="*/ 362574 w 1031207"/>
                <a:gd name="connsiteY29" fmla="*/ 609334 h 840498"/>
                <a:gd name="connsiteX30" fmla="*/ 330189 w 1031207"/>
                <a:gd name="connsiteY30" fmla="*/ 704584 h 840498"/>
                <a:gd name="connsiteX31" fmla="*/ 328284 w 1031207"/>
                <a:gd name="connsiteY31" fmla="*/ 756019 h 840498"/>
                <a:gd name="connsiteX32" fmla="*/ 330189 w 1031207"/>
                <a:gd name="connsiteY32" fmla="*/ 780784 h 840498"/>
                <a:gd name="connsiteX33" fmla="*/ 332094 w 1031207"/>
                <a:gd name="connsiteY33" fmla="*/ 786499 h 840498"/>
                <a:gd name="connsiteX34" fmla="*/ 355316 w 1031207"/>
                <a:gd name="connsiteY34" fmla="*/ 827377 h 840498"/>
                <a:gd name="connsiteX35" fmla="*/ 387339 w 1031207"/>
                <a:gd name="connsiteY35" fmla="*/ 837934 h 840498"/>
                <a:gd name="connsiteX36" fmla="*/ 400674 w 1031207"/>
                <a:gd name="connsiteY36" fmla="*/ 784594 h 840498"/>
                <a:gd name="connsiteX37" fmla="*/ 404484 w 1031207"/>
                <a:gd name="connsiteY37" fmla="*/ 727444 h 840498"/>
                <a:gd name="connsiteX38" fmla="*/ 421629 w 1031207"/>
                <a:gd name="connsiteY38" fmla="*/ 672199 h 840498"/>
                <a:gd name="connsiteX39" fmla="*/ 462031 w 1031207"/>
                <a:gd name="connsiteY39" fmla="*/ 600072 h 840498"/>
                <a:gd name="connsiteX40" fmla="*/ 521252 w 1031207"/>
                <a:gd name="connsiteY40" fmla="*/ 565123 h 840498"/>
                <a:gd name="connsiteX41" fmla="*/ 597090 w 1031207"/>
                <a:gd name="connsiteY41" fmla="*/ 550915 h 840498"/>
                <a:gd name="connsiteX42" fmla="*/ 705543 w 1031207"/>
                <a:gd name="connsiteY42" fmla="*/ 612819 h 840498"/>
                <a:gd name="connsiteX43" fmla="*/ 777864 w 1031207"/>
                <a:gd name="connsiteY43" fmla="*/ 656959 h 840498"/>
                <a:gd name="connsiteX44" fmla="*/ 802629 w 1031207"/>
                <a:gd name="connsiteY44" fmla="*/ 632194 h 840498"/>
                <a:gd name="connsiteX45" fmla="*/ 798819 w 1031207"/>
                <a:gd name="connsiteY45" fmla="*/ 601714 h 840498"/>
                <a:gd name="connsiteX46" fmla="*/ 760538 w 1031207"/>
                <a:gd name="connsiteY46" fmla="*/ 562523 h 840498"/>
                <a:gd name="connsiteX47" fmla="*/ 648324 w 1031207"/>
                <a:gd name="connsiteY47" fmla="*/ 479794 h 840498"/>
                <a:gd name="connsiteX48" fmla="*/ 644514 w 1031207"/>
                <a:gd name="connsiteY48" fmla="*/ 462649 h 840498"/>
                <a:gd name="connsiteX49" fmla="*/ 655944 w 1031207"/>
                <a:gd name="connsiteY49" fmla="*/ 426454 h 840498"/>
                <a:gd name="connsiteX50" fmla="*/ 724524 w 1031207"/>
                <a:gd name="connsiteY50" fmla="*/ 405499 h 840498"/>
                <a:gd name="connsiteX51" fmla="*/ 811480 w 1031207"/>
                <a:gd name="connsiteY51" fmla="*/ 406906 h 840498"/>
                <a:gd name="connsiteX52" fmla="*/ 903973 w 1031207"/>
                <a:gd name="connsiteY52" fmla="*/ 417646 h 840498"/>
                <a:gd name="connsiteX53" fmla="*/ 1000032 w 1031207"/>
                <a:gd name="connsiteY53" fmla="*/ 426835 h 840498"/>
                <a:gd name="connsiteX54" fmla="*/ 1030191 w 1031207"/>
                <a:gd name="connsiteY54" fmla="*/ 402711 h 840498"/>
                <a:gd name="connsiteX55" fmla="*/ 1018256 w 1031207"/>
                <a:gd name="connsiteY55" fmla="*/ 377797 h 840498"/>
                <a:gd name="connsiteX56" fmla="*/ 962631 w 1031207"/>
                <a:gd name="connsiteY56" fmla="*/ 358029 h 840498"/>
                <a:gd name="connsiteX57" fmla="*/ 825489 w 1031207"/>
                <a:gd name="connsiteY57" fmla="*/ 357874 h 840498"/>
                <a:gd name="connsiteX58" fmla="*/ 753553 w 1031207"/>
                <a:gd name="connsiteY58" fmla="*/ 361702 h 840498"/>
                <a:gd name="connsiteX59" fmla="*/ 669279 w 1031207"/>
                <a:gd name="connsiteY59" fmla="*/ 369304 h 840498"/>
                <a:gd name="connsiteX60" fmla="*/ 642609 w 1031207"/>
                <a:gd name="connsiteY60" fmla="*/ 338824 h 840498"/>
                <a:gd name="connsiteX61" fmla="*/ 674145 w 1031207"/>
                <a:gd name="connsiteY61" fmla="*/ 304962 h 840498"/>
                <a:gd name="connsiteX62" fmla="*/ 705474 w 1031207"/>
                <a:gd name="connsiteY62" fmla="*/ 283579 h 840498"/>
                <a:gd name="connsiteX63" fmla="*/ 741669 w 1031207"/>
                <a:gd name="connsiteY63" fmla="*/ 251194 h 840498"/>
                <a:gd name="connsiteX64" fmla="*/ 780761 w 1031207"/>
                <a:gd name="connsiteY64" fmla="*/ 213846 h 840498"/>
                <a:gd name="connsiteX65" fmla="*/ 744143 w 1031207"/>
                <a:gd name="connsiteY65" fmla="*/ 201789 h 840498"/>
                <a:gd name="connsiteX66" fmla="*/ 692139 w 1031207"/>
                <a:gd name="connsiteY66" fmla="*/ 226429 h 840498"/>
                <a:gd name="connsiteX67" fmla="*/ 654420 w 1031207"/>
                <a:gd name="connsiteY67" fmla="*/ 257626 h 840498"/>
                <a:gd name="connsiteX68" fmla="*/ 613743 w 1031207"/>
                <a:gd name="connsiteY68" fmla="*/ 286712 h 840498"/>
                <a:gd name="connsiteX69" fmla="*/ 562599 w 1031207"/>
                <a:gd name="connsiteY69" fmla="*/ 287389 h 840498"/>
                <a:gd name="connsiteX70" fmla="*/ 528309 w 1031207"/>
                <a:gd name="connsiteY70" fmla="*/ 274054 h 840498"/>
                <a:gd name="connsiteX71" fmla="*/ 505449 w 1031207"/>
                <a:gd name="connsiteY71" fmla="*/ 235954 h 840498"/>
                <a:gd name="connsiteX72" fmla="*/ 507354 w 1031207"/>
                <a:gd name="connsiteY72" fmla="*/ 171184 h 840498"/>
                <a:gd name="connsiteX73" fmla="*/ 506056 w 1031207"/>
                <a:gd name="connsiteY73" fmla="*/ 73485 h 840498"/>
                <a:gd name="connsiteX74" fmla="*/ 451858 w 1031207"/>
                <a:gd name="connsiteY74" fmla="*/ 11248 h 840498"/>
                <a:gd name="connsiteX75" fmla="*/ 440212 w 1031207"/>
                <a:gd name="connsiteY75" fmla="*/ 75864 h 840498"/>
                <a:gd name="connsiteX76" fmla="*/ 436968 w 1031207"/>
                <a:gd name="connsiteY76" fmla="*/ 132660 h 840498"/>
                <a:gd name="connsiteX77" fmla="*/ 433796 w 1031207"/>
                <a:gd name="connsiteY77" fmla="*/ 214465 h 840498"/>
                <a:gd name="connsiteX0" fmla="*/ 433796 w 1031207"/>
                <a:gd name="connsiteY0" fmla="*/ 214465 h 840498"/>
                <a:gd name="connsiteX1" fmla="*/ 421629 w 1031207"/>
                <a:gd name="connsiteY1" fmla="*/ 253099 h 840498"/>
                <a:gd name="connsiteX2" fmla="*/ 394959 w 1031207"/>
                <a:gd name="connsiteY2" fmla="*/ 262624 h 840498"/>
                <a:gd name="connsiteX3" fmla="*/ 356331 w 1031207"/>
                <a:gd name="connsiteY3" fmla="*/ 271935 h 840498"/>
                <a:gd name="connsiteX4" fmla="*/ 313044 w 1031207"/>
                <a:gd name="connsiteY4" fmla="*/ 289293 h 840498"/>
                <a:gd name="connsiteX5" fmla="*/ 265419 w 1031207"/>
                <a:gd name="connsiteY5" fmla="*/ 285484 h 840498"/>
                <a:gd name="connsiteX6" fmla="*/ 219699 w 1031207"/>
                <a:gd name="connsiteY6" fmla="*/ 272149 h 840498"/>
                <a:gd name="connsiteX7" fmla="*/ 189219 w 1031207"/>
                <a:gd name="connsiteY7" fmla="*/ 262624 h 840498"/>
                <a:gd name="connsiteX8" fmla="*/ 156834 w 1031207"/>
                <a:gd name="connsiteY8" fmla="*/ 239764 h 840498"/>
                <a:gd name="connsiteX9" fmla="*/ 122074 w 1031207"/>
                <a:gd name="connsiteY9" fmla="*/ 218050 h 840498"/>
                <a:gd name="connsiteX10" fmla="*/ 101589 w 1031207"/>
                <a:gd name="connsiteY10" fmla="*/ 203569 h 840498"/>
                <a:gd name="connsiteX11" fmla="*/ 59679 w 1031207"/>
                <a:gd name="connsiteY11" fmla="*/ 197854 h 840498"/>
                <a:gd name="connsiteX12" fmla="*/ 48331 w 1031207"/>
                <a:gd name="connsiteY12" fmla="*/ 241190 h 840498"/>
                <a:gd name="connsiteX13" fmla="*/ 63490 w 1031207"/>
                <a:gd name="connsiteY13" fmla="*/ 272150 h 840498"/>
                <a:gd name="connsiteX14" fmla="*/ 124449 w 1031207"/>
                <a:gd name="connsiteY14" fmla="*/ 289294 h 840498"/>
                <a:gd name="connsiteX15" fmla="*/ 191124 w 1031207"/>
                <a:gd name="connsiteY15" fmla="*/ 308344 h 840498"/>
                <a:gd name="connsiteX16" fmla="*/ 226553 w 1031207"/>
                <a:gd name="connsiteY16" fmla="*/ 323832 h 840498"/>
                <a:gd name="connsiteX17" fmla="*/ 291209 w 1031207"/>
                <a:gd name="connsiteY17" fmla="*/ 364030 h 840498"/>
                <a:gd name="connsiteX18" fmla="*/ 301013 w 1031207"/>
                <a:gd name="connsiteY18" fmla="*/ 410802 h 840498"/>
                <a:gd name="connsiteX19" fmla="*/ 263514 w 1031207"/>
                <a:gd name="connsiteY19" fmla="*/ 447409 h 840498"/>
                <a:gd name="connsiteX20" fmla="*/ 217240 w 1031207"/>
                <a:gd name="connsiteY20" fmla="*/ 459458 h 840498"/>
                <a:gd name="connsiteX21" fmla="*/ 136827 w 1031207"/>
                <a:gd name="connsiteY21" fmla="*/ 465397 h 840498"/>
                <a:gd name="connsiteX22" fmla="*/ 88254 w 1031207"/>
                <a:gd name="connsiteY22" fmla="*/ 468364 h 840498"/>
                <a:gd name="connsiteX23" fmla="*/ 27294 w 1031207"/>
                <a:gd name="connsiteY23" fmla="*/ 477889 h 840498"/>
                <a:gd name="connsiteX24" fmla="*/ 624 w 1031207"/>
                <a:gd name="connsiteY24" fmla="*/ 504559 h 840498"/>
                <a:gd name="connsiteX25" fmla="*/ 51344 w 1031207"/>
                <a:gd name="connsiteY25" fmla="*/ 547857 h 840498"/>
                <a:gd name="connsiteX26" fmla="*/ 153024 w 1031207"/>
                <a:gd name="connsiteY26" fmla="*/ 538849 h 840498"/>
                <a:gd name="connsiteX27" fmla="*/ 268163 w 1031207"/>
                <a:gd name="connsiteY27" fmla="*/ 519747 h 840498"/>
                <a:gd name="connsiteX28" fmla="*/ 351144 w 1031207"/>
                <a:gd name="connsiteY28" fmla="*/ 561709 h 840498"/>
                <a:gd name="connsiteX29" fmla="*/ 362574 w 1031207"/>
                <a:gd name="connsiteY29" fmla="*/ 609334 h 840498"/>
                <a:gd name="connsiteX30" fmla="*/ 328284 w 1031207"/>
                <a:gd name="connsiteY30" fmla="*/ 756019 h 840498"/>
                <a:gd name="connsiteX31" fmla="*/ 330189 w 1031207"/>
                <a:gd name="connsiteY31" fmla="*/ 780784 h 840498"/>
                <a:gd name="connsiteX32" fmla="*/ 332094 w 1031207"/>
                <a:gd name="connsiteY32" fmla="*/ 786499 h 840498"/>
                <a:gd name="connsiteX33" fmla="*/ 355316 w 1031207"/>
                <a:gd name="connsiteY33" fmla="*/ 827377 h 840498"/>
                <a:gd name="connsiteX34" fmla="*/ 387339 w 1031207"/>
                <a:gd name="connsiteY34" fmla="*/ 837934 h 840498"/>
                <a:gd name="connsiteX35" fmla="*/ 400674 w 1031207"/>
                <a:gd name="connsiteY35" fmla="*/ 784594 h 840498"/>
                <a:gd name="connsiteX36" fmla="*/ 404484 w 1031207"/>
                <a:gd name="connsiteY36" fmla="*/ 727444 h 840498"/>
                <a:gd name="connsiteX37" fmla="*/ 421629 w 1031207"/>
                <a:gd name="connsiteY37" fmla="*/ 672199 h 840498"/>
                <a:gd name="connsiteX38" fmla="*/ 462031 w 1031207"/>
                <a:gd name="connsiteY38" fmla="*/ 600072 h 840498"/>
                <a:gd name="connsiteX39" fmla="*/ 521252 w 1031207"/>
                <a:gd name="connsiteY39" fmla="*/ 565123 h 840498"/>
                <a:gd name="connsiteX40" fmla="*/ 597090 w 1031207"/>
                <a:gd name="connsiteY40" fmla="*/ 550915 h 840498"/>
                <a:gd name="connsiteX41" fmla="*/ 705543 w 1031207"/>
                <a:gd name="connsiteY41" fmla="*/ 612819 h 840498"/>
                <a:gd name="connsiteX42" fmla="*/ 777864 w 1031207"/>
                <a:gd name="connsiteY42" fmla="*/ 656959 h 840498"/>
                <a:gd name="connsiteX43" fmla="*/ 802629 w 1031207"/>
                <a:gd name="connsiteY43" fmla="*/ 632194 h 840498"/>
                <a:gd name="connsiteX44" fmla="*/ 798819 w 1031207"/>
                <a:gd name="connsiteY44" fmla="*/ 601714 h 840498"/>
                <a:gd name="connsiteX45" fmla="*/ 760538 w 1031207"/>
                <a:gd name="connsiteY45" fmla="*/ 562523 h 840498"/>
                <a:gd name="connsiteX46" fmla="*/ 648324 w 1031207"/>
                <a:gd name="connsiteY46" fmla="*/ 479794 h 840498"/>
                <a:gd name="connsiteX47" fmla="*/ 644514 w 1031207"/>
                <a:gd name="connsiteY47" fmla="*/ 462649 h 840498"/>
                <a:gd name="connsiteX48" fmla="*/ 655944 w 1031207"/>
                <a:gd name="connsiteY48" fmla="*/ 426454 h 840498"/>
                <a:gd name="connsiteX49" fmla="*/ 724524 w 1031207"/>
                <a:gd name="connsiteY49" fmla="*/ 405499 h 840498"/>
                <a:gd name="connsiteX50" fmla="*/ 811480 w 1031207"/>
                <a:gd name="connsiteY50" fmla="*/ 406906 h 840498"/>
                <a:gd name="connsiteX51" fmla="*/ 903973 w 1031207"/>
                <a:gd name="connsiteY51" fmla="*/ 417646 h 840498"/>
                <a:gd name="connsiteX52" fmla="*/ 1000032 w 1031207"/>
                <a:gd name="connsiteY52" fmla="*/ 426835 h 840498"/>
                <a:gd name="connsiteX53" fmla="*/ 1030191 w 1031207"/>
                <a:gd name="connsiteY53" fmla="*/ 402711 h 840498"/>
                <a:gd name="connsiteX54" fmla="*/ 1018256 w 1031207"/>
                <a:gd name="connsiteY54" fmla="*/ 377797 h 840498"/>
                <a:gd name="connsiteX55" fmla="*/ 962631 w 1031207"/>
                <a:gd name="connsiteY55" fmla="*/ 358029 h 840498"/>
                <a:gd name="connsiteX56" fmla="*/ 825489 w 1031207"/>
                <a:gd name="connsiteY56" fmla="*/ 357874 h 840498"/>
                <a:gd name="connsiteX57" fmla="*/ 753553 w 1031207"/>
                <a:gd name="connsiteY57" fmla="*/ 361702 h 840498"/>
                <a:gd name="connsiteX58" fmla="*/ 669279 w 1031207"/>
                <a:gd name="connsiteY58" fmla="*/ 369304 h 840498"/>
                <a:gd name="connsiteX59" fmla="*/ 642609 w 1031207"/>
                <a:gd name="connsiteY59" fmla="*/ 338824 h 840498"/>
                <a:gd name="connsiteX60" fmla="*/ 674145 w 1031207"/>
                <a:gd name="connsiteY60" fmla="*/ 304962 h 840498"/>
                <a:gd name="connsiteX61" fmla="*/ 705474 w 1031207"/>
                <a:gd name="connsiteY61" fmla="*/ 283579 h 840498"/>
                <a:gd name="connsiteX62" fmla="*/ 741669 w 1031207"/>
                <a:gd name="connsiteY62" fmla="*/ 251194 h 840498"/>
                <a:gd name="connsiteX63" fmla="*/ 780761 w 1031207"/>
                <a:gd name="connsiteY63" fmla="*/ 213846 h 840498"/>
                <a:gd name="connsiteX64" fmla="*/ 744143 w 1031207"/>
                <a:gd name="connsiteY64" fmla="*/ 201789 h 840498"/>
                <a:gd name="connsiteX65" fmla="*/ 692139 w 1031207"/>
                <a:gd name="connsiteY65" fmla="*/ 226429 h 840498"/>
                <a:gd name="connsiteX66" fmla="*/ 654420 w 1031207"/>
                <a:gd name="connsiteY66" fmla="*/ 257626 h 840498"/>
                <a:gd name="connsiteX67" fmla="*/ 613743 w 1031207"/>
                <a:gd name="connsiteY67" fmla="*/ 286712 h 840498"/>
                <a:gd name="connsiteX68" fmla="*/ 562599 w 1031207"/>
                <a:gd name="connsiteY68" fmla="*/ 287389 h 840498"/>
                <a:gd name="connsiteX69" fmla="*/ 528309 w 1031207"/>
                <a:gd name="connsiteY69" fmla="*/ 274054 h 840498"/>
                <a:gd name="connsiteX70" fmla="*/ 505449 w 1031207"/>
                <a:gd name="connsiteY70" fmla="*/ 235954 h 840498"/>
                <a:gd name="connsiteX71" fmla="*/ 507354 w 1031207"/>
                <a:gd name="connsiteY71" fmla="*/ 171184 h 840498"/>
                <a:gd name="connsiteX72" fmla="*/ 506056 w 1031207"/>
                <a:gd name="connsiteY72" fmla="*/ 73485 h 840498"/>
                <a:gd name="connsiteX73" fmla="*/ 451858 w 1031207"/>
                <a:gd name="connsiteY73" fmla="*/ 11248 h 840498"/>
                <a:gd name="connsiteX74" fmla="*/ 440212 w 1031207"/>
                <a:gd name="connsiteY74" fmla="*/ 75864 h 840498"/>
                <a:gd name="connsiteX75" fmla="*/ 436968 w 1031207"/>
                <a:gd name="connsiteY75" fmla="*/ 132660 h 840498"/>
                <a:gd name="connsiteX76" fmla="*/ 433796 w 1031207"/>
                <a:gd name="connsiteY76" fmla="*/ 214465 h 840498"/>
                <a:gd name="connsiteX0" fmla="*/ 433796 w 1031207"/>
                <a:gd name="connsiteY0" fmla="*/ 214465 h 840639"/>
                <a:gd name="connsiteX1" fmla="*/ 421629 w 1031207"/>
                <a:gd name="connsiteY1" fmla="*/ 253099 h 840639"/>
                <a:gd name="connsiteX2" fmla="*/ 394959 w 1031207"/>
                <a:gd name="connsiteY2" fmla="*/ 262624 h 840639"/>
                <a:gd name="connsiteX3" fmla="*/ 356331 w 1031207"/>
                <a:gd name="connsiteY3" fmla="*/ 271935 h 840639"/>
                <a:gd name="connsiteX4" fmla="*/ 313044 w 1031207"/>
                <a:gd name="connsiteY4" fmla="*/ 289293 h 840639"/>
                <a:gd name="connsiteX5" fmla="*/ 265419 w 1031207"/>
                <a:gd name="connsiteY5" fmla="*/ 285484 h 840639"/>
                <a:gd name="connsiteX6" fmla="*/ 219699 w 1031207"/>
                <a:gd name="connsiteY6" fmla="*/ 272149 h 840639"/>
                <a:gd name="connsiteX7" fmla="*/ 189219 w 1031207"/>
                <a:gd name="connsiteY7" fmla="*/ 262624 h 840639"/>
                <a:gd name="connsiteX8" fmla="*/ 156834 w 1031207"/>
                <a:gd name="connsiteY8" fmla="*/ 239764 h 840639"/>
                <a:gd name="connsiteX9" fmla="*/ 122074 w 1031207"/>
                <a:gd name="connsiteY9" fmla="*/ 218050 h 840639"/>
                <a:gd name="connsiteX10" fmla="*/ 101589 w 1031207"/>
                <a:gd name="connsiteY10" fmla="*/ 203569 h 840639"/>
                <a:gd name="connsiteX11" fmla="*/ 59679 w 1031207"/>
                <a:gd name="connsiteY11" fmla="*/ 197854 h 840639"/>
                <a:gd name="connsiteX12" fmla="*/ 48331 w 1031207"/>
                <a:gd name="connsiteY12" fmla="*/ 241190 h 840639"/>
                <a:gd name="connsiteX13" fmla="*/ 63490 w 1031207"/>
                <a:gd name="connsiteY13" fmla="*/ 272150 h 840639"/>
                <a:gd name="connsiteX14" fmla="*/ 124449 w 1031207"/>
                <a:gd name="connsiteY14" fmla="*/ 289294 h 840639"/>
                <a:gd name="connsiteX15" fmla="*/ 191124 w 1031207"/>
                <a:gd name="connsiteY15" fmla="*/ 308344 h 840639"/>
                <a:gd name="connsiteX16" fmla="*/ 226553 w 1031207"/>
                <a:gd name="connsiteY16" fmla="*/ 323832 h 840639"/>
                <a:gd name="connsiteX17" fmla="*/ 291209 w 1031207"/>
                <a:gd name="connsiteY17" fmla="*/ 364030 h 840639"/>
                <a:gd name="connsiteX18" fmla="*/ 301013 w 1031207"/>
                <a:gd name="connsiteY18" fmla="*/ 410802 h 840639"/>
                <a:gd name="connsiteX19" fmla="*/ 263514 w 1031207"/>
                <a:gd name="connsiteY19" fmla="*/ 447409 h 840639"/>
                <a:gd name="connsiteX20" fmla="*/ 217240 w 1031207"/>
                <a:gd name="connsiteY20" fmla="*/ 459458 h 840639"/>
                <a:gd name="connsiteX21" fmla="*/ 136827 w 1031207"/>
                <a:gd name="connsiteY21" fmla="*/ 465397 h 840639"/>
                <a:gd name="connsiteX22" fmla="*/ 88254 w 1031207"/>
                <a:gd name="connsiteY22" fmla="*/ 468364 h 840639"/>
                <a:gd name="connsiteX23" fmla="*/ 27294 w 1031207"/>
                <a:gd name="connsiteY23" fmla="*/ 477889 h 840639"/>
                <a:gd name="connsiteX24" fmla="*/ 624 w 1031207"/>
                <a:gd name="connsiteY24" fmla="*/ 504559 h 840639"/>
                <a:gd name="connsiteX25" fmla="*/ 51344 w 1031207"/>
                <a:gd name="connsiteY25" fmla="*/ 547857 h 840639"/>
                <a:gd name="connsiteX26" fmla="*/ 153024 w 1031207"/>
                <a:gd name="connsiteY26" fmla="*/ 538849 h 840639"/>
                <a:gd name="connsiteX27" fmla="*/ 268163 w 1031207"/>
                <a:gd name="connsiteY27" fmla="*/ 519747 h 840639"/>
                <a:gd name="connsiteX28" fmla="*/ 351144 w 1031207"/>
                <a:gd name="connsiteY28" fmla="*/ 561709 h 840639"/>
                <a:gd name="connsiteX29" fmla="*/ 362574 w 1031207"/>
                <a:gd name="connsiteY29" fmla="*/ 609334 h 840639"/>
                <a:gd name="connsiteX30" fmla="*/ 328284 w 1031207"/>
                <a:gd name="connsiteY30" fmla="*/ 756019 h 840639"/>
                <a:gd name="connsiteX31" fmla="*/ 330189 w 1031207"/>
                <a:gd name="connsiteY31" fmla="*/ 780784 h 840639"/>
                <a:gd name="connsiteX32" fmla="*/ 355316 w 1031207"/>
                <a:gd name="connsiteY32" fmla="*/ 827377 h 840639"/>
                <a:gd name="connsiteX33" fmla="*/ 387339 w 1031207"/>
                <a:gd name="connsiteY33" fmla="*/ 837934 h 840639"/>
                <a:gd name="connsiteX34" fmla="*/ 400674 w 1031207"/>
                <a:gd name="connsiteY34" fmla="*/ 784594 h 840639"/>
                <a:gd name="connsiteX35" fmla="*/ 404484 w 1031207"/>
                <a:gd name="connsiteY35" fmla="*/ 727444 h 840639"/>
                <a:gd name="connsiteX36" fmla="*/ 421629 w 1031207"/>
                <a:gd name="connsiteY36" fmla="*/ 672199 h 840639"/>
                <a:gd name="connsiteX37" fmla="*/ 462031 w 1031207"/>
                <a:gd name="connsiteY37" fmla="*/ 600072 h 840639"/>
                <a:gd name="connsiteX38" fmla="*/ 521252 w 1031207"/>
                <a:gd name="connsiteY38" fmla="*/ 565123 h 840639"/>
                <a:gd name="connsiteX39" fmla="*/ 597090 w 1031207"/>
                <a:gd name="connsiteY39" fmla="*/ 550915 h 840639"/>
                <a:gd name="connsiteX40" fmla="*/ 705543 w 1031207"/>
                <a:gd name="connsiteY40" fmla="*/ 612819 h 840639"/>
                <a:gd name="connsiteX41" fmla="*/ 777864 w 1031207"/>
                <a:gd name="connsiteY41" fmla="*/ 656959 h 840639"/>
                <a:gd name="connsiteX42" fmla="*/ 802629 w 1031207"/>
                <a:gd name="connsiteY42" fmla="*/ 632194 h 840639"/>
                <a:gd name="connsiteX43" fmla="*/ 798819 w 1031207"/>
                <a:gd name="connsiteY43" fmla="*/ 601714 h 840639"/>
                <a:gd name="connsiteX44" fmla="*/ 760538 w 1031207"/>
                <a:gd name="connsiteY44" fmla="*/ 562523 h 840639"/>
                <a:gd name="connsiteX45" fmla="*/ 648324 w 1031207"/>
                <a:gd name="connsiteY45" fmla="*/ 479794 h 840639"/>
                <a:gd name="connsiteX46" fmla="*/ 644514 w 1031207"/>
                <a:gd name="connsiteY46" fmla="*/ 462649 h 840639"/>
                <a:gd name="connsiteX47" fmla="*/ 655944 w 1031207"/>
                <a:gd name="connsiteY47" fmla="*/ 426454 h 840639"/>
                <a:gd name="connsiteX48" fmla="*/ 724524 w 1031207"/>
                <a:gd name="connsiteY48" fmla="*/ 405499 h 840639"/>
                <a:gd name="connsiteX49" fmla="*/ 811480 w 1031207"/>
                <a:gd name="connsiteY49" fmla="*/ 406906 h 840639"/>
                <a:gd name="connsiteX50" fmla="*/ 903973 w 1031207"/>
                <a:gd name="connsiteY50" fmla="*/ 417646 h 840639"/>
                <a:gd name="connsiteX51" fmla="*/ 1000032 w 1031207"/>
                <a:gd name="connsiteY51" fmla="*/ 426835 h 840639"/>
                <a:gd name="connsiteX52" fmla="*/ 1030191 w 1031207"/>
                <a:gd name="connsiteY52" fmla="*/ 402711 h 840639"/>
                <a:gd name="connsiteX53" fmla="*/ 1018256 w 1031207"/>
                <a:gd name="connsiteY53" fmla="*/ 377797 h 840639"/>
                <a:gd name="connsiteX54" fmla="*/ 962631 w 1031207"/>
                <a:gd name="connsiteY54" fmla="*/ 358029 h 840639"/>
                <a:gd name="connsiteX55" fmla="*/ 825489 w 1031207"/>
                <a:gd name="connsiteY55" fmla="*/ 357874 h 840639"/>
                <a:gd name="connsiteX56" fmla="*/ 753553 w 1031207"/>
                <a:gd name="connsiteY56" fmla="*/ 361702 h 840639"/>
                <a:gd name="connsiteX57" fmla="*/ 669279 w 1031207"/>
                <a:gd name="connsiteY57" fmla="*/ 369304 h 840639"/>
                <a:gd name="connsiteX58" fmla="*/ 642609 w 1031207"/>
                <a:gd name="connsiteY58" fmla="*/ 338824 h 840639"/>
                <a:gd name="connsiteX59" fmla="*/ 674145 w 1031207"/>
                <a:gd name="connsiteY59" fmla="*/ 304962 h 840639"/>
                <a:gd name="connsiteX60" fmla="*/ 705474 w 1031207"/>
                <a:gd name="connsiteY60" fmla="*/ 283579 h 840639"/>
                <a:gd name="connsiteX61" fmla="*/ 741669 w 1031207"/>
                <a:gd name="connsiteY61" fmla="*/ 251194 h 840639"/>
                <a:gd name="connsiteX62" fmla="*/ 780761 w 1031207"/>
                <a:gd name="connsiteY62" fmla="*/ 213846 h 840639"/>
                <a:gd name="connsiteX63" fmla="*/ 744143 w 1031207"/>
                <a:gd name="connsiteY63" fmla="*/ 201789 h 840639"/>
                <a:gd name="connsiteX64" fmla="*/ 692139 w 1031207"/>
                <a:gd name="connsiteY64" fmla="*/ 226429 h 840639"/>
                <a:gd name="connsiteX65" fmla="*/ 654420 w 1031207"/>
                <a:gd name="connsiteY65" fmla="*/ 257626 h 840639"/>
                <a:gd name="connsiteX66" fmla="*/ 613743 w 1031207"/>
                <a:gd name="connsiteY66" fmla="*/ 286712 h 840639"/>
                <a:gd name="connsiteX67" fmla="*/ 562599 w 1031207"/>
                <a:gd name="connsiteY67" fmla="*/ 287389 h 840639"/>
                <a:gd name="connsiteX68" fmla="*/ 528309 w 1031207"/>
                <a:gd name="connsiteY68" fmla="*/ 274054 h 840639"/>
                <a:gd name="connsiteX69" fmla="*/ 505449 w 1031207"/>
                <a:gd name="connsiteY69" fmla="*/ 235954 h 840639"/>
                <a:gd name="connsiteX70" fmla="*/ 507354 w 1031207"/>
                <a:gd name="connsiteY70" fmla="*/ 171184 h 840639"/>
                <a:gd name="connsiteX71" fmla="*/ 506056 w 1031207"/>
                <a:gd name="connsiteY71" fmla="*/ 73485 h 840639"/>
                <a:gd name="connsiteX72" fmla="*/ 451858 w 1031207"/>
                <a:gd name="connsiteY72" fmla="*/ 11248 h 840639"/>
                <a:gd name="connsiteX73" fmla="*/ 440212 w 1031207"/>
                <a:gd name="connsiteY73" fmla="*/ 75864 h 840639"/>
                <a:gd name="connsiteX74" fmla="*/ 436968 w 1031207"/>
                <a:gd name="connsiteY74" fmla="*/ 132660 h 840639"/>
                <a:gd name="connsiteX75" fmla="*/ 433796 w 1031207"/>
                <a:gd name="connsiteY75" fmla="*/ 214465 h 840639"/>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28309 w 1031207"/>
                <a:gd name="connsiteY66" fmla="*/ 274054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28309 w 1031207"/>
                <a:gd name="connsiteY66" fmla="*/ 274054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28309 w 1031207"/>
                <a:gd name="connsiteY66" fmla="*/ 274054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40096 w 1031207"/>
                <a:gd name="connsiteY66" fmla="*/ 278516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40096 w 1031207"/>
                <a:gd name="connsiteY66" fmla="*/ 278516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40096 w 1031207"/>
                <a:gd name="connsiteY66" fmla="*/ 278516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56834 w 1031207"/>
                <a:gd name="connsiteY7" fmla="*/ 239764 h 841401"/>
                <a:gd name="connsiteX8" fmla="*/ 122074 w 1031207"/>
                <a:gd name="connsiteY8" fmla="*/ 218050 h 841401"/>
                <a:gd name="connsiteX9" fmla="*/ 101589 w 1031207"/>
                <a:gd name="connsiteY9" fmla="*/ 203569 h 841401"/>
                <a:gd name="connsiteX10" fmla="*/ 59679 w 1031207"/>
                <a:gd name="connsiteY10" fmla="*/ 197854 h 841401"/>
                <a:gd name="connsiteX11" fmla="*/ 48331 w 1031207"/>
                <a:gd name="connsiteY11" fmla="*/ 241190 h 841401"/>
                <a:gd name="connsiteX12" fmla="*/ 63490 w 1031207"/>
                <a:gd name="connsiteY12" fmla="*/ 272150 h 841401"/>
                <a:gd name="connsiteX13" fmla="*/ 124449 w 1031207"/>
                <a:gd name="connsiteY13" fmla="*/ 289294 h 841401"/>
                <a:gd name="connsiteX14" fmla="*/ 191124 w 1031207"/>
                <a:gd name="connsiteY14" fmla="*/ 308344 h 841401"/>
                <a:gd name="connsiteX15" fmla="*/ 226553 w 1031207"/>
                <a:gd name="connsiteY15" fmla="*/ 323832 h 841401"/>
                <a:gd name="connsiteX16" fmla="*/ 291209 w 1031207"/>
                <a:gd name="connsiteY16" fmla="*/ 364030 h 841401"/>
                <a:gd name="connsiteX17" fmla="*/ 301013 w 1031207"/>
                <a:gd name="connsiteY17" fmla="*/ 410802 h 841401"/>
                <a:gd name="connsiteX18" fmla="*/ 263514 w 1031207"/>
                <a:gd name="connsiteY18" fmla="*/ 447409 h 841401"/>
                <a:gd name="connsiteX19" fmla="*/ 217240 w 1031207"/>
                <a:gd name="connsiteY19" fmla="*/ 459458 h 841401"/>
                <a:gd name="connsiteX20" fmla="*/ 136827 w 1031207"/>
                <a:gd name="connsiteY20" fmla="*/ 465397 h 841401"/>
                <a:gd name="connsiteX21" fmla="*/ 88254 w 1031207"/>
                <a:gd name="connsiteY21" fmla="*/ 468364 h 841401"/>
                <a:gd name="connsiteX22" fmla="*/ 27294 w 1031207"/>
                <a:gd name="connsiteY22" fmla="*/ 477889 h 841401"/>
                <a:gd name="connsiteX23" fmla="*/ 624 w 1031207"/>
                <a:gd name="connsiteY23" fmla="*/ 504559 h 841401"/>
                <a:gd name="connsiteX24" fmla="*/ 51344 w 1031207"/>
                <a:gd name="connsiteY24" fmla="*/ 547857 h 841401"/>
                <a:gd name="connsiteX25" fmla="*/ 153024 w 1031207"/>
                <a:gd name="connsiteY25" fmla="*/ 538849 h 841401"/>
                <a:gd name="connsiteX26" fmla="*/ 268163 w 1031207"/>
                <a:gd name="connsiteY26" fmla="*/ 519747 h 841401"/>
                <a:gd name="connsiteX27" fmla="*/ 351144 w 1031207"/>
                <a:gd name="connsiteY27" fmla="*/ 561709 h 841401"/>
                <a:gd name="connsiteX28" fmla="*/ 362574 w 1031207"/>
                <a:gd name="connsiteY28" fmla="*/ 609334 h 841401"/>
                <a:gd name="connsiteX29" fmla="*/ 328284 w 1031207"/>
                <a:gd name="connsiteY29" fmla="*/ 756019 h 841401"/>
                <a:gd name="connsiteX30" fmla="*/ 355316 w 1031207"/>
                <a:gd name="connsiteY30" fmla="*/ 827377 h 841401"/>
                <a:gd name="connsiteX31" fmla="*/ 387339 w 1031207"/>
                <a:gd name="connsiteY31" fmla="*/ 837934 h 841401"/>
                <a:gd name="connsiteX32" fmla="*/ 400674 w 1031207"/>
                <a:gd name="connsiteY32" fmla="*/ 784594 h 841401"/>
                <a:gd name="connsiteX33" fmla="*/ 404484 w 1031207"/>
                <a:gd name="connsiteY33" fmla="*/ 727444 h 841401"/>
                <a:gd name="connsiteX34" fmla="*/ 421629 w 1031207"/>
                <a:gd name="connsiteY34" fmla="*/ 672199 h 841401"/>
                <a:gd name="connsiteX35" fmla="*/ 462031 w 1031207"/>
                <a:gd name="connsiteY35" fmla="*/ 600072 h 841401"/>
                <a:gd name="connsiteX36" fmla="*/ 521252 w 1031207"/>
                <a:gd name="connsiteY36" fmla="*/ 565123 h 841401"/>
                <a:gd name="connsiteX37" fmla="*/ 597090 w 1031207"/>
                <a:gd name="connsiteY37" fmla="*/ 550915 h 841401"/>
                <a:gd name="connsiteX38" fmla="*/ 705543 w 1031207"/>
                <a:gd name="connsiteY38" fmla="*/ 612819 h 841401"/>
                <a:gd name="connsiteX39" fmla="*/ 777864 w 1031207"/>
                <a:gd name="connsiteY39" fmla="*/ 656959 h 841401"/>
                <a:gd name="connsiteX40" fmla="*/ 802629 w 1031207"/>
                <a:gd name="connsiteY40" fmla="*/ 632194 h 841401"/>
                <a:gd name="connsiteX41" fmla="*/ 798819 w 1031207"/>
                <a:gd name="connsiteY41" fmla="*/ 601714 h 841401"/>
                <a:gd name="connsiteX42" fmla="*/ 760538 w 1031207"/>
                <a:gd name="connsiteY42" fmla="*/ 562523 h 841401"/>
                <a:gd name="connsiteX43" fmla="*/ 648324 w 1031207"/>
                <a:gd name="connsiteY43" fmla="*/ 479794 h 841401"/>
                <a:gd name="connsiteX44" fmla="*/ 644514 w 1031207"/>
                <a:gd name="connsiteY44" fmla="*/ 462649 h 841401"/>
                <a:gd name="connsiteX45" fmla="*/ 655944 w 1031207"/>
                <a:gd name="connsiteY45" fmla="*/ 426454 h 841401"/>
                <a:gd name="connsiteX46" fmla="*/ 724524 w 1031207"/>
                <a:gd name="connsiteY46" fmla="*/ 405499 h 841401"/>
                <a:gd name="connsiteX47" fmla="*/ 811480 w 1031207"/>
                <a:gd name="connsiteY47" fmla="*/ 406906 h 841401"/>
                <a:gd name="connsiteX48" fmla="*/ 903973 w 1031207"/>
                <a:gd name="connsiteY48" fmla="*/ 417646 h 841401"/>
                <a:gd name="connsiteX49" fmla="*/ 1000032 w 1031207"/>
                <a:gd name="connsiteY49" fmla="*/ 426835 h 841401"/>
                <a:gd name="connsiteX50" fmla="*/ 1030191 w 1031207"/>
                <a:gd name="connsiteY50" fmla="*/ 402711 h 841401"/>
                <a:gd name="connsiteX51" fmla="*/ 1018256 w 1031207"/>
                <a:gd name="connsiteY51" fmla="*/ 377797 h 841401"/>
                <a:gd name="connsiteX52" fmla="*/ 962631 w 1031207"/>
                <a:gd name="connsiteY52" fmla="*/ 358029 h 841401"/>
                <a:gd name="connsiteX53" fmla="*/ 825489 w 1031207"/>
                <a:gd name="connsiteY53" fmla="*/ 357874 h 841401"/>
                <a:gd name="connsiteX54" fmla="*/ 753553 w 1031207"/>
                <a:gd name="connsiteY54" fmla="*/ 361702 h 841401"/>
                <a:gd name="connsiteX55" fmla="*/ 669279 w 1031207"/>
                <a:gd name="connsiteY55" fmla="*/ 369304 h 841401"/>
                <a:gd name="connsiteX56" fmla="*/ 642609 w 1031207"/>
                <a:gd name="connsiteY56" fmla="*/ 338824 h 841401"/>
                <a:gd name="connsiteX57" fmla="*/ 674145 w 1031207"/>
                <a:gd name="connsiteY57" fmla="*/ 304962 h 841401"/>
                <a:gd name="connsiteX58" fmla="*/ 705474 w 1031207"/>
                <a:gd name="connsiteY58" fmla="*/ 283579 h 841401"/>
                <a:gd name="connsiteX59" fmla="*/ 741669 w 1031207"/>
                <a:gd name="connsiteY59" fmla="*/ 251194 h 841401"/>
                <a:gd name="connsiteX60" fmla="*/ 780761 w 1031207"/>
                <a:gd name="connsiteY60" fmla="*/ 213846 h 841401"/>
                <a:gd name="connsiteX61" fmla="*/ 744143 w 1031207"/>
                <a:gd name="connsiteY61" fmla="*/ 201789 h 841401"/>
                <a:gd name="connsiteX62" fmla="*/ 692139 w 1031207"/>
                <a:gd name="connsiteY62" fmla="*/ 226429 h 841401"/>
                <a:gd name="connsiteX63" fmla="*/ 654420 w 1031207"/>
                <a:gd name="connsiteY63" fmla="*/ 257626 h 841401"/>
                <a:gd name="connsiteX64" fmla="*/ 613743 w 1031207"/>
                <a:gd name="connsiteY64" fmla="*/ 286712 h 841401"/>
                <a:gd name="connsiteX65" fmla="*/ 540096 w 1031207"/>
                <a:gd name="connsiteY65" fmla="*/ 278516 h 841401"/>
                <a:gd name="connsiteX66" fmla="*/ 505449 w 1031207"/>
                <a:gd name="connsiteY66" fmla="*/ 235954 h 841401"/>
                <a:gd name="connsiteX67" fmla="*/ 507354 w 1031207"/>
                <a:gd name="connsiteY67" fmla="*/ 171184 h 841401"/>
                <a:gd name="connsiteX68" fmla="*/ 506056 w 1031207"/>
                <a:gd name="connsiteY68" fmla="*/ 73485 h 841401"/>
                <a:gd name="connsiteX69" fmla="*/ 451858 w 1031207"/>
                <a:gd name="connsiteY69" fmla="*/ 11248 h 841401"/>
                <a:gd name="connsiteX70" fmla="*/ 440212 w 1031207"/>
                <a:gd name="connsiteY70" fmla="*/ 75864 h 841401"/>
                <a:gd name="connsiteX71" fmla="*/ 436968 w 1031207"/>
                <a:gd name="connsiteY71" fmla="*/ 132660 h 841401"/>
                <a:gd name="connsiteX72" fmla="*/ 433796 w 1031207"/>
                <a:gd name="connsiteY72"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156834 w 1031207"/>
                <a:gd name="connsiteY6" fmla="*/ 239764 h 841401"/>
                <a:gd name="connsiteX7" fmla="*/ 122074 w 1031207"/>
                <a:gd name="connsiteY7" fmla="*/ 218050 h 841401"/>
                <a:gd name="connsiteX8" fmla="*/ 101589 w 1031207"/>
                <a:gd name="connsiteY8" fmla="*/ 203569 h 841401"/>
                <a:gd name="connsiteX9" fmla="*/ 59679 w 1031207"/>
                <a:gd name="connsiteY9" fmla="*/ 197854 h 841401"/>
                <a:gd name="connsiteX10" fmla="*/ 48331 w 1031207"/>
                <a:gd name="connsiteY10" fmla="*/ 241190 h 841401"/>
                <a:gd name="connsiteX11" fmla="*/ 63490 w 1031207"/>
                <a:gd name="connsiteY11" fmla="*/ 272150 h 841401"/>
                <a:gd name="connsiteX12" fmla="*/ 124449 w 1031207"/>
                <a:gd name="connsiteY12" fmla="*/ 289294 h 841401"/>
                <a:gd name="connsiteX13" fmla="*/ 191124 w 1031207"/>
                <a:gd name="connsiteY13" fmla="*/ 308344 h 841401"/>
                <a:gd name="connsiteX14" fmla="*/ 226553 w 1031207"/>
                <a:gd name="connsiteY14" fmla="*/ 323832 h 841401"/>
                <a:gd name="connsiteX15" fmla="*/ 291209 w 1031207"/>
                <a:gd name="connsiteY15" fmla="*/ 364030 h 841401"/>
                <a:gd name="connsiteX16" fmla="*/ 301013 w 1031207"/>
                <a:gd name="connsiteY16" fmla="*/ 410802 h 841401"/>
                <a:gd name="connsiteX17" fmla="*/ 263514 w 1031207"/>
                <a:gd name="connsiteY17" fmla="*/ 447409 h 841401"/>
                <a:gd name="connsiteX18" fmla="*/ 217240 w 1031207"/>
                <a:gd name="connsiteY18" fmla="*/ 459458 h 841401"/>
                <a:gd name="connsiteX19" fmla="*/ 136827 w 1031207"/>
                <a:gd name="connsiteY19" fmla="*/ 465397 h 841401"/>
                <a:gd name="connsiteX20" fmla="*/ 88254 w 1031207"/>
                <a:gd name="connsiteY20" fmla="*/ 468364 h 841401"/>
                <a:gd name="connsiteX21" fmla="*/ 27294 w 1031207"/>
                <a:gd name="connsiteY21" fmla="*/ 477889 h 841401"/>
                <a:gd name="connsiteX22" fmla="*/ 624 w 1031207"/>
                <a:gd name="connsiteY22" fmla="*/ 504559 h 841401"/>
                <a:gd name="connsiteX23" fmla="*/ 51344 w 1031207"/>
                <a:gd name="connsiteY23" fmla="*/ 547857 h 841401"/>
                <a:gd name="connsiteX24" fmla="*/ 153024 w 1031207"/>
                <a:gd name="connsiteY24" fmla="*/ 538849 h 841401"/>
                <a:gd name="connsiteX25" fmla="*/ 268163 w 1031207"/>
                <a:gd name="connsiteY25" fmla="*/ 519747 h 841401"/>
                <a:gd name="connsiteX26" fmla="*/ 351144 w 1031207"/>
                <a:gd name="connsiteY26" fmla="*/ 561709 h 841401"/>
                <a:gd name="connsiteX27" fmla="*/ 362574 w 1031207"/>
                <a:gd name="connsiteY27" fmla="*/ 609334 h 841401"/>
                <a:gd name="connsiteX28" fmla="*/ 328284 w 1031207"/>
                <a:gd name="connsiteY28" fmla="*/ 756019 h 841401"/>
                <a:gd name="connsiteX29" fmla="*/ 355316 w 1031207"/>
                <a:gd name="connsiteY29" fmla="*/ 827377 h 841401"/>
                <a:gd name="connsiteX30" fmla="*/ 387339 w 1031207"/>
                <a:gd name="connsiteY30" fmla="*/ 837934 h 841401"/>
                <a:gd name="connsiteX31" fmla="*/ 400674 w 1031207"/>
                <a:gd name="connsiteY31" fmla="*/ 784594 h 841401"/>
                <a:gd name="connsiteX32" fmla="*/ 404484 w 1031207"/>
                <a:gd name="connsiteY32" fmla="*/ 727444 h 841401"/>
                <a:gd name="connsiteX33" fmla="*/ 421629 w 1031207"/>
                <a:gd name="connsiteY33" fmla="*/ 672199 h 841401"/>
                <a:gd name="connsiteX34" fmla="*/ 462031 w 1031207"/>
                <a:gd name="connsiteY34" fmla="*/ 600072 h 841401"/>
                <a:gd name="connsiteX35" fmla="*/ 521252 w 1031207"/>
                <a:gd name="connsiteY35" fmla="*/ 565123 h 841401"/>
                <a:gd name="connsiteX36" fmla="*/ 597090 w 1031207"/>
                <a:gd name="connsiteY36" fmla="*/ 550915 h 841401"/>
                <a:gd name="connsiteX37" fmla="*/ 705543 w 1031207"/>
                <a:gd name="connsiteY37" fmla="*/ 612819 h 841401"/>
                <a:gd name="connsiteX38" fmla="*/ 777864 w 1031207"/>
                <a:gd name="connsiteY38" fmla="*/ 656959 h 841401"/>
                <a:gd name="connsiteX39" fmla="*/ 802629 w 1031207"/>
                <a:gd name="connsiteY39" fmla="*/ 632194 h 841401"/>
                <a:gd name="connsiteX40" fmla="*/ 798819 w 1031207"/>
                <a:gd name="connsiteY40" fmla="*/ 601714 h 841401"/>
                <a:gd name="connsiteX41" fmla="*/ 760538 w 1031207"/>
                <a:gd name="connsiteY41" fmla="*/ 562523 h 841401"/>
                <a:gd name="connsiteX42" fmla="*/ 648324 w 1031207"/>
                <a:gd name="connsiteY42" fmla="*/ 479794 h 841401"/>
                <a:gd name="connsiteX43" fmla="*/ 644514 w 1031207"/>
                <a:gd name="connsiteY43" fmla="*/ 462649 h 841401"/>
                <a:gd name="connsiteX44" fmla="*/ 655944 w 1031207"/>
                <a:gd name="connsiteY44" fmla="*/ 426454 h 841401"/>
                <a:gd name="connsiteX45" fmla="*/ 724524 w 1031207"/>
                <a:gd name="connsiteY45" fmla="*/ 405499 h 841401"/>
                <a:gd name="connsiteX46" fmla="*/ 811480 w 1031207"/>
                <a:gd name="connsiteY46" fmla="*/ 406906 h 841401"/>
                <a:gd name="connsiteX47" fmla="*/ 903973 w 1031207"/>
                <a:gd name="connsiteY47" fmla="*/ 417646 h 841401"/>
                <a:gd name="connsiteX48" fmla="*/ 1000032 w 1031207"/>
                <a:gd name="connsiteY48" fmla="*/ 426835 h 841401"/>
                <a:gd name="connsiteX49" fmla="*/ 1030191 w 1031207"/>
                <a:gd name="connsiteY49" fmla="*/ 402711 h 841401"/>
                <a:gd name="connsiteX50" fmla="*/ 1018256 w 1031207"/>
                <a:gd name="connsiteY50" fmla="*/ 377797 h 841401"/>
                <a:gd name="connsiteX51" fmla="*/ 962631 w 1031207"/>
                <a:gd name="connsiteY51" fmla="*/ 358029 h 841401"/>
                <a:gd name="connsiteX52" fmla="*/ 825489 w 1031207"/>
                <a:gd name="connsiteY52" fmla="*/ 357874 h 841401"/>
                <a:gd name="connsiteX53" fmla="*/ 753553 w 1031207"/>
                <a:gd name="connsiteY53" fmla="*/ 361702 h 841401"/>
                <a:gd name="connsiteX54" fmla="*/ 669279 w 1031207"/>
                <a:gd name="connsiteY54" fmla="*/ 369304 h 841401"/>
                <a:gd name="connsiteX55" fmla="*/ 642609 w 1031207"/>
                <a:gd name="connsiteY55" fmla="*/ 338824 h 841401"/>
                <a:gd name="connsiteX56" fmla="*/ 674145 w 1031207"/>
                <a:gd name="connsiteY56" fmla="*/ 304962 h 841401"/>
                <a:gd name="connsiteX57" fmla="*/ 705474 w 1031207"/>
                <a:gd name="connsiteY57" fmla="*/ 283579 h 841401"/>
                <a:gd name="connsiteX58" fmla="*/ 741669 w 1031207"/>
                <a:gd name="connsiteY58" fmla="*/ 251194 h 841401"/>
                <a:gd name="connsiteX59" fmla="*/ 780761 w 1031207"/>
                <a:gd name="connsiteY59" fmla="*/ 213846 h 841401"/>
                <a:gd name="connsiteX60" fmla="*/ 744143 w 1031207"/>
                <a:gd name="connsiteY60" fmla="*/ 201789 h 841401"/>
                <a:gd name="connsiteX61" fmla="*/ 692139 w 1031207"/>
                <a:gd name="connsiteY61" fmla="*/ 226429 h 841401"/>
                <a:gd name="connsiteX62" fmla="*/ 654420 w 1031207"/>
                <a:gd name="connsiteY62" fmla="*/ 257626 h 841401"/>
                <a:gd name="connsiteX63" fmla="*/ 613743 w 1031207"/>
                <a:gd name="connsiteY63" fmla="*/ 286712 h 841401"/>
                <a:gd name="connsiteX64" fmla="*/ 540096 w 1031207"/>
                <a:gd name="connsiteY64" fmla="*/ 278516 h 841401"/>
                <a:gd name="connsiteX65" fmla="*/ 505449 w 1031207"/>
                <a:gd name="connsiteY65" fmla="*/ 235954 h 841401"/>
                <a:gd name="connsiteX66" fmla="*/ 507354 w 1031207"/>
                <a:gd name="connsiteY66" fmla="*/ 171184 h 841401"/>
                <a:gd name="connsiteX67" fmla="*/ 506056 w 1031207"/>
                <a:gd name="connsiteY67" fmla="*/ 73485 h 841401"/>
                <a:gd name="connsiteX68" fmla="*/ 451858 w 1031207"/>
                <a:gd name="connsiteY68" fmla="*/ 11248 h 841401"/>
                <a:gd name="connsiteX69" fmla="*/ 440212 w 1031207"/>
                <a:gd name="connsiteY69" fmla="*/ 75864 h 841401"/>
                <a:gd name="connsiteX70" fmla="*/ 436968 w 1031207"/>
                <a:gd name="connsiteY70" fmla="*/ 132660 h 841401"/>
                <a:gd name="connsiteX71" fmla="*/ 433796 w 1031207"/>
                <a:gd name="connsiteY71"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1144 w 1031207"/>
                <a:gd name="connsiteY25" fmla="*/ 56170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1144 w 1031207"/>
                <a:gd name="connsiteY25" fmla="*/ 56170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43292 w 1031207"/>
                <a:gd name="connsiteY25" fmla="*/ 550961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9012 w 1031207"/>
                <a:gd name="connsiteY25" fmla="*/ 54913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9012 w 1031207"/>
                <a:gd name="connsiteY25" fmla="*/ 54913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0633 w 1031207"/>
                <a:gd name="connsiteY25" fmla="*/ 543894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273404 w 1031207"/>
                <a:gd name="connsiteY25" fmla="*/ 514779 h 841401"/>
                <a:gd name="connsiteX26" fmla="*/ 350633 w 1031207"/>
                <a:gd name="connsiteY26" fmla="*/ 543894 h 841401"/>
                <a:gd name="connsiteX27" fmla="*/ 362574 w 1031207"/>
                <a:gd name="connsiteY27" fmla="*/ 609334 h 841401"/>
                <a:gd name="connsiteX28" fmla="*/ 328284 w 1031207"/>
                <a:gd name="connsiteY28" fmla="*/ 756019 h 841401"/>
                <a:gd name="connsiteX29" fmla="*/ 355316 w 1031207"/>
                <a:gd name="connsiteY29" fmla="*/ 827377 h 841401"/>
                <a:gd name="connsiteX30" fmla="*/ 387339 w 1031207"/>
                <a:gd name="connsiteY30" fmla="*/ 837934 h 841401"/>
                <a:gd name="connsiteX31" fmla="*/ 400674 w 1031207"/>
                <a:gd name="connsiteY31" fmla="*/ 784594 h 841401"/>
                <a:gd name="connsiteX32" fmla="*/ 404484 w 1031207"/>
                <a:gd name="connsiteY32" fmla="*/ 727444 h 841401"/>
                <a:gd name="connsiteX33" fmla="*/ 421629 w 1031207"/>
                <a:gd name="connsiteY33" fmla="*/ 672199 h 841401"/>
                <a:gd name="connsiteX34" fmla="*/ 462031 w 1031207"/>
                <a:gd name="connsiteY34" fmla="*/ 600072 h 841401"/>
                <a:gd name="connsiteX35" fmla="*/ 521252 w 1031207"/>
                <a:gd name="connsiteY35" fmla="*/ 565123 h 841401"/>
                <a:gd name="connsiteX36" fmla="*/ 597090 w 1031207"/>
                <a:gd name="connsiteY36" fmla="*/ 550915 h 841401"/>
                <a:gd name="connsiteX37" fmla="*/ 705543 w 1031207"/>
                <a:gd name="connsiteY37" fmla="*/ 612819 h 841401"/>
                <a:gd name="connsiteX38" fmla="*/ 777864 w 1031207"/>
                <a:gd name="connsiteY38" fmla="*/ 656959 h 841401"/>
                <a:gd name="connsiteX39" fmla="*/ 802629 w 1031207"/>
                <a:gd name="connsiteY39" fmla="*/ 632194 h 841401"/>
                <a:gd name="connsiteX40" fmla="*/ 798819 w 1031207"/>
                <a:gd name="connsiteY40" fmla="*/ 601714 h 841401"/>
                <a:gd name="connsiteX41" fmla="*/ 760538 w 1031207"/>
                <a:gd name="connsiteY41" fmla="*/ 562523 h 841401"/>
                <a:gd name="connsiteX42" fmla="*/ 648324 w 1031207"/>
                <a:gd name="connsiteY42" fmla="*/ 479794 h 841401"/>
                <a:gd name="connsiteX43" fmla="*/ 644514 w 1031207"/>
                <a:gd name="connsiteY43" fmla="*/ 462649 h 841401"/>
                <a:gd name="connsiteX44" fmla="*/ 655944 w 1031207"/>
                <a:gd name="connsiteY44" fmla="*/ 426454 h 841401"/>
                <a:gd name="connsiteX45" fmla="*/ 724524 w 1031207"/>
                <a:gd name="connsiteY45" fmla="*/ 405499 h 841401"/>
                <a:gd name="connsiteX46" fmla="*/ 811480 w 1031207"/>
                <a:gd name="connsiteY46" fmla="*/ 406906 h 841401"/>
                <a:gd name="connsiteX47" fmla="*/ 903973 w 1031207"/>
                <a:gd name="connsiteY47" fmla="*/ 417646 h 841401"/>
                <a:gd name="connsiteX48" fmla="*/ 1000032 w 1031207"/>
                <a:gd name="connsiteY48" fmla="*/ 426835 h 841401"/>
                <a:gd name="connsiteX49" fmla="*/ 1030191 w 1031207"/>
                <a:gd name="connsiteY49" fmla="*/ 402711 h 841401"/>
                <a:gd name="connsiteX50" fmla="*/ 1018256 w 1031207"/>
                <a:gd name="connsiteY50" fmla="*/ 377797 h 841401"/>
                <a:gd name="connsiteX51" fmla="*/ 962631 w 1031207"/>
                <a:gd name="connsiteY51" fmla="*/ 358029 h 841401"/>
                <a:gd name="connsiteX52" fmla="*/ 825489 w 1031207"/>
                <a:gd name="connsiteY52" fmla="*/ 357874 h 841401"/>
                <a:gd name="connsiteX53" fmla="*/ 753553 w 1031207"/>
                <a:gd name="connsiteY53" fmla="*/ 361702 h 841401"/>
                <a:gd name="connsiteX54" fmla="*/ 669279 w 1031207"/>
                <a:gd name="connsiteY54" fmla="*/ 369304 h 841401"/>
                <a:gd name="connsiteX55" fmla="*/ 642609 w 1031207"/>
                <a:gd name="connsiteY55" fmla="*/ 338824 h 841401"/>
                <a:gd name="connsiteX56" fmla="*/ 674145 w 1031207"/>
                <a:gd name="connsiteY56" fmla="*/ 304962 h 841401"/>
                <a:gd name="connsiteX57" fmla="*/ 705474 w 1031207"/>
                <a:gd name="connsiteY57" fmla="*/ 283579 h 841401"/>
                <a:gd name="connsiteX58" fmla="*/ 741669 w 1031207"/>
                <a:gd name="connsiteY58" fmla="*/ 251194 h 841401"/>
                <a:gd name="connsiteX59" fmla="*/ 780761 w 1031207"/>
                <a:gd name="connsiteY59" fmla="*/ 213846 h 841401"/>
                <a:gd name="connsiteX60" fmla="*/ 744143 w 1031207"/>
                <a:gd name="connsiteY60" fmla="*/ 201789 h 841401"/>
                <a:gd name="connsiteX61" fmla="*/ 692139 w 1031207"/>
                <a:gd name="connsiteY61" fmla="*/ 226429 h 841401"/>
                <a:gd name="connsiteX62" fmla="*/ 654420 w 1031207"/>
                <a:gd name="connsiteY62" fmla="*/ 257626 h 841401"/>
                <a:gd name="connsiteX63" fmla="*/ 613743 w 1031207"/>
                <a:gd name="connsiteY63" fmla="*/ 286712 h 841401"/>
                <a:gd name="connsiteX64" fmla="*/ 540096 w 1031207"/>
                <a:gd name="connsiteY64" fmla="*/ 278516 h 841401"/>
                <a:gd name="connsiteX65" fmla="*/ 505449 w 1031207"/>
                <a:gd name="connsiteY65" fmla="*/ 235954 h 841401"/>
                <a:gd name="connsiteX66" fmla="*/ 507354 w 1031207"/>
                <a:gd name="connsiteY66" fmla="*/ 171184 h 841401"/>
                <a:gd name="connsiteX67" fmla="*/ 506056 w 1031207"/>
                <a:gd name="connsiteY67" fmla="*/ 73485 h 841401"/>
                <a:gd name="connsiteX68" fmla="*/ 451858 w 1031207"/>
                <a:gd name="connsiteY68" fmla="*/ 11248 h 841401"/>
                <a:gd name="connsiteX69" fmla="*/ 440212 w 1031207"/>
                <a:gd name="connsiteY69" fmla="*/ 75864 h 841401"/>
                <a:gd name="connsiteX70" fmla="*/ 436968 w 1031207"/>
                <a:gd name="connsiteY70" fmla="*/ 132660 h 841401"/>
                <a:gd name="connsiteX71" fmla="*/ 433796 w 1031207"/>
                <a:gd name="connsiteY71"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8269 w 1031207"/>
                <a:gd name="connsiteY23" fmla="*/ 530469 h 841401"/>
                <a:gd name="connsiteX24" fmla="*/ 268163 w 1031207"/>
                <a:gd name="connsiteY24" fmla="*/ 519747 h 841401"/>
                <a:gd name="connsiteX25" fmla="*/ 273404 w 1031207"/>
                <a:gd name="connsiteY25" fmla="*/ 514779 h 841401"/>
                <a:gd name="connsiteX26" fmla="*/ 350633 w 1031207"/>
                <a:gd name="connsiteY26" fmla="*/ 543894 h 841401"/>
                <a:gd name="connsiteX27" fmla="*/ 362574 w 1031207"/>
                <a:gd name="connsiteY27" fmla="*/ 609334 h 841401"/>
                <a:gd name="connsiteX28" fmla="*/ 328284 w 1031207"/>
                <a:gd name="connsiteY28" fmla="*/ 756019 h 841401"/>
                <a:gd name="connsiteX29" fmla="*/ 355316 w 1031207"/>
                <a:gd name="connsiteY29" fmla="*/ 827377 h 841401"/>
                <a:gd name="connsiteX30" fmla="*/ 387339 w 1031207"/>
                <a:gd name="connsiteY30" fmla="*/ 837934 h 841401"/>
                <a:gd name="connsiteX31" fmla="*/ 400674 w 1031207"/>
                <a:gd name="connsiteY31" fmla="*/ 784594 h 841401"/>
                <a:gd name="connsiteX32" fmla="*/ 404484 w 1031207"/>
                <a:gd name="connsiteY32" fmla="*/ 727444 h 841401"/>
                <a:gd name="connsiteX33" fmla="*/ 421629 w 1031207"/>
                <a:gd name="connsiteY33" fmla="*/ 672199 h 841401"/>
                <a:gd name="connsiteX34" fmla="*/ 462031 w 1031207"/>
                <a:gd name="connsiteY34" fmla="*/ 600072 h 841401"/>
                <a:gd name="connsiteX35" fmla="*/ 521252 w 1031207"/>
                <a:gd name="connsiteY35" fmla="*/ 565123 h 841401"/>
                <a:gd name="connsiteX36" fmla="*/ 597090 w 1031207"/>
                <a:gd name="connsiteY36" fmla="*/ 550915 h 841401"/>
                <a:gd name="connsiteX37" fmla="*/ 705543 w 1031207"/>
                <a:gd name="connsiteY37" fmla="*/ 612819 h 841401"/>
                <a:gd name="connsiteX38" fmla="*/ 777864 w 1031207"/>
                <a:gd name="connsiteY38" fmla="*/ 656959 h 841401"/>
                <a:gd name="connsiteX39" fmla="*/ 802629 w 1031207"/>
                <a:gd name="connsiteY39" fmla="*/ 632194 h 841401"/>
                <a:gd name="connsiteX40" fmla="*/ 798819 w 1031207"/>
                <a:gd name="connsiteY40" fmla="*/ 601714 h 841401"/>
                <a:gd name="connsiteX41" fmla="*/ 760538 w 1031207"/>
                <a:gd name="connsiteY41" fmla="*/ 562523 h 841401"/>
                <a:gd name="connsiteX42" fmla="*/ 648324 w 1031207"/>
                <a:gd name="connsiteY42" fmla="*/ 479794 h 841401"/>
                <a:gd name="connsiteX43" fmla="*/ 644514 w 1031207"/>
                <a:gd name="connsiteY43" fmla="*/ 462649 h 841401"/>
                <a:gd name="connsiteX44" fmla="*/ 655944 w 1031207"/>
                <a:gd name="connsiteY44" fmla="*/ 426454 h 841401"/>
                <a:gd name="connsiteX45" fmla="*/ 724524 w 1031207"/>
                <a:gd name="connsiteY45" fmla="*/ 405499 h 841401"/>
                <a:gd name="connsiteX46" fmla="*/ 811480 w 1031207"/>
                <a:gd name="connsiteY46" fmla="*/ 406906 h 841401"/>
                <a:gd name="connsiteX47" fmla="*/ 903973 w 1031207"/>
                <a:gd name="connsiteY47" fmla="*/ 417646 h 841401"/>
                <a:gd name="connsiteX48" fmla="*/ 1000032 w 1031207"/>
                <a:gd name="connsiteY48" fmla="*/ 426835 h 841401"/>
                <a:gd name="connsiteX49" fmla="*/ 1030191 w 1031207"/>
                <a:gd name="connsiteY49" fmla="*/ 402711 h 841401"/>
                <a:gd name="connsiteX50" fmla="*/ 1018256 w 1031207"/>
                <a:gd name="connsiteY50" fmla="*/ 377797 h 841401"/>
                <a:gd name="connsiteX51" fmla="*/ 962631 w 1031207"/>
                <a:gd name="connsiteY51" fmla="*/ 358029 h 841401"/>
                <a:gd name="connsiteX52" fmla="*/ 825489 w 1031207"/>
                <a:gd name="connsiteY52" fmla="*/ 357874 h 841401"/>
                <a:gd name="connsiteX53" fmla="*/ 753553 w 1031207"/>
                <a:gd name="connsiteY53" fmla="*/ 361702 h 841401"/>
                <a:gd name="connsiteX54" fmla="*/ 669279 w 1031207"/>
                <a:gd name="connsiteY54" fmla="*/ 369304 h 841401"/>
                <a:gd name="connsiteX55" fmla="*/ 642609 w 1031207"/>
                <a:gd name="connsiteY55" fmla="*/ 338824 h 841401"/>
                <a:gd name="connsiteX56" fmla="*/ 674145 w 1031207"/>
                <a:gd name="connsiteY56" fmla="*/ 304962 h 841401"/>
                <a:gd name="connsiteX57" fmla="*/ 705474 w 1031207"/>
                <a:gd name="connsiteY57" fmla="*/ 283579 h 841401"/>
                <a:gd name="connsiteX58" fmla="*/ 741669 w 1031207"/>
                <a:gd name="connsiteY58" fmla="*/ 251194 h 841401"/>
                <a:gd name="connsiteX59" fmla="*/ 780761 w 1031207"/>
                <a:gd name="connsiteY59" fmla="*/ 213846 h 841401"/>
                <a:gd name="connsiteX60" fmla="*/ 744143 w 1031207"/>
                <a:gd name="connsiteY60" fmla="*/ 201789 h 841401"/>
                <a:gd name="connsiteX61" fmla="*/ 692139 w 1031207"/>
                <a:gd name="connsiteY61" fmla="*/ 226429 h 841401"/>
                <a:gd name="connsiteX62" fmla="*/ 654420 w 1031207"/>
                <a:gd name="connsiteY62" fmla="*/ 257626 h 841401"/>
                <a:gd name="connsiteX63" fmla="*/ 613743 w 1031207"/>
                <a:gd name="connsiteY63" fmla="*/ 286712 h 841401"/>
                <a:gd name="connsiteX64" fmla="*/ 540096 w 1031207"/>
                <a:gd name="connsiteY64" fmla="*/ 278516 h 841401"/>
                <a:gd name="connsiteX65" fmla="*/ 505449 w 1031207"/>
                <a:gd name="connsiteY65" fmla="*/ 235954 h 841401"/>
                <a:gd name="connsiteX66" fmla="*/ 507354 w 1031207"/>
                <a:gd name="connsiteY66" fmla="*/ 171184 h 841401"/>
                <a:gd name="connsiteX67" fmla="*/ 506056 w 1031207"/>
                <a:gd name="connsiteY67" fmla="*/ 73485 h 841401"/>
                <a:gd name="connsiteX68" fmla="*/ 451858 w 1031207"/>
                <a:gd name="connsiteY68" fmla="*/ 11248 h 841401"/>
                <a:gd name="connsiteX69" fmla="*/ 440212 w 1031207"/>
                <a:gd name="connsiteY69" fmla="*/ 75864 h 841401"/>
                <a:gd name="connsiteX70" fmla="*/ 436968 w 1031207"/>
                <a:gd name="connsiteY70" fmla="*/ 132660 h 841401"/>
                <a:gd name="connsiteX71" fmla="*/ 433796 w 1031207"/>
                <a:gd name="connsiteY71"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8269 w 1031207"/>
                <a:gd name="connsiteY23" fmla="*/ 530469 h 841401"/>
                <a:gd name="connsiteX24" fmla="*/ 268163 w 1031207"/>
                <a:gd name="connsiteY24" fmla="*/ 519747 h 841401"/>
                <a:gd name="connsiteX25" fmla="*/ 350633 w 1031207"/>
                <a:gd name="connsiteY25" fmla="*/ 543894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8269 w 1031207"/>
                <a:gd name="connsiteY23" fmla="*/ 530469 h 841401"/>
                <a:gd name="connsiteX24" fmla="*/ 266069 w 1031207"/>
                <a:gd name="connsiteY24" fmla="*/ 518436 h 841401"/>
                <a:gd name="connsiteX25" fmla="*/ 350633 w 1031207"/>
                <a:gd name="connsiteY25" fmla="*/ 543894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031207" h="841401">
                  <a:moveTo>
                    <a:pt x="433796" y="214465"/>
                  </a:moveTo>
                  <a:cubicBezTo>
                    <a:pt x="431240" y="234538"/>
                    <a:pt x="425700" y="251572"/>
                    <a:pt x="421629" y="253099"/>
                  </a:cubicBezTo>
                  <a:cubicBezTo>
                    <a:pt x="417558" y="254626"/>
                    <a:pt x="406628" y="259005"/>
                    <a:pt x="394959" y="262624"/>
                  </a:cubicBezTo>
                  <a:cubicBezTo>
                    <a:pt x="383290" y="266243"/>
                    <a:pt x="365264" y="270369"/>
                    <a:pt x="351612" y="274814"/>
                  </a:cubicBezTo>
                  <a:cubicBezTo>
                    <a:pt x="337960" y="279259"/>
                    <a:pt x="327409" y="287515"/>
                    <a:pt x="313044" y="289293"/>
                  </a:cubicBezTo>
                  <a:cubicBezTo>
                    <a:pt x="298679" y="291071"/>
                    <a:pt x="291454" y="293739"/>
                    <a:pt x="265419" y="285484"/>
                  </a:cubicBezTo>
                  <a:cubicBezTo>
                    <a:pt x="239384" y="277229"/>
                    <a:pt x="184139" y="253416"/>
                    <a:pt x="156834" y="239764"/>
                  </a:cubicBezTo>
                  <a:cubicBezTo>
                    <a:pt x="129529" y="226112"/>
                    <a:pt x="117781" y="210554"/>
                    <a:pt x="101589" y="203569"/>
                  </a:cubicBezTo>
                  <a:cubicBezTo>
                    <a:pt x="85397" y="196584"/>
                    <a:pt x="68555" y="191584"/>
                    <a:pt x="59679" y="197854"/>
                  </a:cubicBezTo>
                  <a:cubicBezTo>
                    <a:pt x="50803" y="204124"/>
                    <a:pt x="47696" y="228807"/>
                    <a:pt x="48331" y="241190"/>
                  </a:cubicBezTo>
                  <a:cubicBezTo>
                    <a:pt x="48966" y="253573"/>
                    <a:pt x="50804" y="264133"/>
                    <a:pt x="63490" y="272150"/>
                  </a:cubicBezTo>
                  <a:cubicBezTo>
                    <a:pt x="76176" y="280167"/>
                    <a:pt x="103176" y="283261"/>
                    <a:pt x="124449" y="289294"/>
                  </a:cubicBezTo>
                  <a:lnTo>
                    <a:pt x="191124" y="308344"/>
                  </a:lnTo>
                  <a:cubicBezTo>
                    <a:pt x="207189" y="313783"/>
                    <a:pt x="209872" y="314551"/>
                    <a:pt x="226553" y="323832"/>
                  </a:cubicBezTo>
                  <a:cubicBezTo>
                    <a:pt x="243234" y="333113"/>
                    <a:pt x="278799" y="349535"/>
                    <a:pt x="291209" y="364030"/>
                  </a:cubicBezTo>
                  <a:cubicBezTo>
                    <a:pt x="303619" y="378525"/>
                    <a:pt x="305629" y="396906"/>
                    <a:pt x="301013" y="410802"/>
                  </a:cubicBezTo>
                  <a:cubicBezTo>
                    <a:pt x="296397" y="424698"/>
                    <a:pt x="277476" y="439300"/>
                    <a:pt x="263514" y="447409"/>
                  </a:cubicBezTo>
                  <a:cubicBezTo>
                    <a:pt x="249552" y="455518"/>
                    <a:pt x="221584" y="458010"/>
                    <a:pt x="217240" y="459458"/>
                  </a:cubicBezTo>
                  <a:cubicBezTo>
                    <a:pt x="186945" y="459252"/>
                    <a:pt x="158325" y="463913"/>
                    <a:pt x="136827" y="465397"/>
                  </a:cubicBezTo>
                  <a:cubicBezTo>
                    <a:pt x="115329" y="466881"/>
                    <a:pt x="106509" y="466282"/>
                    <a:pt x="88254" y="468364"/>
                  </a:cubicBezTo>
                  <a:cubicBezTo>
                    <a:pt x="69999" y="470446"/>
                    <a:pt x="41899" y="471857"/>
                    <a:pt x="27294" y="477889"/>
                  </a:cubicBezTo>
                  <a:cubicBezTo>
                    <a:pt x="12689" y="483921"/>
                    <a:pt x="-3384" y="492898"/>
                    <a:pt x="624" y="504559"/>
                  </a:cubicBezTo>
                  <a:cubicBezTo>
                    <a:pt x="4632" y="516220"/>
                    <a:pt x="25070" y="543539"/>
                    <a:pt x="51344" y="547857"/>
                  </a:cubicBezTo>
                  <a:cubicBezTo>
                    <a:pt x="77618" y="552175"/>
                    <a:pt x="122481" y="535373"/>
                    <a:pt x="158269" y="530469"/>
                  </a:cubicBezTo>
                  <a:cubicBezTo>
                    <a:pt x="194057" y="525565"/>
                    <a:pt x="234008" y="516199"/>
                    <a:pt x="266069" y="518436"/>
                  </a:cubicBezTo>
                  <a:cubicBezTo>
                    <a:pt x="298130" y="520674"/>
                    <a:pt x="334549" y="528744"/>
                    <a:pt x="350633" y="543894"/>
                  </a:cubicBezTo>
                  <a:cubicBezTo>
                    <a:pt x="366717" y="559044"/>
                    <a:pt x="366299" y="573980"/>
                    <a:pt x="362574" y="609334"/>
                  </a:cubicBezTo>
                  <a:cubicBezTo>
                    <a:pt x="358849" y="644688"/>
                    <a:pt x="329494" y="719679"/>
                    <a:pt x="328284" y="756019"/>
                  </a:cubicBezTo>
                  <a:cubicBezTo>
                    <a:pt x="327074" y="792359"/>
                    <a:pt x="345474" y="813725"/>
                    <a:pt x="355316" y="827377"/>
                  </a:cubicBezTo>
                  <a:cubicBezTo>
                    <a:pt x="365158" y="841029"/>
                    <a:pt x="379779" y="845064"/>
                    <a:pt x="387339" y="837934"/>
                  </a:cubicBezTo>
                  <a:cubicBezTo>
                    <a:pt x="394899" y="830804"/>
                    <a:pt x="397817" y="803009"/>
                    <a:pt x="400674" y="784594"/>
                  </a:cubicBezTo>
                  <a:cubicBezTo>
                    <a:pt x="403531" y="766179"/>
                    <a:pt x="400992" y="746176"/>
                    <a:pt x="404484" y="727444"/>
                  </a:cubicBezTo>
                  <a:cubicBezTo>
                    <a:pt x="407976" y="708712"/>
                    <a:pt x="412038" y="693428"/>
                    <a:pt x="421629" y="672199"/>
                  </a:cubicBezTo>
                  <a:cubicBezTo>
                    <a:pt x="431220" y="650970"/>
                    <a:pt x="445427" y="617918"/>
                    <a:pt x="462031" y="600072"/>
                  </a:cubicBezTo>
                  <a:cubicBezTo>
                    <a:pt x="478635" y="582226"/>
                    <a:pt x="498742" y="573316"/>
                    <a:pt x="521252" y="565123"/>
                  </a:cubicBezTo>
                  <a:cubicBezTo>
                    <a:pt x="543762" y="556930"/>
                    <a:pt x="566375" y="542966"/>
                    <a:pt x="597090" y="550915"/>
                  </a:cubicBezTo>
                  <a:cubicBezTo>
                    <a:pt x="627805" y="558864"/>
                    <a:pt x="675414" y="595145"/>
                    <a:pt x="705543" y="612819"/>
                  </a:cubicBezTo>
                  <a:cubicBezTo>
                    <a:pt x="735672" y="630493"/>
                    <a:pt x="761683" y="653730"/>
                    <a:pt x="777864" y="656959"/>
                  </a:cubicBezTo>
                  <a:cubicBezTo>
                    <a:pt x="794045" y="660188"/>
                    <a:pt x="799137" y="641401"/>
                    <a:pt x="802629" y="632194"/>
                  </a:cubicBezTo>
                  <a:cubicBezTo>
                    <a:pt x="806121" y="622987"/>
                    <a:pt x="805834" y="613326"/>
                    <a:pt x="798819" y="601714"/>
                  </a:cubicBezTo>
                  <a:cubicBezTo>
                    <a:pt x="791804" y="590102"/>
                    <a:pt x="785620" y="582843"/>
                    <a:pt x="760538" y="562523"/>
                  </a:cubicBezTo>
                  <a:cubicBezTo>
                    <a:pt x="735456" y="542203"/>
                    <a:pt x="671502" y="498844"/>
                    <a:pt x="648324" y="479794"/>
                  </a:cubicBezTo>
                  <a:cubicBezTo>
                    <a:pt x="647054" y="474079"/>
                    <a:pt x="644963" y="468486"/>
                    <a:pt x="644514" y="462649"/>
                  </a:cubicBezTo>
                  <a:cubicBezTo>
                    <a:pt x="645784" y="453759"/>
                    <a:pt x="642609" y="435979"/>
                    <a:pt x="655944" y="426454"/>
                  </a:cubicBezTo>
                  <a:cubicBezTo>
                    <a:pt x="668962" y="418199"/>
                    <a:pt x="693409" y="408674"/>
                    <a:pt x="724524" y="405499"/>
                  </a:cubicBezTo>
                  <a:cubicBezTo>
                    <a:pt x="756132" y="401779"/>
                    <a:pt x="761662" y="404082"/>
                    <a:pt x="811480" y="406906"/>
                  </a:cubicBezTo>
                  <a:cubicBezTo>
                    <a:pt x="861298" y="409730"/>
                    <a:pt x="872548" y="414325"/>
                    <a:pt x="903973" y="417646"/>
                  </a:cubicBezTo>
                  <a:cubicBezTo>
                    <a:pt x="935398" y="420967"/>
                    <a:pt x="976552" y="427794"/>
                    <a:pt x="1000032" y="426835"/>
                  </a:cubicBezTo>
                  <a:cubicBezTo>
                    <a:pt x="1023512" y="425876"/>
                    <a:pt x="1027154" y="410884"/>
                    <a:pt x="1030191" y="402711"/>
                  </a:cubicBezTo>
                  <a:cubicBezTo>
                    <a:pt x="1033228" y="394538"/>
                    <a:pt x="1029516" y="385244"/>
                    <a:pt x="1018256" y="377797"/>
                  </a:cubicBezTo>
                  <a:cubicBezTo>
                    <a:pt x="1006996" y="370350"/>
                    <a:pt x="994759" y="361349"/>
                    <a:pt x="962631" y="358029"/>
                  </a:cubicBezTo>
                  <a:cubicBezTo>
                    <a:pt x="930503" y="354709"/>
                    <a:pt x="860335" y="357262"/>
                    <a:pt x="825489" y="357874"/>
                  </a:cubicBezTo>
                  <a:cubicBezTo>
                    <a:pt x="790643" y="358486"/>
                    <a:pt x="778636" y="360114"/>
                    <a:pt x="753553" y="361702"/>
                  </a:cubicBezTo>
                  <a:cubicBezTo>
                    <a:pt x="728470" y="363290"/>
                    <a:pt x="687770" y="373117"/>
                    <a:pt x="669279" y="369304"/>
                  </a:cubicBezTo>
                  <a:cubicBezTo>
                    <a:pt x="650788" y="365491"/>
                    <a:pt x="641798" y="349548"/>
                    <a:pt x="642609" y="338824"/>
                  </a:cubicBezTo>
                  <a:cubicBezTo>
                    <a:pt x="643420" y="328100"/>
                    <a:pt x="663668" y="314169"/>
                    <a:pt x="674145" y="304962"/>
                  </a:cubicBezTo>
                  <a:cubicBezTo>
                    <a:pt x="684622" y="295755"/>
                    <a:pt x="694220" y="292540"/>
                    <a:pt x="705474" y="283579"/>
                  </a:cubicBezTo>
                  <a:cubicBezTo>
                    <a:pt x="716728" y="274618"/>
                    <a:pt x="729121" y="262816"/>
                    <a:pt x="741669" y="251194"/>
                  </a:cubicBezTo>
                  <a:cubicBezTo>
                    <a:pt x="754217" y="239572"/>
                    <a:pt x="780349" y="222080"/>
                    <a:pt x="780761" y="213846"/>
                  </a:cubicBezTo>
                  <a:cubicBezTo>
                    <a:pt x="781173" y="205612"/>
                    <a:pt x="755256" y="196709"/>
                    <a:pt x="744143" y="201789"/>
                  </a:cubicBezTo>
                  <a:cubicBezTo>
                    <a:pt x="733030" y="206869"/>
                    <a:pt x="707093" y="217123"/>
                    <a:pt x="692139" y="226429"/>
                  </a:cubicBezTo>
                  <a:cubicBezTo>
                    <a:pt x="677185" y="235735"/>
                    <a:pt x="667486" y="247579"/>
                    <a:pt x="654420" y="257626"/>
                  </a:cubicBezTo>
                  <a:cubicBezTo>
                    <a:pt x="641354" y="267673"/>
                    <a:pt x="632797" y="283230"/>
                    <a:pt x="613743" y="286712"/>
                  </a:cubicBezTo>
                  <a:cubicBezTo>
                    <a:pt x="594689" y="290194"/>
                    <a:pt x="558145" y="286976"/>
                    <a:pt x="540096" y="278516"/>
                  </a:cubicBezTo>
                  <a:cubicBezTo>
                    <a:pt x="522047" y="270056"/>
                    <a:pt x="508941" y="253099"/>
                    <a:pt x="505449" y="235954"/>
                  </a:cubicBezTo>
                  <a:cubicBezTo>
                    <a:pt x="501957" y="218809"/>
                    <a:pt x="507253" y="198262"/>
                    <a:pt x="507354" y="171184"/>
                  </a:cubicBezTo>
                  <a:cubicBezTo>
                    <a:pt x="507455" y="144106"/>
                    <a:pt x="515305" y="100141"/>
                    <a:pt x="506056" y="73485"/>
                  </a:cubicBezTo>
                  <a:cubicBezTo>
                    <a:pt x="492086" y="-25892"/>
                    <a:pt x="462335" y="771"/>
                    <a:pt x="451858" y="11248"/>
                  </a:cubicBezTo>
                  <a:cubicBezTo>
                    <a:pt x="445620" y="30340"/>
                    <a:pt x="442694" y="55629"/>
                    <a:pt x="440212" y="75864"/>
                  </a:cubicBezTo>
                  <a:cubicBezTo>
                    <a:pt x="437730" y="96099"/>
                    <a:pt x="438037" y="109560"/>
                    <a:pt x="436968" y="132660"/>
                  </a:cubicBezTo>
                  <a:cubicBezTo>
                    <a:pt x="435899" y="155760"/>
                    <a:pt x="436352" y="194392"/>
                    <a:pt x="433796" y="214465"/>
                  </a:cubicBezTo>
                  <a:close/>
                </a:path>
              </a:pathLst>
            </a:custGeom>
            <a:gradFill flip="none" rotWithShape="1">
              <a:gsLst>
                <a:gs pos="16000">
                  <a:srgbClr val="12839E"/>
                </a:gs>
                <a:gs pos="75000">
                  <a:srgbClr val="65D2DF">
                    <a:lumMod val="50000"/>
                  </a:srgbClr>
                </a:gs>
              </a:gsLst>
              <a:path path="circle">
                <a:fillToRect l="50000" t="50000" r="50000" b="50000"/>
              </a:path>
              <a:tileRect/>
            </a:gradFill>
            <a:ln w="12700"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011" name="Oval 4010">
              <a:extLst>
                <a:ext uri="{FF2B5EF4-FFF2-40B4-BE49-F238E27FC236}">
                  <a16:creationId xmlns:a16="http://schemas.microsoft.com/office/drawing/2014/main" id="{87D56C45-5BC9-400D-9A3D-E584D530A244}"/>
                </a:ext>
              </a:extLst>
            </p:cNvPr>
            <p:cNvSpPr/>
            <p:nvPr/>
          </p:nvSpPr>
          <p:spPr>
            <a:xfrm>
              <a:off x="2075866" y="3870460"/>
              <a:ext cx="205480" cy="207214"/>
            </a:xfrm>
            <a:prstGeom prst="ellipse">
              <a:avLst/>
            </a:prstGeom>
            <a:gradFill flip="none" rotWithShape="1">
              <a:gsLst>
                <a:gs pos="33000">
                  <a:srgbClr val="12839E"/>
                </a:gs>
                <a:gs pos="73000">
                  <a:srgbClr val="65D2DF">
                    <a:lumMod val="75000"/>
                  </a:srgbClr>
                </a:gs>
                <a:gs pos="83000">
                  <a:srgbClr val="65D2DF">
                    <a:lumMod val="75000"/>
                  </a:srgbClr>
                </a:gs>
                <a:gs pos="100000">
                  <a:srgbClr val="65D2DF">
                    <a:lumMod val="75000"/>
                  </a:srgbClr>
                </a:gs>
              </a:gsLst>
              <a:path path="circle">
                <a:fillToRect l="50000" t="50000" r="50000" b="50000"/>
              </a:path>
              <a:tileRect/>
            </a:gradFill>
            <a:ln w="25400" cap="flat" cmpd="sng" algn="ctr">
              <a:solidFill>
                <a:srgbClr val="003058"/>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sp>
        <p:nvSpPr>
          <p:cNvPr id="4012" name="Allergic Asthma Shading">
            <a:extLst>
              <a:ext uri="{FF2B5EF4-FFF2-40B4-BE49-F238E27FC236}">
                <a16:creationId xmlns:a16="http://schemas.microsoft.com/office/drawing/2014/main" id="{503F07B6-6C28-4E57-8EC0-CC19795269F4}"/>
              </a:ext>
            </a:extLst>
          </p:cNvPr>
          <p:cNvSpPr/>
          <p:nvPr/>
        </p:nvSpPr>
        <p:spPr>
          <a:xfrm rot="3779152">
            <a:off x="2568247" y="3779131"/>
            <a:ext cx="710402" cy="522755"/>
          </a:xfrm>
          <a:custGeom>
            <a:avLst/>
            <a:gdLst>
              <a:gd name="connsiteX0" fmla="*/ 1464255 w 1464255"/>
              <a:gd name="connsiteY0" fmla="*/ 1045028 h 1045028"/>
              <a:gd name="connsiteX1" fmla="*/ 0 w 1464255"/>
              <a:gd name="connsiteY1" fmla="*/ 826302 h 1045028"/>
              <a:gd name="connsiteX2" fmla="*/ 461757 w 1464255"/>
              <a:gd name="connsiteY2" fmla="*/ 0 h 1045028"/>
              <a:gd name="connsiteX3" fmla="*/ 622764 w 1464255"/>
              <a:gd name="connsiteY3" fmla="*/ 3038 h 1045028"/>
              <a:gd name="connsiteX4" fmla="*/ 1464255 w 1464255"/>
              <a:gd name="connsiteY4" fmla="*/ 1045028 h 1045028"/>
              <a:gd name="connsiteX0" fmla="*/ 1409133 w 1409133"/>
              <a:gd name="connsiteY0" fmla="*/ 1045028 h 1045028"/>
              <a:gd name="connsiteX1" fmla="*/ 0 w 1409133"/>
              <a:gd name="connsiteY1" fmla="*/ 964802 h 1045028"/>
              <a:gd name="connsiteX2" fmla="*/ 406635 w 1409133"/>
              <a:gd name="connsiteY2" fmla="*/ 0 h 1045028"/>
              <a:gd name="connsiteX3" fmla="*/ 567642 w 1409133"/>
              <a:gd name="connsiteY3" fmla="*/ 3038 h 1045028"/>
              <a:gd name="connsiteX4" fmla="*/ 1409133 w 1409133"/>
              <a:gd name="connsiteY4" fmla="*/ 1045028 h 104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133" h="1045028">
                <a:moveTo>
                  <a:pt x="1409133" y="1045028"/>
                </a:moveTo>
                <a:lnTo>
                  <a:pt x="0" y="964802"/>
                </a:lnTo>
                <a:lnTo>
                  <a:pt x="406635" y="0"/>
                </a:lnTo>
                <a:lnTo>
                  <a:pt x="567642" y="3038"/>
                </a:lnTo>
                <a:lnTo>
                  <a:pt x="1409133" y="1045028"/>
                </a:lnTo>
                <a:close/>
              </a:path>
            </a:pathLst>
          </a:custGeom>
          <a:gradFill flip="none" rotWithShape="1">
            <a:gsLst>
              <a:gs pos="30000">
                <a:srgbClr val="FFFFFF">
                  <a:alpha val="17000"/>
                </a:srgbClr>
              </a:gs>
              <a:gs pos="96000">
                <a:srgbClr val="12839E">
                  <a:lumMod val="75000"/>
                </a:srgbClr>
              </a:gs>
            </a:gsLst>
            <a:lin ang="27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013" name="Eosinophil">
            <a:extLst>
              <a:ext uri="{FF2B5EF4-FFF2-40B4-BE49-F238E27FC236}">
                <a16:creationId xmlns:a16="http://schemas.microsoft.com/office/drawing/2014/main" id="{B817E2D3-7896-4A90-951F-729A6A4B3A42}"/>
              </a:ext>
            </a:extLst>
          </p:cNvPr>
          <p:cNvGrpSpPr/>
          <p:nvPr/>
        </p:nvGrpSpPr>
        <p:grpSpPr>
          <a:xfrm rot="3976509">
            <a:off x="5529468" y="3684674"/>
            <a:ext cx="294782" cy="292437"/>
            <a:chOff x="8711725" y="4081787"/>
            <a:chExt cx="384147" cy="384283"/>
          </a:xfrm>
        </p:grpSpPr>
        <p:sp>
          <p:nvSpPr>
            <p:cNvPr id="4014" name="Oval 4013">
              <a:extLst>
                <a:ext uri="{FF2B5EF4-FFF2-40B4-BE49-F238E27FC236}">
                  <a16:creationId xmlns:a16="http://schemas.microsoft.com/office/drawing/2014/main" id="{4C42A434-246A-437B-A736-E52FDEB77DEE}"/>
                </a:ext>
              </a:extLst>
            </p:cNvPr>
            <p:cNvSpPr/>
            <p:nvPr/>
          </p:nvSpPr>
          <p:spPr>
            <a:xfrm>
              <a:off x="8711725" y="4081787"/>
              <a:ext cx="384147" cy="384147"/>
            </a:xfrm>
            <a:prstGeom prst="ellipse">
              <a:avLst/>
            </a:prstGeom>
            <a:gradFill flip="none" rotWithShape="1">
              <a:gsLst>
                <a:gs pos="15000">
                  <a:srgbClr val="3F4444">
                    <a:lumMod val="40000"/>
                    <a:lumOff val="60000"/>
                  </a:srgbClr>
                </a:gs>
                <a:gs pos="88000">
                  <a:srgbClr val="3F4444"/>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015" name="Group 4014">
              <a:extLst>
                <a:ext uri="{FF2B5EF4-FFF2-40B4-BE49-F238E27FC236}">
                  <a16:creationId xmlns:a16="http://schemas.microsoft.com/office/drawing/2014/main" id="{14DE12A5-2290-48AB-8F05-9322346BE694}"/>
                </a:ext>
              </a:extLst>
            </p:cNvPr>
            <p:cNvGrpSpPr/>
            <p:nvPr/>
          </p:nvGrpSpPr>
          <p:grpSpPr>
            <a:xfrm>
              <a:off x="8770540" y="4227240"/>
              <a:ext cx="216547" cy="194837"/>
              <a:chOff x="8770428" y="4145225"/>
              <a:chExt cx="307647" cy="276804"/>
            </a:xfrm>
          </p:grpSpPr>
          <p:sp>
            <p:nvSpPr>
              <p:cNvPr id="4068" name="Freeform: Shape 4067">
                <a:extLst>
                  <a:ext uri="{FF2B5EF4-FFF2-40B4-BE49-F238E27FC236}">
                    <a16:creationId xmlns:a16="http://schemas.microsoft.com/office/drawing/2014/main" id="{9F9CE808-91D6-4038-8536-8902696F12DE}"/>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69" name="Freeform: Shape 4068">
                <a:extLst>
                  <a:ext uri="{FF2B5EF4-FFF2-40B4-BE49-F238E27FC236}">
                    <a16:creationId xmlns:a16="http://schemas.microsoft.com/office/drawing/2014/main" id="{998BC870-1D1D-4E97-93D3-5B5319863E30}"/>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0" name="Freeform: Shape 4069">
                <a:extLst>
                  <a:ext uri="{FF2B5EF4-FFF2-40B4-BE49-F238E27FC236}">
                    <a16:creationId xmlns:a16="http://schemas.microsoft.com/office/drawing/2014/main" id="{63438362-F35C-489E-A35C-B263022674CA}"/>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1" name="Freeform: Shape 4070">
                <a:extLst>
                  <a:ext uri="{FF2B5EF4-FFF2-40B4-BE49-F238E27FC236}">
                    <a16:creationId xmlns:a16="http://schemas.microsoft.com/office/drawing/2014/main" id="{9972B5E5-4F60-4925-9C25-4530C86AC7ED}"/>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2" name="Freeform: Shape 4071">
                <a:extLst>
                  <a:ext uri="{FF2B5EF4-FFF2-40B4-BE49-F238E27FC236}">
                    <a16:creationId xmlns:a16="http://schemas.microsoft.com/office/drawing/2014/main" id="{175E845A-294F-49D3-9922-F820F2B95ED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3" name="Freeform: Shape 4072">
                <a:extLst>
                  <a:ext uri="{FF2B5EF4-FFF2-40B4-BE49-F238E27FC236}">
                    <a16:creationId xmlns:a16="http://schemas.microsoft.com/office/drawing/2014/main" id="{D0E4D344-B576-44F7-AB46-A7DEB5C36F4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4" name="Freeform: Shape 4073">
                <a:extLst>
                  <a:ext uri="{FF2B5EF4-FFF2-40B4-BE49-F238E27FC236}">
                    <a16:creationId xmlns:a16="http://schemas.microsoft.com/office/drawing/2014/main" id="{A99E894C-73C7-4A32-B2BC-49B41B99CD8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5" name="Freeform: Shape 4074">
                <a:extLst>
                  <a:ext uri="{FF2B5EF4-FFF2-40B4-BE49-F238E27FC236}">
                    <a16:creationId xmlns:a16="http://schemas.microsoft.com/office/drawing/2014/main" id="{E79185B2-9E21-4420-8F44-20C0683BBFEE}"/>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6" name="Freeform: Shape 4075">
                <a:extLst>
                  <a:ext uri="{FF2B5EF4-FFF2-40B4-BE49-F238E27FC236}">
                    <a16:creationId xmlns:a16="http://schemas.microsoft.com/office/drawing/2014/main" id="{BC60A1CB-D893-4DBD-BB9A-581F64946F5D}"/>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7" name="Freeform: Shape 4076">
                <a:extLst>
                  <a:ext uri="{FF2B5EF4-FFF2-40B4-BE49-F238E27FC236}">
                    <a16:creationId xmlns:a16="http://schemas.microsoft.com/office/drawing/2014/main" id="{8B31D733-05CD-4DC1-92F0-6595C60B375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8" name="Freeform: Shape 4077">
                <a:extLst>
                  <a:ext uri="{FF2B5EF4-FFF2-40B4-BE49-F238E27FC236}">
                    <a16:creationId xmlns:a16="http://schemas.microsoft.com/office/drawing/2014/main" id="{FF1B93B1-E35C-4710-896D-2ABC6F4E092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79" name="Freeform: Shape 4078">
                <a:extLst>
                  <a:ext uri="{FF2B5EF4-FFF2-40B4-BE49-F238E27FC236}">
                    <a16:creationId xmlns:a16="http://schemas.microsoft.com/office/drawing/2014/main" id="{094E0EB6-A1FE-4590-8BA8-B4DBDF528DA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80" name="Rectangle: Rounded Corners 4079">
                <a:extLst>
                  <a:ext uri="{FF2B5EF4-FFF2-40B4-BE49-F238E27FC236}">
                    <a16:creationId xmlns:a16="http://schemas.microsoft.com/office/drawing/2014/main" id="{D8A4A3BF-48C2-4D72-9A87-94DFE11964C4}"/>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81" name="Rectangle: Rounded Corners 4080">
                <a:extLst>
                  <a:ext uri="{FF2B5EF4-FFF2-40B4-BE49-F238E27FC236}">
                    <a16:creationId xmlns:a16="http://schemas.microsoft.com/office/drawing/2014/main" id="{D77B0432-2381-451E-A4FA-A4FE707DEE59}"/>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82" name="Rectangle: Rounded Corners 4081">
                <a:extLst>
                  <a:ext uri="{FF2B5EF4-FFF2-40B4-BE49-F238E27FC236}">
                    <a16:creationId xmlns:a16="http://schemas.microsoft.com/office/drawing/2014/main" id="{192453F4-7EFF-4593-B9F8-EF57C6C4ADA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83" name="Rectangle: Rounded Corners 4082">
                <a:extLst>
                  <a:ext uri="{FF2B5EF4-FFF2-40B4-BE49-F238E27FC236}">
                    <a16:creationId xmlns:a16="http://schemas.microsoft.com/office/drawing/2014/main" id="{91EB54EC-B49D-4BFF-8953-89C5D5BAF37E}"/>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84" name="Rectangle: Rounded Corners 4083">
                <a:extLst>
                  <a:ext uri="{FF2B5EF4-FFF2-40B4-BE49-F238E27FC236}">
                    <a16:creationId xmlns:a16="http://schemas.microsoft.com/office/drawing/2014/main" id="{6481ABFC-A3C4-44C1-8FCC-B33C082C93A5}"/>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85" name="Rectangle: Rounded Corners 4084">
                <a:extLst>
                  <a:ext uri="{FF2B5EF4-FFF2-40B4-BE49-F238E27FC236}">
                    <a16:creationId xmlns:a16="http://schemas.microsoft.com/office/drawing/2014/main" id="{7A12C83E-D466-444E-AC91-52E2F775432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016" name="Group 4015">
              <a:extLst>
                <a:ext uri="{FF2B5EF4-FFF2-40B4-BE49-F238E27FC236}">
                  <a16:creationId xmlns:a16="http://schemas.microsoft.com/office/drawing/2014/main" id="{D0BF5FC6-5137-4E32-85FF-5AF6CE6584ED}"/>
                </a:ext>
              </a:extLst>
            </p:cNvPr>
            <p:cNvGrpSpPr/>
            <p:nvPr/>
          </p:nvGrpSpPr>
          <p:grpSpPr>
            <a:xfrm rot="8320376">
              <a:off x="8740424" y="4142536"/>
              <a:ext cx="216548" cy="194837"/>
              <a:chOff x="8770428" y="4145225"/>
              <a:chExt cx="307647" cy="276804"/>
            </a:xfrm>
          </p:grpSpPr>
          <p:sp>
            <p:nvSpPr>
              <p:cNvPr id="4052" name="Freeform: Shape 4051">
                <a:extLst>
                  <a:ext uri="{FF2B5EF4-FFF2-40B4-BE49-F238E27FC236}">
                    <a16:creationId xmlns:a16="http://schemas.microsoft.com/office/drawing/2014/main" id="{F9933B49-E712-41A1-84DE-C308B56FB862}"/>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53" name="Freeform: Shape 4052">
                <a:extLst>
                  <a:ext uri="{FF2B5EF4-FFF2-40B4-BE49-F238E27FC236}">
                    <a16:creationId xmlns:a16="http://schemas.microsoft.com/office/drawing/2014/main" id="{3F05A5F1-9B28-4A2A-9F45-1106BAEB370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54" name="Freeform: Shape 4053">
                <a:extLst>
                  <a:ext uri="{FF2B5EF4-FFF2-40B4-BE49-F238E27FC236}">
                    <a16:creationId xmlns:a16="http://schemas.microsoft.com/office/drawing/2014/main" id="{70682477-E9AC-4251-9787-EE7D4E3974B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55" name="Freeform: Shape 4054">
                <a:extLst>
                  <a:ext uri="{FF2B5EF4-FFF2-40B4-BE49-F238E27FC236}">
                    <a16:creationId xmlns:a16="http://schemas.microsoft.com/office/drawing/2014/main" id="{BA709B03-8D37-4CFB-9CBD-7C160618476A}"/>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56" name="Freeform: Shape 4055">
                <a:extLst>
                  <a:ext uri="{FF2B5EF4-FFF2-40B4-BE49-F238E27FC236}">
                    <a16:creationId xmlns:a16="http://schemas.microsoft.com/office/drawing/2014/main" id="{BA482F9C-21E5-46FF-ABE0-842F7C9D8620}"/>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57" name="Freeform: Shape 4056">
                <a:extLst>
                  <a:ext uri="{FF2B5EF4-FFF2-40B4-BE49-F238E27FC236}">
                    <a16:creationId xmlns:a16="http://schemas.microsoft.com/office/drawing/2014/main" id="{05E5A4D6-3CBC-4F4E-AD99-E431F1084141}"/>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58" name="Freeform: Shape 4057">
                <a:extLst>
                  <a:ext uri="{FF2B5EF4-FFF2-40B4-BE49-F238E27FC236}">
                    <a16:creationId xmlns:a16="http://schemas.microsoft.com/office/drawing/2014/main" id="{95588AA4-DD64-4E4E-A258-E77F1795AF75}"/>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59" name="Freeform: Shape 4058">
                <a:extLst>
                  <a:ext uri="{FF2B5EF4-FFF2-40B4-BE49-F238E27FC236}">
                    <a16:creationId xmlns:a16="http://schemas.microsoft.com/office/drawing/2014/main" id="{ECE1AEC6-5951-49F3-BE48-63C44F59381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60" name="Freeform: Shape 4059">
                <a:extLst>
                  <a:ext uri="{FF2B5EF4-FFF2-40B4-BE49-F238E27FC236}">
                    <a16:creationId xmlns:a16="http://schemas.microsoft.com/office/drawing/2014/main" id="{F2D711CB-FCC9-4688-B523-9D2FE4A5537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61" name="Freeform: Shape 4060">
                <a:extLst>
                  <a:ext uri="{FF2B5EF4-FFF2-40B4-BE49-F238E27FC236}">
                    <a16:creationId xmlns:a16="http://schemas.microsoft.com/office/drawing/2014/main" id="{8F402DAD-4A82-4AAE-8B49-FC5FEA90A4B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62" name="Freeform: Shape 4061">
                <a:extLst>
                  <a:ext uri="{FF2B5EF4-FFF2-40B4-BE49-F238E27FC236}">
                    <a16:creationId xmlns:a16="http://schemas.microsoft.com/office/drawing/2014/main" id="{A7A027D7-BBBA-45D9-9A4F-9A58902B5070}"/>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63" name="Rectangle: Rounded Corners 4062">
                <a:extLst>
                  <a:ext uri="{FF2B5EF4-FFF2-40B4-BE49-F238E27FC236}">
                    <a16:creationId xmlns:a16="http://schemas.microsoft.com/office/drawing/2014/main" id="{C2374FEA-4EDF-4391-9768-11B85569FD20}"/>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64" name="Rectangle: Rounded Corners 4063">
                <a:extLst>
                  <a:ext uri="{FF2B5EF4-FFF2-40B4-BE49-F238E27FC236}">
                    <a16:creationId xmlns:a16="http://schemas.microsoft.com/office/drawing/2014/main" id="{603EDE78-2B16-4C71-9269-178CC69D1DD1}"/>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65" name="Rectangle: Rounded Corners 4064">
                <a:extLst>
                  <a:ext uri="{FF2B5EF4-FFF2-40B4-BE49-F238E27FC236}">
                    <a16:creationId xmlns:a16="http://schemas.microsoft.com/office/drawing/2014/main" id="{314D5737-82C9-4458-8250-D72711D917D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66" name="Rectangle: Rounded Corners 4065">
                <a:extLst>
                  <a:ext uri="{FF2B5EF4-FFF2-40B4-BE49-F238E27FC236}">
                    <a16:creationId xmlns:a16="http://schemas.microsoft.com/office/drawing/2014/main" id="{22C26920-F8E7-40AD-B627-0096E1B08890}"/>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67" name="Rectangle: Rounded Corners 4066">
                <a:extLst>
                  <a:ext uri="{FF2B5EF4-FFF2-40B4-BE49-F238E27FC236}">
                    <a16:creationId xmlns:a16="http://schemas.microsoft.com/office/drawing/2014/main" id="{6858E7EB-5F28-40B0-89AA-14F14B30A245}"/>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017" name="Group 4016">
              <a:extLst>
                <a:ext uri="{FF2B5EF4-FFF2-40B4-BE49-F238E27FC236}">
                  <a16:creationId xmlns:a16="http://schemas.microsoft.com/office/drawing/2014/main" id="{D94F0162-F76D-4287-99F7-3D8E7F1B3A06}"/>
                </a:ext>
              </a:extLst>
            </p:cNvPr>
            <p:cNvGrpSpPr/>
            <p:nvPr/>
          </p:nvGrpSpPr>
          <p:grpSpPr>
            <a:xfrm rot="15323870">
              <a:off x="8841331" y="4205190"/>
              <a:ext cx="216548" cy="194317"/>
              <a:chOff x="8770428" y="4145965"/>
              <a:chExt cx="307647" cy="276064"/>
            </a:xfrm>
          </p:grpSpPr>
          <p:sp>
            <p:nvSpPr>
              <p:cNvPr id="4037" name="Freeform: Shape 4036">
                <a:extLst>
                  <a:ext uri="{FF2B5EF4-FFF2-40B4-BE49-F238E27FC236}">
                    <a16:creationId xmlns:a16="http://schemas.microsoft.com/office/drawing/2014/main" id="{AC995305-EA93-49D7-A11F-CC679D75251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38" name="Freeform: Shape 4037">
                <a:extLst>
                  <a:ext uri="{FF2B5EF4-FFF2-40B4-BE49-F238E27FC236}">
                    <a16:creationId xmlns:a16="http://schemas.microsoft.com/office/drawing/2014/main" id="{85D19C8F-C2A5-4B1A-8CAB-B527EA09775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39" name="Freeform: Shape 4038">
                <a:extLst>
                  <a:ext uri="{FF2B5EF4-FFF2-40B4-BE49-F238E27FC236}">
                    <a16:creationId xmlns:a16="http://schemas.microsoft.com/office/drawing/2014/main" id="{5D7640B6-60F2-4E3A-9A3D-9530D6B82B6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0" name="Freeform: Shape 4039">
                <a:extLst>
                  <a:ext uri="{FF2B5EF4-FFF2-40B4-BE49-F238E27FC236}">
                    <a16:creationId xmlns:a16="http://schemas.microsoft.com/office/drawing/2014/main" id="{21F307F5-ED1E-4D1F-BDD3-DFE2B8865598}"/>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1" name="Freeform: Shape 4040">
                <a:extLst>
                  <a:ext uri="{FF2B5EF4-FFF2-40B4-BE49-F238E27FC236}">
                    <a16:creationId xmlns:a16="http://schemas.microsoft.com/office/drawing/2014/main" id="{7D362196-8432-4DD4-88F9-F51984EAD73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2" name="Freeform: Shape 4041">
                <a:extLst>
                  <a:ext uri="{FF2B5EF4-FFF2-40B4-BE49-F238E27FC236}">
                    <a16:creationId xmlns:a16="http://schemas.microsoft.com/office/drawing/2014/main" id="{4C13D3C0-A4FC-495F-A5A3-5B44787E6B9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3" name="Freeform: Shape 4042">
                <a:extLst>
                  <a:ext uri="{FF2B5EF4-FFF2-40B4-BE49-F238E27FC236}">
                    <a16:creationId xmlns:a16="http://schemas.microsoft.com/office/drawing/2014/main" id="{B254D4CB-D388-4C5D-81FC-5371108D345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4" name="Freeform: Shape 4043">
                <a:extLst>
                  <a:ext uri="{FF2B5EF4-FFF2-40B4-BE49-F238E27FC236}">
                    <a16:creationId xmlns:a16="http://schemas.microsoft.com/office/drawing/2014/main" id="{7D2732B0-586D-46B9-AAFD-363183E9521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5" name="Freeform: Shape 4044">
                <a:extLst>
                  <a:ext uri="{FF2B5EF4-FFF2-40B4-BE49-F238E27FC236}">
                    <a16:creationId xmlns:a16="http://schemas.microsoft.com/office/drawing/2014/main" id="{3CCC3A47-9279-4728-8A15-725998173BDC}"/>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6" name="Rectangle: Rounded Corners 4045">
                <a:extLst>
                  <a:ext uri="{FF2B5EF4-FFF2-40B4-BE49-F238E27FC236}">
                    <a16:creationId xmlns:a16="http://schemas.microsoft.com/office/drawing/2014/main" id="{3F1A7950-B395-4DB4-9966-47798F5FE0CA}"/>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7" name="Rectangle: Rounded Corners 4046">
                <a:extLst>
                  <a:ext uri="{FF2B5EF4-FFF2-40B4-BE49-F238E27FC236}">
                    <a16:creationId xmlns:a16="http://schemas.microsoft.com/office/drawing/2014/main" id="{C98C9598-0952-4CF8-865F-5A3A1E7700BC}"/>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8" name="Rectangle: Rounded Corners 4047">
                <a:extLst>
                  <a:ext uri="{FF2B5EF4-FFF2-40B4-BE49-F238E27FC236}">
                    <a16:creationId xmlns:a16="http://schemas.microsoft.com/office/drawing/2014/main" id="{E2A55D4B-1BAE-460A-8D3E-714CFF231A8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49" name="Rectangle: Rounded Corners 4048">
                <a:extLst>
                  <a:ext uri="{FF2B5EF4-FFF2-40B4-BE49-F238E27FC236}">
                    <a16:creationId xmlns:a16="http://schemas.microsoft.com/office/drawing/2014/main" id="{AA45CA06-231B-4E47-AB8A-E9B18F92F3FD}"/>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50" name="Rectangle: Rounded Corners 4049">
                <a:extLst>
                  <a:ext uri="{FF2B5EF4-FFF2-40B4-BE49-F238E27FC236}">
                    <a16:creationId xmlns:a16="http://schemas.microsoft.com/office/drawing/2014/main" id="{334F0466-3D36-4C4A-93B6-FD4DD9D3663B}"/>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51" name="Rectangle: Rounded Corners 4050">
                <a:extLst>
                  <a:ext uri="{FF2B5EF4-FFF2-40B4-BE49-F238E27FC236}">
                    <a16:creationId xmlns:a16="http://schemas.microsoft.com/office/drawing/2014/main" id="{7B367F8C-F9F0-425A-91EC-CFEE6ACA9358}"/>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018" name="Group 4017">
              <a:extLst>
                <a:ext uri="{FF2B5EF4-FFF2-40B4-BE49-F238E27FC236}">
                  <a16:creationId xmlns:a16="http://schemas.microsoft.com/office/drawing/2014/main" id="{43A83233-E5D9-425B-92FA-D64134759858}"/>
                </a:ext>
              </a:extLst>
            </p:cNvPr>
            <p:cNvGrpSpPr/>
            <p:nvPr/>
          </p:nvGrpSpPr>
          <p:grpSpPr>
            <a:xfrm>
              <a:off x="8839134" y="4123677"/>
              <a:ext cx="216547" cy="194837"/>
              <a:chOff x="8770428" y="4145225"/>
              <a:chExt cx="307647" cy="276804"/>
            </a:xfrm>
          </p:grpSpPr>
          <p:sp>
            <p:nvSpPr>
              <p:cNvPr id="4021" name="Freeform: Shape 4020">
                <a:extLst>
                  <a:ext uri="{FF2B5EF4-FFF2-40B4-BE49-F238E27FC236}">
                    <a16:creationId xmlns:a16="http://schemas.microsoft.com/office/drawing/2014/main" id="{81F4B88F-52AF-49C1-A821-94E2660C0C3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22" name="Freeform: Shape 4021">
                <a:extLst>
                  <a:ext uri="{FF2B5EF4-FFF2-40B4-BE49-F238E27FC236}">
                    <a16:creationId xmlns:a16="http://schemas.microsoft.com/office/drawing/2014/main" id="{8EB8F120-91CF-457E-BB5E-C11B627A35D3}"/>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23" name="Freeform: Shape 4022">
                <a:extLst>
                  <a:ext uri="{FF2B5EF4-FFF2-40B4-BE49-F238E27FC236}">
                    <a16:creationId xmlns:a16="http://schemas.microsoft.com/office/drawing/2014/main" id="{17AC8883-B9ED-468D-BCB2-1976722AC479}"/>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24" name="Freeform: Shape 4023">
                <a:extLst>
                  <a:ext uri="{FF2B5EF4-FFF2-40B4-BE49-F238E27FC236}">
                    <a16:creationId xmlns:a16="http://schemas.microsoft.com/office/drawing/2014/main" id="{36BBE168-7774-4070-80F7-CC6D573C03CD}"/>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25" name="Freeform: Shape 4024">
                <a:extLst>
                  <a:ext uri="{FF2B5EF4-FFF2-40B4-BE49-F238E27FC236}">
                    <a16:creationId xmlns:a16="http://schemas.microsoft.com/office/drawing/2014/main" id="{D65ACD15-7171-4955-97A7-371614DF642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26" name="Freeform: Shape 4025">
                <a:extLst>
                  <a:ext uri="{FF2B5EF4-FFF2-40B4-BE49-F238E27FC236}">
                    <a16:creationId xmlns:a16="http://schemas.microsoft.com/office/drawing/2014/main" id="{93B0C840-635A-4424-BCC3-75D911274601}"/>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27" name="Freeform: Shape 4026">
                <a:extLst>
                  <a:ext uri="{FF2B5EF4-FFF2-40B4-BE49-F238E27FC236}">
                    <a16:creationId xmlns:a16="http://schemas.microsoft.com/office/drawing/2014/main" id="{C897F39B-CBB1-4428-9BCA-D09B063B848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28" name="Freeform: Shape 4027">
                <a:extLst>
                  <a:ext uri="{FF2B5EF4-FFF2-40B4-BE49-F238E27FC236}">
                    <a16:creationId xmlns:a16="http://schemas.microsoft.com/office/drawing/2014/main" id="{478A793E-FFBD-4B5B-B81C-888A4A8A272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29" name="Freeform: Shape 4028">
                <a:extLst>
                  <a:ext uri="{FF2B5EF4-FFF2-40B4-BE49-F238E27FC236}">
                    <a16:creationId xmlns:a16="http://schemas.microsoft.com/office/drawing/2014/main" id="{4F942623-0690-410E-93EB-23570C9546B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30" name="Freeform: Shape 4029">
                <a:extLst>
                  <a:ext uri="{FF2B5EF4-FFF2-40B4-BE49-F238E27FC236}">
                    <a16:creationId xmlns:a16="http://schemas.microsoft.com/office/drawing/2014/main" id="{79EE23B4-B7DA-48D2-8EF0-BA44CFBF5BF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31" name="Freeform: Shape 4030">
                <a:extLst>
                  <a:ext uri="{FF2B5EF4-FFF2-40B4-BE49-F238E27FC236}">
                    <a16:creationId xmlns:a16="http://schemas.microsoft.com/office/drawing/2014/main" id="{EF60FB45-3FFC-4C86-AEB1-18F1E5B140C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32" name="Freeform: Shape 4031">
                <a:extLst>
                  <a:ext uri="{FF2B5EF4-FFF2-40B4-BE49-F238E27FC236}">
                    <a16:creationId xmlns:a16="http://schemas.microsoft.com/office/drawing/2014/main" id="{64E95181-36F9-48C4-B9F9-72A1AA403038}"/>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33" name="Rectangle: Rounded Corners 4032">
                <a:extLst>
                  <a:ext uri="{FF2B5EF4-FFF2-40B4-BE49-F238E27FC236}">
                    <a16:creationId xmlns:a16="http://schemas.microsoft.com/office/drawing/2014/main" id="{9E066504-80CC-45C2-B703-35FAB8A6AC95}"/>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34" name="Rectangle: Rounded Corners 4033">
                <a:extLst>
                  <a:ext uri="{FF2B5EF4-FFF2-40B4-BE49-F238E27FC236}">
                    <a16:creationId xmlns:a16="http://schemas.microsoft.com/office/drawing/2014/main" id="{62668AD3-3FC2-44CE-A057-CD6FCBE8DCE1}"/>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35" name="Rectangle: Rounded Corners 4034">
                <a:extLst>
                  <a:ext uri="{FF2B5EF4-FFF2-40B4-BE49-F238E27FC236}">
                    <a16:creationId xmlns:a16="http://schemas.microsoft.com/office/drawing/2014/main" id="{5AB6193D-7F11-48B8-BBF9-6E8B30B1D613}"/>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36" name="Rectangle: Rounded Corners 4035">
                <a:extLst>
                  <a:ext uri="{FF2B5EF4-FFF2-40B4-BE49-F238E27FC236}">
                    <a16:creationId xmlns:a16="http://schemas.microsoft.com/office/drawing/2014/main" id="{3186B22D-9776-4AC5-85C7-68E79650A4F7}"/>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4019" name="Oval 4018">
              <a:extLst>
                <a:ext uri="{FF2B5EF4-FFF2-40B4-BE49-F238E27FC236}">
                  <a16:creationId xmlns:a16="http://schemas.microsoft.com/office/drawing/2014/main" id="{D5A7FC36-3CBD-44BC-A51B-EE7D161827FF}"/>
                </a:ext>
              </a:extLst>
            </p:cNvPr>
            <p:cNvSpPr/>
            <p:nvPr/>
          </p:nvSpPr>
          <p:spPr>
            <a:xfrm>
              <a:off x="8711725" y="4081923"/>
              <a:ext cx="384147" cy="384147"/>
            </a:xfrm>
            <a:prstGeom prst="ellipse">
              <a:avLst/>
            </a:prstGeom>
            <a:solidFill>
              <a:srgbClr val="FFFFFF">
                <a:alpha val="29000"/>
              </a:srgbClr>
            </a:solidFill>
            <a:ln w="9525"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20" name="Freeform: Shape 4019">
              <a:extLst>
                <a:ext uri="{FF2B5EF4-FFF2-40B4-BE49-F238E27FC236}">
                  <a16:creationId xmlns:a16="http://schemas.microsoft.com/office/drawing/2014/main" id="{680FD78C-50B5-433C-B2C4-12FFB34B271A}"/>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7520A0">
                <a:alpha val="73000"/>
              </a:srgbClr>
            </a:solidFill>
            <a:ln w="25400" cap="flat" cmpd="sng" algn="ctr">
              <a:solidFill>
                <a:srgbClr val="3C1053"/>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086" name="Eosinophil">
            <a:extLst>
              <a:ext uri="{FF2B5EF4-FFF2-40B4-BE49-F238E27FC236}">
                <a16:creationId xmlns:a16="http://schemas.microsoft.com/office/drawing/2014/main" id="{4A228F02-A14F-4EBF-A3CD-DC5EF8197C39}"/>
              </a:ext>
            </a:extLst>
          </p:cNvPr>
          <p:cNvGrpSpPr/>
          <p:nvPr/>
        </p:nvGrpSpPr>
        <p:grpSpPr>
          <a:xfrm rot="8898238">
            <a:off x="5246331" y="3966427"/>
            <a:ext cx="292335" cy="294886"/>
            <a:chOff x="8711725" y="4081787"/>
            <a:chExt cx="384147" cy="384283"/>
          </a:xfrm>
        </p:grpSpPr>
        <p:sp>
          <p:nvSpPr>
            <p:cNvPr id="4087" name="Oval 4086">
              <a:extLst>
                <a:ext uri="{FF2B5EF4-FFF2-40B4-BE49-F238E27FC236}">
                  <a16:creationId xmlns:a16="http://schemas.microsoft.com/office/drawing/2014/main" id="{D82CDB07-2E47-4CB6-93EF-4AC78E71D490}"/>
                </a:ext>
              </a:extLst>
            </p:cNvPr>
            <p:cNvSpPr/>
            <p:nvPr/>
          </p:nvSpPr>
          <p:spPr>
            <a:xfrm>
              <a:off x="8711725" y="4081787"/>
              <a:ext cx="384147" cy="384147"/>
            </a:xfrm>
            <a:prstGeom prst="ellipse">
              <a:avLst/>
            </a:prstGeom>
            <a:gradFill flip="none" rotWithShape="1">
              <a:gsLst>
                <a:gs pos="15000">
                  <a:srgbClr val="3F4444">
                    <a:lumMod val="40000"/>
                    <a:lumOff val="60000"/>
                  </a:srgbClr>
                </a:gs>
                <a:gs pos="88000">
                  <a:srgbClr val="3F4444"/>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088" name="Group 4087">
              <a:extLst>
                <a:ext uri="{FF2B5EF4-FFF2-40B4-BE49-F238E27FC236}">
                  <a16:creationId xmlns:a16="http://schemas.microsoft.com/office/drawing/2014/main" id="{BF062CDC-A55A-4121-B6E9-C3A7FEF29F88}"/>
                </a:ext>
              </a:extLst>
            </p:cNvPr>
            <p:cNvGrpSpPr/>
            <p:nvPr/>
          </p:nvGrpSpPr>
          <p:grpSpPr>
            <a:xfrm>
              <a:off x="8770540" y="4227240"/>
              <a:ext cx="216547" cy="194837"/>
              <a:chOff x="8770428" y="4145225"/>
              <a:chExt cx="307647" cy="276804"/>
            </a:xfrm>
          </p:grpSpPr>
          <p:sp>
            <p:nvSpPr>
              <p:cNvPr id="4141" name="Freeform: Shape 4140">
                <a:extLst>
                  <a:ext uri="{FF2B5EF4-FFF2-40B4-BE49-F238E27FC236}">
                    <a16:creationId xmlns:a16="http://schemas.microsoft.com/office/drawing/2014/main" id="{FB66FEF0-AB34-4AE2-9FE9-4687B40BAE4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42" name="Freeform: Shape 4141">
                <a:extLst>
                  <a:ext uri="{FF2B5EF4-FFF2-40B4-BE49-F238E27FC236}">
                    <a16:creationId xmlns:a16="http://schemas.microsoft.com/office/drawing/2014/main" id="{913FB3A8-CCB4-406E-B47D-4E8599C09C94}"/>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43" name="Freeform: Shape 4142">
                <a:extLst>
                  <a:ext uri="{FF2B5EF4-FFF2-40B4-BE49-F238E27FC236}">
                    <a16:creationId xmlns:a16="http://schemas.microsoft.com/office/drawing/2014/main" id="{1300D7AC-1847-459F-830B-70B51ACF7A7A}"/>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44" name="Freeform: Shape 4143">
                <a:extLst>
                  <a:ext uri="{FF2B5EF4-FFF2-40B4-BE49-F238E27FC236}">
                    <a16:creationId xmlns:a16="http://schemas.microsoft.com/office/drawing/2014/main" id="{1882024B-D08E-4A02-A0D2-71012417303A}"/>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45" name="Freeform: Shape 4144">
                <a:extLst>
                  <a:ext uri="{FF2B5EF4-FFF2-40B4-BE49-F238E27FC236}">
                    <a16:creationId xmlns:a16="http://schemas.microsoft.com/office/drawing/2014/main" id="{78ACFE7D-4542-41C7-A5EB-7660D1B206A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46" name="Freeform: Shape 4145">
                <a:extLst>
                  <a:ext uri="{FF2B5EF4-FFF2-40B4-BE49-F238E27FC236}">
                    <a16:creationId xmlns:a16="http://schemas.microsoft.com/office/drawing/2014/main" id="{DAA21D4F-DF2E-448D-AA11-28BB64A9CFAF}"/>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47" name="Freeform: Shape 4146">
                <a:extLst>
                  <a:ext uri="{FF2B5EF4-FFF2-40B4-BE49-F238E27FC236}">
                    <a16:creationId xmlns:a16="http://schemas.microsoft.com/office/drawing/2014/main" id="{F98477D5-F32D-48DA-B860-0772F09B9A3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48" name="Freeform: Shape 4147">
                <a:extLst>
                  <a:ext uri="{FF2B5EF4-FFF2-40B4-BE49-F238E27FC236}">
                    <a16:creationId xmlns:a16="http://schemas.microsoft.com/office/drawing/2014/main" id="{58F1679A-6083-443A-A941-F29676827007}"/>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49" name="Freeform: Shape 4148">
                <a:extLst>
                  <a:ext uri="{FF2B5EF4-FFF2-40B4-BE49-F238E27FC236}">
                    <a16:creationId xmlns:a16="http://schemas.microsoft.com/office/drawing/2014/main" id="{6B012152-123A-441C-8431-833A80933F8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50" name="Freeform: Shape 4149">
                <a:extLst>
                  <a:ext uri="{FF2B5EF4-FFF2-40B4-BE49-F238E27FC236}">
                    <a16:creationId xmlns:a16="http://schemas.microsoft.com/office/drawing/2014/main" id="{DA9BF81B-E804-41E8-9C5D-3F87C554DD2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51" name="Freeform: Shape 4150">
                <a:extLst>
                  <a:ext uri="{FF2B5EF4-FFF2-40B4-BE49-F238E27FC236}">
                    <a16:creationId xmlns:a16="http://schemas.microsoft.com/office/drawing/2014/main" id="{4F1DE100-E70F-4EA1-907B-7D22E340251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52" name="Freeform: Shape 4151">
                <a:extLst>
                  <a:ext uri="{FF2B5EF4-FFF2-40B4-BE49-F238E27FC236}">
                    <a16:creationId xmlns:a16="http://schemas.microsoft.com/office/drawing/2014/main" id="{76775133-41AA-4E99-B472-5DD7BCC74BC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53" name="Rectangle: Rounded Corners 4152">
                <a:extLst>
                  <a:ext uri="{FF2B5EF4-FFF2-40B4-BE49-F238E27FC236}">
                    <a16:creationId xmlns:a16="http://schemas.microsoft.com/office/drawing/2014/main" id="{2693C161-62CA-4DFB-9FA8-2E379B6DB442}"/>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54" name="Rectangle: Rounded Corners 4153">
                <a:extLst>
                  <a:ext uri="{FF2B5EF4-FFF2-40B4-BE49-F238E27FC236}">
                    <a16:creationId xmlns:a16="http://schemas.microsoft.com/office/drawing/2014/main" id="{4DB24B95-4F5A-4D8C-A2AF-FF2B1E364930}"/>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55" name="Rectangle: Rounded Corners 4154">
                <a:extLst>
                  <a:ext uri="{FF2B5EF4-FFF2-40B4-BE49-F238E27FC236}">
                    <a16:creationId xmlns:a16="http://schemas.microsoft.com/office/drawing/2014/main" id="{807CB514-A2E8-4C25-AC7E-3E11A3BA9B1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56" name="Rectangle: Rounded Corners 4155">
                <a:extLst>
                  <a:ext uri="{FF2B5EF4-FFF2-40B4-BE49-F238E27FC236}">
                    <a16:creationId xmlns:a16="http://schemas.microsoft.com/office/drawing/2014/main" id="{85C46379-9762-4880-8ABE-AAE85C59F4FB}"/>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57" name="Rectangle: Rounded Corners 4156">
                <a:extLst>
                  <a:ext uri="{FF2B5EF4-FFF2-40B4-BE49-F238E27FC236}">
                    <a16:creationId xmlns:a16="http://schemas.microsoft.com/office/drawing/2014/main" id="{2AC8D0B8-42DD-4E03-88C8-7EFFD95FEB5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58" name="Rectangle: Rounded Corners 4157">
                <a:extLst>
                  <a:ext uri="{FF2B5EF4-FFF2-40B4-BE49-F238E27FC236}">
                    <a16:creationId xmlns:a16="http://schemas.microsoft.com/office/drawing/2014/main" id="{B1119A99-68EC-415C-968D-6E8E767C779A}"/>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089" name="Group 4088">
              <a:extLst>
                <a:ext uri="{FF2B5EF4-FFF2-40B4-BE49-F238E27FC236}">
                  <a16:creationId xmlns:a16="http://schemas.microsoft.com/office/drawing/2014/main" id="{1FEBDD82-360E-4846-B035-2E330A09F01D}"/>
                </a:ext>
              </a:extLst>
            </p:cNvPr>
            <p:cNvGrpSpPr/>
            <p:nvPr/>
          </p:nvGrpSpPr>
          <p:grpSpPr>
            <a:xfrm rot="8320376">
              <a:off x="8740424" y="4142536"/>
              <a:ext cx="216548" cy="194837"/>
              <a:chOff x="8770428" y="4145225"/>
              <a:chExt cx="307647" cy="276804"/>
            </a:xfrm>
          </p:grpSpPr>
          <p:sp>
            <p:nvSpPr>
              <p:cNvPr id="4125" name="Freeform: Shape 4124">
                <a:extLst>
                  <a:ext uri="{FF2B5EF4-FFF2-40B4-BE49-F238E27FC236}">
                    <a16:creationId xmlns:a16="http://schemas.microsoft.com/office/drawing/2014/main" id="{EB1F6161-2792-4E3B-816F-A2E9583E261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26" name="Freeform: Shape 4125">
                <a:extLst>
                  <a:ext uri="{FF2B5EF4-FFF2-40B4-BE49-F238E27FC236}">
                    <a16:creationId xmlns:a16="http://schemas.microsoft.com/office/drawing/2014/main" id="{6888D2C6-6EC5-4F03-942B-6E1B4E7DE7F5}"/>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27" name="Freeform: Shape 4126">
                <a:extLst>
                  <a:ext uri="{FF2B5EF4-FFF2-40B4-BE49-F238E27FC236}">
                    <a16:creationId xmlns:a16="http://schemas.microsoft.com/office/drawing/2014/main" id="{401D6785-61DC-4892-97D1-50181BB58F5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28" name="Freeform: Shape 4127">
                <a:extLst>
                  <a:ext uri="{FF2B5EF4-FFF2-40B4-BE49-F238E27FC236}">
                    <a16:creationId xmlns:a16="http://schemas.microsoft.com/office/drawing/2014/main" id="{1DC9100B-D2D1-4A1F-9E97-17380A02E7BA}"/>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29" name="Freeform: Shape 4128">
                <a:extLst>
                  <a:ext uri="{FF2B5EF4-FFF2-40B4-BE49-F238E27FC236}">
                    <a16:creationId xmlns:a16="http://schemas.microsoft.com/office/drawing/2014/main" id="{54945090-0B32-42A9-BE7A-98604C442FF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0" name="Freeform: Shape 4129">
                <a:extLst>
                  <a:ext uri="{FF2B5EF4-FFF2-40B4-BE49-F238E27FC236}">
                    <a16:creationId xmlns:a16="http://schemas.microsoft.com/office/drawing/2014/main" id="{FA769518-399C-4EC0-86DE-214C42000C0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1" name="Freeform: Shape 4130">
                <a:extLst>
                  <a:ext uri="{FF2B5EF4-FFF2-40B4-BE49-F238E27FC236}">
                    <a16:creationId xmlns:a16="http://schemas.microsoft.com/office/drawing/2014/main" id="{EC92D332-D7EB-4C28-8A56-1DD78D29A469}"/>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2" name="Freeform: Shape 4131">
                <a:extLst>
                  <a:ext uri="{FF2B5EF4-FFF2-40B4-BE49-F238E27FC236}">
                    <a16:creationId xmlns:a16="http://schemas.microsoft.com/office/drawing/2014/main" id="{38813588-1116-4687-8F17-349D7DC2E8C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3" name="Freeform: Shape 4132">
                <a:extLst>
                  <a:ext uri="{FF2B5EF4-FFF2-40B4-BE49-F238E27FC236}">
                    <a16:creationId xmlns:a16="http://schemas.microsoft.com/office/drawing/2014/main" id="{E2B7FFBB-B65E-4795-A81F-0632FAFF74B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4" name="Freeform: Shape 4133">
                <a:extLst>
                  <a:ext uri="{FF2B5EF4-FFF2-40B4-BE49-F238E27FC236}">
                    <a16:creationId xmlns:a16="http://schemas.microsoft.com/office/drawing/2014/main" id="{3FF51D02-94FD-4206-B4FA-73EF6F551A6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5" name="Freeform: Shape 4134">
                <a:extLst>
                  <a:ext uri="{FF2B5EF4-FFF2-40B4-BE49-F238E27FC236}">
                    <a16:creationId xmlns:a16="http://schemas.microsoft.com/office/drawing/2014/main" id="{6BD1711D-1BEC-4A3E-8554-FD3C42952A4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6" name="Rectangle: Rounded Corners 4135">
                <a:extLst>
                  <a:ext uri="{FF2B5EF4-FFF2-40B4-BE49-F238E27FC236}">
                    <a16:creationId xmlns:a16="http://schemas.microsoft.com/office/drawing/2014/main" id="{68A1ED26-DD20-40B1-A408-7FA492127B16}"/>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7" name="Rectangle: Rounded Corners 4136">
                <a:extLst>
                  <a:ext uri="{FF2B5EF4-FFF2-40B4-BE49-F238E27FC236}">
                    <a16:creationId xmlns:a16="http://schemas.microsoft.com/office/drawing/2014/main" id="{98C8AF68-E7C2-41C3-8498-7B804F315469}"/>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8" name="Rectangle: Rounded Corners 4137">
                <a:extLst>
                  <a:ext uri="{FF2B5EF4-FFF2-40B4-BE49-F238E27FC236}">
                    <a16:creationId xmlns:a16="http://schemas.microsoft.com/office/drawing/2014/main" id="{B1F8E1BC-35F0-4C89-B084-FAC696D04E69}"/>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39" name="Rectangle: Rounded Corners 4138">
                <a:extLst>
                  <a:ext uri="{FF2B5EF4-FFF2-40B4-BE49-F238E27FC236}">
                    <a16:creationId xmlns:a16="http://schemas.microsoft.com/office/drawing/2014/main" id="{0155A08A-A4A4-40C3-9D9E-FD67676E135A}"/>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40" name="Rectangle: Rounded Corners 4139">
                <a:extLst>
                  <a:ext uri="{FF2B5EF4-FFF2-40B4-BE49-F238E27FC236}">
                    <a16:creationId xmlns:a16="http://schemas.microsoft.com/office/drawing/2014/main" id="{F05BA7D1-522C-4758-A67E-149043E4A82B}"/>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090" name="Group 4089">
              <a:extLst>
                <a:ext uri="{FF2B5EF4-FFF2-40B4-BE49-F238E27FC236}">
                  <a16:creationId xmlns:a16="http://schemas.microsoft.com/office/drawing/2014/main" id="{707253FD-9DA7-4DE6-8670-AF5B2B938C01}"/>
                </a:ext>
              </a:extLst>
            </p:cNvPr>
            <p:cNvGrpSpPr/>
            <p:nvPr/>
          </p:nvGrpSpPr>
          <p:grpSpPr>
            <a:xfrm rot="15323870">
              <a:off x="8841331" y="4205190"/>
              <a:ext cx="216548" cy="194317"/>
              <a:chOff x="8770428" y="4145965"/>
              <a:chExt cx="307647" cy="276064"/>
            </a:xfrm>
          </p:grpSpPr>
          <p:sp>
            <p:nvSpPr>
              <p:cNvPr id="4110" name="Freeform: Shape 4109">
                <a:extLst>
                  <a:ext uri="{FF2B5EF4-FFF2-40B4-BE49-F238E27FC236}">
                    <a16:creationId xmlns:a16="http://schemas.microsoft.com/office/drawing/2014/main" id="{3F7EE8F6-A96D-4F3C-A471-B7DD75AF2D8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11" name="Freeform: Shape 4110">
                <a:extLst>
                  <a:ext uri="{FF2B5EF4-FFF2-40B4-BE49-F238E27FC236}">
                    <a16:creationId xmlns:a16="http://schemas.microsoft.com/office/drawing/2014/main" id="{B63370A0-83B5-4232-BB93-747BB8AD0F4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12" name="Freeform: Shape 4111">
                <a:extLst>
                  <a:ext uri="{FF2B5EF4-FFF2-40B4-BE49-F238E27FC236}">
                    <a16:creationId xmlns:a16="http://schemas.microsoft.com/office/drawing/2014/main" id="{1B675BC5-9933-4A09-9831-17C4B154F115}"/>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13" name="Freeform: Shape 4112">
                <a:extLst>
                  <a:ext uri="{FF2B5EF4-FFF2-40B4-BE49-F238E27FC236}">
                    <a16:creationId xmlns:a16="http://schemas.microsoft.com/office/drawing/2014/main" id="{1E4FE8EB-84C6-4037-9589-7E7F10F400D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14" name="Freeform: Shape 4113">
                <a:extLst>
                  <a:ext uri="{FF2B5EF4-FFF2-40B4-BE49-F238E27FC236}">
                    <a16:creationId xmlns:a16="http://schemas.microsoft.com/office/drawing/2014/main" id="{D015AC70-9240-470F-8651-050B2956E5A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15" name="Freeform: Shape 4114">
                <a:extLst>
                  <a:ext uri="{FF2B5EF4-FFF2-40B4-BE49-F238E27FC236}">
                    <a16:creationId xmlns:a16="http://schemas.microsoft.com/office/drawing/2014/main" id="{8BC0F02C-46E2-4E3F-9C84-A6AEE1E9CA2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16" name="Freeform: Shape 4115">
                <a:extLst>
                  <a:ext uri="{FF2B5EF4-FFF2-40B4-BE49-F238E27FC236}">
                    <a16:creationId xmlns:a16="http://schemas.microsoft.com/office/drawing/2014/main" id="{E62038F7-7289-4A66-A32B-B33FC00BE853}"/>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17" name="Freeform: Shape 4116">
                <a:extLst>
                  <a:ext uri="{FF2B5EF4-FFF2-40B4-BE49-F238E27FC236}">
                    <a16:creationId xmlns:a16="http://schemas.microsoft.com/office/drawing/2014/main" id="{B194655A-E33A-4AAB-B4BF-FABAEB9887DE}"/>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18" name="Freeform: Shape 4117">
                <a:extLst>
                  <a:ext uri="{FF2B5EF4-FFF2-40B4-BE49-F238E27FC236}">
                    <a16:creationId xmlns:a16="http://schemas.microsoft.com/office/drawing/2014/main" id="{5AEC0175-B694-40E5-8541-A90932BF716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19" name="Rectangle: Rounded Corners 4118">
                <a:extLst>
                  <a:ext uri="{FF2B5EF4-FFF2-40B4-BE49-F238E27FC236}">
                    <a16:creationId xmlns:a16="http://schemas.microsoft.com/office/drawing/2014/main" id="{386E063A-2ADE-42F6-9CF4-1D0AE7141A2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20" name="Rectangle: Rounded Corners 4119">
                <a:extLst>
                  <a:ext uri="{FF2B5EF4-FFF2-40B4-BE49-F238E27FC236}">
                    <a16:creationId xmlns:a16="http://schemas.microsoft.com/office/drawing/2014/main" id="{A7DA4AD1-B384-44F2-968E-4300F97993E7}"/>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21" name="Rectangle: Rounded Corners 4120">
                <a:extLst>
                  <a:ext uri="{FF2B5EF4-FFF2-40B4-BE49-F238E27FC236}">
                    <a16:creationId xmlns:a16="http://schemas.microsoft.com/office/drawing/2014/main" id="{E6AE38EA-69CF-45DC-962C-ABC6471062F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22" name="Rectangle: Rounded Corners 4121">
                <a:extLst>
                  <a:ext uri="{FF2B5EF4-FFF2-40B4-BE49-F238E27FC236}">
                    <a16:creationId xmlns:a16="http://schemas.microsoft.com/office/drawing/2014/main" id="{3747F305-A9A8-431B-9138-45CACEBD9B0C}"/>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23" name="Rectangle: Rounded Corners 4122">
                <a:extLst>
                  <a:ext uri="{FF2B5EF4-FFF2-40B4-BE49-F238E27FC236}">
                    <a16:creationId xmlns:a16="http://schemas.microsoft.com/office/drawing/2014/main" id="{2F016727-58D2-4930-AA31-B9851FE54B0D}"/>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24" name="Rectangle: Rounded Corners 4123">
                <a:extLst>
                  <a:ext uri="{FF2B5EF4-FFF2-40B4-BE49-F238E27FC236}">
                    <a16:creationId xmlns:a16="http://schemas.microsoft.com/office/drawing/2014/main" id="{B5AD8E43-F2C0-480A-B60E-331A4ECD9270}"/>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091" name="Group 4090">
              <a:extLst>
                <a:ext uri="{FF2B5EF4-FFF2-40B4-BE49-F238E27FC236}">
                  <a16:creationId xmlns:a16="http://schemas.microsoft.com/office/drawing/2014/main" id="{988C26FF-4F1A-488B-964F-5E755851EA1C}"/>
                </a:ext>
              </a:extLst>
            </p:cNvPr>
            <p:cNvGrpSpPr/>
            <p:nvPr/>
          </p:nvGrpSpPr>
          <p:grpSpPr>
            <a:xfrm>
              <a:off x="8839134" y="4123677"/>
              <a:ext cx="216547" cy="194837"/>
              <a:chOff x="8770428" y="4145225"/>
              <a:chExt cx="307647" cy="276804"/>
            </a:xfrm>
          </p:grpSpPr>
          <p:sp>
            <p:nvSpPr>
              <p:cNvPr id="4094" name="Freeform: Shape 4093">
                <a:extLst>
                  <a:ext uri="{FF2B5EF4-FFF2-40B4-BE49-F238E27FC236}">
                    <a16:creationId xmlns:a16="http://schemas.microsoft.com/office/drawing/2014/main" id="{D61CB27F-B6B1-4356-9D7C-D6DDFA1592D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95" name="Freeform: Shape 4094">
                <a:extLst>
                  <a:ext uri="{FF2B5EF4-FFF2-40B4-BE49-F238E27FC236}">
                    <a16:creationId xmlns:a16="http://schemas.microsoft.com/office/drawing/2014/main" id="{56DCC18B-255D-4974-8116-750317E42F15}"/>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96" name="Freeform: Shape 4095">
                <a:extLst>
                  <a:ext uri="{FF2B5EF4-FFF2-40B4-BE49-F238E27FC236}">
                    <a16:creationId xmlns:a16="http://schemas.microsoft.com/office/drawing/2014/main" id="{68A71628-9A22-4123-B98B-2B294821C98F}"/>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97" name="Freeform: Shape 4096">
                <a:extLst>
                  <a:ext uri="{FF2B5EF4-FFF2-40B4-BE49-F238E27FC236}">
                    <a16:creationId xmlns:a16="http://schemas.microsoft.com/office/drawing/2014/main" id="{919EB0E4-F399-4768-AA7D-116C85C2C32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98" name="Freeform: Shape 4097">
                <a:extLst>
                  <a:ext uri="{FF2B5EF4-FFF2-40B4-BE49-F238E27FC236}">
                    <a16:creationId xmlns:a16="http://schemas.microsoft.com/office/drawing/2014/main" id="{867DF999-948E-4CC3-A3EF-53AB60136483}"/>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99" name="Freeform: Shape 4098">
                <a:extLst>
                  <a:ext uri="{FF2B5EF4-FFF2-40B4-BE49-F238E27FC236}">
                    <a16:creationId xmlns:a16="http://schemas.microsoft.com/office/drawing/2014/main" id="{8BF0D550-2FCF-461F-BF96-0C752C0F7D2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0" name="Freeform: Shape 4099">
                <a:extLst>
                  <a:ext uri="{FF2B5EF4-FFF2-40B4-BE49-F238E27FC236}">
                    <a16:creationId xmlns:a16="http://schemas.microsoft.com/office/drawing/2014/main" id="{3710EE4F-6908-4092-80A3-3210D7F4898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1" name="Freeform: Shape 4100">
                <a:extLst>
                  <a:ext uri="{FF2B5EF4-FFF2-40B4-BE49-F238E27FC236}">
                    <a16:creationId xmlns:a16="http://schemas.microsoft.com/office/drawing/2014/main" id="{507CD9FE-5BA4-4EA5-A746-51A3AB246439}"/>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2" name="Freeform: Shape 4101">
                <a:extLst>
                  <a:ext uri="{FF2B5EF4-FFF2-40B4-BE49-F238E27FC236}">
                    <a16:creationId xmlns:a16="http://schemas.microsoft.com/office/drawing/2014/main" id="{F88C3557-D391-43FD-A77F-08F614D880F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3" name="Freeform: Shape 4102">
                <a:extLst>
                  <a:ext uri="{FF2B5EF4-FFF2-40B4-BE49-F238E27FC236}">
                    <a16:creationId xmlns:a16="http://schemas.microsoft.com/office/drawing/2014/main" id="{E37695E7-A363-41ED-94D3-DC57F673C3D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4" name="Freeform: Shape 4103">
                <a:extLst>
                  <a:ext uri="{FF2B5EF4-FFF2-40B4-BE49-F238E27FC236}">
                    <a16:creationId xmlns:a16="http://schemas.microsoft.com/office/drawing/2014/main" id="{150F170F-A8FB-4211-8820-3CCC78DFD64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5" name="Freeform: Shape 4104">
                <a:extLst>
                  <a:ext uri="{FF2B5EF4-FFF2-40B4-BE49-F238E27FC236}">
                    <a16:creationId xmlns:a16="http://schemas.microsoft.com/office/drawing/2014/main" id="{A8A6EE3F-D334-4E31-B3DE-D86102F6F6DA}"/>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6" name="Rectangle: Rounded Corners 4105">
                <a:extLst>
                  <a:ext uri="{FF2B5EF4-FFF2-40B4-BE49-F238E27FC236}">
                    <a16:creationId xmlns:a16="http://schemas.microsoft.com/office/drawing/2014/main" id="{74C9C7F5-0168-474E-9D87-A4D8EE1874EA}"/>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7" name="Rectangle: Rounded Corners 4106">
                <a:extLst>
                  <a:ext uri="{FF2B5EF4-FFF2-40B4-BE49-F238E27FC236}">
                    <a16:creationId xmlns:a16="http://schemas.microsoft.com/office/drawing/2014/main" id="{98F12AEE-45F7-48C4-808B-99CAD77F7D5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8" name="Rectangle: Rounded Corners 4107">
                <a:extLst>
                  <a:ext uri="{FF2B5EF4-FFF2-40B4-BE49-F238E27FC236}">
                    <a16:creationId xmlns:a16="http://schemas.microsoft.com/office/drawing/2014/main" id="{FC830E99-6C0A-4898-81D5-A793F955ABD6}"/>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09" name="Rectangle: Rounded Corners 4108">
                <a:extLst>
                  <a:ext uri="{FF2B5EF4-FFF2-40B4-BE49-F238E27FC236}">
                    <a16:creationId xmlns:a16="http://schemas.microsoft.com/office/drawing/2014/main" id="{375799FD-CF07-43EC-9870-C4952208EDD7}"/>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4092" name="Oval 4091">
              <a:extLst>
                <a:ext uri="{FF2B5EF4-FFF2-40B4-BE49-F238E27FC236}">
                  <a16:creationId xmlns:a16="http://schemas.microsoft.com/office/drawing/2014/main" id="{9C841F4D-EC37-4FC0-9AAF-2BD74076927C}"/>
                </a:ext>
              </a:extLst>
            </p:cNvPr>
            <p:cNvSpPr/>
            <p:nvPr/>
          </p:nvSpPr>
          <p:spPr>
            <a:xfrm>
              <a:off x="8711725" y="4081923"/>
              <a:ext cx="384147" cy="384147"/>
            </a:xfrm>
            <a:prstGeom prst="ellipse">
              <a:avLst/>
            </a:prstGeom>
            <a:solidFill>
              <a:srgbClr val="FFFFFF">
                <a:alpha val="29000"/>
              </a:srgbClr>
            </a:solidFill>
            <a:ln w="9525"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093" name="Freeform: Shape 4092">
              <a:extLst>
                <a:ext uri="{FF2B5EF4-FFF2-40B4-BE49-F238E27FC236}">
                  <a16:creationId xmlns:a16="http://schemas.microsoft.com/office/drawing/2014/main" id="{32858498-58BE-4365-A4B3-E2ACE0EF3E8A}"/>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7520A0">
                <a:alpha val="73000"/>
              </a:srgbClr>
            </a:solidFill>
            <a:ln w="25400" cap="flat" cmpd="sng" algn="ctr">
              <a:solidFill>
                <a:srgbClr val="3C1053"/>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159" name="Eosinophil">
            <a:extLst>
              <a:ext uri="{FF2B5EF4-FFF2-40B4-BE49-F238E27FC236}">
                <a16:creationId xmlns:a16="http://schemas.microsoft.com/office/drawing/2014/main" id="{D9B8A8E6-796A-4970-B3B7-A25ED2098F89}"/>
              </a:ext>
            </a:extLst>
          </p:cNvPr>
          <p:cNvGrpSpPr/>
          <p:nvPr/>
        </p:nvGrpSpPr>
        <p:grpSpPr>
          <a:xfrm rot="13350220">
            <a:off x="5759976" y="3960947"/>
            <a:ext cx="292335" cy="294886"/>
            <a:chOff x="8711725" y="4081787"/>
            <a:chExt cx="384147" cy="384283"/>
          </a:xfrm>
        </p:grpSpPr>
        <p:sp>
          <p:nvSpPr>
            <p:cNvPr id="4160" name="Oval 4159">
              <a:extLst>
                <a:ext uri="{FF2B5EF4-FFF2-40B4-BE49-F238E27FC236}">
                  <a16:creationId xmlns:a16="http://schemas.microsoft.com/office/drawing/2014/main" id="{847E3561-ED7D-4955-A466-842D093078E9}"/>
                </a:ext>
              </a:extLst>
            </p:cNvPr>
            <p:cNvSpPr/>
            <p:nvPr/>
          </p:nvSpPr>
          <p:spPr>
            <a:xfrm>
              <a:off x="8711725" y="4081787"/>
              <a:ext cx="384147" cy="384147"/>
            </a:xfrm>
            <a:prstGeom prst="ellipse">
              <a:avLst/>
            </a:prstGeom>
            <a:gradFill flip="none" rotWithShape="1">
              <a:gsLst>
                <a:gs pos="15000">
                  <a:srgbClr val="3F4444">
                    <a:lumMod val="40000"/>
                    <a:lumOff val="60000"/>
                  </a:srgbClr>
                </a:gs>
                <a:gs pos="88000">
                  <a:srgbClr val="3F4444"/>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161" name="Group 4160">
              <a:extLst>
                <a:ext uri="{FF2B5EF4-FFF2-40B4-BE49-F238E27FC236}">
                  <a16:creationId xmlns:a16="http://schemas.microsoft.com/office/drawing/2014/main" id="{6CBE344D-DC1C-4DD0-B665-C29BFB33122C}"/>
                </a:ext>
              </a:extLst>
            </p:cNvPr>
            <p:cNvGrpSpPr/>
            <p:nvPr/>
          </p:nvGrpSpPr>
          <p:grpSpPr>
            <a:xfrm>
              <a:off x="8770540" y="4227240"/>
              <a:ext cx="216547" cy="194837"/>
              <a:chOff x="8770428" y="4145225"/>
              <a:chExt cx="307647" cy="276804"/>
            </a:xfrm>
          </p:grpSpPr>
          <p:sp>
            <p:nvSpPr>
              <p:cNvPr id="4214" name="Freeform: Shape 4213">
                <a:extLst>
                  <a:ext uri="{FF2B5EF4-FFF2-40B4-BE49-F238E27FC236}">
                    <a16:creationId xmlns:a16="http://schemas.microsoft.com/office/drawing/2014/main" id="{5783B005-7737-4C58-ADE4-6EAC167CCC3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15" name="Freeform: Shape 4214">
                <a:extLst>
                  <a:ext uri="{FF2B5EF4-FFF2-40B4-BE49-F238E27FC236}">
                    <a16:creationId xmlns:a16="http://schemas.microsoft.com/office/drawing/2014/main" id="{7AB21527-7DC2-45DF-AC63-2FC81E60D25D}"/>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16" name="Freeform: Shape 4215">
                <a:extLst>
                  <a:ext uri="{FF2B5EF4-FFF2-40B4-BE49-F238E27FC236}">
                    <a16:creationId xmlns:a16="http://schemas.microsoft.com/office/drawing/2014/main" id="{6831337E-761E-4FFB-B2AE-6AAA0351D992}"/>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17" name="Freeform: Shape 4216">
                <a:extLst>
                  <a:ext uri="{FF2B5EF4-FFF2-40B4-BE49-F238E27FC236}">
                    <a16:creationId xmlns:a16="http://schemas.microsoft.com/office/drawing/2014/main" id="{A27281B8-6DA2-4DDA-A964-FEEC92E623A3}"/>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18" name="Freeform: Shape 4217">
                <a:extLst>
                  <a:ext uri="{FF2B5EF4-FFF2-40B4-BE49-F238E27FC236}">
                    <a16:creationId xmlns:a16="http://schemas.microsoft.com/office/drawing/2014/main" id="{0026C3C7-03B7-4ADC-B87F-DC82D6421966}"/>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19" name="Freeform: Shape 4218">
                <a:extLst>
                  <a:ext uri="{FF2B5EF4-FFF2-40B4-BE49-F238E27FC236}">
                    <a16:creationId xmlns:a16="http://schemas.microsoft.com/office/drawing/2014/main" id="{B3E52E88-A97A-45D9-BD8E-6F9FE089FD5B}"/>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0" name="Freeform: Shape 4219">
                <a:extLst>
                  <a:ext uri="{FF2B5EF4-FFF2-40B4-BE49-F238E27FC236}">
                    <a16:creationId xmlns:a16="http://schemas.microsoft.com/office/drawing/2014/main" id="{93D33A43-BA81-4C10-B24F-B790172880A4}"/>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1" name="Freeform: Shape 4220">
                <a:extLst>
                  <a:ext uri="{FF2B5EF4-FFF2-40B4-BE49-F238E27FC236}">
                    <a16:creationId xmlns:a16="http://schemas.microsoft.com/office/drawing/2014/main" id="{60E48982-6CF4-4E53-87BB-16973A5C5001}"/>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2" name="Freeform: Shape 4221">
                <a:extLst>
                  <a:ext uri="{FF2B5EF4-FFF2-40B4-BE49-F238E27FC236}">
                    <a16:creationId xmlns:a16="http://schemas.microsoft.com/office/drawing/2014/main" id="{B08053E3-C943-4D95-A99D-739042B1F27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3" name="Freeform: Shape 4222">
                <a:extLst>
                  <a:ext uri="{FF2B5EF4-FFF2-40B4-BE49-F238E27FC236}">
                    <a16:creationId xmlns:a16="http://schemas.microsoft.com/office/drawing/2014/main" id="{ADAA7615-17A6-4236-8461-D4BC5EDFCFC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4" name="Freeform: Shape 4223">
                <a:extLst>
                  <a:ext uri="{FF2B5EF4-FFF2-40B4-BE49-F238E27FC236}">
                    <a16:creationId xmlns:a16="http://schemas.microsoft.com/office/drawing/2014/main" id="{69E6649A-651C-4912-B793-D7430CC7EFC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5" name="Freeform: Shape 4224">
                <a:extLst>
                  <a:ext uri="{FF2B5EF4-FFF2-40B4-BE49-F238E27FC236}">
                    <a16:creationId xmlns:a16="http://schemas.microsoft.com/office/drawing/2014/main" id="{76E06C4B-C116-4D58-BCF5-F9089EEEC73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6" name="Rectangle: Rounded Corners 4225">
                <a:extLst>
                  <a:ext uri="{FF2B5EF4-FFF2-40B4-BE49-F238E27FC236}">
                    <a16:creationId xmlns:a16="http://schemas.microsoft.com/office/drawing/2014/main" id="{D09AEB08-E4F7-4671-A4AA-D2022E7E4799}"/>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7" name="Rectangle: Rounded Corners 4226">
                <a:extLst>
                  <a:ext uri="{FF2B5EF4-FFF2-40B4-BE49-F238E27FC236}">
                    <a16:creationId xmlns:a16="http://schemas.microsoft.com/office/drawing/2014/main" id="{91092C40-6B8A-46A4-B40A-397FB614E2C3}"/>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8" name="Rectangle: Rounded Corners 4227">
                <a:extLst>
                  <a:ext uri="{FF2B5EF4-FFF2-40B4-BE49-F238E27FC236}">
                    <a16:creationId xmlns:a16="http://schemas.microsoft.com/office/drawing/2014/main" id="{A431934A-DCD7-4381-B138-2D0FC2D8140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29" name="Rectangle: Rounded Corners 4228">
                <a:extLst>
                  <a:ext uri="{FF2B5EF4-FFF2-40B4-BE49-F238E27FC236}">
                    <a16:creationId xmlns:a16="http://schemas.microsoft.com/office/drawing/2014/main" id="{D6472F27-8F7F-4B07-BB1D-71E6C2EF831C}"/>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30" name="Rectangle: Rounded Corners 4229">
                <a:extLst>
                  <a:ext uri="{FF2B5EF4-FFF2-40B4-BE49-F238E27FC236}">
                    <a16:creationId xmlns:a16="http://schemas.microsoft.com/office/drawing/2014/main" id="{F28DB69C-1264-44E3-8676-84AAFB58B10E}"/>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31" name="Rectangle: Rounded Corners 4230">
                <a:extLst>
                  <a:ext uri="{FF2B5EF4-FFF2-40B4-BE49-F238E27FC236}">
                    <a16:creationId xmlns:a16="http://schemas.microsoft.com/office/drawing/2014/main" id="{A0E46164-E4F7-4A55-9A55-E662EBD1499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162" name="Group 4161">
              <a:extLst>
                <a:ext uri="{FF2B5EF4-FFF2-40B4-BE49-F238E27FC236}">
                  <a16:creationId xmlns:a16="http://schemas.microsoft.com/office/drawing/2014/main" id="{D23B70E2-68BC-4D64-B84D-B351A3CD4DC9}"/>
                </a:ext>
              </a:extLst>
            </p:cNvPr>
            <p:cNvGrpSpPr/>
            <p:nvPr/>
          </p:nvGrpSpPr>
          <p:grpSpPr>
            <a:xfrm rot="8320376">
              <a:off x="8740424" y="4142536"/>
              <a:ext cx="216548" cy="194837"/>
              <a:chOff x="8770428" y="4145225"/>
              <a:chExt cx="307647" cy="276804"/>
            </a:xfrm>
          </p:grpSpPr>
          <p:sp>
            <p:nvSpPr>
              <p:cNvPr id="4198" name="Freeform: Shape 4197">
                <a:extLst>
                  <a:ext uri="{FF2B5EF4-FFF2-40B4-BE49-F238E27FC236}">
                    <a16:creationId xmlns:a16="http://schemas.microsoft.com/office/drawing/2014/main" id="{2D4FD645-B1DB-4175-8112-99001CEF316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99" name="Freeform: Shape 4198">
                <a:extLst>
                  <a:ext uri="{FF2B5EF4-FFF2-40B4-BE49-F238E27FC236}">
                    <a16:creationId xmlns:a16="http://schemas.microsoft.com/office/drawing/2014/main" id="{85928CD2-0547-4305-B8DA-803DD0A5201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0" name="Freeform: Shape 4199">
                <a:extLst>
                  <a:ext uri="{FF2B5EF4-FFF2-40B4-BE49-F238E27FC236}">
                    <a16:creationId xmlns:a16="http://schemas.microsoft.com/office/drawing/2014/main" id="{49255BF1-25ED-4942-904D-BB39E2C7BEE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1" name="Freeform: Shape 4200">
                <a:extLst>
                  <a:ext uri="{FF2B5EF4-FFF2-40B4-BE49-F238E27FC236}">
                    <a16:creationId xmlns:a16="http://schemas.microsoft.com/office/drawing/2014/main" id="{6B52E33C-97EE-49C6-8BF6-4EB433D300B5}"/>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2" name="Freeform: Shape 4201">
                <a:extLst>
                  <a:ext uri="{FF2B5EF4-FFF2-40B4-BE49-F238E27FC236}">
                    <a16:creationId xmlns:a16="http://schemas.microsoft.com/office/drawing/2014/main" id="{C80EB969-1BF7-462B-80DD-FFC8F9E6CDFC}"/>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3" name="Freeform: Shape 4202">
                <a:extLst>
                  <a:ext uri="{FF2B5EF4-FFF2-40B4-BE49-F238E27FC236}">
                    <a16:creationId xmlns:a16="http://schemas.microsoft.com/office/drawing/2014/main" id="{9C1B4520-E0B4-46DB-AEBC-81AC31271EF3}"/>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4" name="Freeform: Shape 4203">
                <a:extLst>
                  <a:ext uri="{FF2B5EF4-FFF2-40B4-BE49-F238E27FC236}">
                    <a16:creationId xmlns:a16="http://schemas.microsoft.com/office/drawing/2014/main" id="{DAB4F215-955F-4669-91A4-B88D7A1814A9}"/>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5" name="Freeform: Shape 4204">
                <a:extLst>
                  <a:ext uri="{FF2B5EF4-FFF2-40B4-BE49-F238E27FC236}">
                    <a16:creationId xmlns:a16="http://schemas.microsoft.com/office/drawing/2014/main" id="{2679DDD3-5036-485C-A211-C86EAC074ED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6" name="Freeform: Shape 4205">
                <a:extLst>
                  <a:ext uri="{FF2B5EF4-FFF2-40B4-BE49-F238E27FC236}">
                    <a16:creationId xmlns:a16="http://schemas.microsoft.com/office/drawing/2014/main" id="{51760B38-E530-4F7A-8CB5-09B189C7ED9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7" name="Freeform: Shape 4206">
                <a:extLst>
                  <a:ext uri="{FF2B5EF4-FFF2-40B4-BE49-F238E27FC236}">
                    <a16:creationId xmlns:a16="http://schemas.microsoft.com/office/drawing/2014/main" id="{E3D1ACD1-AAAC-4A7A-A43E-760EEE620E5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8" name="Freeform: Shape 4207">
                <a:extLst>
                  <a:ext uri="{FF2B5EF4-FFF2-40B4-BE49-F238E27FC236}">
                    <a16:creationId xmlns:a16="http://schemas.microsoft.com/office/drawing/2014/main" id="{69685094-F73A-4AD4-B4A8-5901882591B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09" name="Rectangle: Rounded Corners 4208">
                <a:extLst>
                  <a:ext uri="{FF2B5EF4-FFF2-40B4-BE49-F238E27FC236}">
                    <a16:creationId xmlns:a16="http://schemas.microsoft.com/office/drawing/2014/main" id="{9FE80971-279B-4F91-9A21-5D4B02EE8922}"/>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10" name="Rectangle: Rounded Corners 4209">
                <a:extLst>
                  <a:ext uri="{FF2B5EF4-FFF2-40B4-BE49-F238E27FC236}">
                    <a16:creationId xmlns:a16="http://schemas.microsoft.com/office/drawing/2014/main" id="{B3FEF83A-E3E5-403A-9A5D-87847B0B1001}"/>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11" name="Rectangle: Rounded Corners 4210">
                <a:extLst>
                  <a:ext uri="{FF2B5EF4-FFF2-40B4-BE49-F238E27FC236}">
                    <a16:creationId xmlns:a16="http://schemas.microsoft.com/office/drawing/2014/main" id="{28E1B848-09C5-4AEA-AF4C-1F74DC9C39A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12" name="Rectangle: Rounded Corners 4211">
                <a:extLst>
                  <a:ext uri="{FF2B5EF4-FFF2-40B4-BE49-F238E27FC236}">
                    <a16:creationId xmlns:a16="http://schemas.microsoft.com/office/drawing/2014/main" id="{DD43238E-22B7-4EFA-B81F-0E83466106AC}"/>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13" name="Rectangle: Rounded Corners 4212">
                <a:extLst>
                  <a:ext uri="{FF2B5EF4-FFF2-40B4-BE49-F238E27FC236}">
                    <a16:creationId xmlns:a16="http://schemas.microsoft.com/office/drawing/2014/main" id="{A77D9EB1-35E2-43D1-82A9-0DACD0A8B0AE}"/>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163" name="Group 4162">
              <a:extLst>
                <a:ext uri="{FF2B5EF4-FFF2-40B4-BE49-F238E27FC236}">
                  <a16:creationId xmlns:a16="http://schemas.microsoft.com/office/drawing/2014/main" id="{471F35A6-6009-45A9-88C1-69931769F896}"/>
                </a:ext>
              </a:extLst>
            </p:cNvPr>
            <p:cNvGrpSpPr/>
            <p:nvPr/>
          </p:nvGrpSpPr>
          <p:grpSpPr>
            <a:xfrm rot="15323870">
              <a:off x="8841331" y="4205190"/>
              <a:ext cx="216548" cy="194317"/>
              <a:chOff x="8770428" y="4145965"/>
              <a:chExt cx="307647" cy="276064"/>
            </a:xfrm>
          </p:grpSpPr>
          <p:sp>
            <p:nvSpPr>
              <p:cNvPr id="4183" name="Freeform: Shape 4182">
                <a:extLst>
                  <a:ext uri="{FF2B5EF4-FFF2-40B4-BE49-F238E27FC236}">
                    <a16:creationId xmlns:a16="http://schemas.microsoft.com/office/drawing/2014/main" id="{16F7016D-CEC2-417B-A3D5-BB108A39F40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84" name="Freeform: Shape 4183">
                <a:extLst>
                  <a:ext uri="{FF2B5EF4-FFF2-40B4-BE49-F238E27FC236}">
                    <a16:creationId xmlns:a16="http://schemas.microsoft.com/office/drawing/2014/main" id="{06DB1823-278B-4C64-A6EF-6AFD162AB503}"/>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85" name="Freeform: Shape 4184">
                <a:extLst>
                  <a:ext uri="{FF2B5EF4-FFF2-40B4-BE49-F238E27FC236}">
                    <a16:creationId xmlns:a16="http://schemas.microsoft.com/office/drawing/2014/main" id="{30321D89-76ED-4425-82F3-A05EEAD22743}"/>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86" name="Freeform: Shape 4185">
                <a:extLst>
                  <a:ext uri="{FF2B5EF4-FFF2-40B4-BE49-F238E27FC236}">
                    <a16:creationId xmlns:a16="http://schemas.microsoft.com/office/drawing/2014/main" id="{FD767C88-ADC2-47EA-B619-BDE02D2238C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87" name="Freeform: Shape 4186">
                <a:extLst>
                  <a:ext uri="{FF2B5EF4-FFF2-40B4-BE49-F238E27FC236}">
                    <a16:creationId xmlns:a16="http://schemas.microsoft.com/office/drawing/2014/main" id="{0135AE5B-3DA3-4D8D-8B63-7CDD30C081D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88" name="Freeform: Shape 4187">
                <a:extLst>
                  <a:ext uri="{FF2B5EF4-FFF2-40B4-BE49-F238E27FC236}">
                    <a16:creationId xmlns:a16="http://schemas.microsoft.com/office/drawing/2014/main" id="{C1A7005D-A1F5-43D3-BC3E-C239C74B51B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89" name="Freeform: Shape 4188">
                <a:extLst>
                  <a:ext uri="{FF2B5EF4-FFF2-40B4-BE49-F238E27FC236}">
                    <a16:creationId xmlns:a16="http://schemas.microsoft.com/office/drawing/2014/main" id="{7A985119-E746-42D5-8776-74AAD0272EFA}"/>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90" name="Freeform: Shape 4189">
                <a:extLst>
                  <a:ext uri="{FF2B5EF4-FFF2-40B4-BE49-F238E27FC236}">
                    <a16:creationId xmlns:a16="http://schemas.microsoft.com/office/drawing/2014/main" id="{1E5DB564-3D4D-4AE7-80A1-3908B201F15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91" name="Freeform: Shape 4190">
                <a:extLst>
                  <a:ext uri="{FF2B5EF4-FFF2-40B4-BE49-F238E27FC236}">
                    <a16:creationId xmlns:a16="http://schemas.microsoft.com/office/drawing/2014/main" id="{97CB948F-A0F1-4C46-B295-5BE8B8C62B0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92" name="Rectangle: Rounded Corners 4191">
                <a:extLst>
                  <a:ext uri="{FF2B5EF4-FFF2-40B4-BE49-F238E27FC236}">
                    <a16:creationId xmlns:a16="http://schemas.microsoft.com/office/drawing/2014/main" id="{84CBEB57-08BB-4CDE-AC9A-9FC7E3D873E9}"/>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93" name="Rectangle: Rounded Corners 4192">
                <a:extLst>
                  <a:ext uri="{FF2B5EF4-FFF2-40B4-BE49-F238E27FC236}">
                    <a16:creationId xmlns:a16="http://schemas.microsoft.com/office/drawing/2014/main" id="{C94AF81C-5999-4EE0-B0B4-7992F18D4658}"/>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94" name="Rectangle: Rounded Corners 4193">
                <a:extLst>
                  <a:ext uri="{FF2B5EF4-FFF2-40B4-BE49-F238E27FC236}">
                    <a16:creationId xmlns:a16="http://schemas.microsoft.com/office/drawing/2014/main" id="{0FBDA602-BE24-4C14-B40C-3E111DFC6E0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95" name="Rectangle: Rounded Corners 4194">
                <a:extLst>
                  <a:ext uri="{FF2B5EF4-FFF2-40B4-BE49-F238E27FC236}">
                    <a16:creationId xmlns:a16="http://schemas.microsoft.com/office/drawing/2014/main" id="{2C8EF23F-CB2E-4849-9341-A2A84EBC3C1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96" name="Rectangle: Rounded Corners 4195">
                <a:extLst>
                  <a:ext uri="{FF2B5EF4-FFF2-40B4-BE49-F238E27FC236}">
                    <a16:creationId xmlns:a16="http://schemas.microsoft.com/office/drawing/2014/main" id="{6A34E60B-EA0C-480F-9AC5-FD733214B08A}"/>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97" name="Rectangle: Rounded Corners 4196">
                <a:extLst>
                  <a:ext uri="{FF2B5EF4-FFF2-40B4-BE49-F238E27FC236}">
                    <a16:creationId xmlns:a16="http://schemas.microsoft.com/office/drawing/2014/main" id="{0B8F2249-FE86-4228-A458-5AC75EBAF20E}"/>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164" name="Group 4163">
              <a:extLst>
                <a:ext uri="{FF2B5EF4-FFF2-40B4-BE49-F238E27FC236}">
                  <a16:creationId xmlns:a16="http://schemas.microsoft.com/office/drawing/2014/main" id="{B56567AC-3CFE-4B73-A949-2EA0C7DCA4DB}"/>
                </a:ext>
              </a:extLst>
            </p:cNvPr>
            <p:cNvGrpSpPr/>
            <p:nvPr/>
          </p:nvGrpSpPr>
          <p:grpSpPr>
            <a:xfrm>
              <a:off x="8839134" y="4123677"/>
              <a:ext cx="216547" cy="194837"/>
              <a:chOff x="8770428" y="4145225"/>
              <a:chExt cx="307647" cy="276804"/>
            </a:xfrm>
          </p:grpSpPr>
          <p:sp>
            <p:nvSpPr>
              <p:cNvPr id="4167" name="Freeform: Shape 4166">
                <a:extLst>
                  <a:ext uri="{FF2B5EF4-FFF2-40B4-BE49-F238E27FC236}">
                    <a16:creationId xmlns:a16="http://schemas.microsoft.com/office/drawing/2014/main" id="{256174D5-C18F-488D-81FC-C56ABE0DCB05}"/>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68" name="Freeform: Shape 4167">
                <a:extLst>
                  <a:ext uri="{FF2B5EF4-FFF2-40B4-BE49-F238E27FC236}">
                    <a16:creationId xmlns:a16="http://schemas.microsoft.com/office/drawing/2014/main" id="{73C0BBCF-7984-485C-8D8C-E191EA04C27C}"/>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69" name="Freeform: Shape 4168">
                <a:extLst>
                  <a:ext uri="{FF2B5EF4-FFF2-40B4-BE49-F238E27FC236}">
                    <a16:creationId xmlns:a16="http://schemas.microsoft.com/office/drawing/2014/main" id="{65AFEB8F-996A-4ECF-A2F8-2B4102ED4B77}"/>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0" name="Freeform: Shape 4169">
                <a:extLst>
                  <a:ext uri="{FF2B5EF4-FFF2-40B4-BE49-F238E27FC236}">
                    <a16:creationId xmlns:a16="http://schemas.microsoft.com/office/drawing/2014/main" id="{7F1655B6-2D19-41A8-92B7-8C238CCF3CB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1" name="Freeform: Shape 4170">
                <a:extLst>
                  <a:ext uri="{FF2B5EF4-FFF2-40B4-BE49-F238E27FC236}">
                    <a16:creationId xmlns:a16="http://schemas.microsoft.com/office/drawing/2014/main" id="{8E6E4F55-B129-47B2-9691-B85C9FDCAD0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2" name="Freeform: Shape 4171">
                <a:extLst>
                  <a:ext uri="{FF2B5EF4-FFF2-40B4-BE49-F238E27FC236}">
                    <a16:creationId xmlns:a16="http://schemas.microsoft.com/office/drawing/2014/main" id="{7B222699-CA2E-41D8-BD2F-C2038C05A1C1}"/>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3" name="Freeform: Shape 4172">
                <a:extLst>
                  <a:ext uri="{FF2B5EF4-FFF2-40B4-BE49-F238E27FC236}">
                    <a16:creationId xmlns:a16="http://schemas.microsoft.com/office/drawing/2014/main" id="{3E7ABFE6-F844-4227-9F9D-B13E7EFCFD14}"/>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4" name="Freeform: Shape 4173">
                <a:extLst>
                  <a:ext uri="{FF2B5EF4-FFF2-40B4-BE49-F238E27FC236}">
                    <a16:creationId xmlns:a16="http://schemas.microsoft.com/office/drawing/2014/main" id="{B2744897-A0A9-4993-89F5-37680A274CF9}"/>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5" name="Freeform: Shape 4174">
                <a:extLst>
                  <a:ext uri="{FF2B5EF4-FFF2-40B4-BE49-F238E27FC236}">
                    <a16:creationId xmlns:a16="http://schemas.microsoft.com/office/drawing/2014/main" id="{1003FE0A-A18F-46B0-8AC6-5B6AF8674CB3}"/>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6" name="Freeform: Shape 4175">
                <a:extLst>
                  <a:ext uri="{FF2B5EF4-FFF2-40B4-BE49-F238E27FC236}">
                    <a16:creationId xmlns:a16="http://schemas.microsoft.com/office/drawing/2014/main" id="{AE888D53-6129-40E2-8E60-1F28F70BCE1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7" name="Freeform: Shape 4176">
                <a:extLst>
                  <a:ext uri="{FF2B5EF4-FFF2-40B4-BE49-F238E27FC236}">
                    <a16:creationId xmlns:a16="http://schemas.microsoft.com/office/drawing/2014/main" id="{967E1E9E-D768-4C33-9A56-4BCB75A4ED06}"/>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8" name="Freeform: Shape 4177">
                <a:extLst>
                  <a:ext uri="{FF2B5EF4-FFF2-40B4-BE49-F238E27FC236}">
                    <a16:creationId xmlns:a16="http://schemas.microsoft.com/office/drawing/2014/main" id="{CB634415-0815-45FC-A983-A52421F3CB98}"/>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79" name="Rectangle: Rounded Corners 4178">
                <a:extLst>
                  <a:ext uri="{FF2B5EF4-FFF2-40B4-BE49-F238E27FC236}">
                    <a16:creationId xmlns:a16="http://schemas.microsoft.com/office/drawing/2014/main" id="{97A671A8-5A85-4EBC-99AD-837D59DB149B}"/>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80" name="Rectangle: Rounded Corners 4179">
                <a:extLst>
                  <a:ext uri="{FF2B5EF4-FFF2-40B4-BE49-F238E27FC236}">
                    <a16:creationId xmlns:a16="http://schemas.microsoft.com/office/drawing/2014/main" id="{B05F2673-7785-43E3-8BE4-543585C9F131}"/>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81" name="Rectangle: Rounded Corners 4180">
                <a:extLst>
                  <a:ext uri="{FF2B5EF4-FFF2-40B4-BE49-F238E27FC236}">
                    <a16:creationId xmlns:a16="http://schemas.microsoft.com/office/drawing/2014/main" id="{35510488-BF8E-42EE-92C9-A20FFBAADF3C}"/>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82" name="Rectangle: Rounded Corners 4181">
                <a:extLst>
                  <a:ext uri="{FF2B5EF4-FFF2-40B4-BE49-F238E27FC236}">
                    <a16:creationId xmlns:a16="http://schemas.microsoft.com/office/drawing/2014/main" id="{F641700F-C5FF-4291-BD43-5131C87F6AE2}"/>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4165" name="Oval 4164">
              <a:extLst>
                <a:ext uri="{FF2B5EF4-FFF2-40B4-BE49-F238E27FC236}">
                  <a16:creationId xmlns:a16="http://schemas.microsoft.com/office/drawing/2014/main" id="{67C9A908-837B-46EE-8017-15108B74D105}"/>
                </a:ext>
              </a:extLst>
            </p:cNvPr>
            <p:cNvSpPr/>
            <p:nvPr/>
          </p:nvSpPr>
          <p:spPr>
            <a:xfrm>
              <a:off x="8711725" y="4081923"/>
              <a:ext cx="384147" cy="384147"/>
            </a:xfrm>
            <a:prstGeom prst="ellipse">
              <a:avLst/>
            </a:prstGeom>
            <a:solidFill>
              <a:srgbClr val="FFFFFF">
                <a:alpha val="29000"/>
              </a:srgbClr>
            </a:solidFill>
            <a:ln w="9525"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166" name="Freeform: Shape 4165">
              <a:extLst>
                <a:ext uri="{FF2B5EF4-FFF2-40B4-BE49-F238E27FC236}">
                  <a16:creationId xmlns:a16="http://schemas.microsoft.com/office/drawing/2014/main" id="{74423B92-541F-4AF7-9682-9AA76573F92A}"/>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7520A0">
                <a:alpha val="73000"/>
              </a:srgbClr>
            </a:solidFill>
            <a:ln w="25400" cap="flat" cmpd="sng" algn="ctr">
              <a:solidFill>
                <a:srgbClr val="3C1053"/>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32" name="Th2 Cell">
            <a:extLst>
              <a:ext uri="{FF2B5EF4-FFF2-40B4-BE49-F238E27FC236}">
                <a16:creationId xmlns:a16="http://schemas.microsoft.com/office/drawing/2014/main" id="{7D414082-1DCE-429D-BF3D-1A36CFC0ADD4}"/>
              </a:ext>
            </a:extLst>
          </p:cNvPr>
          <p:cNvGrpSpPr/>
          <p:nvPr/>
        </p:nvGrpSpPr>
        <p:grpSpPr>
          <a:xfrm rot="915965">
            <a:off x="4365146" y="3539202"/>
            <a:ext cx="231016" cy="232950"/>
            <a:chOff x="9911932" y="2777814"/>
            <a:chExt cx="303568" cy="303568"/>
          </a:xfrm>
        </p:grpSpPr>
        <p:sp>
          <p:nvSpPr>
            <p:cNvPr id="4233" name="Oval 4232">
              <a:extLst>
                <a:ext uri="{FF2B5EF4-FFF2-40B4-BE49-F238E27FC236}">
                  <a16:creationId xmlns:a16="http://schemas.microsoft.com/office/drawing/2014/main" id="{B6EA095F-E26E-484E-9801-03D2734A3234}"/>
                </a:ext>
              </a:extLst>
            </p:cNvPr>
            <p:cNvSpPr/>
            <p:nvPr/>
          </p:nvSpPr>
          <p:spPr>
            <a:xfrm>
              <a:off x="9911932" y="2777814"/>
              <a:ext cx="303568" cy="303568"/>
            </a:xfrm>
            <a:prstGeom prst="ellipse">
              <a:avLst/>
            </a:prstGeom>
            <a:solidFill>
              <a:srgbClr val="12839E">
                <a:lumMod val="40000"/>
                <a:lumOff val="6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34" name="Oval 4233">
              <a:extLst>
                <a:ext uri="{FF2B5EF4-FFF2-40B4-BE49-F238E27FC236}">
                  <a16:creationId xmlns:a16="http://schemas.microsoft.com/office/drawing/2014/main" id="{EDB99432-105D-444F-A83C-CAF0B067D1DE}"/>
                </a:ext>
              </a:extLst>
            </p:cNvPr>
            <p:cNvSpPr/>
            <p:nvPr/>
          </p:nvSpPr>
          <p:spPr>
            <a:xfrm>
              <a:off x="9945122" y="2825966"/>
              <a:ext cx="255416" cy="255416"/>
            </a:xfrm>
            <a:prstGeom prst="ellipse">
              <a:avLst/>
            </a:prstGeom>
            <a:gradFill flip="none" rotWithShape="1">
              <a:gsLst>
                <a:gs pos="0">
                  <a:srgbClr val="12839E">
                    <a:lumMod val="40000"/>
                    <a:lumOff val="60000"/>
                  </a:srgbClr>
                </a:gs>
                <a:gs pos="73000">
                  <a:srgbClr val="12839E">
                    <a:lumMod val="75000"/>
                  </a:srgbClr>
                </a:gs>
                <a:gs pos="83000">
                  <a:srgbClr val="12839E">
                    <a:lumMod val="50000"/>
                  </a:srgbClr>
                </a:gs>
                <a:gs pos="100000">
                  <a:srgbClr val="12839E">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35" name="B-cell">
            <a:extLst>
              <a:ext uri="{FF2B5EF4-FFF2-40B4-BE49-F238E27FC236}">
                <a16:creationId xmlns:a16="http://schemas.microsoft.com/office/drawing/2014/main" id="{DBEA9FB5-89A7-4E29-8FEE-5EFD696E6481}"/>
              </a:ext>
            </a:extLst>
          </p:cNvPr>
          <p:cNvGrpSpPr/>
          <p:nvPr/>
        </p:nvGrpSpPr>
        <p:grpSpPr>
          <a:xfrm rot="20529956">
            <a:off x="2877372" y="4275488"/>
            <a:ext cx="231016" cy="232950"/>
            <a:chOff x="9911932" y="2777814"/>
            <a:chExt cx="303568" cy="303568"/>
          </a:xfrm>
        </p:grpSpPr>
        <p:sp>
          <p:nvSpPr>
            <p:cNvPr id="4236" name="Oval 4235">
              <a:extLst>
                <a:ext uri="{FF2B5EF4-FFF2-40B4-BE49-F238E27FC236}">
                  <a16:creationId xmlns:a16="http://schemas.microsoft.com/office/drawing/2014/main" id="{DBC48F55-F2BD-4193-BC0C-5D3F7059FBE4}"/>
                </a:ext>
              </a:extLst>
            </p:cNvPr>
            <p:cNvSpPr/>
            <p:nvPr/>
          </p:nvSpPr>
          <p:spPr>
            <a:xfrm>
              <a:off x="9911932" y="2777814"/>
              <a:ext cx="303568" cy="303568"/>
            </a:xfrm>
            <a:prstGeom prst="ellipse">
              <a:avLst/>
            </a:prstGeom>
            <a:solidFill>
              <a:srgbClr val="68D2DF">
                <a:lumMod val="60000"/>
                <a:lumOff val="4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37" name="Oval 4236">
              <a:extLst>
                <a:ext uri="{FF2B5EF4-FFF2-40B4-BE49-F238E27FC236}">
                  <a16:creationId xmlns:a16="http://schemas.microsoft.com/office/drawing/2014/main" id="{C1CBC1BB-40B0-4D2B-BC25-5F15A4A84257}"/>
                </a:ext>
              </a:extLst>
            </p:cNvPr>
            <p:cNvSpPr/>
            <p:nvPr/>
          </p:nvSpPr>
          <p:spPr>
            <a:xfrm>
              <a:off x="9945122" y="2825966"/>
              <a:ext cx="255416" cy="255416"/>
            </a:xfrm>
            <a:prstGeom prst="ellipse">
              <a:avLst/>
            </a:prstGeom>
            <a:gradFill flip="none" rotWithShape="1">
              <a:gsLst>
                <a:gs pos="0">
                  <a:srgbClr val="68D2DF">
                    <a:lumMod val="60000"/>
                    <a:lumOff val="40000"/>
                  </a:srgbClr>
                </a:gs>
                <a:gs pos="73000">
                  <a:srgbClr val="20909C"/>
                </a:gs>
                <a:gs pos="83000">
                  <a:srgbClr val="68D2DF">
                    <a:lumMod val="50000"/>
                  </a:srgbClr>
                </a:gs>
                <a:gs pos="100000">
                  <a:srgbClr val="20909C"/>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38" name="B-cell">
            <a:extLst>
              <a:ext uri="{FF2B5EF4-FFF2-40B4-BE49-F238E27FC236}">
                <a16:creationId xmlns:a16="http://schemas.microsoft.com/office/drawing/2014/main" id="{6E143797-4B7C-4A21-8368-9D882B16D6CD}"/>
              </a:ext>
            </a:extLst>
          </p:cNvPr>
          <p:cNvGrpSpPr/>
          <p:nvPr/>
        </p:nvGrpSpPr>
        <p:grpSpPr>
          <a:xfrm rot="20529956">
            <a:off x="2704790" y="4411006"/>
            <a:ext cx="231016" cy="232950"/>
            <a:chOff x="9911932" y="2777814"/>
            <a:chExt cx="303568" cy="303568"/>
          </a:xfrm>
        </p:grpSpPr>
        <p:sp>
          <p:nvSpPr>
            <p:cNvPr id="4239" name="Oval 4238">
              <a:extLst>
                <a:ext uri="{FF2B5EF4-FFF2-40B4-BE49-F238E27FC236}">
                  <a16:creationId xmlns:a16="http://schemas.microsoft.com/office/drawing/2014/main" id="{D3FB863A-AC03-4DCC-AC18-C860F8CFADAC}"/>
                </a:ext>
              </a:extLst>
            </p:cNvPr>
            <p:cNvSpPr/>
            <p:nvPr/>
          </p:nvSpPr>
          <p:spPr>
            <a:xfrm>
              <a:off x="9911932" y="2777814"/>
              <a:ext cx="303568" cy="303568"/>
            </a:xfrm>
            <a:prstGeom prst="ellipse">
              <a:avLst/>
            </a:prstGeom>
            <a:solidFill>
              <a:srgbClr val="68D2DF">
                <a:lumMod val="60000"/>
                <a:lumOff val="4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40" name="Oval 4239">
              <a:extLst>
                <a:ext uri="{FF2B5EF4-FFF2-40B4-BE49-F238E27FC236}">
                  <a16:creationId xmlns:a16="http://schemas.microsoft.com/office/drawing/2014/main" id="{6D809AD5-84E1-48B3-925D-D95B196871B3}"/>
                </a:ext>
              </a:extLst>
            </p:cNvPr>
            <p:cNvSpPr/>
            <p:nvPr/>
          </p:nvSpPr>
          <p:spPr>
            <a:xfrm>
              <a:off x="9945122" y="2825966"/>
              <a:ext cx="255416" cy="255416"/>
            </a:xfrm>
            <a:prstGeom prst="ellipse">
              <a:avLst/>
            </a:prstGeom>
            <a:gradFill flip="none" rotWithShape="1">
              <a:gsLst>
                <a:gs pos="0">
                  <a:srgbClr val="68D2DF">
                    <a:lumMod val="60000"/>
                    <a:lumOff val="40000"/>
                  </a:srgbClr>
                </a:gs>
                <a:gs pos="73000">
                  <a:srgbClr val="20909C"/>
                </a:gs>
                <a:gs pos="83000">
                  <a:srgbClr val="68D2DF">
                    <a:lumMod val="50000"/>
                  </a:srgbClr>
                </a:gs>
                <a:gs pos="100000">
                  <a:srgbClr val="20909C"/>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41" name="B-cell">
            <a:extLst>
              <a:ext uri="{FF2B5EF4-FFF2-40B4-BE49-F238E27FC236}">
                <a16:creationId xmlns:a16="http://schemas.microsoft.com/office/drawing/2014/main" id="{2865A041-8AC5-4F04-9F9D-AE966FEC136D}"/>
              </a:ext>
            </a:extLst>
          </p:cNvPr>
          <p:cNvGrpSpPr/>
          <p:nvPr/>
        </p:nvGrpSpPr>
        <p:grpSpPr>
          <a:xfrm rot="19455977">
            <a:off x="2628197" y="4220035"/>
            <a:ext cx="231016" cy="232950"/>
            <a:chOff x="9911932" y="2777814"/>
            <a:chExt cx="303568" cy="303568"/>
          </a:xfrm>
        </p:grpSpPr>
        <p:sp>
          <p:nvSpPr>
            <p:cNvPr id="4242" name="Oval 4241">
              <a:extLst>
                <a:ext uri="{FF2B5EF4-FFF2-40B4-BE49-F238E27FC236}">
                  <a16:creationId xmlns:a16="http://schemas.microsoft.com/office/drawing/2014/main" id="{E59A2231-D170-42D5-87C9-7659845A7B0B}"/>
                </a:ext>
              </a:extLst>
            </p:cNvPr>
            <p:cNvSpPr/>
            <p:nvPr/>
          </p:nvSpPr>
          <p:spPr>
            <a:xfrm>
              <a:off x="9911932" y="2777814"/>
              <a:ext cx="303568" cy="303568"/>
            </a:xfrm>
            <a:prstGeom prst="ellipse">
              <a:avLst/>
            </a:prstGeom>
            <a:solidFill>
              <a:srgbClr val="68D2DF">
                <a:lumMod val="60000"/>
                <a:lumOff val="4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43" name="Oval 4242">
              <a:extLst>
                <a:ext uri="{FF2B5EF4-FFF2-40B4-BE49-F238E27FC236}">
                  <a16:creationId xmlns:a16="http://schemas.microsoft.com/office/drawing/2014/main" id="{51AF6413-3349-496A-A7A5-311ACE829338}"/>
                </a:ext>
              </a:extLst>
            </p:cNvPr>
            <p:cNvSpPr/>
            <p:nvPr/>
          </p:nvSpPr>
          <p:spPr>
            <a:xfrm>
              <a:off x="9945122" y="2825966"/>
              <a:ext cx="255416" cy="255416"/>
            </a:xfrm>
            <a:prstGeom prst="ellipse">
              <a:avLst/>
            </a:prstGeom>
            <a:gradFill flip="none" rotWithShape="1">
              <a:gsLst>
                <a:gs pos="0">
                  <a:srgbClr val="68D2DF">
                    <a:lumMod val="60000"/>
                    <a:lumOff val="40000"/>
                  </a:srgbClr>
                </a:gs>
                <a:gs pos="73000">
                  <a:srgbClr val="20909C"/>
                </a:gs>
                <a:gs pos="83000">
                  <a:srgbClr val="68D2DF">
                    <a:lumMod val="50000"/>
                  </a:srgbClr>
                </a:gs>
                <a:gs pos="100000">
                  <a:srgbClr val="20909C"/>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44" name="IgE">
            <a:extLst>
              <a:ext uri="{FF2B5EF4-FFF2-40B4-BE49-F238E27FC236}">
                <a16:creationId xmlns:a16="http://schemas.microsoft.com/office/drawing/2014/main" id="{9309C7AF-1EF2-48AD-BA81-71DF40E7B3BB}"/>
              </a:ext>
            </a:extLst>
          </p:cNvPr>
          <p:cNvGrpSpPr/>
          <p:nvPr/>
        </p:nvGrpSpPr>
        <p:grpSpPr>
          <a:xfrm rot="502546">
            <a:off x="2735625" y="4005015"/>
            <a:ext cx="78528" cy="153148"/>
            <a:chOff x="1589809" y="4304034"/>
            <a:chExt cx="117388" cy="227030"/>
          </a:xfrm>
        </p:grpSpPr>
        <p:grpSp>
          <p:nvGrpSpPr>
            <p:cNvPr id="4245" name="Group 4244">
              <a:extLst>
                <a:ext uri="{FF2B5EF4-FFF2-40B4-BE49-F238E27FC236}">
                  <a16:creationId xmlns:a16="http://schemas.microsoft.com/office/drawing/2014/main" id="{5122511E-9698-46CA-AF02-3DA39C9F21C6}"/>
                </a:ext>
              </a:extLst>
            </p:cNvPr>
            <p:cNvGrpSpPr/>
            <p:nvPr/>
          </p:nvGrpSpPr>
          <p:grpSpPr>
            <a:xfrm>
              <a:off x="1628029" y="4393904"/>
              <a:ext cx="35288" cy="137160"/>
              <a:chOff x="1862901" y="3917418"/>
              <a:chExt cx="35288" cy="537297"/>
            </a:xfrm>
          </p:grpSpPr>
          <p:sp>
            <p:nvSpPr>
              <p:cNvPr id="4252" name="Rectangle: Rounded Corners 4251">
                <a:extLst>
                  <a:ext uri="{FF2B5EF4-FFF2-40B4-BE49-F238E27FC236}">
                    <a16:creationId xmlns:a16="http://schemas.microsoft.com/office/drawing/2014/main" id="{05458112-18E7-46BA-B52F-1A184276D3A0}"/>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53" name="Rectangle: Rounded Corners 4252">
                <a:extLst>
                  <a:ext uri="{FF2B5EF4-FFF2-40B4-BE49-F238E27FC236}">
                    <a16:creationId xmlns:a16="http://schemas.microsoft.com/office/drawing/2014/main" id="{B55FC91D-4ACD-42BE-A657-04F424EE2518}"/>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46" name="Group 4245">
              <a:extLst>
                <a:ext uri="{FF2B5EF4-FFF2-40B4-BE49-F238E27FC236}">
                  <a16:creationId xmlns:a16="http://schemas.microsoft.com/office/drawing/2014/main" id="{6591FB85-B8C2-4451-9898-1C42B5820CA1}"/>
                </a:ext>
              </a:extLst>
            </p:cNvPr>
            <p:cNvGrpSpPr/>
            <p:nvPr/>
          </p:nvGrpSpPr>
          <p:grpSpPr>
            <a:xfrm rot="19869607">
              <a:off x="1589809" y="4304034"/>
              <a:ext cx="35288" cy="91440"/>
              <a:chOff x="1862901" y="3917418"/>
              <a:chExt cx="35288" cy="537297"/>
            </a:xfrm>
          </p:grpSpPr>
          <p:sp>
            <p:nvSpPr>
              <p:cNvPr id="4250" name="Rectangle: Rounded Corners 4249">
                <a:extLst>
                  <a:ext uri="{FF2B5EF4-FFF2-40B4-BE49-F238E27FC236}">
                    <a16:creationId xmlns:a16="http://schemas.microsoft.com/office/drawing/2014/main" id="{3DA47F96-BE5E-4E59-8B6E-A07DA298DDBE}"/>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51" name="Rectangle: Rounded Corners 4250">
                <a:extLst>
                  <a:ext uri="{FF2B5EF4-FFF2-40B4-BE49-F238E27FC236}">
                    <a16:creationId xmlns:a16="http://schemas.microsoft.com/office/drawing/2014/main" id="{F8868EBE-BDAA-46B3-881A-DD95F6A121E1}"/>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47" name="Group 4246">
              <a:extLst>
                <a:ext uri="{FF2B5EF4-FFF2-40B4-BE49-F238E27FC236}">
                  <a16:creationId xmlns:a16="http://schemas.microsoft.com/office/drawing/2014/main" id="{79E6ED69-47AA-42D0-B3FD-C383858445BE}"/>
                </a:ext>
              </a:extLst>
            </p:cNvPr>
            <p:cNvGrpSpPr/>
            <p:nvPr/>
          </p:nvGrpSpPr>
          <p:grpSpPr>
            <a:xfrm rot="1730393" flipH="1">
              <a:off x="1671909" y="4304963"/>
              <a:ext cx="35288" cy="91440"/>
              <a:chOff x="1862901" y="3917418"/>
              <a:chExt cx="35288" cy="537297"/>
            </a:xfrm>
          </p:grpSpPr>
          <p:sp>
            <p:nvSpPr>
              <p:cNvPr id="4248" name="Rectangle: Rounded Corners 4247">
                <a:extLst>
                  <a:ext uri="{FF2B5EF4-FFF2-40B4-BE49-F238E27FC236}">
                    <a16:creationId xmlns:a16="http://schemas.microsoft.com/office/drawing/2014/main" id="{861DEACE-EE1B-495E-B50C-DF498AD0DC6B}"/>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49" name="Rectangle: Rounded Corners 4248">
                <a:extLst>
                  <a:ext uri="{FF2B5EF4-FFF2-40B4-BE49-F238E27FC236}">
                    <a16:creationId xmlns:a16="http://schemas.microsoft.com/office/drawing/2014/main" id="{7D372B07-AA7A-4FE8-96B0-523AC9A51A48}"/>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grpSp>
        <p:nvGrpSpPr>
          <p:cNvPr id="4254" name="IgE">
            <a:extLst>
              <a:ext uri="{FF2B5EF4-FFF2-40B4-BE49-F238E27FC236}">
                <a16:creationId xmlns:a16="http://schemas.microsoft.com/office/drawing/2014/main" id="{F7E724AE-C401-4C7A-8376-B8DE6A3E4CB3}"/>
              </a:ext>
            </a:extLst>
          </p:cNvPr>
          <p:cNvGrpSpPr/>
          <p:nvPr/>
        </p:nvGrpSpPr>
        <p:grpSpPr>
          <a:xfrm rot="20231202">
            <a:off x="2695442" y="3796509"/>
            <a:ext cx="78528" cy="153148"/>
            <a:chOff x="1589809" y="4304034"/>
            <a:chExt cx="117388" cy="227030"/>
          </a:xfrm>
        </p:grpSpPr>
        <p:grpSp>
          <p:nvGrpSpPr>
            <p:cNvPr id="4255" name="Group 4254">
              <a:extLst>
                <a:ext uri="{FF2B5EF4-FFF2-40B4-BE49-F238E27FC236}">
                  <a16:creationId xmlns:a16="http://schemas.microsoft.com/office/drawing/2014/main" id="{174FB1B1-5558-4061-BE71-90C79110C577}"/>
                </a:ext>
              </a:extLst>
            </p:cNvPr>
            <p:cNvGrpSpPr/>
            <p:nvPr/>
          </p:nvGrpSpPr>
          <p:grpSpPr>
            <a:xfrm>
              <a:off x="1628029" y="4393904"/>
              <a:ext cx="35288" cy="137160"/>
              <a:chOff x="1862901" y="3917418"/>
              <a:chExt cx="35288" cy="537297"/>
            </a:xfrm>
          </p:grpSpPr>
          <p:sp>
            <p:nvSpPr>
              <p:cNvPr id="4262" name="Rectangle: Rounded Corners 4261">
                <a:extLst>
                  <a:ext uri="{FF2B5EF4-FFF2-40B4-BE49-F238E27FC236}">
                    <a16:creationId xmlns:a16="http://schemas.microsoft.com/office/drawing/2014/main" id="{90399BF6-2083-49F5-81AF-489A1FCC66C4}"/>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63" name="Rectangle: Rounded Corners 4262">
                <a:extLst>
                  <a:ext uri="{FF2B5EF4-FFF2-40B4-BE49-F238E27FC236}">
                    <a16:creationId xmlns:a16="http://schemas.microsoft.com/office/drawing/2014/main" id="{3671BE54-5700-434A-B9FC-BA222A875A2E}"/>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56" name="Group 4255">
              <a:extLst>
                <a:ext uri="{FF2B5EF4-FFF2-40B4-BE49-F238E27FC236}">
                  <a16:creationId xmlns:a16="http://schemas.microsoft.com/office/drawing/2014/main" id="{8EFD5691-01F6-4ECF-B801-69AC9EA01AE9}"/>
                </a:ext>
              </a:extLst>
            </p:cNvPr>
            <p:cNvGrpSpPr/>
            <p:nvPr/>
          </p:nvGrpSpPr>
          <p:grpSpPr>
            <a:xfrm rot="19869607">
              <a:off x="1589809" y="4304034"/>
              <a:ext cx="35288" cy="91440"/>
              <a:chOff x="1862901" y="3917418"/>
              <a:chExt cx="35288" cy="537297"/>
            </a:xfrm>
          </p:grpSpPr>
          <p:sp>
            <p:nvSpPr>
              <p:cNvPr id="4260" name="Rectangle: Rounded Corners 4259">
                <a:extLst>
                  <a:ext uri="{FF2B5EF4-FFF2-40B4-BE49-F238E27FC236}">
                    <a16:creationId xmlns:a16="http://schemas.microsoft.com/office/drawing/2014/main" id="{EEA8AE97-80F3-4C49-9BB7-B053F672D315}"/>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61" name="Rectangle: Rounded Corners 4260">
                <a:extLst>
                  <a:ext uri="{FF2B5EF4-FFF2-40B4-BE49-F238E27FC236}">
                    <a16:creationId xmlns:a16="http://schemas.microsoft.com/office/drawing/2014/main" id="{36AA6DB7-DE13-4544-8F60-0A9B92636F9D}"/>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57" name="Group 4256">
              <a:extLst>
                <a:ext uri="{FF2B5EF4-FFF2-40B4-BE49-F238E27FC236}">
                  <a16:creationId xmlns:a16="http://schemas.microsoft.com/office/drawing/2014/main" id="{65572750-8ED0-4A3D-88C8-352C5ABBCBB2}"/>
                </a:ext>
              </a:extLst>
            </p:cNvPr>
            <p:cNvGrpSpPr/>
            <p:nvPr/>
          </p:nvGrpSpPr>
          <p:grpSpPr>
            <a:xfrm rot="1730393" flipH="1">
              <a:off x="1671909" y="4304963"/>
              <a:ext cx="35288" cy="91440"/>
              <a:chOff x="1862901" y="3917418"/>
              <a:chExt cx="35288" cy="537297"/>
            </a:xfrm>
          </p:grpSpPr>
          <p:sp>
            <p:nvSpPr>
              <p:cNvPr id="4258" name="Rectangle: Rounded Corners 4257">
                <a:extLst>
                  <a:ext uri="{FF2B5EF4-FFF2-40B4-BE49-F238E27FC236}">
                    <a16:creationId xmlns:a16="http://schemas.microsoft.com/office/drawing/2014/main" id="{7F1A2684-0512-4A05-BBA3-AF3D53CAF5B7}"/>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59" name="Rectangle: Rounded Corners 4258">
                <a:extLst>
                  <a:ext uri="{FF2B5EF4-FFF2-40B4-BE49-F238E27FC236}">
                    <a16:creationId xmlns:a16="http://schemas.microsoft.com/office/drawing/2014/main" id="{E70986CD-B388-4F68-819F-E032C2A7CD96}"/>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grpSp>
        <p:nvGrpSpPr>
          <p:cNvPr id="4264" name="IgE">
            <a:extLst>
              <a:ext uri="{FF2B5EF4-FFF2-40B4-BE49-F238E27FC236}">
                <a16:creationId xmlns:a16="http://schemas.microsoft.com/office/drawing/2014/main" id="{93053758-C43F-4383-A87D-D50290DE5AE5}"/>
              </a:ext>
            </a:extLst>
          </p:cNvPr>
          <p:cNvGrpSpPr/>
          <p:nvPr/>
        </p:nvGrpSpPr>
        <p:grpSpPr>
          <a:xfrm rot="2761349">
            <a:off x="2865170" y="3825321"/>
            <a:ext cx="79186" cy="151877"/>
            <a:chOff x="1589809" y="4304034"/>
            <a:chExt cx="117388" cy="227030"/>
          </a:xfrm>
        </p:grpSpPr>
        <p:grpSp>
          <p:nvGrpSpPr>
            <p:cNvPr id="4265" name="Group 4264">
              <a:extLst>
                <a:ext uri="{FF2B5EF4-FFF2-40B4-BE49-F238E27FC236}">
                  <a16:creationId xmlns:a16="http://schemas.microsoft.com/office/drawing/2014/main" id="{5744085F-23AB-4FF8-ACB3-CC51C95EE338}"/>
                </a:ext>
              </a:extLst>
            </p:cNvPr>
            <p:cNvGrpSpPr/>
            <p:nvPr/>
          </p:nvGrpSpPr>
          <p:grpSpPr>
            <a:xfrm>
              <a:off x="1628029" y="4393904"/>
              <a:ext cx="35288" cy="137160"/>
              <a:chOff x="1862901" y="3917418"/>
              <a:chExt cx="35288" cy="537297"/>
            </a:xfrm>
          </p:grpSpPr>
          <p:sp>
            <p:nvSpPr>
              <p:cNvPr id="4272" name="Rectangle: Rounded Corners 4271">
                <a:extLst>
                  <a:ext uri="{FF2B5EF4-FFF2-40B4-BE49-F238E27FC236}">
                    <a16:creationId xmlns:a16="http://schemas.microsoft.com/office/drawing/2014/main" id="{E22F47AE-2E21-4BFC-BAB7-770BC9371154}"/>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73" name="Rectangle: Rounded Corners 4272">
                <a:extLst>
                  <a:ext uri="{FF2B5EF4-FFF2-40B4-BE49-F238E27FC236}">
                    <a16:creationId xmlns:a16="http://schemas.microsoft.com/office/drawing/2014/main" id="{E6EE3092-7C12-4851-98C9-CA225CF3D71E}"/>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66" name="Group 4265">
              <a:extLst>
                <a:ext uri="{FF2B5EF4-FFF2-40B4-BE49-F238E27FC236}">
                  <a16:creationId xmlns:a16="http://schemas.microsoft.com/office/drawing/2014/main" id="{C0A4BCC2-31BD-458B-B0B2-75D84477CB35}"/>
                </a:ext>
              </a:extLst>
            </p:cNvPr>
            <p:cNvGrpSpPr/>
            <p:nvPr/>
          </p:nvGrpSpPr>
          <p:grpSpPr>
            <a:xfrm rot="19869607">
              <a:off x="1589809" y="4304034"/>
              <a:ext cx="35288" cy="91440"/>
              <a:chOff x="1862901" y="3917418"/>
              <a:chExt cx="35288" cy="537297"/>
            </a:xfrm>
          </p:grpSpPr>
          <p:sp>
            <p:nvSpPr>
              <p:cNvPr id="4270" name="Rectangle: Rounded Corners 4269">
                <a:extLst>
                  <a:ext uri="{FF2B5EF4-FFF2-40B4-BE49-F238E27FC236}">
                    <a16:creationId xmlns:a16="http://schemas.microsoft.com/office/drawing/2014/main" id="{76723E94-3EFA-44D7-8999-E41885BB1D37}"/>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71" name="Rectangle: Rounded Corners 4270">
                <a:extLst>
                  <a:ext uri="{FF2B5EF4-FFF2-40B4-BE49-F238E27FC236}">
                    <a16:creationId xmlns:a16="http://schemas.microsoft.com/office/drawing/2014/main" id="{F4BBCBFC-BB53-41F0-A2E6-C1ABC5BE32D0}"/>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67" name="Group 4266">
              <a:extLst>
                <a:ext uri="{FF2B5EF4-FFF2-40B4-BE49-F238E27FC236}">
                  <a16:creationId xmlns:a16="http://schemas.microsoft.com/office/drawing/2014/main" id="{4639F426-0307-4E2B-AFC3-02FAD5BFDCE9}"/>
                </a:ext>
              </a:extLst>
            </p:cNvPr>
            <p:cNvGrpSpPr/>
            <p:nvPr/>
          </p:nvGrpSpPr>
          <p:grpSpPr>
            <a:xfrm rot="1730393" flipH="1">
              <a:off x="1671909" y="4304963"/>
              <a:ext cx="35288" cy="91440"/>
              <a:chOff x="1862901" y="3917418"/>
              <a:chExt cx="35288" cy="537297"/>
            </a:xfrm>
          </p:grpSpPr>
          <p:sp>
            <p:nvSpPr>
              <p:cNvPr id="4268" name="Rectangle: Rounded Corners 4267">
                <a:extLst>
                  <a:ext uri="{FF2B5EF4-FFF2-40B4-BE49-F238E27FC236}">
                    <a16:creationId xmlns:a16="http://schemas.microsoft.com/office/drawing/2014/main" id="{AEB3C274-3467-41CB-9021-0DB71955E215}"/>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69" name="Rectangle: Rounded Corners 4268">
                <a:extLst>
                  <a:ext uri="{FF2B5EF4-FFF2-40B4-BE49-F238E27FC236}">
                    <a16:creationId xmlns:a16="http://schemas.microsoft.com/office/drawing/2014/main" id="{C5B73F62-5584-4021-86E1-45A1F0BA275E}"/>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grpSp>
        <p:nvGrpSpPr>
          <p:cNvPr id="4274" name="IgE">
            <a:extLst>
              <a:ext uri="{FF2B5EF4-FFF2-40B4-BE49-F238E27FC236}">
                <a16:creationId xmlns:a16="http://schemas.microsoft.com/office/drawing/2014/main" id="{A837BFE2-D63F-4C24-A320-F49B9A935173}"/>
              </a:ext>
            </a:extLst>
          </p:cNvPr>
          <p:cNvGrpSpPr/>
          <p:nvPr/>
        </p:nvGrpSpPr>
        <p:grpSpPr>
          <a:xfrm rot="12168305">
            <a:off x="2848585" y="4054112"/>
            <a:ext cx="78528" cy="153148"/>
            <a:chOff x="1589809" y="4304034"/>
            <a:chExt cx="117388" cy="227030"/>
          </a:xfrm>
        </p:grpSpPr>
        <p:grpSp>
          <p:nvGrpSpPr>
            <p:cNvPr id="4275" name="Group 4274">
              <a:extLst>
                <a:ext uri="{FF2B5EF4-FFF2-40B4-BE49-F238E27FC236}">
                  <a16:creationId xmlns:a16="http://schemas.microsoft.com/office/drawing/2014/main" id="{979BDC7E-6D0D-45FB-B440-1523FA502191}"/>
                </a:ext>
              </a:extLst>
            </p:cNvPr>
            <p:cNvGrpSpPr/>
            <p:nvPr/>
          </p:nvGrpSpPr>
          <p:grpSpPr>
            <a:xfrm>
              <a:off x="1628029" y="4393904"/>
              <a:ext cx="35288" cy="137160"/>
              <a:chOff x="1862901" y="3917418"/>
              <a:chExt cx="35288" cy="537297"/>
            </a:xfrm>
          </p:grpSpPr>
          <p:sp>
            <p:nvSpPr>
              <p:cNvPr id="4282" name="Rectangle: Rounded Corners 4281">
                <a:extLst>
                  <a:ext uri="{FF2B5EF4-FFF2-40B4-BE49-F238E27FC236}">
                    <a16:creationId xmlns:a16="http://schemas.microsoft.com/office/drawing/2014/main" id="{F53441E6-5AB7-463B-AC3A-1D5404C25B51}"/>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83" name="Rectangle: Rounded Corners 4282">
                <a:extLst>
                  <a:ext uri="{FF2B5EF4-FFF2-40B4-BE49-F238E27FC236}">
                    <a16:creationId xmlns:a16="http://schemas.microsoft.com/office/drawing/2014/main" id="{C02E0F46-91CC-4A20-9620-C7EB1D11FDB2}"/>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76" name="Group 4275">
              <a:extLst>
                <a:ext uri="{FF2B5EF4-FFF2-40B4-BE49-F238E27FC236}">
                  <a16:creationId xmlns:a16="http://schemas.microsoft.com/office/drawing/2014/main" id="{222414A6-A20D-4835-AA42-BD1433268961}"/>
                </a:ext>
              </a:extLst>
            </p:cNvPr>
            <p:cNvGrpSpPr/>
            <p:nvPr/>
          </p:nvGrpSpPr>
          <p:grpSpPr>
            <a:xfrm rot="19869607">
              <a:off x="1589809" y="4304034"/>
              <a:ext cx="35288" cy="91440"/>
              <a:chOff x="1862901" y="3917418"/>
              <a:chExt cx="35288" cy="537297"/>
            </a:xfrm>
          </p:grpSpPr>
          <p:sp>
            <p:nvSpPr>
              <p:cNvPr id="4280" name="Rectangle: Rounded Corners 4279">
                <a:extLst>
                  <a:ext uri="{FF2B5EF4-FFF2-40B4-BE49-F238E27FC236}">
                    <a16:creationId xmlns:a16="http://schemas.microsoft.com/office/drawing/2014/main" id="{9B6E8763-84F2-471E-9F2C-DAD126EC73B2}"/>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81" name="Rectangle: Rounded Corners 4280">
                <a:extLst>
                  <a:ext uri="{FF2B5EF4-FFF2-40B4-BE49-F238E27FC236}">
                    <a16:creationId xmlns:a16="http://schemas.microsoft.com/office/drawing/2014/main" id="{BE07F295-784C-4C2B-BA7B-2AEB438577F1}"/>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77" name="Group 4276">
              <a:extLst>
                <a:ext uri="{FF2B5EF4-FFF2-40B4-BE49-F238E27FC236}">
                  <a16:creationId xmlns:a16="http://schemas.microsoft.com/office/drawing/2014/main" id="{3A102EBF-21D5-4131-980E-863B9E2224A9}"/>
                </a:ext>
              </a:extLst>
            </p:cNvPr>
            <p:cNvGrpSpPr/>
            <p:nvPr/>
          </p:nvGrpSpPr>
          <p:grpSpPr>
            <a:xfrm rot="1730393" flipH="1">
              <a:off x="1671909" y="4304963"/>
              <a:ext cx="35288" cy="91440"/>
              <a:chOff x="1862901" y="3917418"/>
              <a:chExt cx="35288" cy="537297"/>
            </a:xfrm>
          </p:grpSpPr>
          <p:sp>
            <p:nvSpPr>
              <p:cNvPr id="4278" name="Rectangle: Rounded Corners 4277">
                <a:extLst>
                  <a:ext uri="{FF2B5EF4-FFF2-40B4-BE49-F238E27FC236}">
                    <a16:creationId xmlns:a16="http://schemas.microsoft.com/office/drawing/2014/main" id="{DABBADD8-072B-4652-8B85-96A4B0310B70}"/>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79" name="Rectangle: Rounded Corners 4278">
                <a:extLst>
                  <a:ext uri="{FF2B5EF4-FFF2-40B4-BE49-F238E27FC236}">
                    <a16:creationId xmlns:a16="http://schemas.microsoft.com/office/drawing/2014/main" id="{4263ED37-9E3C-465A-AF15-0449C5D44E48}"/>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grpSp>
        <p:nvGrpSpPr>
          <p:cNvPr id="4284" name="IgE">
            <a:extLst>
              <a:ext uri="{FF2B5EF4-FFF2-40B4-BE49-F238E27FC236}">
                <a16:creationId xmlns:a16="http://schemas.microsoft.com/office/drawing/2014/main" id="{A16ED5B9-C909-4DD8-B8C8-619CCD631B3A}"/>
              </a:ext>
            </a:extLst>
          </p:cNvPr>
          <p:cNvGrpSpPr/>
          <p:nvPr/>
        </p:nvGrpSpPr>
        <p:grpSpPr>
          <a:xfrm rot="10966274">
            <a:off x="2891100" y="3588033"/>
            <a:ext cx="78528" cy="153148"/>
            <a:chOff x="1589809" y="4304034"/>
            <a:chExt cx="117388" cy="227030"/>
          </a:xfrm>
        </p:grpSpPr>
        <p:grpSp>
          <p:nvGrpSpPr>
            <p:cNvPr id="4285" name="Group 4284">
              <a:extLst>
                <a:ext uri="{FF2B5EF4-FFF2-40B4-BE49-F238E27FC236}">
                  <a16:creationId xmlns:a16="http://schemas.microsoft.com/office/drawing/2014/main" id="{0658B076-8CC0-4857-99DE-4F5356032D1B}"/>
                </a:ext>
              </a:extLst>
            </p:cNvPr>
            <p:cNvGrpSpPr/>
            <p:nvPr/>
          </p:nvGrpSpPr>
          <p:grpSpPr>
            <a:xfrm>
              <a:off x="1628029" y="4393904"/>
              <a:ext cx="35288" cy="137160"/>
              <a:chOff x="1862901" y="3917418"/>
              <a:chExt cx="35288" cy="537297"/>
            </a:xfrm>
          </p:grpSpPr>
          <p:sp>
            <p:nvSpPr>
              <p:cNvPr id="4292" name="Rectangle: Rounded Corners 4291">
                <a:extLst>
                  <a:ext uri="{FF2B5EF4-FFF2-40B4-BE49-F238E27FC236}">
                    <a16:creationId xmlns:a16="http://schemas.microsoft.com/office/drawing/2014/main" id="{2C09BD16-5BB6-4257-A74D-7A774C132B67}"/>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93" name="Rectangle: Rounded Corners 4292">
                <a:extLst>
                  <a:ext uri="{FF2B5EF4-FFF2-40B4-BE49-F238E27FC236}">
                    <a16:creationId xmlns:a16="http://schemas.microsoft.com/office/drawing/2014/main" id="{929A31A2-2370-4EA8-A6D5-E5C11E5DA42E}"/>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86" name="Group 4285">
              <a:extLst>
                <a:ext uri="{FF2B5EF4-FFF2-40B4-BE49-F238E27FC236}">
                  <a16:creationId xmlns:a16="http://schemas.microsoft.com/office/drawing/2014/main" id="{B9AE3D59-25CB-4784-9612-8D2462A7F3B9}"/>
                </a:ext>
              </a:extLst>
            </p:cNvPr>
            <p:cNvGrpSpPr/>
            <p:nvPr/>
          </p:nvGrpSpPr>
          <p:grpSpPr>
            <a:xfrm rot="19869607">
              <a:off x="1589809" y="4304034"/>
              <a:ext cx="35288" cy="91440"/>
              <a:chOff x="1862901" y="3917418"/>
              <a:chExt cx="35288" cy="537297"/>
            </a:xfrm>
          </p:grpSpPr>
          <p:sp>
            <p:nvSpPr>
              <p:cNvPr id="4290" name="Rectangle: Rounded Corners 4289">
                <a:extLst>
                  <a:ext uri="{FF2B5EF4-FFF2-40B4-BE49-F238E27FC236}">
                    <a16:creationId xmlns:a16="http://schemas.microsoft.com/office/drawing/2014/main" id="{830C5D35-6D68-4724-8E9B-93F51BD9BC19}"/>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91" name="Rectangle: Rounded Corners 4290">
                <a:extLst>
                  <a:ext uri="{FF2B5EF4-FFF2-40B4-BE49-F238E27FC236}">
                    <a16:creationId xmlns:a16="http://schemas.microsoft.com/office/drawing/2014/main" id="{D0DFA195-6A77-415C-8908-3F450198AF17}"/>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87" name="Group 4286">
              <a:extLst>
                <a:ext uri="{FF2B5EF4-FFF2-40B4-BE49-F238E27FC236}">
                  <a16:creationId xmlns:a16="http://schemas.microsoft.com/office/drawing/2014/main" id="{5D5D6D62-0EDF-4CC7-B441-85A829314C3C}"/>
                </a:ext>
              </a:extLst>
            </p:cNvPr>
            <p:cNvGrpSpPr/>
            <p:nvPr/>
          </p:nvGrpSpPr>
          <p:grpSpPr>
            <a:xfrm rot="1730393" flipH="1">
              <a:off x="1671909" y="4304963"/>
              <a:ext cx="35288" cy="91440"/>
              <a:chOff x="1862901" y="3917418"/>
              <a:chExt cx="35288" cy="537297"/>
            </a:xfrm>
          </p:grpSpPr>
          <p:sp>
            <p:nvSpPr>
              <p:cNvPr id="4288" name="Rectangle: Rounded Corners 4287">
                <a:extLst>
                  <a:ext uri="{FF2B5EF4-FFF2-40B4-BE49-F238E27FC236}">
                    <a16:creationId xmlns:a16="http://schemas.microsoft.com/office/drawing/2014/main" id="{68A9A0A6-9983-4BC1-B44D-4205DA5ACACC}"/>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89" name="Rectangle: Rounded Corners 4288">
                <a:extLst>
                  <a:ext uri="{FF2B5EF4-FFF2-40B4-BE49-F238E27FC236}">
                    <a16:creationId xmlns:a16="http://schemas.microsoft.com/office/drawing/2014/main" id="{735F63AF-602F-4568-909D-9133F6E782E4}"/>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grpSp>
        <p:nvGrpSpPr>
          <p:cNvPr id="4294" name="IgE">
            <a:extLst>
              <a:ext uri="{FF2B5EF4-FFF2-40B4-BE49-F238E27FC236}">
                <a16:creationId xmlns:a16="http://schemas.microsoft.com/office/drawing/2014/main" id="{9FB43BE9-F54C-4E59-B82A-0BEC7311D95F}"/>
              </a:ext>
            </a:extLst>
          </p:cNvPr>
          <p:cNvGrpSpPr/>
          <p:nvPr/>
        </p:nvGrpSpPr>
        <p:grpSpPr>
          <a:xfrm rot="10966274">
            <a:off x="2784892" y="3572168"/>
            <a:ext cx="78528" cy="153148"/>
            <a:chOff x="1589809" y="4304034"/>
            <a:chExt cx="117388" cy="227030"/>
          </a:xfrm>
        </p:grpSpPr>
        <p:grpSp>
          <p:nvGrpSpPr>
            <p:cNvPr id="4295" name="Group 4294">
              <a:extLst>
                <a:ext uri="{FF2B5EF4-FFF2-40B4-BE49-F238E27FC236}">
                  <a16:creationId xmlns:a16="http://schemas.microsoft.com/office/drawing/2014/main" id="{819E9D67-2DD0-43C6-893D-1154A8691452}"/>
                </a:ext>
              </a:extLst>
            </p:cNvPr>
            <p:cNvGrpSpPr/>
            <p:nvPr/>
          </p:nvGrpSpPr>
          <p:grpSpPr>
            <a:xfrm>
              <a:off x="1628029" y="4393904"/>
              <a:ext cx="35288" cy="137160"/>
              <a:chOff x="1862901" y="3917418"/>
              <a:chExt cx="35288" cy="537297"/>
            </a:xfrm>
          </p:grpSpPr>
          <p:sp>
            <p:nvSpPr>
              <p:cNvPr id="4302" name="Rectangle: Rounded Corners 4301">
                <a:extLst>
                  <a:ext uri="{FF2B5EF4-FFF2-40B4-BE49-F238E27FC236}">
                    <a16:creationId xmlns:a16="http://schemas.microsoft.com/office/drawing/2014/main" id="{5F131C92-176D-42EF-A902-706FF6088F17}"/>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303" name="Rectangle: Rounded Corners 4302">
                <a:extLst>
                  <a:ext uri="{FF2B5EF4-FFF2-40B4-BE49-F238E27FC236}">
                    <a16:creationId xmlns:a16="http://schemas.microsoft.com/office/drawing/2014/main" id="{F7424423-0B58-40D0-9ABB-95D196A373B9}"/>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96" name="Group 4295">
              <a:extLst>
                <a:ext uri="{FF2B5EF4-FFF2-40B4-BE49-F238E27FC236}">
                  <a16:creationId xmlns:a16="http://schemas.microsoft.com/office/drawing/2014/main" id="{B1FC073A-3369-4513-A01C-5627A5022D49}"/>
                </a:ext>
              </a:extLst>
            </p:cNvPr>
            <p:cNvGrpSpPr/>
            <p:nvPr/>
          </p:nvGrpSpPr>
          <p:grpSpPr>
            <a:xfrm rot="19869607">
              <a:off x="1589809" y="4304034"/>
              <a:ext cx="35288" cy="91440"/>
              <a:chOff x="1862901" y="3917418"/>
              <a:chExt cx="35288" cy="537297"/>
            </a:xfrm>
          </p:grpSpPr>
          <p:sp>
            <p:nvSpPr>
              <p:cNvPr id="4300" name="Rectangle: Rounded Corners 4299">
                <a:extLst>
                  <a:ext uri="{FF2B5EF4-FFF2-40B4-BE49-F238E27FC236}">
                    <a16:creationId xmlns:a16="http://schemas.microsoft.com/office/drawing/2014/main" id="{4B087059-6B6C-400C-8A1C-DB0158CE67D9}"/>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301" name="Rectangle: Rounded Corners 4300">
                <a:extLst>
                  <a:ext uri="{FF2B5EF4-FFF2-40B4-BE49-F238E27FC236}">
                    <a16:creationId xmlns:a16="http://schemas.microsoft.com/office/drawing/2014/main" id="{7C1706B3-7782-4E95-B230-DC46F8CA05F1}"/>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297" name="Group 4296">
              <a:extLst>
                <a:ext uri="{FF2B5EF4-FFF2-40B4-BE49-F238E27FC236}">
                  <a16:creationId xmlns:a16="http://schemas.microsoft.com/office/drawing/2014/main" id="{2E623CEB-A5D7-439A-8241-F762693A644F}"/>
                </a:ext>
              </a:extLst>
            </p:cNvPr>
            <p:cNvGrpSpPr/>
            <p:nvPr/>
          </p:nvGrpSpPr>
          <p:grpSpPr>
            <a:xfrm rot="1730393" flipH="1">
              <a:off x="1671909" y="4304963"/>
              <a:ext cx="35288" cy="91440"/>
              <a:chOff x="1862901" y="3917418"/>
              <a:chExt cx="35288" cy="537297"/>
            </a:xfrm>
          </p:grpSpPr>
          <p:sp>
            <p:nvSpPr>
              <p:cNvPr id="4298" name="Rectangle: Rounded Corners 4297">
                <a:extLst>
                  <a:ext uri="{FF2B5EF4-FFF2-40B4-BE49-F238E27FC236}">
                    <a16:creationId xmlns:a16="http://schemas.microsoft.com/office/drawing/2014/main" id="{E48BBEB2-DF32-48FE-ABD4-A7998DE7FDB7}"/>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299" name="Rectangle: Rounded Corners 4298">
                <a:extLst>
                  <a:ext uri="{FF2B5EF4-FFF2-40B4-BE49-F238E27FC236}">
                    <a16:creationId xmlns:a16="http://schemas.microsoft.com/office/drawing/2014/main" id="{D09204C4-521B-4363-B112-A1B6F324EAD6}"/>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grpSp>
        <p:nvGrpSpPr>
          <p:cNvPr id="4304" name="Receptors">
            <a:extLst>
              <a:ext uri="{FF2B5EF4-FFF2-40B4-BE49-F238E27FC236}">
                <a16:creationId xmlns:a16="http://schemas.microsoft.com/office/drawing/2014/main" id="{A70EF677-429B-43A1-B540-EAF10B4DB87C}"/>
              </a:ext>
            </a:extLst>
          </p:cNvPr>
          <p:cNvGrpSpPr/>
          <p:nvPr/>
        </p:nvGrpSpPr>
        <p:grpSpPr>
          <a:xfrm rot="10225073">
            <a:off x="2800390" y="3487475"/>
            <a:ext cx="176714" cy="146365"/>
            <a:chOff x="3098615" y="2684115"/>
            <a:chExt cx="232213" cy="190739"/>
          </a:xfrm>
        </p:grpSpPr>
        <p:grpSp>
          <p:nvGrpSpPr>
            <p:cNvPr id="4305" name="Group 4304">
              <a:extLst>
                <a:ext uri="{FF2B5EF4-FFF2-40B4-BE49-F238E27FC236}">
                  <a16:creationId xmlns:a16="http://schemas.microsoft.com/office/drawing/2014/main" id="{FF29EA35-D497-4B8B-B3C9-E745AF8DD8A3}"/>
                </a:ext>
              </a:extLst>
            </p:cNvPr>
            <p:cNvGrpSpPr/>
            <p:nvPr/>
          </p:nvGrpSpPr>
          <p:grpSpPr>
            <a:xfrm rot="886797">
              <a:off x="3098615" y="2684115"/>
              <a:ext cx="100965" cy="152400"/>
              <a:chOff x="935355" y="3352800"/>
              <a:chExt cx="100965" cy="152400"/>
            </a:xfrm>
          </p:grpSpPr>
          <p:sp>
            <p:nvSpPr>
              <p:cNvPr id="4309" name="Freeform: Shape 4308">
                <a:extLst>
                  <a:ext uri="{FF2B5EF4-FFF2-40B4-BE49-F238E27FC236}">
                    <a16:creationId xmlns:a16="http://schemas.microsoft.com/office/drawing/2014/main" id="{01472569-44AB-48EE-B511-0070C5362923}"/>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cxnSp>
            <p:nvCxnSpPr>
              <p:cNvPr id="4310" name="Straight Connector 4309">
                <a:extLst>
                  <a:ext uri="{FF2B5EF4-FFF2-40B4-BE49-F238E27FC236}">
                    <a16:creationId xmlns:a16="http://schemas.microsoft.com/office/drawing/2014/main" id="{75CDD8F3-E4F0-4C29-AF9A-E711D6B8258E}"/>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nvGrpSpPr>
            <p:cNvPr id="4306" name="Group 4305">
              <a:extLst>
                <a:ext uri="{FF2B5EF4-FFF2-40B4-BE49-F238E27FC236}">
                  <a16:creationId xmlns:a16="http://schemas.microsoft.com/office/drawing/2014/main" id="{9855DF08-515E-4B66-BD4B-FE82B4D61BC5}"/>
                </a:ext>
              </a:extLst>
            </p:cNvPr>
            <p:cNvGrpSpPr/>
            <p:nvPr/>
          </p:nvGrpSpPr>
          <p:grpSpPr>
            <a:xfrm rot="886797">
              <a:off x="3229863" y="2722454"/>
              <a:ext cx="100965" cy="152400"/>
              <a:chOff x="935355" y="3352800"/>
              <a:chExt cx="100965" cy="152400"/>
            </a:xfrm>
          </p:grpSpPr>
          <p:sp>
            <p:nvSpPr>
              <p:cNvPr id="4307" name="Freeform: Shape 4306">
                <a:extLst>
                  <a:ext uri="{FF2B5EF4-FFF2-40B4-BE49-F238E27FC236}">
                    <a16:creationId xmlns:a16="http://schemas.microsoft.com/office/drawing/2014/main" id="{AC7B0F4A-23BF-471C-A5DE-5CFD42D55F82}"/>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cxnSp>
            <p:nvCxnSpPr>
              <p:cNvPr id="4308" name="Straight Connector 4307">
                <a:extLst>
                  <a:ext uri="{FF2B5EF4-FFF2-40B4-BE49-F238E27FC236}">
                    <a16:creationId xmlns:a16="http://schemas.microsoft.com/office/drawing/2014/main" id="{57339994-1506-4DA4-A57C-56D839129CEF}"/>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sp>
        <p:nvSpPr>
          <p:cNvPr id="4311" name="Arrow: Down 4310">
            <a:extLst>
              <a:ext uri="{FF2B5EF4-FFF2-40B4-BE49-F238E27FC236}">
                <a16:creationId xmlns:a16="http://schemas.microsoft.com/office/drawing/2014/main" id="{017853B4-40C7-429F-B322-602777958AC3}"/>
              </a:ext>
            </a:extLst>
          </p:cNvPr>
          <p:cNvSpPr/>
          <p:nvPr/>
        </p:nvSpPr>
        <p:spPr>
          <a:xfrm>
            <a:off x="4551874" y="3338617"/>
            <a:ext cx="102084" cy="189299"/>
          </a:xfrm>
          <a:prstGeom prst="downArrow">
            <a:avLst/>
          </a:prstGeom>
          <a:solidFill>
            <a:srgbClr val="000000">
              <a:lumMod val="50000"/>
              <a:lumOff val="50000"/>
            </a:srgbClr>
          </a:solidFill>
          <a:ln w="25400"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314" name="TextBox 4313">
            <a:extLst>
              <a:ext uri="{FF2B5EF4-FFF2-40B4-BE49-F238E27FC236}">
                <a16:creationId xmlns:a16="http://schemas.microsoft.com/office/drawing/2014/main" id="{BFB919C3-FB05-4131-B6D0-532A75EAE1AB}"/>
              </a:ext>
            </a:extLst>
          </p:cNvPr>
          <p:cNvSpPr txBox="1"/>
          <p:nvPr/>
        </p:nvSpPr>
        <p:spPr>
          <a:xfrm>
            <a:off x="2318987" y="3928085"/>
            <a:ext cx="450240" cy="297761"/>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IgE</a:t>
            </a:r>
          </a:p>
        </p:txBody>
      </p:sp>
      <p:sp>
        <p:nvSpPr>
          <p:cNvPr id="4315" name="TextBox 4314">
            <a:extLst>
              <a:ext uri="{FF2B5EF4-FFF2-40B4-BE49-F238E27FC236}">
                <a16:creationId xmlns:a16="http://schemas.microsoft.com/office/drawing/2014/main" id="{5CFDD0BE-AB9F-42ED-A8F6-78E7254E1358}"/>
              </a:ext>
            </a:extLst>
          </p:cNvPr>
          <p:cNvSpPr txBox="1"/>
          <p:nvPr/>
        </p:nvSpPr>
        <p:spPr>
          <a:xfrm>
            <a:off x="2185727" y="4419889"/>
            <a:ext cx="673246" cy="297761"/>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B cells</a:t>
            </a:r>
          </a:p>
        </p:txBody>
      </p:sp>
      <p:sp>
        <p:nvSpPr>
          <p:cNvPr id="4316" name="TextBox 4315">
            <a:extLst>
              <a:ext uri="{FF2B5EF4-FFF2-40B4-BE49-F238E27FC236}">
                <a16:creationId xmlns:a16="http://schemas.microsoft.com/office/drawing/2014/main" id="{7C361D35-DD8F-477D-B0A4-F7600C5BF118}"/>
              </a:ext>
            </a:extLst>
          </p:cNvPr>
          <p:cNvSpPr txBox="1"/>
          <p:nvPr/>
        </p:nvSpPr>
        <p:spPr>
          <a:xfrm>
            <a:off x="4600916" y="3017407"/>
            <a:ext cx="663634" cy="483863"/>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Naïve </a:t>
            </a:r>
            <a:br>
              <a:rPr lang="en-US" sz="1000" kern="0">
                <a:solidFill>
                  <a:srgbClr val="000000"/>
                </a:solidFill>
                <a:latin typeface="Arial" panose="020B0604020202020204"/>
                <a:cs typeface="Arial" panose="020B0604020202020204" pitchFamily="34" charset="0"/>
              </a:rPr>
            </a:br>
            <a:r>
              <a:rPr lang="en-US" sz="1000" kern="0">
                <a:solidFill>
                  <a:srgbClr val="000000"/>
                </a:solidFill>
                <a:latin typeface="Arial" panose="020B0604020202020204"/>
                <a:cs typeface="Arial" panose="020B0604020202020204" pitchFamily="34" charset="0"/>
              </a:rPr>
              <a:t>T cell</a:t>
            </a:r>
          </a:p>
        </p:txBody>
      </p:sp>
      <p:sp>
        <p:nvSpPr>
          <p:cNvPr id="4317" name="TextBox 4316">
            <a:extLst>
              <a:ext uri="{FF2B5EF4-FFF2-40B4-BE49-F238E27FC236}">
                <a16:creationId xmlns:a16="http://schemas.microsoft.com/office/drawing/2014/main" id="{D4D0953F-7044-4B55-90FF-3D5448D2F659}"/>
              </a:ext>
            </a:extLst>
          </p:cNvPr>
          <p:cNvSpPr txBox="1"/>
          <p:nvPr/>
        </p:nvSpPr>
        <p:spPr>
          <a:xfrm>
            <a:off x="5088235" y="4231280"/>
            <a:ext cx="1003910" cy="297761"/>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Eosinophils</a:t>
            </a:r>
          </a:p>
        </p:txBody>
      </p:sp>
      <p:sp>
        <p:nvSpPr>
          <p:cNvPr id="4318" name="Freeform: Shape 4317">
            <a:extLst>
              <a:ext uri="{FF2B5EF4-FFF2-40B4-BE49-F238E27FC236}">
                <a16:creationId xmlns:a16="http://schemas.microsoft.com/office/drawing/2014/main" id="{7EAD0611-2D89-418D-8DF0-0E10A716865C}"/>
              </a:ext>
            </a:extLst>
          </p:cNvPr>
          <p:cNvSpPr/>
          <p:nvPr/>
        </p:nvSpPr>
        <p:spPr>
          <a:xfrm>
            <a:off x="4911602" y="2353783"/>
            <a:ext cx="733326" cy="1227072"/>
          </a:xfrm>
          <a:custGeom>
            <a:avLst/>
            <a:gdLst>
              <a:gd name="connsiteX0" fmla="*/ 0 w 963637"/>
              <a:gd name="connsiteY0" fmla="*/ 1540412 h 1540412"/>
              <a:gd name="connsiteX1" fmla="*/ 963637 w 963637"/>
              <a:gd name="connsiteY1" fmla="*/ 935501 h 1540412"/>
              <a:gd name="connsiteX2" fmla="*/ 963637 w 963637"/>
              <a:gd name="connsiteY2" fmla="*/ 0 h 1540412"/>
            </a:gdLst>
            <a:ahLst/>
            <a:cxnLst>
              <a:cxn ang="0">
                <a:pos x="connsiteX0" y="connsiteY0"/>
              </a:cxn>
              <a:cxn ang="0">
                <a:pos x="connsiteX1" y="connsiteY1"/>
              </a:cxn>
              <a:cxn ang="0">
                <a:pos x="connsiteX2" y="connsiteY2"/>
              </a:cxn>
            </a:cxnLst>
            <a:rect l="l" t="t" r="r" b="b"/>
            <a:pathLst>
              <a:path w="963637" h="1540412">
                <a:moveTo>
                  <a:pt x="0" y="1540412"/>
                </a:moveTo>
                <a:lnTo>
                  <a:pt x="963637" y="935501"/>
                </a:lnTo>
                <a:lnTo>
                  <a:pt x="963637" y="0"/>
                </a:lnTo>
              </a:path>
            </a:pathLst>
          </a:custGeom>
          <a:noFill/>
          <a:ln w="19050" cap="flat" cmpd="sng" algn="ctr">
            <a:solidFill>
              <a:srgbClr val="FFFFFF">
                <a:lumMod val="50000"/>
              </a:srgbClr>
            </a:solidFill>
            <a:prstDash val="solid"/>
            <a:headEnd type="none" w="med" len="med"/>
            <a:tailEnd type="triangl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83">
              <a:defRPr/>
            </a:pPr>
            <a:endParaRPr lang="en-US" sz="1000" kern="0">
              <a:solidFill>
                <a:srgbClr val="FFFFFF"/>
              </a:solidFill>
              <a:latin typeface="Arial" panose="020B0604020202020204"/>
              <a:cs typeface="Arial" panose="020B0604020202020204" pitchFamily="34" charset="0"/>
            </a:endParaRPr>
          </a:p>
        </p:txBody>
      </p:sp>
      <p:cxnSp>
        <p:nvCxnSpPr>
          <p:cNvPr id="4319" name="Straight Arrow Connector 4318">
            <a:extLst>
              <a:ext uri="{FF2B5EF4-FFF2-40B4-BE49-F238E27FC236}">
                <a16:creationId xmlns:a16="http://schemas.microsoft.com/office/drawing/2014/main" id="{AA464154-B37C-403F-B5E6-BC4B6A12298F}"/>
              </a:ext>
            </a:extLst>
          </p:cNvPr>
          <p:cNvCxnSpPr>
            <a:cxnSpLocks/>
          </p:cNvCxnSpPr>
          <p:nvPr/>
        </p:nvCxnSpPr>
        <p:spPr>
          <a:xfrm>
            <a:off x="4858829" y="3803752"/>
            <a:ext cx="362091" cy="230774"/>
          </a:xfrm>
          <a:prstGeom prst="straightConnector1">
            <a:avLst/>
          </a:prstGeom>
          <a:noFill/>
          <a:ln w="19050" cap="flat" cmpd="sng" algn="ctr">
            <a:solidFill>
              <a:srgbClr val="FFFFFF">
                <a:lumMod val="50000"/>
              </a:srgbClr>
            </a:solidFill>
            <a:prstDash val="solid"/>
            <a:headEnd type="none" w="med" len="med"/>
            <a:tailEnd type="triangle" w="med" len="med"/>
          </a:ln>
          <a:effectLst/>
        </p:spPr>
      </p:cxnSp>
      <p:sp>
        <p:nvSpPr>
          <p:cNvPr id="4320" name="Freeform: Shape 4319">
            <a:extLst>
              <a:ext uri="{FF2B5EF4-FFF2-40B4-BE49-F238E27FC236}">
                <a16:creationId xmlns:a16="http://schemas.microsoft.com/office/drawing/2014/main" id="{54047BA5-1008-4885-A16E-EB66D2463D48}"/>
              </a:ext>
            </a:extLst>
          </p:cNvPr>
          <p:cNvSpPr/>
          <p:nvPr/>
        </p:nvSpPr>
        <p:spPr>
          <a:xfrm>
            <a:off x="4627905" y="4061467"/>
            <a:ext cx="692560" cy="736502"/>
          </a:xfrm>
          <a:custGeom>
            <a:avLst/>
            <a:gdLst>
              <a:gd name="connsiteX0" fmla="*/ 0 w 766689"/>
              <a:gd name="connsiteY0" fmla="*/ 0 h 640080"/>
              <a:gd name="connsiteX1" fmla="*/ 0 w 766689"/>
              <a:gd name="connsiteY1" fmla="*/ 351693 h 640080"/>
              <a:gd name="connsiteX2" fmla="*/ 766689 w 766689"/>
              <a:gd name="connsiteY2" fmla="*/ 640080 h 640080"/>
            </a:gdLst>
            <a:ahLst/>
            <a:cxnLst>
              <a:cxn ang="0">
                <a:pos x="connsiteX0" y="connsiteY0"/>
              </a:cxn>
              <a:cxn ang="0">
                <a:pos x="connsiteX1" y="connsiteY1"/>
              </a:cxn>
              <a:cxn ang="0">
                <a:pos x="connsiteX2" y="connsiteY2"/>
              </a:cxn>
            </a:cxnLst>
            <a:rect l="l" t="t" r="r" b="b"/>
            <a:pathLst>
              <a:path w="766689" h="640080">
                <a:moveTo>
                  <a:pt x="0" y="0"/>
                </a:moveTo>
                <a:lnTo>
                  <a:pt x="0" y="351693"/>
                </a:lnTo>
                <a:lnTo>
                  <a:pt x="766689" y="640080"/>
                </a:lnTo>
              </a:path>
            </a:pathLst>
          </a:custGeom>
          <a:noFill/>
          <a:ln w="19050" cap="flat" cmpd="sng" algn="ctr">
            <a:solidFill>
              <a:srgbClr val="FFFFFF">
                <a:lumMod val="50000"/>
              </a:srgbClr>
            </a:solidFill>
            <a:prstDash val="solid"/>
            <a:headEnd type="none" w="med" len="med"/>
            <a:tailEnd type="triangl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321" name="TextBox 4320">
            <a:extLst>
              <a:ext uri="{FF2B5EF4-FFF2-40B4-BE49-F238E27FC236}">
                <a16:creationId xmlns:a16="http://schemas.microsoft.com/office/drawing/2014/main" id="{9AB7FC19-EF93-4DCD-A8EE-60AF97FDC7DC}"/>
              </a:ext>
            </a:extLst>
          </p:cNvPr>
          <p:cNvSpPr txBox="1"/>
          <p:nvPr/>
        </p:nvSpPr>
        <p:spPr>
          <a:xfrm rot="19644212" flipH="1">
            <a:off x="5164311" y="2964759"/>
            <a:ext cx="579045" cy="297761"/>
          </a:xfrm>
          <a:prstGeom prst="rect">
            <a:avLst/>
          </a:prstGeom>
          <a:noFill/>
        </p:spPr>
        <p:txBody>
          <a:bodyPr wrap="none" rtlCol="0">
            <a:spAutoFit/>
          </a:bodyPr>
          <a:lstStyle/>
          <a:p>
            <a:pPr defTabSz="685783">
              <a:buClr>
                <a:srgbClr val="830051"/>
              </a:buClr>
              <a:defRPr/>
            </a:pPr>
            <a:r>
              <a:rPr lang="en-US" sz="1000" b="1" kern="0">
                <a:solidFill>
                  <a:srgbClr val="12839E"/>
                </a:solidFill>
                <a:latin typeface="Arial" panose="020B0604020202020204"/>
                <a:cs typeface="Arial" panose="020B0604020202020204" pitchFamily="34" charset="0"/>
              </a:rPr>
              <a:t>IL-13</a:t>
            </a:r>
          </a:p>
        </p:txBody>
      </p:sp>
      <p:sp>
        <p:nvSpPr>
          <p:cNvPr id="4322" name="TextBox 4321">
            <a:extLst>
              <a:ext uri="{FF2B5EF4-FFF2-40B4-BE49-F238E27FC236}">
                <a16:creationId xmlns:a16="http://schemas.microsoft.com/office/drawing/2014/main" id="{40D0CA80-D3A2-4A18-B580-608476AE626A}"/>
              </a:ext>
            </a:extLst>
          </p:cNvPr>
          <p:cNvSpPr txBox="1"/>
          <p:nvPr/>
        </p:nvSpPr>
        <p:spPr>
          <a:xfrm rot="2145831" flipH="1">
            <a:off x="4830690" y="3657159"/>
            <a:ext cx="494457" cy="297761"/>
          </a:xfrm>
          <a:prstGeom prst="rect">
            <a:avLst/>
          </a:prstGeom>
          <a:noFill/>
        </p:spPr>
        <p:txBody>
          <a:bodyPr wrap="none" rtlCol="0">
            <a:spAutoFit/>
          </a:bodyPr>
          <a:lstStyle/>
          <a:p>
            <a:pPr defTabSz="685783">
              <a:buClr>
                <a:srgbClr val="830051"/>
              </a:buClr>
              <a:defRPr/>
            </a:pPr>
            <a:r>
              <a:rPr lang="en-US" sz="1000" b="1" kern="0">
                <a:solidFill>
                  <a:srgbClr val="12839E"/>
                </a:solidFill>
                <a:latin typeface="Arial" panose="020B0604020202020204"/>
                <a:cs typeface="Arial" panose="020B0604020202020204" pitchFamily="34" charset="0"/>
              </a:rPr>
              <a:t>IL-5</a:t>
            </a:r>
          </a:p>
        </p:txBody>
      </p:sp>
      <p:sp>
        <p:nvSpPr>
          <p:cNvPr id="4323" name="TextBox 4322">
            <a:extLst>
              <a:ext uri="{FF2B5EF4-FFF2-40B4-BE49-F238E27FC236}">
                <a16:creationId xmlns:a16="http://schemas.microsoft.com/office/drawing/2014/main" id="{F32A85EF-9E20-4430-BEBE-1E22CBBFDA5B}"/>
              </a:ext>
            </a:extLst>
          </p:cNvPr>
          <p:cNvSpPr txBox="1"/>
          <p:nvPr/>
        </p:nvSpPr>
        <p:spPr>
          <a:xfrm rot="20177545">
            <a:off x="3399922" y="3805574"/>
            <a:ext cx="924759" cy="297761"/>
          </a:xfrm>
          <a:prstGeom prst="rect">
            <a:avLst/>
          </a:prstGeom>
          <a:solidFill>
            <a:srgbClr val="FFFFFF"/>
          </a:solidFill>
        </p:spPr>
        <p:txBody>
          <a:bodyPr wrap="square" lIns="36000" rIns="36000" rtlCol="0">
            <a:spAutoFit/>
          </a:bodyPr>
          <a:lstStyle/>
          <a:p>
            <a:pPr defTabSz="685783">
              <a:buClr>
                <a:srgbClr val="830051"/>
              </a:buClr>
              <a:defRPr/>
            </a:pPr>
            <a:r>
              <a:rPr lang="en-US" sz="1000" b="1" kern="0">
                <a:solidFill>
                  <a:srgbClr val="12839E"/>
                </a:solidFill>
                <a:latin typeface="Arial" panose="020B0604020202020204"/>
                <a:cs typeface="Arial" panose="020B0604020202020204" pitchFamily="34" charset="0"/>
              </a:rPr>
              <a:t>IL-4, IL-13</a:t>
            </a:r>
          </a:p>
        </p:txBody>
      </p:sp>
      <p:cxnSp>
        <p:nvCxnSpPr>
          <p:cNvPr id="4324" name="Straight Arrow Connector 4323">
            <a:extLst>
              <a:ext uri="{FF2B5EF4-FFF2-40B4-BE49-F238E27FC236}">
                <a16:creationId xmlns:a16="http://schemas.microsoft.com/office/drawing/2014/main" id="{BA6C6D75-2330-441D-B434-E06063E1207E}"/>
              </a:ext>
            </a:extLst>
          </p:cNvPr>
          <p:cNvCxnSpPr>
            <a:cxnSpLocks/>
          </p:cNvCxnSpPr>
          <p:nvPr/>
        </p:nvCxnSpPr>
        <p:spPr>
          <a:xfrm flipH="1">
            <a:off x="3314377" y="3863646"/>
            <a:ext cx="1062615" cy="475631"/>
          </a:xfrm>
          <a:prstGeom prst="straightConnector1">
            <a:avLst/>
          </a:prstGeom>
          <a:noFill/>
          <a:ln w="19050" cap="flat" cmpd="sng" algn="ctr">
            <a:solidFill>
              <a:srgbClr val="FFFFFF">
                <a:lumMod val="50000"/>
              </a:srgbClr>
            </a:solidFill>
            <a:prstDash val="solid"/>
            <a:headEnd type="none" w="med" len="med"/>
            <a:tailEnd type="triangle" w="med" len="med"/>
          </a:ln>
          <a:effectLst/>
        </p:spPr>
      </p:cxnSp>
      <p:sp>
        <p:nvSpPr>
          <p:cNvPr id="4325" name="TextBox 4324">
            <a:extLst>
              <a:ext uri="{FF2B5EF4-FFF2-40B4-BE49-F238E27FC236}">
                <a16:creationId xmlns:a16="http://schemas.microsoft.com/office/drawing/2014/main" id="{5BEF507F-8074-42B2-A089-160B7B37A790}"/>
              </a:ext>
            </a:extLst>
          </p:cNvPr>
          <p:cNvSpPr txBox="1"/>
          <p:nvPr/>
        </p:nvSpPr>
        <p:spPr>
          <a:xfrm>
            <a:off x="3446709" y="2900374"/>
            <a:ext cx="807817" cy="297761"/>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Basophil</a:t>
            </a:r>
          </a:p>
        </p:txBody>
      </p:sp>
      <p:cxnSp>
        <p:nvCxnSpPr>
          <p:cNvPr id="4326" name="Straight Arrow Connector 4325">
            <a:extLst>
              <a:ext uri="{FF2B5EF4-FFF2-40B4-BE49-F238E27FC236}">
                <a16:creationId xmlns:a16="http://schemas.microsoft.com/office/drawing/2014/main" id="{03148735-2730-4AA5-AD2C-EDA3B6CFC91D}"/>
              </a:ext>
            </a:extLst>
          </p:cNvPr>
          <p:cNvCxnSpPr>
            <a:cxnSpLocks/>
          </p:cNvCxnSpPr>
          <p:nvPr/>
        </p:nvCxnSpPr>
        <p:spPr>
          <a:xfrm flipH="1">
            <a:off x="3154392" y="3624174"/>
            <a:ext cx="424136" cy="710521"/>
          </a:xfrm>
          <a:prstGeom prst="straightConnector1">
            <a:avLst/>
          </a:prstGeom>
          <a:noFill/>
          <a:ln w="19050" cap="flat" cmpd="sng" algn="ctr">
            <a:solidFill>
              <a:srgbClr val="FFFFFF">
                <a:lumMod val="50000"/>
              </a:srgbClr>
            </a:solidFill>
            <a:prstDash val="solid"/>
            <a:headEnd type="none" w="med" len="med"/>
            <a:tailEnd type="triangle" w="med" len="med"/>
          </a:ln>
          <a:effectLst/>
        </p:spPr>
      </p:cxnSp>
      <p:sp>
        <p:nvSpPr>
          <p:cNvPr id="4327" name="TextBox 4326">
            <a:extLst>
              <a:ext uri="{FF2B5EF4-FFF2-40B4-BE49-F238E27FC236}">
                <a16:creationId xmlns:a16="http://schemas.microsoft.com/office/drawing/2014/main" id="{04F1390A-B2DB-4C95-A2A0-D95967CF27D7}"/>
              </a:ext>
            </a:extLst>
          </p:cNvPr>
          <p:cNvSpPr txBox="1"/>
          <p:nvPr/>
        </p:nvSpPr>
        <p:spPr>
          <a:xfrm rot="18028118">
            <a:off x="2838780" y="3566033"/>
            <a:ext cx="1141235" cy="295290"/>
          </a:xfrm>
          <a:prstGeom prst="rect">
            <a:avLst/>
          </a:prstGeom>
          <a:noFill/>
        </p:spPr>
        <p:txBody>
          <a:bodyPr wrap="square" rtlCol="0">
            <a:spAutoFit/>
          </a:bodyPr>
          <a:lstStyle/>
          <a:p>
            <a:pPr defTabSz="685783">
              <a:buClr>
                <a:srgbClr val="830051"/>
              </a:buClr>
              <a:defRPr/>
            </a:pPr>
            <a:r>
              <a:rPr lang="en-US" sz="1000" b="1" kern="0">
                <a:solidFill>
                  <a:srgbClr val="12839E"/>
                </a:solidFill>
                <a:latin typeface="Arial" panose="020B0604020202020204"/>
                <a:cs typeface="Arial" panose="020B0604020202020204" pitchFamily="34" charset="0"/>
              </a:rPr>
              <a:t>IL-4, IL-13</a:t>
            </a:r>
          </a:p>
        </p:txBody>
      </p:sp>
      <p:grpSp>
        <p:nvGrpSpPr>
          <p:cNvPr id="4328" name="Group 4327">
            <a:extLst>
              <a:ext uri="{FF2B5EF4-FFF2-40B4-BE49-F238E27FC236}">
                <a16:creationId xmlns:a16="http://schemas.microsoft.com/office/drawing/2014/main" id="{DB78DF09-FB27-46BB-B095-B02A5133A180}"/>
              </a:ext>
            </a:extLst>
          </p:cNvPr>
          <p:cNvGrpSpPr/>
          <p:nvPr/>
        </p:nvGrpSpPr>
        <p:grpSpPr>
          <a:xfrm>
            <a:off x="3603576" y="3121765"/>
            <a:ext cx="326534" cy="329274"/>
            <a:chOff x="457701" y="151380"/>
            <a:chExt cx="412775" cy="412781"/>
          </a:xfrm>
        </p:grpSpPr>
        <p:sp>
          <p:nvSpPr>
            <p:cNvPr id="4329" name="Oval 4328">
              <a:extLst>
                <a:ext uri="{FF2B5EF4-FFF2-40B4-BE49-F238E27FC236}">
                  <a16:creationId xmlns:a16="http://schemas.microsoft.com/office/drawing/2014/main" id="{18A50958-DD41-4B7A-BB48-69FEE0B42C46}"/>
                </a:ext>
              </a:extLst>
            </p:cNvPr>
            <p:cNvSpPr/>
            <p:nvPr/>
          </p:nvSpPr>
          <p:spPr>
            <a:xfrm rot="8224245">
              <a:off x="457801" y="151486"/>
              <a:ext cx="412675" cy="412675"/>
            </a:xfrm>
            <a:prstGeom prst="ellipse">
              <a:avLst/>
            </a:prstGeom>
            <a:gradFill flip="none" rotWithShape="1">
              <a:gsLst>
                <a:gs pos="0">
                  <a:srgbClr val="12839E"/>
                </a:gs>
                <a:gs pos="100000">
                  <a:srgbClr val="65D2DF">
                    <a:lumMod val="50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30" name="Oval 4329">
              <a:extLst>
                <a:ext uri="{FF2B5EF4-FFF2-40B4-BE49-F238E27FC236}">
                  <a16:creationId xmlns:a16="http://schemas.microsoft.com/office/drawing/2014/main" id="{3A5EBE58-C7DE-4AB9-9495-CE07049139FF}"/>
                </a:ext>
              </a:extLst>
            </p:cNvPr>
            <p:cNvSpPr/>
            <p:nvPr/>
          </p:nvSpPr>
          <p:spPr>
            <a:xfrm rot="8224245">
              <a:off x="457701" y="151380"/>
              <a:ext cx="412675" cy="412675"/>
            </a:xfrm>
            <a:prstGeom prst="ellipse">
              <a:avLst/>
            </a:prstGeom>
            <a:solidFill>
              <a:srgbClr val="FFFFFF">
                <a:alpha val="62000"/>
              </a:srgbClr>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4331" name="Group 4330">
              <a:extLst>
                <a:ext uri="{FF2B5EF4-FFF2-40B4-BE49-F238E27FC236}">
                  <a16:creationId xmlns:a16="http://schemas.microsoft.com/office/drawing/2014/main" id="{B6017AA5-508E-4290-854D-FC6F89977264}"/>
                </a:ext>
              </a:extLst>
            </p:cNvPr>
            <p:cNvGrpSpPr/>
            <p:nvPr/>
          </p:nvGrpSpPr>
          <p:grpSpPr>
            <a:xfrm rot="18104805">
              <a:off x="495153" y="191733"/>
              <a:ext cx="344136" cy="341820"/>
              <a:chOff x="2038146" y="2774003"/>
              <a:chExt cx="344136" cy="341820"/>
            </a:xfrm>
          </p:grpSpPr>
          <p:grpSp>
            <p:nvGrpSpPr>
              <p:cNvPr id="4332" name="Group 4331">
                <a:extLst>
                  <a:ext uri="{FF2B5EF4-FFF2-40B4-BE49-F238E27FC236}">
                    <a16:creationId xmlns:a16="http://schemas.microsoft.com/office/drawing/2014/main" id="{E518EBFB-807D-4A94-A8FF-E731CE856A36}"/>
                  </a:ext>
                </a:extLst>
              </p:cNvPr>
              <p:cNvGrpSpPr/>
              <p:nvPr/>
            </p:nvGrpSpPr>
            <p:grpSpPr>
              <a:xfrm rot="9193003">
                <a:off x="2092006" y="2774003"/>
                <a:ext cx="232618" cy="209297"/>
                <a:chOff x="8770428" y="4145225"/>
                <a:chExt cx="307647" cy="276804"/>
              </a:xfrm>
            </p:grpSpPr>
            <p:sp>
              <p:nvSpPr>
                <p:cNvPr id="4384" name="Freeform: Shape 4383">
                  <a:extLst>
                    <a:ext uri="{FF2B5EF4-FFF2-40B4-BE49-F238E27FC236}">
                      <a16:creationId xmlns:a16="http://schemas.microsoft.com/office/drawing/2014/main" id="{C417FB0E-F38D-492B-94EE-C4BB1500E9D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85" name="Freeform: Shape 4384">
                  <a:extLst>
                    <a:ext uri="{FF2B5EF4-FFF2-40B4-BE49-F238E27FC236}">
                      <a16:creationId xmlns:a16="http://schemas.microsoft.com/office/drawing/2014/main" id="{8DC98B74-205A-49EC-B0AF-4BD71443FF83}"/>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86" name="Freeform: Shape 4385">
                  <a:extLst>
                    <a:ext uri="{FF2B5EF4-FFF2-40B4-BE49-F238E27FC236}">
                      <a16:creationId xmlns:a16="http://schemas.microsoft.com/office/drawing/2014/main" id="{E9C64765-583C-4E0A-8337-4C24B6B23193}"/>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87" name="Freeform: Shape 4386">
                  <a:extLst>
                    <a:ext uri="{FF2B5EF4-FFF2-40B4-BE49-F238E27FC236}">
                      <a16:creationId xmlns:a16="http://schemas.microsoft.com/office/drawing/2014/main" id="{E5762FB3-4894-4E61-9BAA-1DB6CD482FB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88" name="Freeform: Shape 4387">
                  <a:extLst>
                    <a:ext uri="{FF2B5EF4-FFF2-40B4-BE49-F238E27FC236}">
                      <a16:creationId xmlns:a16="http://schemas.microsoft.com/office/drawing/2014/main" id="{F988F07B-A6A2-4F7A-882B-B2B11E353FD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89" name="Freeform: Shape 4388">
                  <a:extLst>
                    <a:ext uri="{FF2B5EF4-FFF2-40B4-BE49-F238E27FC236}">
                      <a16:creationId xmlns:a16="http://schemas.microsoft.com/office/drawing/2014/main" id="{9216AF20-6E18-482B-8F28-27B6B79ACA3E}"/>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0" name="Freeform: Shape 4389">
                  <a:extLst>
                    <a:ext uri="{FF2B5EF4-FFF2-40B4-BE49-F238E27FC236}">
                      <a16:creationId xmlns:a16="http://schemas.microsoft.com/office/drawing/2014/main" id="{3E60FC14-350E-4566-927A-5CA1B2060C0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1" name="Freeform: Shape 4390">
                  <a:extLst>
                    <a:ext uri="{FF2B5EF4-FFF2-40B4-BE49-F238E27FC236}">
                      <a16:creationId xmlns:a16="http://schemas.microsoft.com/office/drawing/2014/main" id="{826425F6-4CE9-4224-B471-8F7B7E2B5E4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2" name="Freeform: Shape 4391">
                  <a:extLst>
                    <a:ext uri="{FF2B5EF4-FFF2-40B4-BE49-F238E27FC236}">
                      <a16:creationId xmlns:a16="http://schemas.microsoft.com/office/drawing/2014/main" id="{BCBA3AED-60B7-4F1E-AC5B-8CC30E4397F5}"/>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3" name="Freeform: Shape 4392">
                  <a:extLst>
                    <a:ext uri="{FF2B5EF4-FFF2-40B4-BE49-F238E27FC236}">
                      <a16:creationId xmlns:a16="http://schemas.microsoft.com/office/drawing/2014/main" id="{16E778F2-015F-4070-A164-19192DF50D1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4" name="Freeform: Shape 4393">
                  <a:extLst>
                    <a:ext uri="{FF2B5EF4-FFF2-40B4-BE49-F238E27FC236}">
                      <a16:creationId xmlns:a16="http://schemas.microsoft.com/office/drawing/2014/main" id="{4CA94035-29E1-4920-BC4E-2968CD278440}"/>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5" name="Freeform: Shape 4394">
                  <a:extLst>
                    <a:ext uri="{FF2B5EF4-FFF2-40B4-BE49-F238E27FC236}">
                      <a16:creationId xmlns:a16="http://schemas.microsoft.com/office/drawing/2014/main" id="{65D66994-E662-419A-8F05-498428A30955}"/>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6" name="Rectangle: Rounded Corners 4395">
                  <a:extLst>
                    <a:ext uri="{FF2B5EF4-FFF2-40B4-BE49-F238E27FC236}">
                      <a16:creationId xmlns:a16="http://schemas.microsoft.com/office/drawing/2014/main" id="{642086E5-23D0-4A36-B2C8-9C27087F2E7D}"/>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7" name="Rectangle: Rounded Corners 4396">
                  <a:extLst>
                    <a:ext uri="{FF2B5EF4-FFF2-40B4-BE49-F238E27FC236}">
                      <a16:creationId xmlns:a16="http://schemas.microsoft.com/office/drawing/2014/main" id="{80CFA8D0-FD31-42C6-95D4-D1FF39F2093F}"/>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8" name="Rectangle: Rounded Corners 4397">
                  <a:extLst>
                    <a:ext uri="{FF2B5EF4-FFF2-40B4-BE49-F238E27FC236}">
                      <a16:creationId xmlns:a16="http://schemas.microsoft.com/office/drawing/2014/main" id="{F6888D6E-6CAE-4AE0-9B35-4CC36101D24D}"/>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99" name="Rectangle: Rounded Corners 4398">
                  <a:extLst>
                    <a:ext uri="{FF2B5EF4-FFF2-40B4-BE49-F238E27FC236}">
                      <a16:creationId xmlns:a16="http://schemas.microsoft.com/office/drawing/2014/main" id="{32466164-F206-4BDE-8F38-F7C68F0D17D0}"/>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400" name="Rectangle: Rounded Corners 4399">
                  <a:extLst>
                    <a:ext uri="{FF2B5EF4-FFF2-40B4-BE49-F238E27FC236}">
                      <a16:creationId xmlns:a16="http://schemas.microsoft.com/office/drawing/2014/main" id="{518C2936-6AA9-4074-BE5B-6D8B0D8587ED}"/>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401" name="Rectangle: Rounded Corners 4400">
                  <a:extLst>
                    <a:ext uri="{FF2B5EF4-FFF2-40B4-BE49-F238E27FC236}">
                      <a16:creationId xmlns:a16="http://schemas.microsoft.com/office/drawing/2014/main" id="{4579C847-D352-4622-BE61-7B60D204CCDA}"/>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4333" name="Group 4332">
                <a:extLst>
                  <a:ext uri="{FF2B5EF4-FFF2-40B4-BE49-F238E27FC236}">
                    <a16:creationId xmlns:a16="http://schemas.microsoft.com/office/drawing/2014/main" id="{BF63A59D-7F5A-4FC3-91B0-CAC6A080E287}"/>
                  </a:ext>
                </a:extLst>
              </p:cNvPr>
              <p:cNvGrpSpPr/>
              <p:nvPr/>
            </p:nvGrpSpPr>
            <p:grpSpPr>
              <a:xfrm rot="17513379">
                <a:off x="2161324" y="2840863"/>
                <a:ext cx="232620" cy="209297"/>
                <a:chOff x="8770428" y="4145225"/>
                <a:chExt cx="307647" cy="276804"/>
              </a:xfrm>
            </p:grpSpPr>
            <p:sp>
              <p:nvSpPr>
                <p:cNvPr id="4368" name="Freeform: Shape 4367">
                  <a:extLst>
                    <a:ext uri="{FF2B5EF4-FFF2-40B4-BE49-F238E27FC236}">
                      <a16:creationId xmlns:a16="http://schemas.microsoft.com/office/drawing/2014/main" id="{509DBF15-579D-4714-9B90-5A2B782006F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69" name="Freeform: Shape 4368">
                  <a:extLst>
                    <a:ext uri="{FF2B5EF4-FFF2-40B4-BE49-F238E27FC236}">
                      <a16:creationId xmlns:a16="http://schemas.microsoft.com/office/drawing/2014/main" id="{5BCDDDFB-A30E-484F-A9BC-6D88C49DABD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0" name="Freeform: Shape 4369">
                  <a:extLst>
                    <a:ext uri="{FF2B5EF4-FFF2-40B4-BE49-F238E27FC236}">
                      <a16:creationId xmlns:a16="http://schemas.microsoft.com/office/drawing/2014/main" id="{9E8B047E-2F2E-4556-8451-CD28602308C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1" name="Freeform: Shape 4370">
                  <a:extLst>
                    <a:ext uri="{FF2B5EF4-FFF2-40B4-BE49-F238E27FC236}">
                      <a16:creationId xmlns:a16="http://schemas.microsoft.com/office/drawing/2014/main" id="{17822EB2-9578-45D6-AEDE-BB2B4B0A96B2}"/>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2" name="Freeform: Shape 4371">
                  <a:extLst>
                    <a:ext uri="{FF2B5EF4-FFF2-40B4-BE49-F238E27FC236}">
                      <a16:creationId xmlns:a16="http://schemas.microsoft.com/office/drawing/2014/main" id="{B2FD6EAB-B37D-4882-AA47-7B5E00CFBE4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3" name="Freeform: Shape 4372">
                  <a:extLst>
                    <a:ext uri="{FF2B5EF4-FFF2-40B4-BE49-F238E27FC236}">
                      <a16:creationId xmlns:a16="http://schemas.microsoft.com/office/drawing/2014/main" id="{C8CB416C-6DAA-4998-B6EA-8ED9575E03B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4" name="Freeform: Shape 4373">
                  <a:extLst>
                    <a:ext uri="{FF2B5EF4-FFF2-40B4-BE49-F238E27FC236}">
                      <a16:creationId xmlns:a16="http://schemas.microsoft.com/office/drawing/2014/main" id="{66201709-89C7-48E9-9EC6-6F9A0E07157B}"/>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5" name="Freeform: Shape 4374">
                  <a:extLst>
                    <a:ext uri="{FF2B5EF4-FFF2-40B4-BE49-F238E27FC236}">
                      <a16:creationId xmlns:a16="http://schemas.microsoft.com/office/drawing/2014/main" id="{7128C2B8-C0DA-44E1-A5E2-77070C12F24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6" name="Freeform: Shape 4375">
                  <a:extLst>
                    <a:ext uri="{FF2B5EF4-FFF2-40B4-BE49-F238E27FC236}">
                      <a16:creationId xmlns:a16="http://schemas.microsoft.com/office/drawing/2014/main" id="{27A4507C-8689-4912-B8ED-6D57C6D69F50}"/>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7" name="Freeform: Shape 4376">
                  <a:extLst>
                    <a:ext uri="{FF2B5EF4-FFF2-40B4-BE49-F238E27FC236}">
                      <a16:creationId xmlns:a16="http://schemas.microsoft.com/office/drawing/2014/main" id="{ED7A47F8-FAF9-44CA-AE8A-55E34A2A372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8" name="Freeform: Shape 4377">
                  <a:extLst>
                    <a:ext uri="{FF2B5EF4-FFF2-40B4-BE49-F238E27FC236}">
                      <a16:creationId xmlns:a16="http://schemas.microsoft.com/office/drawing/2014/main" id="{C4F2418A-1373-4938-B7BB-E6CBDDDCC8D5}"/>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79" name="Rectangle: Rounded Corners 4378">
                  <a:extLst>
                    <a:ext uri="{FF2B5EF4-FFF2-40B4-BE49-F238E27FC236}">
                      <a16:creationId xmlns:a16="http://schemas.microsoft.com/office/drawing/2014/main" id="{CC79907B-0E59-40D9-B5A5-69D5876F778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80" name="Rectangle: Rounded Corners 4379">
                  <a:extLst>
                    <a:ext uri="{FF2B5EF4-FFF2-40B4-BE49-F238E27FC236}">
                      <a16:creationId xmlns:a16="http://schemas.microsoft.com/office/drawing/2014/main" id="{21C3F4C6-436A-4B85-87BF-AFAAA4AB545B}"/>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81" name="Rectangle: Rounded Corners 4380">
                  <a:extLst>
                    <a:ext uri="{FF2B5EF4-FFF2-40B4-BE49-F238E27FC236}">
                      <a16:creationId xmlns:a16="http://schemas.microsoft.com/office/drawing/2014/main" id="{BF750C47-1837-4263-8C2E-DB1225ECC1DF}"/>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82" name="Rectangle: Rounded Corners 4381">
                  <a:extLst>
                    <a:ext uri="{FF2B5EF4-FFF2-40B4-BE49-F238E27FC236}">
                      <a16:creationId xmlns:a16="http://schemas.microsoft.com/office/drawing/2014/main" id="{55F85A16-74E7-469F-8BE6-A9BFAC5FFD36}"/>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83" name="Rectangle: Rounded Corners 4382">
                  <a:extLst>
                    <a:ext uri="{FF2B5EF4-FFF2-40B4-BE49-F238E27FC236}">
                      <a16:creationId xmlns:a16="http://schemas.microsoft.com/office/drawing/2014/main" id="{8313370B-48CB-4C77-9C90-9BC0B973D5F0}"/>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4334" name="Group 4333">
                <a:extLst>
                  <a:ext uri="{FF2B5EF4-FFF2-40B4-BE49-F238E27FC236}">
                    <a16:creationId xmlns:a16="http://schemas.microsoft.com/office/drawing/2014/main" id="{044C5A48-BA24-4108-B5D1-2F93F1137EE4}"/>
                  </a:ext>
                </a:extLst>
              </p:cNvPr>
              <p:cNvGrpSpPr/>
              <p:nvPr/>
            </p:nvGrpSpPr>
            <p:grpSpPr>
              <a:xfrm rot="2916873">
                <a:off x="2034514" y="2829653"/>
                <a:ext cx="232620" cy="208738"/>
                <a:chOff x="8770428" y="4145965"/>
                <a:chExt cx="307647" cy="276064"/>
              </a:xfrm>
            </p:grpSpPr>
            <p:sp>
              <p:nvSpPr>
                <p:cNvPr id="4353" name="Freeform: Shape 4352">
                  <a:extLst>
                    <a:ext uri="{FF2B5EF4-FFF2-40B4-BE49-F238E27FC236}">
                      <a16:creationId xmlns:a16="http://schemas.microsoft.com/office/drawing/2014/main" id="{0F0A952E-783A-4C10-995F-F4F50288129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54" name="Freeform: Shape 4353">
                  <a:extLst>
                    <a:ext uri="{FF2B5EF4-FFF2-40B4-BE49-F238E27FC236}">
                      <a16:creationId xmlns:a16="http://schemas.microsoft.com/office/drawing/2014/main" id="{9DA624BF-3A75-4C85-BEEC-2FAA5959BDC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55" name="Freeform: Shape 4354">
                  <a:extLst>
                    <a:ext uri="{FF2B5EF4-FFF2-40B4-BE49-F238E27FC236}">
                      <a16:creationId xmlns:a16="http://schemas.microsoft.com/office/drawing/2014/main" id="{816B326C-031B-464D-8ACD-F21BFEE52A5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56" name="Freeform: Shape 4355">
                  <a:extLst>
                    <a:ext uri="{FF2B5EF4-FFF2-40B4-BE49-F238E27FC236}">
                      <a16:creationId xmlns:a16="http://schemas.microsoft.com/office/drawing/2014/main" id="{9E527A4F-1E40-4CFC-95F1-DB84947DC116}"/>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57" name="Freeform: Shape 4356">
                  <a:extLst>
                    <a:ext uri="{FF2B5EF4-FFF2-40B4-BE49-F238E27FC236}">
                      <a16:creationId xmlns:a16="http://schemas.microsoft.com/office/drawing/2014/main" id="{CADBF077-32DB-47AB-891D-0D7C5EF8ACB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58" name="Freeform: Shape 4357">
                  <a:extLst>
                    <a:ext uri="{FF2B5EF4-FFF2-40B4-BE49-F238E27FC236}">
                      <a16:creationId xmlns:a16="http://schemas.microsoft.com/office/drawing/2014/main" id="{F7118F9C-A327-4C2F-85C5-F0E3580B238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59" name="Freeform: Shape 4358">
                  <a:extLst>
                    <a:ext uri="{FF2B5EF4-FFF2-40B4-BE49-F238E27FC236}">
                      <a16:creationId xmlns:a16="http://schemas.microsoft.com/office/drawing/2014/main" id="{0F1294DC-7007-4234-9D0E-072CFA9A04B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60" name="Freeform: Shape 4359">
                  <a:extLst>
                    <a:ext uri="{FF2B5EF4-FFF2-40B4-BE49-F238E27FC236}">
                      <a16:creationId xmlns:a16="http://schemas.microsoft.com/office/drawing/2014/main" id="{E3FC03FF-B5AC-427D-80C1-36FC98021E3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61" name="Freeform: Shape 4360">
                  <a:extLst>
                    <a:ext uri="{FF2B5EF4-FFF2-40B4-BE49-F238E27FC236}">
                      <a16:creationId xmlns:a16="http://schemas.microsoft.com/office/drawing/2014/main" id="{4314CD0C-69B7-431D-8694-59D44F83C0F2}"/>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62" name="Rectangle: Rounded Corners 4361">
                  <a:extLst>
                    <a:ext uri="{FF2B5EF4-FFF2-40B4-BE49-F238E27FC236}">
                      <a16:creationId xmlns:a16="http://schemas.microsoft.com/office/drawing/2014/main" id="{4E008E3D-51D4-400E-96A1-95D26C675A39}"/>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63" name="Rectangle: Rounded Corners 4362">
                  <a:extLst>
                    <a:ext uri="{FF2B5EF4-FFF2-40B4-BE49-F238E27FC236}">
                      <a16:creationId xmlns:a16="http://schemas.microsoft.com/office/drawing/2014/main" id="{6B13E471-A9B8-47BD-985F-6E2C1DA44F2E}"/>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64" name="Rectangle: Rounded Corners 4363">
                  <a:extLst>
                    <a:ext uri="{FF2B5EF4-FFF2-40B4-BE49-F238E27FC236}">
                      <a16:creationId xmlns:a16="http://schemas.microsoft.com/office/drawing/2014/main" id="{BCBC0491-DE74-4BAD-A163-318A718D395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65" name="Rectangle: Rounded Corners 4364">
                  <a:extLst>
                    <a:ext uri="{FF2B5EF4-FFF2-40B4-BE49-F238E27FC236}">
                      <a16:creationId xmlns:a16="http://schemas.microsoft.com/office/drawing/2014/main" id="{18A2FCA4-87DA-4091-9CDC-0C2E464E9B22}"/>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66" name="Rectangle: Rounded Corners 4365">
                  <a:extLst>
                    <a:ext uri="{FF2B5EF4-FFF2-40B4-BE49-F238E27FC236}">
                      <a16:creationId xmlns:a16="http://schemas.microsoft.com/office/drawing/2014/main" id="{EF99B774-3202-4F33-96D4-9ED67288CE1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67" name="Rectangle: Rounded Corners 4366">
                  <a:extLst>
                    <a:ext uri="{FF2B5EF4-FFF2-40B4-BE49-F238E27FC236}">
                      <a16:creationId xmlns:a16="http://schemas.microsoft.com/office/drawing/2014/main" id="{9711A4C0-B9B0-41E2-BC60-16E5A3B50188}"/>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4335" name="Group 4334">
                <a:extLst>
                  <a:ext uri="{FF2B5EF4-FFF2-40B4-BE49-F238E27FC236}">
                    <a16:creationId xmlns:a16="http://schemas.microsoft.com/office/drawing/2014/main" id="{3776D58F-DF1A-407C-865F-B93C27A488C4}"/>
                  </a:ext>
                </a:extLst>
              </p:cNvPr>
              <p:cNvGrpSpPr/>
              <p:nvPr/>
            </p:nvGrpSpPr>
            <p:grpSpPr>
              <a:xfrm rot="9193003">
                <a:off x="2076356" y="2906526"/>
                <a:ext cx="232618" cy="209297"/>
                <a:chOff x="8770428" y="4145225"/>
                <a:chExt cx="307647" cy="276804"/>
              </a:xfrm>
            </p:grpSpPr>
            <p:sp>
              <p:nvSpPr>
                <p:cNvPr id="4337" name="Freeform: Shape 4336">
                  <a:extLst>
                    <a:ext uri="{FF2B5EF4-FFF2-40B4-BE49-F238E27FC236}">
                      <a16:creationId xmlns:a16="http://schemas.microsoft.com/office/drawing/2014/main" id="{2A1EF998-B315-4DB4-AF57-981AB53E257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38" name="Freeform: Shape 4337">
                  <a:extLst>
                    <a:ext uri="{FF2B5EF4-FFF2-40B4-BE49-F238E27FC236}">
                      <a16:creationId xmlns:a16="http://schemas.microsoft.com/office/drawing/2014/main" id="{F69E9A99-6E19-4DFD-9804-DC061834650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39" name="Freeform: Shape 4338">
                  <a:extLst>
                    <a:ext uri="{FF2B5EF4-FFF2-40B4-BE49-F238E27FC236}">
                      <a16:creationId xmlns:a16="http://schemas.microsoft.com/office/drawing/2014/main" id="{B0A5D559-8F16-4ACA-8A34-3EC54B06AD8D}"/>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0" name="Freeform: Shape 4339">
                  <a:extLst>
                    <a:ext uri="{FF2B5EF4-FFF2-40B4-BE49-F238E27FC236}">
                      <a16:creationId xmlns:a16="http://schemas.microsoft.com/office/drawing/2014/main" id="{CCFE50D7-2355-4D1B-8CF5-AECCC89FCA71}"/>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1" name="Freeform: Shape 4340">
                  <a:extLst>
                    <a:ext uri="{FF2B5EF4-FFF2-40B4-BE49-F238E27FC236}">
                      <a16:creationId xmlns:a16="http://schemas.microsoft.com/office/drawing/2014/main" id="{BA386C11-4287-4D0A-BD18-BC13A87906A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2" name="Freeform: Shape 4341">
                  <a:extLst>
                    <a:ext uri="{FF2B5EF4-FFF2-40B4-BE49-F238E27FC236}">
                      <a16:creationId xmlns:a16="http://schemas.microsoft.com/office/drawing/2014/main" id="{BDF71648-252D-4C31-9F32-FBB09D03100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3" name="Freeform: Shape 4342">
                  <a:extLst>
                    <a:ext uri="{FF2B5EF4-FFF2-40B4-BE49-F238E27FC236}">
                      <a16:creationId xmlns:a16="http://schemas.microsoft.com/office/drawing/2014/main" id="{8CDBCD0B-7D59-4D75-878B-76F25F3B159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4" name="Freeform: Shape 4343">
                  <a:extLst>
                    <a:ext uri="{FF2B5EF4-FFF2-40B4-BE49-F238E27FC236}">
                      <a16:creationId xmlns:a16="http://schemas.microsoft.com/office/drawing/2014/main" id="{9C5D83D2-3B7E-4963-A4A0-7735F3C0EA50}"/>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5" name="Freeform: Shape 4344">
                  <a:extLst>
                    <a:ext uri="{FF2B5EF4-FFF2-40B4-BE49-F238E27FC236}">
                      <a16:creationId xmlns:a16="http://schemas.microsoft.com/office/drawing/2014/main" id="{DADD8A10-E946-497D-BB29-330216A44DC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6" name="Freeform: Shape 4345">
                  <a:extLst>
                    <a:ext uri="{FF2B5EF4-FFF2-40B4-BE49-F238E27FC236}">
                      <a16:creationId xmlns:a16="http://schemas.microsoft.com/office/drawing/2014/main" id="{669BFCE1-1B2A-4237-AB8F-DAB4658D6D9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7" name="Freeform: Shape 4346">
                  <a:extLst>
                    <a:ext uri="{FF2B5EF4-FFF2-40B4-BE49-F238E27FC236}">
                      <a16:creationId xmlns:a16="http://schemas.microsoft.com/office/drawing/2014/main" id="{554FF60A-829D-4DE0-86C5-E28E11E2654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8" name="Freeform: Shape 4347">
                  <a:extLst>
                    <a:ext uri="{FF2B5EF4-FFF2-40B4-BE49-F238E27FC236}">
                      <a16:creationId xmlns:a16="http://schemas.microsoft.com/office/drawing/2014/main" id="{E55112CE-24D6-413D-8664-25DE8F8295BA}"/>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49" name="Rectangle: Rounded Corners 4348">
                  <a:extLst>
                    <a:ext uri="{FF2B5EF4-FFF2-40B4-BE49-F238E27FC236}">
                      <a16:creationId xmlns:a16="http://schemas.microsoft.com/office/drawing/2014/main" id="{F6E0521B-FDD6-4EAE-95FA-897540A63370}"/>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50" name="Rectangle: Rounded Corners 4349">
                  <a:extLst>
                    <a:ext uri="{FF2B5EF4-FFF2-40B4-BE49-F238E27FC236}">
                      <a16:creationId xmlns:a16="http://schemas.microsoft.com/office/drawing/2014/main" id="{07C06755-BEA9-4742-BB1E-E220DDB63610}"/>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51" name="Rectangle: Rounded Corners 4350">
                  <a:extLst>
                    <a:ext uri="{FF2B5EF4-FFF2-40B4-BE49-F238E27FC236}">
                      <a16:creationId xmlns:a16="http://schemas.microsoft.com/office/drawing/2014/main" id="{C8C1F683-B633-465F-ACDD-5B73E2933480}"/>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352" name="Rectangle: Rounded Corners 4351">
                  <a:extLst>
                    <a:ext uri="{FF2B5EF4-FFF2-40B4-BE49-F238E27FC236}">
                      <a16:creationId xmlns:a16="http://schemas.microsoft.com/office/drawing/2014/main" id="{7966C186-4671-4194-93D2-8508DAB25000}"/>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sp>
            <p:nvSpPr>
              <p:cNvPr id="4336" name="Freeform: Shape 4335">
                <a:extLst>
                  <a:ext uri="{FF2B5EF4-FFF2-40B4-BE49-F238E27FC236}">
                    <a16:creationId xmlns:a16="http://schemas.microsoft.com/office/drawing/2014/main" id="{1A1E7431-BE3F-4CF1-822B-1A149CFCAB9E}"/>
                  </a:ext>
                </a:extLst>
              </p:cNvPr>
              <p:cNvSpPr/>
              <p:nvPr/>
            </p:nvSpPr>
            <p:spPr>
              <a:xfrm rot="1476809">
                <a:off x="2038146" y="2863109"/>
                <a:ext cx="273586" cy="244063"/>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65D2DF">
                  <a:lumMod val="75000"/>
                </a:srgbClr>
              </a:solidFill>
              <a:ln w="25400" cap="flat" cmpd="sng" algn="ctr">
                <a:solidFill>
                  <a:srgbClr val="12839E"/>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4402" name="Group 4401">
            <a:extLst>
              <a:ext uri="{FF2B5EF4-FFF2-40B4-BE49-F238E27FC236}">
                <a16:creationId xmlns:a16="http://schemas.microsoft.com/office/drawing/2014/main" id="{3F9A840C-F231-4430-9701-C1B950F4B1D0}"/>
              </a:ext>
            </a:extLst>
          </p:cNvPr>
          <p:cNvGrpSpPr/>
          <p:nvPr/>
        </p:nvGrpSpPr>
        <p:grpSpPr>
          <a:xfrm rot="60000">
            <a:off x="1792434" y="4830308"/>
            <a:ext cx="1771486" cy="260609"/>
            <a:chOff x="3738169" y="5243361"/>
            <a:chExt cx="2239344" cy="341148"/>
          </a:xfrm>
        </p:grpSpPr>
        <p:grpSp>
          <p:nvGrpSpPr>
            <p:cNvPr id="4403" name="Group 4402">
              <a:extLst>
                <a:ext uri="{FF2B5EF4-FFF2-40B4-BE49-F238E27FC236}">
                  <a16:creationId xmlns:a16="http://schemas.microsoft.com/office/drawing/2014/main" id="{B163B86F-A030-428C-A81D-654A4BD32DF0}"/>
                </a:ext>
              </a:extLst>
            </p:cNvPr>
            <p:cNvGrpSpPr/>
            <p:nvPr/>
          </p:nvGrpSpPr>
          <p:grpSpPr>
            <a:xfrm>
              <a:off x="3738169" y="5277071"/>
              <a:ext cx="940086" cy="307438"/>
              <a:chOff x="4913307" y="5351100"/>
              <a:chExt cx="940086" cy="307438"/>
            </a:xfrm>
          </p:grpSpPr>
          <p:sp>
            <p:nvSpPr>
              <p:cNvPr id="4418" name="Oval 42">
                <a:extLst>
                  <a:ext uri="{FF2B5EF4-FFF2-40B4-BE49-F238E27FC236}">
                    <a16:creationId xmlns:a16="http://schemas.microsoft.com/office/drawing/2014/main" id="{64987756-F44A-4027-9F2E-11B730731A9B}"/>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19" name="Oval 4418">
                <a:extLst>
                  <a:ext uri="{FF2B5EF4-FFF2-40B4-BE49-F238E27FC236}">
                    <a16:creationId xmlns:a16="http://schemas.microsoft.com/office/drawing/2014/main" id="{96F42A41-2373-4879-AD62-87813B4DB3E7}"/>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420" name="Oval 42">
                <a:extLst>
                  <a:ext uri="{FF2B5EF4-FFF2-40B4-BE49-F238E27FC236}">
                    <a16:creationId xmlns:a16="http://schemas.microsoft.com/office/drawing/2014/main" id="{855141FA-FFBB-4083-8137-A0EF19FDD8A8}"/>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21" name="Oval 4420">
                <a:extLst>
                  <a:ext uri="{FF2B5EF4-FFF2-40B4-BE49-F238E27FC236}">
                    <a16:creationId xmlns:a16="http://schemas.microsoft.com/office/drawing/2014/main" id="{8E1E3660-4D85-4C83-8EC8-0BE3D4B9FF4A}"/>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04" name="Group 4403">
              <a:extLst>
                <a:ext uri="{FF2B5EF4-FFF2-40B4-BE49-F238E27FC236}">
                  <a16:creationId xmlns:a16="http://schemas.microsoft.com/office/drawing/2014/main" id="{6C34A855-5604-4E28-BC27-675003EEAEE3}"/>
                </a:ext>
              </a:extLst>
            </p:cNvPr>
            <p:cNvGrpSpPr/>
            <p:nvPr/>
          </p:nvGrpSpPr>
          <p:grpSpPr>
            <a:xfrm rot="10800000">
              <a:off x="4329935" y="5373754"/>
              <a:ext cx="618134" cy="203349"/>
              <a:chOff x="4913307" y="5455189"/>
              <a:chExt cx="618134" cy="203349"/>
            </a:xfrm>
          </p:grpSpPr>
          <p:sp>
            <p:nvSpPr>
              <p:cNvPr id="4416" name="Oval 42">
                <a:extLst>
                  <a:ext uri="{FF2B5EF4-FFF2-40B4-BE49-F238E27FC236}">
                    <a16:creationId xmlns:a16="http://schemas.microsoft.com/office/drawing/2014/main" id="{82653F3F-293A-49B4-8F49-726D96E83330}"/>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17" name="Oval 4416">
                <a:extLst>
                  <a:ext uri="{FF2B5EF4-FFF2-40B4-BE49-F238E27FC236}">
                    <a16:creationId xmlns:a16="http://schemas.microsoft.com/office/drawing/2014/main" id="{828C810E-38B4-47F5-8A7B-B033ABD0F9A1}"/>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05" name="Group 4404">
              <a:extLst>
                <a:ext uri="{FF2B5EF4-FFF2-40B4-BE49-F238E27FC236}">
                  <a16:creationId xmlns:a16="http://schemas.microsoft.com/office/drawing/2014/main" id="{75480EBD-65E5-4835-BEEB-BB09848D2697}"/>
                </a:ext>
              </a:extLst>
            </p:cNvPr>
            <p:cNvGrpSpPr/>
            <p:nvPr/>
          </p:nvGrpSpPr>
          <p:grpSpPr>
            <a:xfrm>
              <a:off x="4851432" y="5369260"/>
              <a:ext cx="618134" cy="203349"/>
              <a:chOff x="4918004" y="5148985"/>
              <a:chExt cx="618134" cy="203349"/>
            </a:xfrm>
          </p:grpSpPr>
          <p:sp>
            <p:nvSpPr>
              <p:cNvPr id="4414" name="Oval 42">
                <a:extLst>
                  <a:ext uri="{FF2B5EF4-FFF2-40B4-BE49-F238E27FC236}">
                    <a16:creationId xmlns:a16="http://schemas.microsoft.com/office/drawing/2014/main" id="{F3A6BA4C-0CB5-401B-BD30-CC742060C85E}"/>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15" name="Oval 4414">
                <a:extLst>
                  <a:ext uri="{FF2B5EF4-FFF2-40B4-BE49-F238E27FC236}">
                    <a16:creationId xmlns:a16="http://schemas.microsoft.com/office/drawing/2014/main" id="{485BB3F2-18E8-457D-9014-E26059D373E7}"/>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4406" name="Oval 42">
              <a:extLst>
                <a:ext uri="{FF2B5EF4-FFF2-40B4-BE49-F238E27FC236}">
                  <a16:creationId xmlns:a16="http://schemas.microsoft.com/office/drawing/2014/main" id="{D10EC246-E8D7-4708-A1C4-A91CA6C2E97C}"/>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07" name="Oval 4406">
              <a:extLst>
                <a:ext uri="{FF2B5EF4-FFF2-40B4-BE49-F238E27FC236}">
                  <a16:creationId xmlns:a16="http://schemas.microsoft.com/office/drawing/2014/main" id="{A32272AC-2537-496C-885C-61106298C05A}"/>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408" name="Group 4407">
              <a:extLst>
                <a:ext uri="{FF2B5EF4-FFF2-40B4-BE49-F238E27FC236}">
                  <a16:creationId xmlns:a16="http://schemas.microsoft.com/office/drawing/2014/main" id="{05F03F21-90C1-4C41-8006-E2E09033185C}"/>
                </a:ext>
              </a:extLst>
            </p:cNvPr>
            <p:cNvGrpSpPr/>
            <p:nvPr/>
          </p:nvGrpSpPr>
          <p:grpSpPr>
            <a:xfrm>
              <a:off x="5116366" y="5243361"/>
              <a:ext cx="618134" cy="203349"/>
              <a:chOff x="4918004" y="5148985"/>
              <a:chExt cx="618134" cy="203349"/>
            </a:xfrm>
          </p:grpSpPr>
          <p:sp>
            <p:nvSpPr>
              <p:cNvPr id="4412" name="Oval 42">
                <a:extLst>
                  <a:ext uri="{FF2B5EF4-FFF2-40B4-BE49-F238E27FC236}">
                    <a16:creationId xmlns:a16="http://schemas.microsoft.com/office/drawing/2014/main" id="{34C3D8B6-0511-4B60-BD1C-30EA043C8B7D}"/>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13" name="Oval 4412">
                <a:extLst>
                  <a:ext uri="{FF2B5EF4-FFF2-40B4-BE49-F238E27FC236}">
                    <a16:creationId xmlns:a16="http://schemas.microsoft.com/office/drawing/2014/main" id="{E30B1483-4510-4F80-AB8D-6DAAD166E57E}"/>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09" name="Group 4408">
              <a:extLst>
                <a:ext uri="{FF2B5EF4-FFF2-40B4-BE49-F238E27FC236}">
                  <a16:creationId xmlns:a16="http://schemas.microsoft.com/office/drawing/2014/main" id="{20D2A581-C3A2-4C9A-871C-BC871C143C3B}"/>
                </a:ext>
              </a:extLst>
            </p:cNvPr>
            <p:cNvGrpSpPr/>
            <p:nvPr/>
          </p:nvGrpSpPr>
          <p:grpSpPr>
            <a:xfrm>
              <a:off x="5359379" y="5351285"/>
              <a:ext cx="618134" cy="203349"/>
              <a:chOff x="4918004" y="5148985"/>
              <a:chExt cx="618134" cy="203349"/>
            </a:xfrm>
          </p:grpSpPr>
          <p:sp>
            <p:nvSpPr>
              <p:cNvPr id="4410" name="Oval 42">
                <a:extLst>
                  <a:ext uri="{FF2B5EF4-FFF2-40B4-BE49-F238E27FC236}">
                    <a16:creationId xmlns:a16="http://schemas.microsoft.com/office/drawing/2014/main" id="{73D1CEDC-7FF3-45BF-8027-0EBF5BDBADB3}"/>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11" name="Oval 4410">
                <a:extLst>
                  <a:ext uri="{FF2B5EF4-FFF2-40B4-BE49-F238E27FC236}">
                    <a16:creationId xmlns:a16="http://schemas.microsoft.com/office/drawing/2014/main" id="{692FD4C7-4BA1-4BA7-A792-FD62B4119E75}"/>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grpSp>
        <p:nvGrpSpPr>
          <p:cNvPr id="4422" name="Group 4421">
            <a:extLst>
              <a:ext uri="{FF2B5EF4-FFF2-40B4-BE49-F238E27FC236}">
                <a16:creationId xmlns:a16="http://schemas.microsoft.com/office/drawing/2014/main" id="{98DA7B6D-FF67-4F42-9DCF-B0578DE0800A}"/>
              </a:ext>
            </a:extLst>
          </p:cNvPr>
          <p:cNvGrpSpPr/>
          <p:nvPr/>
        </p:nvGrpSpPr>
        <p:grpSpPr>
          <a:xfrm rot="60000">
            <a:off x="3082000" y="4829120"/>
            <a:ext cx="1771486" cy="260609"/>
            <a:chOff x="3738169" y="5243361"/>
            <a:chExt cx="2239344" cy="341148"/>
          </a:xfrm>
        </p:grpSpPr>
        <p:grpSp>
          <p:nvGrpSpPr>
            <p:cNvPr id="4423" name="Group 4422">
              <a:extLst>
                <a:ext uri="{FF2B5EF4-FFF2-40B4-BE49-F238E27FC236}">
                  <a16:creationId xmlns:a16="http://schemas.microsoft.com/office/drawing/2014/main" id="{062BF9D3-5239-426D-B495-72EB1987C7FD}"/>
                </a:ext>
              </a:extLst>
            </p:cNvPr>
            <p:cNvGrpSpPr/>
            <p:nvPr/>
          </p:nvGrpSpPr>
          <p:grpSpPr>
            <a:xfrm>
              <a:off x="3738169" y="5277071"/>
              <a:ext cx="940086" cy="307438"/>
              <a:chOff x="4913307" y="5351100"/>
              <a:chExt cx="940086" cy="307438"/>
            </a:xfrm>
          </p:grpSpPr>
          <p:sp>
            <p:nvSpPr>
              <p:cNvPr id="4438" name="Oval 42">
                <a:extLst>
                  <a:ext uri="{FF2B5EF4-FFF2-40B4-BE49-F238E27FC236}">
                    <a16:creationId xmlns:a16="http://schemas.microsoft.com/office/drawing/2014/main" id="{985B79F1-C967-4A03-BEAB-A9CBE96F734D}"/>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39" name="Oval 4438">
                <a:extLst>
                  <a:ext uri="{FF2B5EF4-FFF2-40B4-BE49-F238E27FC236}">
                    <a16:creationId xmlns:a16="http://schemas.microsoft.com/office/drawing/2014/main" id="{B9F3462E-B089-4920-8E28-D6D872EAAB72}"/>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440" name="Oval 42">
                <a:extLst>
                  <a:ext uri="{FF2B5EF4-FFF2-40B4-BE49-F238E27FC236}">
                    <a16:creationId xmlns:a16="http://schemas.microsoft.com/office/drawing/2014/main" id="{BC075FEC-79D6-4993-ACC1-026232978A70}"/>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41" name="Oval 4440">
                <a:extLst>
                  <a:ext uri="{FF2B5EF4-FFF2-40B4-BE49-F238E27FC236}">
                    <a16:creationId xmlns:a16="http://schemas.microsoft.com/office/drawing/2014/main" id="{816E9AE7-E99F-470C-A38F-D4FC4A7BA475}"/>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24" name="Group 4423">
              <a:extLst>
                <a:ext uri="{FF2B5EF4-FFF2-40B4-BE49-F238E27FC236}">
                  <a16:creationId xmlns:a16="http://schemas.microsoft.com/office/drawing/2014/main" id="{87303E53-27A4-4C82-9A93-B60F0871D045}"/>
                </a:ext>
              </a:extLst>
            </p:cNvPr>
            <p:cNvGrpSpPr/>
            <p:nvPr/>
          </p:nvGrpSpPr>
          <p:grpSpPr>
            <a:xfrm rot="10800000">
              <a:off x="4329935" y="5373754"/>
              <a:ext cx="618134" cy="203349"/>
              <a:chOff x="4913307" y="5455189"/>
              <a:chExt cx="618134" cy="203349"/>
            </a:xfrm>
          </p:grpSpPr>
          <p:sp>
            <p:nvSpPr>
              <p:cNvPr id="4436" name="Oval 42">
                <a:extLst>
                  <a:ext uri="{FF2B5EF4-FFF2-40B4-BE49-F238E27FC236}">
                    <a16:creationId xmlns:a16="http://schemas.microsoft.com/office/drawing/2014/main" id="{BAD4486A-68F2-42B6-9A30-DAEEA892EB39}"/>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37" name="Oval 4436">
                <a:extLst>
                  <a:ext uri="{FF2B5EF4-FFF2-40B4-BE49-F238E27FC236}">
                    <a16:creationId xmlns:a16="http://schemas.microsoft.com/office/drawing/2014/main" id="{972559DA-1846-46D9-A80E-D0134696BC60}"/>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25" name="Group 4424">
              <a:extLst>
                <a:ext uri="{FF2B5EF4-FFF2-40B4-BE49-F238E27FC236}">
                  <a16:creationId xmlns:a16="http://schemas.microsoft.com/office/drawing/2014/main" id="{4CAC5A0C-E283-4D30-B3D4-7458CD612B39}"/>
                </a:ext>
              </a:extLst>
            </p:cNvPr>
            <p:cNvGrpSpPr/>
            <p:nvPr/>
          </p:nvGrpSpPr>
          <p:grpSpPr>
            <a:xfrm>
              <a:off x="4851432" y="5369260"/>
              <a:ext cx="618134" cy="203349"/>
              <a:chOff x="4918004" y="5148985"/>
              <a:chExt cx="618134" cy="203349"/>
            </a:xfrm>
          </p:grpSpPr>
          <p:sp>
            <p:nvSpPr>
              <p:cNvPr id="4434" name="Oval 42">
                <a:extLst>
                  <a:ext uri="{FF2B5EF4-FFF2-40B4-BE49-F238E27FC236}">
                    <a16:creationId xmlns:a16="http://schemas.microsoft.com/office/drawing/2014/main" id="{4C47A618-B874-4231-8B95-417E7A0659C5}"/>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35" name="Oval 4434">
                <a:extLst>
                  <a:ext uri="{FF2B5EF4-FFF2-40B4-BE49-F238E27FC236}">
                    <a16:creationId xmlns:a16="http://schemas.microsoft.com/office/drawing/2014/main" id="{A7546418-1AB0-47E4-98F2-D21F73C9FE94}"/>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4426" name="Oval 42">
              <a:extLst>
                <a:ext uri="{FF2B5EF4-FFF2-40B4-BE49-F238E27FC236}">
                  <a16:creationId xmlns:a16="http://schemas.microsoft.com/office/drawing/2014/main" id="{FA9EDE6D-3582-4365-A6F1-689C5ACC2A38}"/>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27" name="Oval 4426">
              <a:extLst>
                <a:ext uri="{FF2B5EF4-FFF2-40B4-BE49-F238E27FC236}">
                  <a16:creationId xmlns:a16="http://schemas.microsoft.com/office/drawing/2014/main" id="{D9F88CAE-E3E6-4D36-A683-C45C4111FC5C}"/>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428" name="Group 4427">
              <a:extLst>
                <a:ext uri="{FF2B5EF4-FFF2-40B4-BE49-F238E27FC236}">
                  <a16:creationId xmlns:a16="http://schemas.microsoft.com/office/drawing/2014/main" id="{463C0456-25A7-4958-AA37-148EAD8B13C1}"/>
                </a:ext>
              </a:extLst>
            </p:cNvPr>
            <p:cNvGrpSpPr/>
            <p:nvPr/>
          </p:nvGrpSpPr>
          <p:grpSpPr>
            <a:xfrm>
              <a:off x="5116366" y="5243361"/>
              <a:ext cx="618134" cy="203349"/>
              <a:chOff x="4918004" y="5148985"/>
              <a:chExt cx="618134" cy="203349"/>
            </a:xfrm>
          </p:grpSpPr>
          <p:sp>
            <p:nvSpPr>
              <p:cNvPr id="4432" name="Oval 42">
                <a:extLst>
                  <a:ext uri="{FF2B5EF4-FFF2-40B4-BE49-F238E27FC236}">
                    <a16:creationId xmlns:a16="http://schemas.microsoft.com/office/drawing/2014/main" id="{E8D547BD-B02E-4F4D-AB63-7A703DE8D502}"/>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33" name="Oval 4432">
                <a:extLst>
                  <a:ext uri="{FF2B5EF4-FFF2-40B4-BE49-F238E27FC236}">
                    <a16:creationId xmlns:a16="http://schemas.microsoft.com/office/drawing/2014/main" id="{CE5C9C5B-9A56-4F43-965F-ACCB42910A3F}"/>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29" name="Group 4428">
              <a:extLst>
                <a:ext uri="{FF2B5EF4-FFF2-40B4-BE49-F238E27FC236}">
                  <a16:creationId xmlns:a16="http://schemas.microsoft.com/office/drawing/2014/main" id="{BB8A38F1-7AAD-42BE-B6E6-80142C0CF2B1}"/>
                </a:ext>
              </a:extLst>
            </p:cNvPr>
            <p:cNvGrpSpPr/>
            <p:nvPr/>
          </p:nvGrpSpPr>
          <p:grpSpPr>
            <a:xfrm>
              <a:off x="5359379" y="5351285"/>
              <a:ext cx="618134" cy="203349"/>
              <a:chOff x="4918004" y="5148985"/>
              <a:chExt cx="618134" cy="203349"/>
            </a:xfrm>
          </p:grpSpPr>
          <p:sp>
            <p:nvSpPr>
              <p:cNvPr id="4430" name="Oval 42">
                <a:extLst>
                  <a:ext uri="{FF2B5EF4-FFF2-40B4-BE49-F238E27FC236}">
                    <a16:creationId xmlns:a16="http://schemas.microsoft.com/office/drawing/2014/main" id="{FD4FAD39-AC37-41E1-AD49-C159C3CE4E39}"/>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31" name="Oval 4430">
                <a:extLst>
                  <a:ext uri="{FF2B5EF4-FFF2-40B4-BE49-F238E27FC236}">
                    <a16:creationId xmlns:a16="http://schemas.microsoft.com/office/drawing/2014/main" id="{28A2FB28-E56A-4659-9856-32D5CB9BC446}"/>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sp>
        <p:nvSpPr>
          <p:cNvPr id="4442" name="TextBox 4441">
            <a:extLst>
              <a:ext uri="{FF2B5EF4-FFF2-40B4-BE49-F238E27FC236}">
                <a16:creationId xmlns:a16="http://schemas.microsoft.com/office/drawing/2014/main" id="{552D8C1B-26FB-4BA9-BC55-A981CEB1A282}"/>
              </a:ext>
            </a:extLst>
          </p:cNvPr>
          <p:cNvSpPr txBox="1"/>
          <p:nvPr/>
        </p:nvSpPr>
        <p:spPr>
          <a:xfrm flipH="1">
            <a:off x="3748517" y="4322065"/>
            <a:ext cx="579045" cy="297761"/>
          </a:xfrm>
          <a:prstGeom prst="rect">
            <a:avLst/>
          </a:prstGeom>
          <a:noFill/>
        </p:spPr>
        <p:txBody>
          <a:bodyPr wrap="none" rtlCol="0">
            <a:spAutoFit/>
          </a:bodyPr>
          <a:lstStyle/>
          <a:p>
            <a:pPr defTabSz="685783">
              <a:buClr>
                <a:srgbClr val="830051"/>
              </a:buClr>
              <a:defRPr/>
            </a:pPr>
            <a:r>
              <a:rPr lang="en-US" sz="1000" b="1" kern="0">
                <a:solidFill>
                  <a:srgbClr val="12839E"/>
                </a:solidFill>
                <a:latin typeface="Arial" panose="020B0604020202020204"/>
                <a:cs typeface="Arial" panose="020B0604020202020204" pitchFamily="34" charset="0"/>
              </a:rPr>
              <a:t>IL-13</a:t>
            </a:r>
          </a:p>
        </p:txBody>
      </p:sp>
      <p:sp>
        <p:nvSpPr>
          <p:cNvPr id="4443" name="TextBox 4442">
            <a:extLst>
              <a:ext uri="{FF2B5EF4-FFF2-40B4-BE49-F238E27FC236}">
                <a16:creationId xmlns:a16="http://schemas.microsoft.com/office/drawing/2014/main" id="{F63B4A44-0A11-4711-A0CC-FDABFD289E4C}"/>
              </a:ext>
            </a:extLst>
          </p:cNvPr>
          <p:cNvSpPr txBox="1"/>
          <p:nvPr/>
        </p:nvSpPr>
        <p:spPr>
          <a:xfrm>
            <a:off x="1863930" y="5135775"/>
            <a:ext cx="1998168" cy="689271"/>
          </a:xfrm>
          <a:prstGeom prst="rect">
            <a:avLst/>
          </a:prstGeom>
          <a:solidFill>
            <a:srgbClr val="12839E"/>
          </a:solidFill>
        </p:spPr>
        <p:txBody>
          <a:bodyPr wrap="none" rtlCol="0" anchor="ctr">
            <a:noAutofit/>
          </a:bodyPr>
          <a:lstStyle/>
          <a:p>
            <a:pPr defTabSz="685783">
              <a:buClr>
                <a:srgbClr val="7F134C"/>
              </a:buClr>
              <a:defRPr/>
            </a:pPr>
            <a:r>
              <a:rPr lang="en-US" sz="1200" b="1" kern="0">
                <a:solidFill>
                  <a:srgbClr val="FFFFFF"/>
                </a:solidFill>
                <a:latin typeface="Arial" panose="020B0604020202020204"/>
                <a:cs typeface="Arial" panose="020B0604020202020204" pitchFamily="34" charset="0"/>
              </a:rPr>
              <a:t>        Allergic eosinophilic</a:t>
            </a:r>
          </a:p>
        </p:txBody>
      </p:sp>
      <p:sp>
        <p:nvSpPr>
          <p:cNvPr id="4444" name="Rectangle 4443">
            <a:extLst>
              <a:ext uri="{FF2B5EF4-FFF2-40B4-BE49-F238E27FC236}">
                <a16:creationId xmlns:a16="http://schemas.microsoft.com/office/drawing/2014/main" id="{28F1A883-E3BC-4BC0-8B40-CFF9BA63A01A}"/>
              </a:ext>
            </a:extLst>
          </p:cNvPr>
          <p:cNvSpPr/>
          <p:nvPr/>
        </p:nvSpPr>
        <p:spPr>
          <a:xfrm>
            <a:off x="10105701" y="5096256"/>
            <a:ext cx="1158721" cy="520737"/>
          </a:xfrm>
          <a:prstGeom prst="rect">
            <a:avLst/>
          </a:prstGeom>
          <a:solidFill>
            <a:srgbClr val="FFFFFF"/>
          </a:solidFill>
          <a:ln w="25400" cap="flat" cmpd="sng" algn="ctr">
            <a:solidFill>
              <a:srgbClr val="FFFFFF"/>
            </a:solidFill>
            <a:prstDash val="solid"/>
          </a:ln>
          <a:effectLst/>
        </p:spPr>
        <p:txBody>
          <a:bodyPr rtlCol="0" anchor="ctr"/>
          <a:lstStyle/>
          <a:p>
            <a:pPr algn="ctr" defTabSz="685783">
              <a:defRPr/>
            </a:pPr>
            <a:endParaRPr lang="en-US" sz="1000" kern="0">
              <a:solidFill>
                <a:srgbClr val="FFFFFF"/>
              </a:solidFill>
              <a:latin typeface="Century Gothic" panose="020F0302020204030204"/>
              <a:cs typeface="Arial" panose="020B0604020202020204" pitchFamily="34" charset="0"/>
            </a:endParaRPr>
          </a:p>
        </p:txBody>
      </p:sp>
      <p:cxnSp>
        <p:nvCxnSpPr>
          <p:cNvPr id="4445" name="Straight Connector 4444">
            <a:extLst>
              <a:ext uri="{FF2B5EF4-FFF2-40B4-BE49-F238E27FC236}">
                <a16:creationId xmlns:a16="http://schemas.microsoft.com/office/drawing/2014/main" id="{E78B3487-6A41-4ADC-9F69-D9473E4B667A}"/>
              </a:ext>
            </a:extLst>
          </p:cNvPr>
          <p:cNvCxnSpPr>
            <a:cxnSpLocks/>
          </p:cNvCxnSpPr>
          <p:nvPr/>
        </p:nvCxnSpPr>
        <p:spPr>
          <a:xfrm flipH="1">
            <a:off x="8059707" y="4014950"/>
            <a:ext cx="258508" cy="235330"/>
          </a:xfrm>
          <a:prstGeom prst="line">
            <a:avLst/>
          </a:prstGeom>
          <a:noFill/>
          <a:ln w="19050" cap="flat" cmpd="sng" algn="ctr">
            <a:solidFill>
              <a:srgbClr val="FFFFFF">
                <a:lumMod val="50000"/>
              </a:srgbClr>
            </a:solidFill>
            <a:prstDash val="solid"/>
          </a:ln>
          <a:effectLst/>
        </p:spPr>
      </p:cxnSp>
      <p:cxnSp>
        <p:nvCxnSpPr>
          <p:cNvPr id="4446" name="Straight Arrow Connector 4445">
            <a:extLst>
              <a:ext uri="{FF2B5EF4-FFF2-40B4-BE49-F238E27FC236}">
                <a16:creationId xmlns:a16="http://schemas.microsoft.com/office/drawing/2014/main" id="{F3B66AA2-37B5-4FA9-8CE7-FA1E9E45B722}"/>
              </a:ext>
            </a:extLst>
          </p:cNvPr>
          <p:cNvCxnSpPr>
            <a:cxnSpLocks/>
          </p:cNvCxnSpPr>
          <p:nvPr/>
        </p:nvCxnSpPr>
        <p:spPr>
          <a:xfrm>
            <a:off x="8062136" y="4244669"/>
            <a:ext cx="0" cy="431917"/>
          </a:xfrm>
          <a:prstGeom prst="straightConnector1">
            <a:avLst/>
          </a:prstGeom>
          <a:noFill/>
          <a:ln w="19050" cap="flat" cmpd="sng" algn="ctr">
            <a:solidFill>
              <a:srgbClr val="FFFFFF">
                <a:lumMod val="50000"/>
              </a:srgbClr>
            </a:solidFill>
            <a:prstDash val="solid"/>
            <a:tailEnd type="triangle"/>
          </a:ln>
          <a:effectLst/>
        </p:spPr>
      </p:cxnSp>
      <p:sp>
        <p:nvSpPr>
          <p:cNvPr id="4447" name="TextBox 4446">
            <a:extLst>
              <a:ext uri="{FF2B5EF4-FFF2-40B4-BE49-F238E27FC236}">
                <a16:creationId xmlns:a16="http://schemas.microsoft.com/office/drawing/2014/main" id="{90FB8716-1230-4EBE-86A1-96CEC88CA0D0}"/>
              </a:ext>
            </a:extLst>
          </p:cNvPr>
          <p:cNvSpPr txBox="1"/>
          <p:nvPr/>
        </p:nvSpPr>
        <p:spPr>
          <a:xfrm>
            <a:off x="7869003" y="3633700"/>
            <a:ext cx="613650" cy="297761"/>
          </a:xfrm>
          <a:prstGeom prst="rect">
            <a:avLst/>
          </a:prstGeom>
          <a:noFill/>
        </p:spPr>
        <p:txBody>
          <a:bodyPr wrap="none" rtlCol="0">
            <a:spAutoFit/>
          </a:bodyPr>
          <a:lstStyle/>
          <a:p>
            <a:pPr defTabSz="685783">
              <a:buClr>
                <a:srgbClr val="830051"/>
              </a:buClr>
              <a:defRPr/>
            </a:pPr>
            <a:r>
              <a:rPr lang="en-US" sz="1000" b="1" kern="0">
                <a:solidFill>
                  <a:srgbClr val="F0AB00">
                    <a:lumMod val="50000"/>
                  </a:srgbClr>
                </a:solidFill>
                <a:latin typeface="Arial" panose="020B0604020202020204"/>
                <a:cs typeface="Arial" panose="020B0604020202020204" pitchFamily="34" charset="0"/>
              </a:rPr>
              <a:t>TSLP</a:t>
            </a:r>
          </a:p>
        </p:txBody>
      </p:sp>
      <p:sp>
        <p:nvSpPr>
          <p:cNvPr id="4448" name="TextBox 4447">
            <a:extLst>
              <a:ext uri="{FF2B5EF4-FFF2-40B4-BE49-F238E27FC236}">
                <a16:creationId xmlns:a16="http://schemas.microsoft.com/office/drawing/2014/main" id="{A4CBDF0C-20B4-4088-984E-CFBE04C606B8}"/>
              </a:ext>
            </a:extLst>
          </p:cNvPr>
          <p:cNvSpPr txBox="1"/>
          <p:nvPr/>
        </p:nvSpPr>
        <p:spPr>
          <a:xfrm>
            <a:off x="8637236" y="4445985"/>
            <a:ext cx="613650" cy="297761"/>
          </a:xfrm>
          <a:prstGeom prst="rect">
            <a:avLst/>
          </a:prstGeom>
          <a:noFill/>
        </p:spPr>
        <p:txBody>
          <a:bodyPr wrap="none" rtlCol="0">
            <a:spAutoFit/>
          </a:bodyPr>
          <a:lstStyle/>
          <a:p>
            <a:pPr defTabSz="685783">
              <a:buClr>
                <a:srgbClr val="830051"/>
              </a:buClr>
              <a:defRPr/>
            </a:pPr>
            <a:r>
              <a:rPr lang="en-US" sz="1000" b="1" kern="0">
                <a:solidFill>
                  <a:srgbClr val="F0AB00">
                    <a:lumMod val="50000"/>
                  </a:srgbClr>
                </a:solidFill>
                <a:latin typeface="Arial" panose="020B0604020202020204"/>
                <a:cs typeface="Arial" panose="020B0604020202020204" pitchFamily="34" charset="0"/>
              </a:rPr>
              <a:t>TSLP</a:t>
            </a:r>
          </a:p>
        </p:txBody>
      </p:sp>
      <p:grpSp>
        <p:nvGrpSpPr>
          <p:cNvPr id="4450" name="Group 4449">
            <a:extLst>
              <a:ext uri="{FF2B5EF4-FFF2-40B4-BE49-F238E27FC236}">
                <a16:creationId xmlns:a16="http://schemas.microsoft.com/office/drawing/2014/main" id="{ACDF8AEC-0FD1-45DB-AD5A-8FD4E8601DCB}"/>
              </a:ext>
            </a:extLst>
          </p:cNvPr>
          <p:cNvGrpSpPr/>
          <p:nvPr/>
        </p:nvGrpSpPr>
        <p:grpSpPr>
          <a:xfrm rot="60000">
            <a:off x="9508992" y="4845486"/>
            <a:ext cx="743677" cy="234857"/>
            <a:chOff x="4913307" y="5351100"/>
            <a:chExt cx="940086" cy="307438"/>
          </a:xfrm>
        </p:grpSpPr>
        <p:sp>
          <p:nvSpPr>
            <p:cNvPr id="4465" name="Oval 42">
              <a:extLst>
                <a:ext uri="{FF2B5EF4-FFF2-40B4-BE49-F238E27FC236}">
                  <a16:creationId xmlns:a16="http://schemas.microsoft.com/office/drawing/2014/main" id="{9E86F0C2-0DF1-49D7-A763-159C2B0F2D53}"/>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66" name="Oval 4465">
              <a:extLst>
                <a:ext uri="{FF2B5EF4-FFF2-40B4-BE49-F238E27FC236}">
                  <a16:creationId xmlns:a16="http://schemas.microsoft.com/office/drawing/2014/main" id="{8B677734-4652-4779-9FF5-A9416FF251E4}"/>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467" name="Oval 42">
              <a:extLst>
                <a:ext uri="{FF2B5EF4-FFF2-40B4-BE49-F238E27FC236}">
                  <a16:creationId xmlns:a16="http://schemas.microsoft.com/office/drawing/2014/main" id="{24E496CA-E4CF-444C-B25A-276E007B9721}"/>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68" name="Oval 4467">
              <a:extLst>
                <a:ext uri="{FF2B5EF4-FFF2-40B4-BE49-F238E27FC236}">
                  <a16:creationId xmlns:a16="http://schemas.microsoft.com/office/drawing/2014/main" id="{A06620C4-EA2D-4965-8304-A4A79971901C}"/>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51" name="Group 4450">
            <a:extLst>
              <a:ext uri="{FF2B5EF4-FFF2-40B4-BE49-F238E27FC236}">
                <a16:creationId xmlns:a16="http://schemas.microsoft.com/office/drawing/2014/main" id="{789FF655-D621-4513-B005-2C632E92DF56}"/>
              </a:ext>
            </a:extLst>
          </p:cNvPr>
          <p:cNvGrpSpPr/>
          <p:nvPr/>
        </p:nvGrpSpPr>
        <p:grpSpPr>
          <a:xfrm rot="10860000">
            <a:off x="9976475" y="4925286"/>
            <a:ext cx="488989" cy="155342"/>
            <a:chOff x="4913307" y="5455189"/>
            <a:chExt cx="618134" cy="203349"/>
          </a:xfrm>
        </p:grpSpPr>
        <p:sp>
          <p:nvSpPr>
            <p:cNvPr id="4463" name="Oval 42">
              <a:extLst>
                <a:ext uri="{FF2B5EF4-FFF2-40B4-BE49-F238E27FC236}">
                  <a16:creationId xmlns:a16="http://schemas.microsoft.com/office/drawing/2014/main" id="{F16F0EE0-2BD4-444A-BD2C-D38223B2ABE5}"/>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64" name="Oval 4463">
              <a:extLst>
                <a:ext uri="{FF2B5EF4-FFF2-40B4-BE49-F238E27FC236}">
                  <a16:creationId xmlns:a16="http://schemas.microsoft.com/office/drawing/2014/main" id="{93E1B4BC-3146-4ED9-AB8A-E42AD966F720}"/>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69" name="Group 4468">
            <a:extLst>
              <a:ext uri="{FF2B5EF4-FFF2-40B4-BE49-F238E27FC236}">
                <a16:creationId xmlns:a16="http://schemas.microsoft.com/office/drawing/2014/main" id="{BC21449B-868B-4801-A529-3770792B4802}"/>
              </a:ext>
            </a:extLst>
          </p:cNvPr>
          <p:cNvGrpSpPr/>
          <p:nvPr/>
        </p:nvGrpSpPr>
        <p:grpSpPr>
          <a:xfrm>
            <a:off x="9288695" y="3336672"/>
            <a:ext cx="478598" cy="184402"/>
            <a:chOff x="5800681" y="2840993"/>
            <a:chExt cx="604997" cy="231167"/>
          </a:xfrm>
        </p:grpSpPr>
        <p:sp>
          <p:nvSpPr>
            <p:cNvPr id="4470" name="Oval 42">
              <a:extLst>
                <a:ext uri="{FF2B5EF4-FFF2-40B4-BE49-F238E27FC236}">
                  <a16:creationId xmlns:a16="http://schemas.microsoft.com/office/drawing/2014/main" id="{675CF5D5-2AEB-4FA1-8A8D-68AEB6FF4F4A}"/>
                </a:ext>
              </a:extLst>
            </p:cNvPr>
            <p:cNvSpPr/>
            <p:nvPr/>
          </p:nvSpPr>
          <p:spPr>
            <a:xfrm rot="10696810">
              <a:off x="5800681" y="2840993"/>
              <a:ext cx="604997" cy="23116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 name="connsiteX0" fmla="*/ 13390 w 618778"/>
                <a:gd name="connsiteY0" fmla="*/ 105293 h 216830"/>
                <a:gd name="connsiteX1" fmla="*/ 17511 w 618778"/>
                <a:gd name="connsiteY1" fmla="*/ 83091 h 216830"/>
                <a:gd name="connsiteX2" fmla="*/ 124191 w 618778"/>
                <a:gd name="connsiteY2" fmla="*/ 75470 h 216830"/>
                <a:gd name="connsiteX3" fmla="*/ 302552 w 618778"/>
                <a:gd name="connsiteY3" fmla="*/ 538 h 216830"/>
                <a:gd name="connsiteX4" fmla="*/ 448123 w 618778"/>
                <a:gd name="connsiteY4" fmla="*/ 45249 h 216830"/>
                <a:gd name="connsiteX5" fmla="*/ 613592 w 618778"/>
                <a:gd name="connsiteY5" fmla="*/ 120533 h 216830"/>
                <a:gd name="connsiteX6" fmla="*/ 573159 w 618778"/>
                <a:gd name="connsiteY6" fmla="*/ 212445 h 216830"/>
                <a:gd name="connsiteX7" fmla="*/ 309681 w 618778"/>
                <a:gd name="connsiteY7" fmla="*/ 203348 h 216830"/>
                <a:gd name="connsiteX8" fmla="*/ 148956 w 618778"/>
                <a:gd name="connsiteY8" fmla="*/ 142146 h 216830"/>
                <a:gd name="connsiteX9" fmla="*/ 13390 w 618778"/>
                <a:gd name="connsiteY9" fmla="*/ 105293 h 216830"/>
                <a:gd name="connsiteX0" fmla="*/ 13390 w 635553"/>
                <a:gd name="connsiteY0" fmla="*/ 109591 h 221128"/>
                <a:gd name="connsiteX1" fmla="*/ 17511 w 635553"/>
                <a:gd name="connsiteY1" fmla="*/ 87389 h 221128"/>
                <a:gd name="connsiteX2" fmla="*/ 124191 w 635553"/>
                <a:gd name="connsiteY2" fmla="*/ 79768 h 221128"/>
                <a:gd name="connsiteX3" fmla="*/ 302552 w 635553"/>
                <a:gd name="connsiteY3" fmla="*/ 4836 h 221128"/>
                <a:gd name="connsiteX4" fmla="*/ 589554 w 635553"/>
                <a:gd name="connsiteY4" fmla="*/ 19154 h 221128"/>
                <a:gd name="connsiteX5" fmla="*/ 613592 w 635553"/>
                <a:gd name="connsiteY5" fmla="*/ 124831 h 221128"/>
                <a:gd name="connsiteX6" fmla="*/ 573159 w 635553"/>
                <a:gd name="connsiteY6" fmla="*/ 216743 h 221128"/>
                <a:gd name="connsiteX7" fmla="*/ 309681 w 635553"/>
                <a:gd name="connsiteY7" fmla="*/ 207646 h 221128"/>
                <a:gd name="connsiteX8" fmla="*/ 148956 w 635553"/>
                <a:gd name="connsiteY8" fmla="*/ 146444 h 221128"/>
                <a:gd name="connsiteX9" fmla="*/ 13390 w 635553"/>
                <a:gd name="connsiteY9" fmla="*/ 109591 h 221128"/>
                <a:gd name="connsiteX0" fmla="*/ 13390 w 604600"/>
                <a:gd name="connsiteY0" fmla="*/ 109591 h 221906"/>
                <a:gd name="connsiteX1" fmla="*/ 17511 w 604600"/>
                <a:gd name="connsiteY1" fmla="*/ 87389 h 221906"/>
                <a:gd name="connsiteX2" fmla="*/ 124191 w 604600"/>
                <a:gd name="connsiteY2" fmla="*/ 79768 h 221906"/>
                <a:gd name="connsiteX3" fmla="*/ 302552 w 604600"/>
                <a:gd name="connsiteY3" fmla="*/ 4836 h 221906"/>
                <a:gd name="connsiteX4" fmla="*/ 589554 w 604600"/>
                <a:gd name="connsiteY4" fmla="*/ 19154 h 221906"/>
                <a:gd name="connsiteX5" fmla="*/ 490037 w 604600"/>
                <a:gd name="connsiteY5" fmla="*/ 113494 h 221906"/>
                <a:gd name="connsiteX6" fmla="*/ 573159 w 604600"/>
                <a:gd name="connsiteY6" fmla="*/ 216743 h 221906"/>
                <a:gd name="connsiteX7" fmla="*/ 309681 w 604600"/>
                <a:gd name="connsiteY7" fmla="*/ 207646 h 221906"/>
                <a:gd name="connsiteX8" fmla="*/ 148956 w 604600"/>
                <a:gd name="connsiteY8" fmla="*/ 146444 h 221906"/>
                <a:gd name="connsiteX9" fmla="*/ 13390 w 604600"/>
                <a:gd name="connsiteY9" fmla="*/ 109591 h 221906"/>
                <a:gd name="connsiteX0" fmla="*/ 30631 w 621841"/>
                <a:gd name="connsiteY0" fmla="*/ 109591 h 221906"/>
                <a:gd name="connsiteX1" fmla="*/ 34752 w 621841"/>
                <a:gd name="connsiteY1" fmla="*/ 87389 h 221906"/>
                <a:gd name="connsiteX2" fmla="*/ 141432 w 621841"/>
                <a:gd name="connsiteY2" fmla="*/ 79768 h 221906"/>
                <a:gd name="connsiteX3" fmla="*/ 319793 w 621841"/>
                <a:gd name="connsiteY3" fmla="*/ 4836 h 221906"/>
                <a:gd name="connsiteX4" fmla="*/ 606795 w 621841"/>
                <a:gd name="connsiteY4" fmla="*/ 19154 h 221906"/>
                <a:gd name="connsiteX5" fmla="*/ 507278 w 621841"/>
                <a:gd name="connsiteY5" fmla="*/ 113494 h 221906"/>
                <a:gd name="connsiteX6" fmla="*/ 590400 w 621841"/>
                <a:gd name="connsiteY6" fmla="*/ 216743 h 221906"/>
                <a:gd name="connsiteX7" fmla="*/ 326922 w 621841"/>
                <a:gd name="connsiteY7" fmla="*/ 207646 h 221906"/>
                <a:gd name="connsiteX8" fmla="*/ 19934 w 621841"/>
                <a:gd name="connsiteY8" fmla="*/ 179172 h 221906"/>
                <a:gd name="connsiteX9" fmla="*/ 30631 w 621841"/>
                <a:gd name="connsiteY9" fmla="*/ 109591 h 221906"/>
                <a:gd name="connsiteX0" fmla="*/ 30631 w 621841"/>
                <a:gd name="connsiteY0" fmla="*/ 132776 h 245091"/>
                <a:gd name="connsiteX1" fmla="*/ 34752 w 621841"/>
                <a:gd name="connsiteY1" fmla="*/ 110574 h 245091"/>
                <a:gd name="connsiteX2" fmla="*/ 60914 w 621841"/>
                <a:gd name="connsiteY2" fmla="*/ 3411 h 245091"/>
                <a:gd name="connsiteX3" fmla="*/ 319793 w 621841"/>
                <a:gd name="connsiteY3" fmla="*/ 28021 h 245091"/>
                <a:gd name="connsiteX4" fmla="*/ 606795 w 621841"/>
                <a:gd name="connsiteY4" fmla="*/ 42339 h 245091"/>
                <a:gd name="connsiteX5" fmla="*/ 507278 w 621841"/>
                <a:gd name="connsiteY5" fmla="*/ 136679 h 245091"/>
                <a:gd name="connsiteX6" fmla="*/ 590400 w 621841"/>
                <a:gd name="connsiteY6" fmla="*/ 239928 h 245091"/>
                <a:gd name="connsiteX7" fmla="*/ 326922 w 621841"/>
                <a:gd name="connsiteY7" fmla="*/ 230831 h 245091"/>
                <a:gd name="connsiteX8" fmla="*/ 19934 w 621841"/>
                <a:gd name="connsiteY8" fmla="*/ 202357 h 245091"/>
                <a:gd name="connsiteX9" fmla="*/ 30631 w 621841"/>
                <a:gd name="connsiteY9" fmla="*/ 132776 h 245091"/>
                <a:gd name="connsiteX0" fmla="*/ 35320 w 626530"/>
                <a:gd name="connsiteY0" fmla="*/ 133470 h 245785"/>
                <a:gd name="connsiteX1" fmla="*/ 167755 w 626530"/>
                <a:gd name="connsiteY1" fmla="*/ 122755 h 245785"/>
                <a:gd name="connsiteX2" fmla="*/ 65603 w 626530"/>
                <a:gd name="connsiteY2" fmla="*/ 4105 h 245785"/>
                <a:gd name="connsiteX3" fmla="*/ 324482 w 626530"/>
                <a:gd name="connsiteY3" fmla="*/ 28715 h 245785"/>
                <a:gd name="connsiteX4" fmla="*/ 611484 w 626530"/>
                <a:gd name="connsiteY4" fmla="*/ 43033 h 245785"/>
                <a:gd name="connsiteX5" fmla="*/ 511967 w 626530"/>
                <a:gd name="connsiteY5" fmla="*/ 137373 h 245785"/>
                <a:gd name="connsiteX6" fmla="*/ 595089 w 626530"/>
                <a:gd name="connsiteY6" fmla="*/ 240622 h 245785"/>
                <a:gd name="connsiteX7" fmla="*/ 331611 w 626530"/>
                <a:gd name="connsiteY7" fmla="*/ 231525 h 245785"/>
                <a:gd name="connsiteX8" fmla="*/ 24623 w 626530"/>
                <a:gd name="connsiteY8" fmla="*/ 203051 h 245785"/>
                <a:gd name="connsiteX9" fmla="*/ 35320 w 626530"/>
                <a:gd name="connsiteY9" fmla="*/ 133470 h 245785"/>
                <a:gd name="connsiteX0" fmla="*/ 3072 w 604979"/>
                <a:gd name="connsiteY0" fmla="*/ 203051 h 245785"/>
                <a:gd name="connsiteX1" fmla="*/ 146204 w 604979"/>
                <a:gd name="connsiteY1" fmla="*/ 122755 h 245785"/>
                <a:gd name="connsiteX2" fmla="*/ 44052 w 604979"/>
                <a:gd name="connsiteY2" fmla="*/ 4105 h 245785"/>
                <a:gd name="connsiteX3" fmla="*/ 302931 w 604979"/>
                <a:gd name="connsiteY3" fmla="*/ 28715 h 245785"/>
                <a:gd name="connsiteX4" fmla="*/ 589933 w 604979"/>
                <a:gd name="connsiteY4" fmla="*/ 43033 h 245785"/>
                <a:gd name="connsiteX5" fmla="*/ 490416 w 604979"/>
                <a:gd name="connsiteY5" fmla="*/ 137373 h 245785"/>
                <a:gd name="connsiteX6" fmla="*/ 573538 w 604979"/>
                <a:gd name="connsiteY6" fmla="*/ 240622 h 245785"/>
                <a:gd name="connsiteX7" fmla="*/ 310060 w 604979"/>
                <a:gd name="connsiteY7" fmla="*/ 231525 h 245785"/>
                <a:gd name="connsiteX8" fmla="*/ 3072 w 604979"/>
                <a:gd name="connsiteY8" fmla="*/ 203051 h 245785"/>
                <a:gd name="connsiteX0" fmla="*/ 3072 w 604979"/>
                <a:gd name="connsiteY0" fmla="*/ 201519 h 244253"/>
                <a:gd name="connsiteX1" fmla="*/ 146204 w 604979"/>
                <a:gd name="connsiteY1" fmla="*/ 121223 h 244253"/>
                <a:gd name="connsiteX2" fmla="*/ 44052 w 604979"/>
                <a:gd name="connsiteY2" fmla="*/ 2573 h 244253"/>
                <a:gd name="connsiteX3" fmla="*/ 307335 w 604979"/>
                <a:gd name="connsiteY3" fmla="*/ 39759 h 244253"/>
                <a:gd name="connsiteX4" fmla="*/ 589933 w 604979"/>
                <a:gd name="connsiteY4" fmla="*/ 41501 h 244253"/>
                <a:gd name="connsiteX5" fmla="*/ 490416 w 604979"/>
                <a:gd name="connsiteY5" fmla="*/ 135841 h 244253"/>
                <a:gd name="connsiteX6" fmla="*/ 573538 w 604979"/>
                <a:gd name="connsiteY6" fmla="*/ 239090 h 244253"/>
                <a:gd name="connsiteX7" fmla="*/ 310060 w 604979"/>
                <a:gd name="connsiteY7" fmla="*/ 229993 h 244253"/>
                <a:gd name="connsiteX8" fmla="*/ 3072 w 604979"/>
                <a:gd name="connsiteY8" fmla="*/ 201519 h 244253"/>
                <a:gd name="connsiteX0" fmla="*/ 3090 w 604997"/>
                <a:gd name="connsiteY0" fmla="*/ 201519 h 241388"/>
                <a:gd name="connsiteX1" fmla="*/ 146222 w 604997"/>
                <a:gd name="connsiteY1" fmla="*/ 121223 h 241388"/>
                <a:gd name="connsiteX2" fmla="*/ 44070 w 604997"/>
                <a:gd name="connsiteY2" fmla="*/ 2573 h 241388"/>
                <a:gd name="connsiteX3" fmla="*/ 307353 w 604997"/>
                <a:gd name="connsiteY3" fmla="*/ 39759 h 241388"/>
                <a:gd name="connsiteX4" fmla="*/ 589951 w 604997"/>
                <a:gd name="connsiteY4" fmla="*/ 41501 h 241388"/>
                <a:gd name="connsiteX5" fmla="*/ 490434 w 604997"/>
                <a:gd name="connsiteY5" fmla="*/ 135841 h 241388"/>
                <a:gd name="connsiteX6" fmla="*/ 573556 w 604997"/>
                <a:gd name="connsiteY6" fmla="*/ 239090 h 241388"/>
                <a:gd name="connsiteX7" fmla="*/ 310650 w 604997"/>
                <a:gd name="connsiteY7" fmla="*/ 210111 h 241388"/>
                <a:gd name="connsiteX8" fmla="*/ 3090 w 604997"/>
                <a:gd name="connsiteY8" fmla="*/ 201519 h 24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997" h="241388">
                  <a:moveTo>
                    <a:pt x="3090" y="201519"/>
                  </a:moveTo>
                  <a:cubicBezTo>
                    <a:pt x="-24315" y="186704"/>
                    <a:pt x="139392" y="154381"/>
                    <a:pt x="146222" y="121223"/>
                  </a:cubicBezTo>
                  <a:cubicBezTo>
                    <a:pt x="153052" y="88065"/>
                    <a:pt x="17215" y="16150"/>
                    <a:pt x="44070" y="2573"/>
                  </a:cubicBezTo>
                  <a:cubicBezTo>
                    <a:pt x="70925" y="-11004"/>
                    <a:pt x="216373" y="33271"/>
                    <a:pt x="307353" y="39759"/>
                  </a:cubicBezTo>
                  <a:cubicBezTo>
                    <a:pt x="398333" y="46247"/>
                    <a:pt x="539299" y="23254"/>
                    <a:pt x="589951" y="41501"/>
                  </a:cubicBezTo>
                  <a:cubicBezTo>
                    <a:pt x="647952" y="53921"/>
                    <a:pt x="521749" y="110401"/>
                    <a:pt x="490434" y="135841"/>
                  </a:cubicBezTo>
                  <a:cubicBezTo>
                    <a:pt x="500276" y="152669"/>
                    <a:pt x="603520" y="226712"/>
                    <a:pt x="573556" y="239090"/>
                  </a:cubicBezTo>
                  <a:cubicBezTo>
                    <a:pt x="543592" y="251468"/>
                    <a:pt x="367800" y="209794"/>
                    <a:pt x="310650" y="210111"/>
                  </a:cubicBezTo>
                  <a:cubicBezTo>
                    <a:pt x="253500" y="210428"/>
                    <a:pt x="30495" y="216334"/>
                    <a:pt x="3090" y="201519"/>
                  </a:cubicBezTo>
                  <a:close/>
                </a:path>
              </a:pathLst>
            </a:custGeom>
            <a:gradFill flip="none" rotWithShape="1">
              <a:gsLst>
                <a:gs pos="10000">
                  <a:srgbClr val="FFEAD5"/>
                </a:gs>
                <a:gs pos="100000">
                  <a:srgbClr val="F0AB00">
                    <a:lumMod val="50000"/>
                  </a:srgbClr>
                </a:gs>
              </a:gsLst>
              <a:path path="rect">
                <a:fillToRect l="50000" t="50000" r="50000" b="50000"/>
              </a:path>
              <a:tileRect/>
            </a:gradFill>
            <a:ln w="6350" cap="flat" cmpd="sng" algn="ctr">
              <a:solidFill>
                <a:srgbClr val="F0AB00">
                  <a:lumMod val="50000"/>
                </a:srgbClr>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71" name="Oval 4470">
              <a:extLst>
                <a:ext uri="{FF2B5EF4-FFF2-40B4-BE49-F238E27FC236}">
                  <a16:creationId xmlns:a16="http://schemas.microsoft.com/office/drawing/2014/main" id="{8D9636A0-F113-439F-9487-B93A7882CCB0}"/>
                </a:ext>
              </a:extLst>
            </p:cNvPr>
            <p:cNvSpPr/>
            <p:nvPr/>
          </p:nvSpPr>
          <p:spPr>
            <a:xfrm rot="10860000">
              <a:off x="6049654" y="2912537"/>
              <a:ext cx="92691" cy="88077"/>
            </a:xfrm>
            <a:prstGeom prst="ellipse">
              <a:avLst/>
            </a:prstGeom>
            <a:gradFill flip="none" rotWithShape="1">
              <a:gsLst>
                <a:gs pos="14000">
                  <a:srgbClr val="F0AB00">
                    <a:lumMod val="40000"/>
                    <a:lumOff val="60000"/>
                  </a:srgbClr>
                </a:gs>
                <a:gs pos="55000">
                  <a:srgbClr val="F0AB00">
                    <a:lumMod val="50000"/>
                  </a:srgbClr>
                </a:gs>
                <a:gs pos="100000">
                  <a:srgbClr val="F0AB00">
                    <a:lumMod val="50000"/>
                  </a:srgbClr>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4472" name="TextBox 4471">
            <a:extLst>
              <a:ext uri="{FF2B5EF4-FFF2-40B4-BE49-F238E27FC236}">
                <a16:creationId xmlns:a16="http://schemas.microsoft.com/office/drawing/2014/main" id="{468EFC37-C2E6-44BD-87FE-55CF768EDBC0}"/>
              </a:ext>
            </a:extLst>
          </p:cNvPr>
          <p:cNvSpPr txBox="1"/>
          <p:nvPr/>
        </p:nvSpPr>
        <p:spPr>
          <a:xfrm>
            <a:off x="9136548" y="3504824"/>
            <a:ext cx="894329" cy="297761"/>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Fibroblast</a:t>
            </a:r>
          </a:p>
        </p:txBody>
      </p:sp>
      <p:sp>
        <p:nvSpPr>
          <p:cNvPr id="4473" name="TextBox 4472">
            <a:extLst>
              <a:ext uri="{FF2B5EF4-FFF2-40B4-BE49-F238E27FC236}">
                <a16:creationId xmlns:a16="http://schemas.microsoft.com/office/drawing/2014/main" id="{9512E173-8338-4F9E-A8F4-8D8B659122B6}"/>
              </a:ext>
            </a:extLst>
          </p:cNvPr>
          <p:cNvSpPr txBox="1"/>
          <p:nvPr/>
        </p:nvSpPr>
        <p:spPr>
          <a:xfrm>
            <a:off x="8719447" y="4093412"/>
            <a:ext cx="753732" cy="246221"/>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Mast cells</a:t>
            </a:r>
          </a:p>
        </p:txBody>
      </p:sp>
      <p:sp>
        <p:nvSpPr>
          <p:cNvPr id="4474" name="TextBox 4473">
            <a:extLst>
              <a:ext uri="{FF2B5EF4-FFF2-40B4-BE49-F238E27FC236}">
                <a16:creationId xmlns:a16="http://schemas.microsoft.com/office/drawing/2014/main" id="{87685A1D-8B2E-43D1-95F2-A41315E670A3}"/>
              </a:ext>
            </a:extLst>
          </p:cNvPr>
          <p:cNvSpPr txBox="1"/>
          <p:nvPr/>
        </p:nvSpPr>
        <p:spPr>
          <a:xfrm>
            <a:off x="9746419" y="2873692"/>
            <a:ext cx="825120" cy="297761"/>
          </a:xfrm>
          <a:prstGeom prst="rect">
            <a:avLst/>
          </a:prstGeom>
          <a:noFill/>
        </p:spPr>
        <p:txBody>
          <a:bodyPr wrap="non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Collagen</a:t>
            </a:r>
          </a:p>
        </p:txBody>
      </p:sp>
      <p:sp>
        <p:nvSpPr>
          <p:cNvPr id="4475" name="Freeform: Shape 4474">
            <a:extLst>
              <a:ext uri="{FF2B5EF4-FFF2-40B4-BE49-F238E27FC236}">
                <a16:creationId xmlns:a16="http://schemas.microsoft.com/office/drawing/2014/main" id="{381FC309-F1A5-49FB-8BA7-DB401006B9B1}"/>
              </a:ext>
            </a:extLst>
          </p:cNvPr>
          <p:cNvSpPr>
            <a:spLocks noChangeAspect="1"/>
          </p:cNvSpPr>
          <p:nvPr/>
        </p:nvSpPr>
        <p:spPr>
          <a:xfrm rot="17294740">
            <a:off x="9490105" y="2885044"/>
            <a:ext cx="206654" cy="36167"/>
          </a:xfrm>
          <a:custGeom>
            <a:avLst/>
            <a:gdLst>
              <a:gd name="connsiteX0" fmla="*/ 0 w 485775"/>
              <a:gd name="connsiteY0" fmla="*/ 133509 h 133509"/>
              <a:gd name="connsiteX1" fmla="*/ 142875 w 485775"/>
              <a:gd name="connsiteY1" fmla="*/ 159 h 133509"/>
              <a:gd name="connsiteX2" fmla="*/ 304800 w 485775"/>
              <a:gd name="connsiteY2" fmla="*/ 104934 h 133509"/>
              <a:gd name="connsiteX3" fmla="*/ 485775 w 485775"/>
              <a:gd name="connsiteY3" fmla="*/ 38259 h 133509"/>
              <a:gd name="connsiteX4" fmla="*/ 485775 w 485775"/>
              <a:gd name="connsiteY4" fmla="*/ 38259 h 133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133509">
                <a:moveTo>
                  <a:pt x="0" y="133509"/>
                </a:moveTo>
                <a:cubicBezTo>
                  <a:pt x="46037" y="69215"/>
                  <a:pt x="92075" y="4921"/>
                  <a:pt x="142875" y="159"/>
                </a:cubicBezTo>
                <a:cubicBezTo>
                  <a:pt x="193675" y="-4603"/>
                  <a:pt x="247650" y="98584"/>
                  <a:pt x="304800" y="104934"/>
                </a:cubicBezTo>
                <a:cubicBezTo>
                  <a:pt x="361950" y="111284"/>
                  <a:pt x="485775" y="38259"/>
                  <a:pt x="485775" y="38259"/>
                </a:cubicBezTo>
                <a:lnTo>
                  <a:pt x="485775" y="38259"/>
                </a:lnTo>
              </a:path>
            </a:pathLst>
          </a:custGeom>
          <a:noFill/>
          <a:ln w="28575" cap="flat" cmpd="sng" algn="ctr">
            <a:solidFill>
              <a:srgbClr val="F0AB00"/>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476" name="Freeform: Shape 4475">
            <a:extLst>
              <a:ext uri="{FF2B5EF4-FFF2-40B4-BE49-F238E27FC236}">
                <a16:creationId xmlns:a16="http://schemas.microsoft.com/office/drawing/2014/main" id="{5AEF2DA4-6384-4BDB-BDCC-553590CA6A9C}"/>
              </a:ext>
            </a:extLst>
          </p:cNvPr>
          <p:cNvSpPr>
            <a:spLocks noChangeAspect="1"/>
          </p:cNvSpPr>
          <p:nvPr/>
        </p:nvSpPr>
        <p:spPr>
          <a:xfrm rot="18495127">
            <a:off x="9519232" y="3090170"/>
            <a:ext cx="206654" cy="36167"/>
          </a:xfrm>
          <a:custGeom>
            <a:avLst/>
            <a:gdLst>
              <a:gd name="connsiteX0" fmla="*/ 0 w 485775"/>
              <a:gd name="connsiteY0" fmla="*/ 133509 h 133509"/>
              <a:gd name="connsiteX1" fmla="*/ 142875 w 485775"/>
              <a:gd name="connsiteY1" fmla="*/ 159 h 133509"/>
              <a:gd name="connsiteX2" fmla="*/ 304800 w 485775"/>
              <a:gd name="connsiteY2" fmla="*/ 104934 h 133509"/>
              <a:gd name="connsiteX3" fmla="*/ 485775 w 485775"/>
              <a:gd name="connsiteY3" fmla="*/ 38259 h 133509"/>
              <a:gd name="connsiteX4" fmla="*/ 485775 w 485775"/>
              <a:gd name="connsiteY4" fmla="*/ 38259 h 133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133509">
                <a:moveTo>
                  <a:pt x="0" y="133509"/>
                </a:moveTo>
                <a:cubicBezTo>
                  <a:pt x="46037" y="69215"/>
                  <a:pt x="92075" y="4921"/>
                  <a:pt x="142875" y="159"/>
                </a:cubicBezTo>
                <a:cubicBezTo>
                  <a:pt x="193675" y="-4603"/>
                  <a:pt x="247650" y="98584"/>
                  <a:pt x="304800" y="104934"/>
                </a:cubicBezTo>
                <a:cubicBezTo>
                  <a:pt x="361950" y="111284"/>
                  <a:pt x="485775" y="38259"/>
                  <a:pt x="485775" y="38259"/>
                </a:cubicBezTo>
                <a:lnTo>
                  <a:pt x="485775" y="38259"/>
                </a:lnTo>
              </a:path>
            </a:pathLst>
          </a:custGeom>
          <a:noFill/>
          <a:ln w="28575" cap="flat" cmpd="sng" algn="ctr">
            <a:solidFill>
              <a:srgbClr val="F0AB00"/>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477" name="Freeform: Shape 4476">
            <a:extLst>
              <a:ext uri="{FF2B5EF4-FFF2-40B4-BE49-F238E27FC236}">
                <a16:creationId xmlns:a16="http://schemas.microsoft.com/office/drawing/2014/main" id="{D458A129-AE94-40F9-AE6A-AC191F99B52B}"/>
              </a:ext>
            </a:extLst>
          </p:cNvPr>
          <p:cNvSpPr>
            <a:spLocks noChangeAspect="1"/>
          </p:cNvSpPr>
          <p:nvPr/>
        </p:nvSpPr>
        <p:spPr>
          <a:xfrm rot="7836353">
            <a:off x="9660849" y="2822425"/>
            <a:ext cx="206654" cy="36167"/>
          </a:xfrm>
          <a:custGeom>
            <a:avLst/>
            <a:gdLst>
              <a:gd name="connsiteX0" fmla="*/ 0 w 485775"/>
              <a:gd name="connsiteY0" fmla="*/ 133509 h 133509"/>
              <a:gd name="connsiteX1" fmla="*/ 142875 w 485775"/>
              <a:gd name="connsiteY1" fmla="*/ 159 h 133509"/>
              <a:gd name="connsiteX2" fmla="*/ 304800 w 485775"/>
              <a:gd name="connsiteY2" fmla="*/ 104934 h 133509"/>
              <a:gd name="connsiteX3" fmla="*/ 485775 w 485775"/>
              <a:gd name="connsiteY3" fmla="*/ 38259 h 133509"/>
              <a:gd name="connsiteX4" fmla="*/ 485775 w 485775"/>
              <a:gd name="connsiteY4" fmla="*/ 38259 h 133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133509">
                <a:moveTo>
                  <a:pt x="0" y="133509"/>
                </a:moveTo>
                <a:cubicBezTo>
                  <a:pt x="46037" y="69215"/>
                  <a:pt x="92075" y="4921"/>
                  <a:pt x="142875" y="159"/>
                </a:cubicBezTo>
                <a:cubicBezTo>
                  <a:pt x="193675" y="-4603"/>
                  <a:pt x="247650" y="98584"/>
                  <a:pt x="304800" y="104934"/>
                </a:cubicBezTo>
                <a:cubicBezTo>
                  <a:pt x="361950" y="111284"/>
                  <a:pt x="485775" y="38259"/>
                  <a:pt x="485775" y="38259"/>
                </a:cubicBezTo>
                <a:lnTo>
                  <a:pt x="485775" y="38259"/>
                </a:lnTo>
              </a:path>
            </a:pathLst>
          </a:custGeom>
          <a:noFill/>
          <a:ln w="28575" cap="flat" cmpd="sng" algn="ctr">
            <a:solidFill>
              <a:srgbClr val="F0AB00"/>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cxnSp>
        <p:nvCxnSpPr>
          <p:cNvPr id="4478" name="Straight Arrow Connector 4477">
            <a:extLst>
              <a:ext uri="{FF2B5EF4-FFF2-40B4-BE49-F238E27FC236}">
                <a16:creationId xmlns:a16="http://schemas.microsoft.com/office/drawing/2014/main" id="{82D5936A-C068-4AF7-9DEA-973546B71636}"/>
              </a:ext>
            </a:extLst>
          </p:cNvPr>
          <p:cNvCxnSpPr>
            <a:cxnSpLocks/>
          </p:cNvCxnSpPr>
          <p:nvPr/>
        </p:nvCxnSpPr>
        <p:spPr>
          <a:xfrm flipV="1">
            <a:off x="8829518" y="3402405"/>
            <a:ext cx="201579" cy="167879"/>
          </a:xfrm>
          <a:prstGeom prst="straightConnector1">
            <a:avLst/>
          </a:prstGeom>
          <a:noFill/>
          <a:ln w="19050" cap="flat" cmpd="sng" algn="ctr">
            <a:solidFill>
              <a:srgbClr val="FFFFFF">
                <a:lumMod val="50000"/>
              </a:srgbClr>
            </a:solidFill>
            <a:prstDash val="solid"/>
            <a:headEnd type="none" w="med" len="med"/>
            <a:tailEnd type="triangle" w="med" len="med"/>
          </a:ln>
          <a:effectLst/>
        </p:spPr>
      </p:cxnSp>
      <p:grpSp>
        <p:nvGrpSpPr>
          <p:cNvPr id="4479" name="Group 4478">
            <a:extLst>
              <a:ext uri="{FF2B5EF4-FFF2-40B4-BE49-F238E27FC236}">
                <a16:creationId xmlns:a16="http://schemas.microsoft.com/office/drawing/2014/main" id="{8BF18D9D-F3F7-4D9B-92A5-EF1DC664028B}"/>
              </a:ext>
            </a:extLst>
          </p:cNvPr>
          <p:cNvGrpSpPr/>
          <p:nvPr/>
        </p:nvGrpSpPr>
        <p:grpSpPr>
          <a:xfrm rot="60000">
            <a:off x="8701736" y="4668644"/>
            <a:ext cx="1771486" cy="260609"/>
            <a:chOff x="3738169" y="5243361"/>
            <a:chExt cx="2239344" cy="341148"/>
          </a:xfrm>
        </p:grpSpPr>
        <p:grpSp>
          <p:nvGrpSpPr>
            <p:cNvPr id="4480" name="Group 4479">
              <a:extLst>
                <a:ext uri="{FF2B5EF4-FFF2-40B4-BE49-F238E27FC236}">
                  <a16:creationId xmlns:a16="http://schemas.microsoft.com/office/drawing/2014/main" id="{1A14C677-286C-459E-A7F2-2B42A63C1CFF}"/>
                </a:ext>
              </a:extLst>
            </p:cNvPr>
            <p:cNvGrpSpPr/>
            <p:nvPr/>
          </p:nvGrpSpPr>
          <p:grpSpPr>
            <a:xfrm>
              <a:off x="3738169" y="5277071"/>
              <a:ext cx="940086" cy="307438"/>
              <a:chOff x="4913307" y="5351100"/>
              <a:chExt cx="940086" cy="307438"/>
            </a:xfrm>
          </p:grpSpPr>
          <p:sp>
            <p:nvSpPr>
              <p:cNvPr id="4495" name="Oval 42">
                <a:extLst>
                  <a:ext uri="{FF2B5EF4-FFF2-40B4-BE49-F238E27FC236}">
                    <a16:creationId xmlns:a16="http://schemas.microsoft.com/office/drawing/2014/main" id="{CFC15EC1-4D2D-4F58-BA95-9017CC1317ED}"/>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96" name="Oval 4495">
                <a:extLst>
                  <a:ext uri="{FF2B5EF4-FFF2-40B4-BE49-F238E27FC236}">
                    <a16:creationId xmlns:a16="http://schemas.microsoft.com/office/drawing/2014/main" id="{46855FA9-9056-4E10-BEE3-F26A23F5AF43}"/>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497" name="Oval 42">
                <a:extLst>
                  <a:ext uri="{FF2B5EF4-FFF2-40B4-BE49-F238E27FC236}">
                    <a16:creationId xmlns:a16="http://schemas.microsoft.com/office/drawing/2014/main" id="{22552539-B9C0-4BF6-BBA0-068FD39B300F}"/>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98" name="Oval 4497">
                <a:extLst>
                  <a:ext uri="{FF2B5EF4-FFF2-40B4-BE49-F238E27FC236}">
                    <a16:creationId xmlns:a16="http://schemas.microsoft.com/office/drawing/2014/main" id="{D94B05C6-E5C9-4214-8A4F-87B22F142181}"/>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81" name="Group 4480">
              <a:extLst>
                <a:ext uri="{FF2B5EF4-FFF2-40B4-BE49-F238E27FC236}">
                  <a16:creationId xmlns:a16="http://schemas.microsoft.com/office/drawing/2014/main" id="{1AA3D149-4F8D-41CE-B865-76425D5CA86C}"/>
                </a:ext>
              </a:extLst>
            </p:cNvPr>
            <p:cNvGrpSpPr/>
            <p:nvPr/>
          </p:nvGrpSpPr>
          <p:grpSpPr>
            <a:xfrm rot="10800000">
              <a:off x="4329935" y="5373754"/>
              <a:ext cx="618134" cy="203349"/>
              <a:chOff x="4913307" y="5455189"/>
              <a:chExt cx="618134" cy="203349"/>
            </a:xfrm>
          </p:grpSpPr>
          <p:sp>
            <p:nvSpPr>
              <p:cNvPr id="4493" name="Oval 42">
                <a:extLst>
                  <a:ext uri="{FF2B5EF4-FFF2-40B4-BE49-F238E27FC236}">
                    <a16:creationId xmlns:a16="http://schemas.microsoft.com/office/drawing/2014/main" id="{1361840C-8D58-49F6-B0C2-74A7D5F3F4FC}"/>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94" name="Oval 4493">
                <a:extLst>
                  <a:ext uri="{FF2B5EF4-FFF2-40B4-BE49-F238E27FC236}">
                    <a16:creationId xmlns:a16="http://schemas.microsoft.com/office/drawing/2014/main" id="{8CC2B694-CE94-4D92-9617-CA982B2777F5}"/>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82" name="Group 4481">
              <a:extLst>
                <a:ext uri="{FF2B5EF4-FFF2-40B4-BE49-F238E27FC236}">
                  <a16:creationId xmlns:a16="http://schemas.microsoft.com/office/drawing/2014/main" id="{F2970C68-39B4-4998-A009-A5284A67EA41}"/>
                </a:ext>
              </a:extLst>
            </p:cNvPr>
            <p:cNvGrpSpPr/>
            <p:nvPr/>
          </p:nvGrpSpPr>
          <p:grpSpPr>
            <a:xfrm>
              <a:off x="4851432" y="5369260"/>
              <a:ext cx="618134" cy="203349"/>
              <a:chOff x="4918004" y="5148985"/>
              <a:chExt cx="618134" cy="203349"/>
            </a:xfrm>
          </p:grpSpPr>
          <p:sp>
            <p:nvSpPr>
              <p:cNvPr id="4491" name="Oval 42">
                <a:extLst>
                  <a:ext uri="{FF2B5EF4-FFF2-40B4-BE49-F238E27FC236}">
                    <a16:creationId xmlns:a16="http://schemas.microsoft.com/office/drawing/2014/main" id="{253237D0-5BB8-410A-94C8-6A5C821A2440}"/>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92" name="Oval 4491">
                <a:extLst>
                  <a:ext uri="{FF2B5EF4-FFF2-40B4-BE49-F238E27FC236}">
                    <a16:creationId xmlns:a16="http://schemas.microsoft.com/office/drawing/2014/main" id="{80C4E875-DBB3-42D9-BF66-4D0B86EFC53C}"/>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4483" name="Oval 42">
              <a:extLst>
                <a:ext uri="{FF2B5EF4-FFF2-40B4-BE49-F238E27FC236}">
                  <a16:creationId xmlns:a16="http://schemas.microsoft.com/office/drawing/2014/main" id="{0A63F2CD-4A7C-4C01-A179-C7F510AAC5DC}"/>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84" name="Oval 4483">
              <a:extLst>
                <a:ext uri="{FF2B5EF4-FFF2-40B4-BE49-F238E27FC236}">
                  <a16:creationId xmlns:a16="http://schemas.microsoft.com/office/drawing/2014/main" id="{8FE8FC5E-3795-431D-BA46-AC623F2924D9}"/>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485" name="Group 4484">
              <a:extLst>
                <a:ext uri="{FF2B5EF4-FFF2-40B4-BE49-F238E27FC236}">
                  <a16:creationId xmlns:a16="http://schemas.microsoft.com/office/drawing/2014/main" id="{88CDF4B6-561D-4164-B24D-AFD253894D0C}"/>
                </a:ext>
              </a:extLst>
            </p:cNvPr>
            <p:cNvGrpSpPr/>
            <p:nvPr/>
          </p:nvGrpSpPr>
          <p:grpSpPr>
            <a:xfrm>
              <a:off x="5116366" y="5243361"/>
              <a:ext cx="618134" cy="203349"/>
              <a:chOff x="4918004" y="5148985"/>
              <a:chExt cx="618134" cy="203349"/>
            </a:xfrm>
          </p:grpSpPr>
          <p:sp>
            <p:nvSpPr>
              <p:cNvPr id="4489" name="Oval 42">
                <a:extLst>
                  <a:ext uri="{FF2B5EF4-FFF2-40B4-BE49-F238E27FC236}">
                    <a16:creationId xmlns:a16="http://schemas.microsoft.com/office/drawing/2014/main" id="{993C3DE4-6126-4951-AE02-53FF7DBAAE87}"/>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90" name="Oval 4489">
                <a:extLst>
                  <a:ext uri="{FF2B5EF4-FFF2-40B4-BE49-F238E27FC236}">
                    <a16:creationId xmlns:a16="http://schemas.microsoft.com/office/drawing/2014/main" id="{27FD3652-A112-4602-A176-7A819F063565}"/>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486" name="Group 4485">
              <a:extLst>
                <a:ext uri="{FF2B5EF4-FFF2-40B4-BE49-F238E27FC236}">
                  <a16:creationId xmlns:a16="http://schemas.microsoft.com/office/drawing/2014/main" id="{EB6CD1E3-1FA8-4CDB-BBDB-B3DB0DD64372}"/>
                </a:ext>
              </a:extLst>
            </p:cNvPr>
            <p:cNvGrpSpPr/>
            <p:nvPr/>
          </p:nvGrpSpPr>
          <p:grpSpPr>
            <a:xfrm>
              <a:off x="5359379" y="5351285"/>
              <a:ext cx="618134" cy="203349"/>
              <a:chOff x="4918004" y="5148985"/>
              <a:chExt cx="618134" cy="203349"/>
            </a:xfrm>
          </p:grpSpPr>
          <p:sp>
            <p:nvSpPr>
              <p:cNvPr id="4487" name="Oval 42">
                <a:extLst>
                  <a:ext uri="{FF2B5EF4-FFF2-40B4-BE49-F238E27FC236}">
                    <a16:creationId xmlns:a16="http://schemas.microsoft.com/office/drawing/2014/main" id="{60945F37-D5C3-42A4-BBD5-FC336523516F}"/>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488" name="Oval 4487">
                <a:extLst>
                  <a:ext uri="{FF2B5EF4-FFF2-40B4-BE49-F238E27FC236}">
                    <a16:creationId xmlns:a16="http://schemas.microsoft.com/office/drawing/2014/main" id="{F33C3BC5-3EE4-4F96-A86B-A75887644598}"/>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sp>
        <p:nvSpPr>
          <p:cNvPr id="4511" name="TextBox 4510">
            <a:extLst>
              <a:ext uri="{FF2B5EF4-FFF2-40B4-BE49-F238E27FC236}">
                <a16:creationId xmlns:a16="http://schemas.microsoft.com/office/drawing/2014/main" id="{71D8131F-08CD-4332-A079-B6B7ACFA4A37}"/>
              </a:ext>
            </a:extLst>
          </p:cNvPr>
          <p:cNvSpPr txBox="1"/>
          <p:nvPr/>
        </p:nvSpPr>
        <p:spPr>
          <a:xfrm>
            <a:off x="4196407" y="3928533"/>
            <a:ext cx="636302" cy="483863"/>
          </a:xfrm>
          <a:prstGeom prst="rect">
            <a:avLst/>
          </a:prstGeom>
          <a:noFill/>
        </p:spPr>
        <p:txBody>
          <a:bodyPr wrap="square" rtlCol="0">
            <a:spAutoFit/>
          </a:bodyPr>
          <a:lstStyle/>
          <a:p>
            <a:pPr defTabSz="685783">
              <a:buClr>
                <a:srgbClr val="830051"/>
              </a:buClr>
              <a:defRPr/>
            </a:pPr>
            <a:r>
              <a:rPr lang="en-US" sz="1000" kern="0">
                <a:solidFill>
                  <a:srgbClr val="000000"/>
                </a:solidFill>
                <a:latin typeface="Arial" panose="020B0604020202020204"/>
                <a:cs typeface="Arial" panose="020B0604020202020204" pitchFamily="34" charset="0"/>
              </a:rPr>
              <a:t>Th2 cells</a:t>
            </a:r>
          </a:p>
        </p:txBody>
      </p:sp>
      <p:sp>
        <p:nvSpPr>
          <p:cNvPr id="4512" name="TextBox 4511">
            <a:extLst>
              <a:ext uri="{FF2B5EF4-FFF2-40B4-BE49-F238E27FC236}">
                <a16:creationId xmlns:a16="http://schemas.microsoft.com/office/drawing/2014/main" id="{2867AB53-BF74-405D-8CDA-D6B23101FB22}"/>
              </a:ext>
            </a:extLst>
          </p:cNvPr>
          <p:cNvSpPr txBox="1"/>
          <p:nvPr/>
        </p:nvSpPr>
        <p:spPr>
          <a:xfrm rot="20005993">
            <a:off x="6263657" y="4550573"/>
            <a:ext cx="579045" cy="297761"/>
          </a:xfrm>
          <a:prstGeom prst="rect">
            <a:avLst/>
          </a:prstGeom>
          <a:noFill/>
        </p:spPr>
        <p:txBody>
          <a:bodyPr wrap="none" rtlCol="0">
            <a:spAutoFit/>
          </a:bodyPr>
          <a:lstStyle/>
          <a:p>
            <a:pPr defTabSz="685783">
              <a:buClr>
                <a:srgbClr val="830051"/>
              </a:buClr>
              <a:defRPr/>
            </a:pPr>
            <a:r>
              <a:rPr lang="en-US" sz="1000" b="1" kern="0">
                <a:solidFill>
                  <a:srgbClr val="6F409A"/>
                </a:solidFill>
                <a:latin typeface="Arial" panose="020B0604020202020204"/>
                <a:cs typeface="Arial" panose="020B0604020202020204" pitchFamily="34" charset="0"/>
              </a:rPr>
              <a:t>IL-13</a:t>
            </a:r>
          </a:p>
        </p:txBody>
      </p:sp>
      <p:sp>
        <p:nvSpPr>
          <p:cNvPr id="4513" name="TextBox 4512">
            <a:extLst>
              <a:ext uri="{FF2B5EF4-FFF2-40B4-BE49-F238E27FC236}">
                <a16:creationId xmlns:a16="http://schemas.microsoft.com/office/drawing/2014/main" id="{9DEFC6C0-54D0-4397-B5EC-2CB3306324F0}"/>
              </a:ext>
            </a:extLst>
          </p:cNvPr>
          <p:cNvSpPr txBox="1"/>
          <p:nvPr/>
        </p:nvSpPr>
        <p:spPr>
          <a:xfrm rot="1705439" flipH="1">
            <a:off x="4609915" y="4593559"/>
            <a:ext cx="579045" cy="297761"/>
          </a:xfrm>
          <a:prstGeom prst="rect">
            <a:avLst/>
          </a:prstGeom>
          <a:noFill/>
        </p:spPr>
        <p:txBody>
          <a:bodyPr wrap="none" rtlCol="0">
            <a:spAutoFit/>
          </a:bodyPr>
          <a:lstStyle/>
          <a:p>
            <a:pPr defTabSz="685783">
              <a:buClr>
                <a:srgbClr val="830051"/>
              </a:buClr>
              <a:defRPr/>
            </a:pPr>
            <a:r>
              <a:rPr lang="en-US" sz="1000" b="1" kern="0">
                <a:solidFill>
                  <a:srgbClr val="12839E"/>
                </a:solidFill>
                <a:latin typeface="Arial" panose="020B0604020202020204"/>
                <a:cs typeface="Arial" panose="020B0604020202020204" pitchFamily="34" charset="0"/>
              </a:rPr>
              <a:t>IL-13</a:t>
            </a:r>
          </a:p>
        </p:txBody>
      </p:sp>
      <p:grpSp>
        <p:nvGrpSpPr>
          <p:cNvPr id="4514" name="ILC2">
            <a:extLst>
              <a:ext uri="{FF2B5EF4-FFF2-40B4-BE49-F238E27FC236}">
                <a16:creationId xmlns:a16="http://schemas.microsoft.com/office/drawing/2014/main" id="{EE01D8CE-11EB-4410-82BB-DC84CD2C8BFF}"/>
              </a:ext>
            </a:extLst>
          </p:cNvPr>
          <p:cNvGrpSpPr/>
          <p:nvPr/>
        </p:nvGrpSpPr>
        <p:grpSpPr>
          <a:xfrm rot="3046672">
            <a:off x="6562666" y="3576846"/>
            <a:ext cx="232950" cy="231016"/>
            <a:chOff x="9911932" y="2777814"/>
            <a:chExt cx="303568" cy="303569"/>
          </a:xfrm>
        </p:grpSpPr>
        <p:sp>
          <p:nvSpPr>
            <p:cNvPr id="4515" name="Oval 4514">
              <a:extLst>
                <a:ext uri="{FF2B5EF4-FFF2-40B4-BE49-F238E27FC236}">
                  <a16:creationId xmlns:a16="http://schemas.microsoft.com/office/drawing/2014/main" id="{7A551389-723D-4DF6-8521-CDFBFCCBBF74}"/>
                </a:ext>
              </a:extLst>
            </p:cNvPr>
            <p:cNvSpPr/>
            <p:nvPr/>
          </p:nvSpPr>
          <p:spPr>
            <a:xfrm>
              <a:off x="9911932" y="2777814"/>
              <a:ext cx="303568" cy="303568"/>
            </a:xfrm>
            <a:prstGeom prst="ellipse">
              <a:avLst/>
            </a:prstGeom>
            <a:solidFill>
              <a:srgbClr val="6F409A">
                <a:lumMod val="20000"/>
                <a:lumOff val="8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516" name="Oval 4515">
              <a:extLst>
                <a:ext uri="{FF2B5EF4-FFF2-40B4-BE49-F238E27FC236}">
                  <a16:creationId xmlns:a16="http://schemas.microsoft.com/office/drawing/2014/main" id="{884149CE-3A4C-4D36-B083-B84C1485BF10}"/>
                </a:ext>
              </a:extLst>
            </p:cNvPr>
            <p:cNvSpPr/>
            <p:nvPr/>
          </p:nvSpPr>
          <p:spPr>
            <a:xfrm>
              <a:off x="9945118" y="2825967"/>
              <a:ext cx="255416" cy="255416"/>
            </a:xfrm>
            <a:prstGeom prst="ellipse">
              <a:avLst/>
            </a:prstGeom>
            <a:gradFill flip="none" rotWithShape="1">
              <a:gsLst>
                <a:gs pos="0">
                  <a:srgbClr val="6F409A">
                    <a:lumMod val="20000"/>
                    <a:lumOff val="80000"/>
                  </a:srgbClr>
                </a:gs>
                <a:gs pos="73000">
                  <a:srgbClr val="6F409A"/>
                </a:gs>
                <a:gs pos="83000">
                  <a:srgbClr val="6F409A">
                    <a:lumMod val="75000"/>
                  </a:srgbClr>
                </a:gs>
                <a:gs pos="100000">
                  <a:srgbClr val="6F409A"/>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517" name="ILC2">
            <a:extLst>
              <a:ext uri="{FF2B5EF4-FFF2-40B4-BE49-F238E27FC236}">
                <a16:creationId xmlns:a16="http://schemas.microsoft.com/office/drawing/2014/main" id="{B483F37D-0210-4561-BB41-46A139BE97CE}"/>
              </a:ext>
            </a:extLst>
          </p:cNvPr>
          <p:cNvGrpSpPr/>
          <p:nvPr/>
        </p:nvGrpSpPr>
        <p:grpSpPr>
          <a:xfrm rot="20279282">
            <a:off x="6503315" y="3848796"/>
            <a:ext cx="231016" cy="232950"/>
            <a:chOff x="9911932" y="2777814"/>
            <a:chExt cx="303568" cy="303569"/>
          </a:xfrm>
        </p:grpSpPr>
        <p:sp>
          <p:nvSpPr>
            <p:cNvPr id="4518" name="Oval 4517">
              <a:extLst>
                <a:ext uri="{FF2B5EF4-FFF2-40B4-BE49-F238E27FC236}">
                  <a16:creationId xmlns:a16="http://schemas.microsoft.com/office/drawing/2014/main" id="{62BFF620-E4B0-471A-9465-DBEFA25141F7}"/>
                </a:ext>
              </a:extLst>
            </p:cNvPr>
            <p:cNvSpPr/>
            <p:nvPr/>
          </p:nvSpPr>
          <p:spPr>
            <a:xfrm>
              <a:off x="9911932" y="2777814"/>
              <a:ext cx="303568" cy="303568"/>
            </a:xfrm>
            <a:prstGeom prst="ellipse">
              <a:avLst/>
            </a:prstGeom>
            <a:solidFill>
              <a:srgbClr val="6F409A">
                <a:lumMod val="20000"/>
                <a:lumOff val="8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519" name="Oval 4518">
              <a:extLst>
                <a:ext uri="{FF2B5EF4-FFF2-40B4-BE49-F238E27FC236}">
                  <a16:creationId xmlns:a16="http://schemas.microsoft.com/office/drawing/2014/main" id="{3327DEA4-1C22-4D74-8FDD-48D1FCE72CE8}"/>
                </a:ext>
              </a:extLst>
            </p:cNvPr>
            <p:cNvSpPr/>
            <p:nvPr/>
          </p:nvSpPr>
          <p:spPr>
            <a:xfrm>
              <a:off x="9945118" y="2825967"/>
              <a:ext cx="255416" cy="255416"/>
            </a:xfrm>
            <a:prstGeom prst="ellipse">
              <a:avLst/>
            </a:prstGeom>
            <a:gradFill flip="none" rotWithShape="1">
              <a:gsLst>
                <a:gs pos="0">
                  <a:srgbClr val="6F409A">
                    <a:lumMod val="20000"/>
                    <a:lumOff val="80000"/>
                  </a:srgbClr>
                </a:gs>
                <a:gs pos="73000">
                  <a:srgbClr val="6F409A"/>
                </a:gs>
                <a:gs pos="83000">
                  <a:srgbClr val="6F409A">
                    <a:lumMod val="75000"/>
                  </a:srgbClr>
                </a:gs>
                <a:gs pos="100000">
                  <a:srgbClr val="6F409A"/>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520" name="Th2 Cell">
            <a:extLst>
              <a:ext uri="{FF2B5EF4-FFF2-40B4-BE49-F238E27FC236}">
                <a16:creationId xmlns:a16="http://schemas.microsoft.com/office/drawing/2014/main" id="{0B03D9A4-694C-4299-87F9-5A83A8F49FF0}"/>
              </a:ext>
            </a:extLst>
          </p:cNvPr>
          <p:cNvGrpSpPr/>
          <p:nvPr/>
        </p:nvGrpSpPr>
        <p:grpSpPr>
          <a:xfrm rot="5400000">
            <a:off x="4645207" y="3526253"/>
            <a:ext cx="232950" cy="231016"/>
            <a:chOff x="9911932" y="2777814"/>
            <a:chExt cx="303568" cy="303568"/>
          </a:xfrm>
        </p:grpSpPr>
        <p:sp>
          <p:nvSpPr>
            <p:cNvPr id="4521" name="Oval 4520">
              <a:extLst>
                <a:ext uri="{FF2B5EF4-FFF2-40B4-BE49-F238E27FC236}">
                  <a16:creationId xmlns:a16="http://schemas.microsoft.com/office/drawing/2014/main" id="{90B1AC2F-F30D-4233-8163-0E6BB70CD98A}"/>
                </a:ext>
              </a:extLst>
            </p:cNvPr>
            <p:cNvSpPr/>
            <p:nvPr/>
          </p:nvSpPr>
          <p:spPr>
            <a:xfrm>
              <a:off x="9911932" y="2777814"/>
              <a:ext cx="303568" cy="303568"/>
            </a:xfrm>
            <a:prstGeom prst="ellipse">
              <a:avLst/>
            </a:prstGeom>
            <a:solidFill>
              <a:srgbClr val="12839E">
                <a:lumMod val="40000"/>
                <a:lumOff val="6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522" name="Oval 4521">
              <a:extLst>
                <a:ext uri="{FF2B5EF4-FFF2-40B4-BE49-F238E27FC236}">
                  <a16:creationId xmlns:a16="http://schemas.microsoft.com/office/drawing/2014/main" id="{0AB60FA5-926E-4B6A-89A9-6161C73FC2CB}"/>
                </a:ext>
              </a:extLst>
            </p:cNvPr>
            <p:cNvSpPr/>
            <p:nvPr/>
          </p:nvSpPr>
          <p:spPr>
            <a:xfrm>
              <a:off x="9945122" y="2825966"/>
              <a:ext cx="255416" cy="255416"/>
            </a:xfrm>
            <a:prstGeom prst="ellipse">
              <a:avLst/>
            </a:prstGeom>
            <a:gradFill flip="none" rotWithShape="1">
              <a:gsLst>
                <a:gs pos="0">
                  <a:srgbClr val="12839E">
                    <a:lumMod val="40000"/>
                    <a:lumOff val="60000"/>
                  </a:srgbClr>
                </a:gs>
                <a:gs pos="73000">
                  <a:srgbClr val="12839E">
                    <a:lumMod val="75000"/>
                  </a:srgbClr>
                </a:gs>
                <a:gs pos="83000">
                  <a:srgbClr val="12839E">
                    <a:lumMod val="50000"/>
                  </a:srgbClr>
                </a:gs>
                <a:gs pos="100000">
                  <a:srgbClr val="12839E">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523" name="Th2 Cell">
            <a:extLst>
              <a:ext uri="{FF2B5EF4-FFF2-40B4-BE49-F238E27FC236}">
                <a16:creationId xmlns:a16="http://schemas.microsoft.com/office/drawing/2014/main" id="{167FDF1B-DA41-43A0-8141-4D209E9E7C00}"/>
              </a:ext>
            </a:extLst>
          </p:cNvPr>
          <p:cNvGrpSpPr/>
          <p:nvPr/>
        </p:nvGrpSpPr>
        <p:grpSpPr>
          <a:xfrm rot="13571967">
            <a:off x="4530626" y="3771494"/>
            <a:ext cx="232950" cy="231016"/>
            <a:chOff x="9911932" y="2777814"/>
            <a:chExt cx="303568" cy="303568"/>
          </a:xfrm>
        </p:grpSpPr>
        <p:sp>
          <p:nvSpPr>
            <p:cNvPr id="4524" name="Oval 4523">
              <a:extLst>
                <a:ext uri="{FF2B5EF4-FFF2-40B4-BE49-F238E27FC236}">
                  <a16:creationId xmlns:a16="http://schemas.microsoft.com/office/drawing/2014/main" id="{957A59BE-BF42-4467-B633-E1A79D1E83DE}"/>
                </a:ext>
              </a:extLst>
            </p:cNvPr>
            <p:cNvSpPr/>
            <p:nvPr/>
          </p:nvSpPr>
          <p:spPr>
            <a:xfrm>
              <a:off x="9911932" y="2777814"/>
              <a:ext cx="303568" cy="303568"/>
            </a:xfrm>
            <a:prstGeom prst="ellipse">
              <a:avLst/>
            </a:prstGeom>
            <a:solidFill>
              <a:srgbClr val="12839E">
                <a:lumMod val="40000"/>
                <a:lumOff val="6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525" name="Oval 4524">
              <a:extLst>
                <a:ext uri="{FF2B5EF4-FFF2-40B4-BE49-F238E27FC236}">
                  <a16:creationId xmlns:a16="http://schemas.microsoft.com/office/drawing/2014/main" id="{052933DD-C74C-4C21-9AE4-397EF5CA4BA7}"/>
                </a:ext>
              </a:extLst>
            </p:cNvPr>
            <p:cNvSpPr/>
            <p:nvPr/>
          </p:nvSpPr>
          <p:spPr>
            <a:xfrm>
              <a:off x="9945122" y="2825966"/>
              <a:ext cx="255416" cy="255416"/>
            </a:xfrm>
            <a:prstGeom prst="ellipse">
              <a:avLst/>
            </a:prstGeom>
            <a:gradFill flip="none" rotWithShape="1">
              <a:gsLst>
                <a:gs pos="0">
                  <a:srgbClr val="12839E">
                    <a:lumMod val="40000"/>
                    <a:lumOff val="60000"/>
                  </a:srgbClr>
                </a:gs>
                <a:gs pos="73000">
                  <a:srgbClr val="12839E">
                    <a:lumMod val="75000"/>
                  </a:srgbClr>
                </a:gs>
                <a:gs pos="83000">
                  <a:srgbClr val="12839E">
                    <a:lumMod val="50000"/>
                  </a:srgbClr>
                </a:gs>
                <a:gs pos="100000">
                  <a:srgbClr val="12839E">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526" name="Th2 Cell">
            <a:extLst>
              <a:ext uri="{FF2B5EF4-FFF2-40B4-BE49-F238E27FC236}">
                <a16:creationId xmlns:a16="http://schemas.microsoft.com/office/drawing/2014/main" id="{37FE6EEA-0634-4B3B-A554-FA8C646930B9}"/>
              </a:ext>
            </a:extLst>
          </p:cNvPr>
          <p:cNvGrpSpPr/>
          <p:nvPr/>
        </p:nvGrpSpPr>
        <p:grpSpPr>
          <a:xfrm rot="4667502">
            <a:off x="4438234" y="3063470"/>
            <a:ext cx="232950" cy="231016"/>
            <a:chOff x="9911932" y="2777814"/>
            <a:chExt cx="303568" cy="303568"/>
          </a:xfrm>
        </p:grpSpPr>
        <p:sp>
          <p:nvSpPr>
            <p:cNvPr id="4527" name="Oval 4526">
              <a:extLst>
                <a:ext uri="{FF2B5EF4-FFF2-40B4-BE49-F238E27FC236}">
                  <a16:creationId xmlns:a16="http://schemas.microsoft.com/office/drawing/2014/main" id="{4D704F60-69E6-4B17-A45A-8284D35F8554}"/>
                </a:ext>
              </a:extLst>
            </p:cNvPr>
            <p:cNvSpPr/>
            <p:nvPr/>
          </p:nvSpPr>
          <p:spPr>
            <a:xfrm>
              <a:off x="9911932" y="2777814"/>
              <a:ext cx="303568" cy="303568"/>
            </a:xfrm>
            <a:prstGeom prst="ellipse">
              <a:avLst/>
            </a:prstGeom>
            <a:solidFill>
              <a:srgbClr val="12839E">
                <a:lumMod val="40000"/>
                <a:lumOff val="60000"/>
              </a:srgbClr>
            </a:soli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528" name="Oval 4527">
              <a:extLst>
                <a:ext uri="{FF2B5EF4-FFF2-40B4-BE49-F238E27FC236}">
                  <a16:creationId xmlns:a16="http://schemas.microsoft.com/office/drawing/2014/main" id="{6B39E75B-BF06-4DC1-832D-E4F664EDF0A9}"/>
                </a:ext>
              </a:extLst>
            </p:cNvPr>
            <p:cNvSpPr/>
            <p:nvPr/>
          </p:nvSpPr>
          <p:spPr>
            <a:xfrm>
              <a:off x="9945122" y="2825966"/>
              <a:ext cx="255416" cy="255416"/>
            </a:xfrm>
            <a:prstGeom prst="ellipse">
              <a:avLst/>
            </a:prstGeom>
            <a:gradFill flip="none" rotWithShape="1">
              <a:gsLst>
                <a:gs pos="0">
                  <a:srgbClr val="12839E">
                    <a:lumMod val="40000"/>
                    <a:lumOff val="60000"/>
                  </a:srgbClr>
                </a:gs>
                <a:gs pos="73000">
                  <a:srgbClr val="12839E">
                    <a:lumMod val="75000"/>
                  </a:srgbClr>
                </a:gs>
                <a:gs pos="83000">
                  <a:srgbClr val="12839E">
                    <a:lumMod val="50000"/>
                  </a:srgbClr>
                </a:gs>
                <a:gs pos="100000">
                  <a:srgbClr val="12839E">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4529" name="TextBox 4528">
            <a:extLst>
              <a:ext uri="{FF2B5EF4-FFF2-40B4-BE49-F238E27FC236}">
                <a16:creationId xmlns:a16="http://schemas.microsoft.com/office/drawing/2014/main" id="{73F32BAE-BE38-4432-A016-C240F39B4E5C}"/>
              </a:ext>
            </a:extLst>
          </p:cNvPr>
          <p:cNvSpPr txBox="1"/>
          <p:nvPr/>
        </p:nvSpPr>
        <p:spPr>
          <a:xfrm>
            <a:off x="3881942" y="2398608"/>
            <a:ext cx="394339" cy="498598"/>
          </a:xfrm>
          <a:prstGeom prst="rect">
            <a:avLst/>
          </a:prstGeom>
          <a:solidFill>
            <a:schemeClr val="bg1"/>
          </a:solidFill>
        </p:spPr>
        <p:txBody>
          <a:bodyPr wrap="none" lIns="0" tIns="0" rIns="0" bIns="0" rtlCol="0">
            <a:spAutoFit/>
          </a:bodyPr>
          <a:lstStyle/>
          <a:p>
            <a:pPr algn="ctr" defTabSz="685783">
              <a:lnSpc>
                <a:spcPct val="90000"/>
              </a:lnSpc>
              <a:buClr>
                <a:srgbClr val="830051"/>
              </a:buClr>
              <a:defRPr/>
            </a:pPr>
            <a:r>
              <a:rPr lang="en-US" sz="1200" b="1" kern="0">
                <a:solidFill>
                  <a:srgbClr val="12839E"/>
                </a:solidFill>
                <a:latin typeface="Arial" panose="020B0604020202020204"/>
                <a:cs typeface="Arial" panose="020B0604020202020204" pitchFamily="34" charset="0"/>
              </a:rPr>
              <a:t>TSLP</a:t>
            </a:r>
          </a:p>
          <a:p>
            <a:pPr algn="ctr" defTabSz="685783">
              <a:lnSpc>
                <a:spcPct val="90000"/>
              </a:lnSpc>
              <a:buClr>
                <a:srgbClr val="830051"/>
              </a:buClr>
              <a:defRPr/>
            </a:pPr>
            <a:r>
              <a:rPr lang="en-US" sz="1200" b="1" kern="0">
                <a:solidFill>
                  <a:srgbClr val="12839E"/>
                </a:solidFill>
                <a:latin typeface="Arial" panose="020B0604020202020204"/>
                <a:cs typeface="Arial" panose="020B0604020202020204" pitchFamily="34" charset="0"/>
              </a:rPr>
              <a:t>IL-33</a:t>
            </a:r>
          </a:p>
          <a:p>
            <a:pPr algn="ctr" defTabSz="685783">
              <a:lnSpc>
                <a:spcPct val="90000"/>
              </a:lnSpc>
              <a:buClr>
                <a:srgbClr val="830051"/>
              </a:buClr>
              <a:defRPr/>
            </a:pPr>
            <a:r>
              <a:rPr lang="en-US" sz="1200" b="1" kern="0">
                <a:solidFill>
                  <a:srgbClr val="12839E"/>
                </a:solidFill>
                <a:latin typeface="Arial" panose="020B0604020202020204"/>
                <a:cs typeface="Arial" panose="020B0604020202020204" pitchFamily="34" charset="0"/>
              </a:rPr>
              <a:t>IL-25</a:t>
            </a:r>
          </a:p>
        </p:txBody>
      </p:sp>
      <p:sp>
        <p:nvSpPr>
          <p:cNvPr id="4534" name="TextBox 4533">
            <a:extLst>
              <a:ext uri="{FF2B5EF4-FFF2-40B4-BE49-F238E27FC236}">
                <a16:creationId xmlns:a16="http://schemas.microsoft.com/office/drawing/2014/main" id="{999F6059-DD3D-4307-8E29-DB34354C7DC2}"/>
              </a:ext>
            </a:extLst>
          </p:cNvPr>
          <p:cNvSpPr txBox="1"/>
          <p:nvPr/>
        </p:nvSpPr>
        <p:spPr>
          <a:xfrm>
            <a:off x="9504628" y="4435604"/>
            <a:ext cx="602247" cy="297761"/>
          </a:xfrm>
          <a:prstGeom prst="rect">
            <a:avLst/>
          </a:prstGeom>
          <a:noFill/>
        </p:spPr>
        <p:txBody>
          <a:bodyPr wrap="square" rtlCol="0">
            <a:spAutoFit/>
          </a:bodyPr>
          <a:lstStyle/>
          <a:p>
            <a:pPr defTabSz="685783">
              <a:buClr>
                <a:srgbClr val="830051"/>
              </a:buClr>
              <a:defRPr/>
            </a:pPr>
            <a:r>
              <a:rPr lang="en-US" sz="1000" b="1" kern="0">
                <a:solidFill>
                  <a:srgbClr val="F0AB00">
                    <a:lumMod val="50000"/>
                  </a:srgbClr>
                </a:solidFill>
                <a:latin typeface="Arial" panose="020B0604020202020204"/>
                <a:cs typeface="Arial" panose="020B0604020202020204" pitchFamily="34" charset="0"/>
              </a:rPr>
              <a:t>IL-6</a:t>
            </a:r>
          </a:p>
        </p:txBody>
      </p:sp>
      <p:sp>
        <p:nvSpPr>
          <p:cNvPr id="4535" name="TextBox 4534">
            <a:extLst>
              <a:ext uri="{FF2B5EF4-FFF2-40B4-BE49-F238E27FC236}">
                <a16:creationId xmlns:a16="http://schemas.microsoft.com/office/drawing/2014/main" id="{C66C0C52-2C7A-4091-9EAC-C9FC469AA188}"/>
              </a:ext>
            </a:extLst>
          </p:cNvPr>
          <p:cNvSpPr txBox="1"/>
          <p:nvPr/>
        </p:nvSpPr>
        <p:spPr>
          <a:xfrm>
            <a:off x="7543802" y="5135661"/>
            <a:ext cx="2819806" cy="690932"/>
          </a:xfrm>
          <a:prstGeom prst="rect">
            <a:avLst/>
          </a:prstGeom>
          <a:solidFill>
            <a:srgbClr val="F0AB00">
              <a:lumMod val="75000"/>
            </a:srgbClr>
          </a:solidFill>
        </p:spPr>
        <p:txBody>
          <a:bodyPr wrap="none" rtlCol="0" anchor="ctr">
            <a:noAutofit/>
          </a:bodyPr>
          <a:lstStyle/>
          <a:p>
            <a:pPr marL="0" marR="0" lvl="0" indent="0" algn="ctr" defTabSz="685783" eaLnBrk="1" fontAlgn="auto" latinLnBrk="0" hangingPunct="1">
              <a:lnSpc>
                <a:spcPct val="100000"/>
              </a:lnSpc>
              <a:spcBef>
                <a:spcPts val="0"/>
              </a:spcBef>
              <a:spcAft>
                <a:spcPts val="0"/>
              </a:spcAft>
              <a:buClr>
                <a:srgbClr val="830051"/>
              </a:buClr>
              <a:buSzTx/>
              <a:buFontTx/>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cs typeface="Arial" panose="020B0604020202020204" pitchFamily="34" charset="0"/>
              </a:rPr>
              <a:t>T2-independent pathways </a:t>
            </a:r>
          </a:p>
        </p:txBody>
      </p:sp>
      <p:cxnSp>
        <p:nvCxnSpPr>
          <p:cNvPr id="4536" name="Straight Connector 4535">
            <a:extLst>
              <a:ext uri="{FF2B5EF4-FFF2-40B4-BE49-F238E27FC236}">
                <a16:creationId xmlns:a16="http://schemas.microsoft.com/office/drawing/2014/main" id="{F8172ABC-AF00-4C3F-B54A-F9D2C3C5F209}"/>
              </a:ext>
            </a:extLst>
          </p:cNvPr>
          <p:cNvCxnSpPr>
            <a:cxnSpLocks/>
          </p:cNvCxnSpPr>
          <p:nvPr/>
        </p:nvCxnSpPr>
        <p:spPr>
          <a:xfrm flipV="1">
            <a:off x="7974279" y="4190904"/>
            <a:ext cx="0" cy="472897"/>
          </a:xfrm>
          <a:prstGeom prst="line">
            <a:avLst/>
          </a:prstGeom>
          <a:noFill/>
          <a:ln w="19050" cap="flat" cmpd="sng" algn="ctr">
            <a:solidFill>
              <a:srgbClr val="FFFFFF">
                <a:lumMod val="50000"/>
              </a:srgbClr>
            </a:solidFill>
            <a:prstDash val="solid"/>
          </a:ln>
          <a:effectLst/>
        </p:spPr>
      </p:cxnSp>
      <p:cxnSp>
        <p:nvCxnSpPr>
          <p:cNvPr id="4537" name="Straight Arrow Connector 4536">
            <a:extLst>
              <a:ext uri="{FF2B5EF4-FFF2-40B4-BE49-F238E27FC236}">
                <a16:creationId xmlns:a16="http://schemas.microsoft.com/office/drawing/2014/main" id="{7BC035FD-6848-432A-9A22-6FBF9EA2FE93}"/>
              </a:ext>
            </a:extLst>
          </p:cNvPr>
          <p:cNvCxnSpPr>
            <a:cxnSpLocks/>
          </p:cNvCxnSpPr>
          <p:nvPr/>
        </p:nvCxnSpPr>
        <p:spPr>
          <a:xfrm flipV="1">
            <a:off x="7972168" y="3936451"/>
            <a:ext cx="269340" cy="259524"/>
          </a:xfrm>
          <a:prstGeom prst="straightConnector1">
            <a:avLst/>
          </a:prstGeom>
          <a:noFill/>
          <a:ln w="19050" cap="flat" cmpd="sng" algn="ctr">
            <a:solidFill>
              <a:srgbClr val="FFFFFF">
                <a:lumMod val="50000"/>
              </a:srgbClr>
            </a:solidFill>
            <a:prstDash val="solid"/>
            <a:tailEnd type="triangle"/>
          </a:ln>
          <a:effectLst/>
        </p:spPr>
      </p:cxnSp>
      <p:grpSp>
        <p:nvGrpSpPr>
          <p:cNvPr id="4538" name="Group 4537">
            <a:extLst>
              <a:ext uri="{FF2B5EF4-FFF2-40B4-BE49-F238E27FC236}">
                <a16:creationId xmlns:a16="http://schemas.microsoft.com/office/drawing/2014/main" id="{F49CBBE5-A2E1-417A-B889-561CA80A5434}"/>
              </a:ext>
            </a:extLst>
          </p:cNvPr>
          <p:cNvGrpSpPr/>
          <p:nvPr/>
        </p:nvGrpSpPr>
        <p:grpSpPr>
          <a:xfrm>
            <a:off x="8269709" y="4757378"/>
            <a:ext cx="488989" cy="155342"/>
            <a:chOff x="8421214" y="4643878"/>
            <a:chExt cx="488989" cy="155342"/>
          </a:xfrm>
        </p:grpSpPr>
        <p:sp>
          <p:nvSpPr>
            <p:cNvPr id="4539" name="Oval 42">
              <a:extLst>
                <a:ext uri="{FF2B5EF4-FFF2-40B4-BE49-F238E27FC236}">
                  <a16:creationId xmlns:a16="http://schemas.microsoft.com/office/drawing/2014/main" id="{9491E555-5A05-4D73-87C2-B8E46C7A3EA0}"/>
                </a:ext>
              </a:extLst>
            </p:cNvPr>
            <p:cNvSpPr/>
            <p:nvPr/>
          </p:nvSpPr>
          <p:spPr>
            <a:xfrm rot="21496810">
              <a:off x="8421214" y="4643878"/>
              <a:ext cx="488989"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540" name="Oval 4539">
              <a:extLst>
                <a:ext uri="{FF2B5EF4-FFF2-40B4-BE49-F238E27FC236}">
                  <a16:creationId xmlns:a16="http://schemas.microsoft.com/office/drawing/2014/main" id="{65AEED7E-FE32-40E3-B797-5F2674586C29}"/>
                </a:ext>
              </a:extLst>
            </p:cNvPr>
            <p:cNvSpPr/>
            <p:nvPr/>
          </p:nvSpPr>
          <p:spPr>
            <a:xfrm rot="60000">
              <a:off x="8637830" y="4681656"/>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544" name="Group 4543">
            <a:extLst>
              <a:ext uri="{FF2B5EF4-FFF2-40B4-BE49-F238E27FC236}">
                <a16:creationId xmlns:a16="http://schemas.microsoft.com/office/drawing/2014/main" id="{668BE445-C6DC-40FD-BFA3-81AA35BEB642}"/>
              </a:ext>
            </a:extLst>
          </p:cNvPr>
          <p:cNvGrpSpPr/>
          <p:nvPr/>
        </p:nvGrpSpPr>
        <p:grpSpPr>
          <a:xfrm>
            <a:off x="7831964" y="4753183"/>
            <a:ext cx="488989" cy="155342"/>
            <a:chOff x="8421214" y="4643878"/>
            <a:chExt cx="488989" cy="155342"/>
          </a:xfrm>
        </p:grpSpPr>
        <p:sp>
          <p:nvSpPr>
            <p:cNvPr id="4545" name="Oval 42">
              <a:extLst>
                <a:ext uri="{FF2B5EF4-FFF2-40B4-BE49-F238E27FC236}">
                  <a16:creationId xmlns:a16="http://schemas.microsoft.com/office/drawing/2014/main" id="{B27AD529-A900-42EA-B7B9-99D086FF0B16}"/>
                </a:ext>
              </a:extLst>
            </p:cNvPr>
            <p:cNvSpPr/>
            <p:nvPr/>
          </p:nvSpPr>
          <p:spPr>
            <a:xfrm rot="21496810">
              <a:off x="8421214" y="4643878"/>
              <a:ext cx="488989"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546" name="Oval 4545">
              <a:extLst>
                <a:ext uri="{FF2B5EF4-FFF2-40B4-BE49-F238E27FC236}">
                  <a16:creationId xmlns:a16="http://schemas.microsoft.com/office/drawing/2014/main" id="{901F1935-9AA4-4B4A-9BEB-AD56B9CFFCA4}"/>
                </a:ext>
              </a:extLst>
            </p:cNvPr>
            <p:cNvSpPr/>
            <p:nvPr/>
          </p:nvSpPr>
          <p:spPr>
            <a:xfrm rot="60000">
              <a:off x="8637830" y="4681656"/>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547" name="Group 4546">
            <a:extLst>
              <a:ext uri="{FF2B5EF4-FFF2-40B4-BE49-F238E27FC236}">
                <a16:creationId xmlns:a16="http://schemas.microsoft.com/office/drawing/2014/main" id="{669B3FDA-7FD5-4C70-8029-BD3B544A0561}"/>
              </a:ext>
            </a:extLst>
          </p:cNvPr>
          <p:cNvGrpSpPr/>
          <p:nvPr/>
        </p:nvGrpSpPr>
        <p:grpSpPr>
          <a:xfrm>
            <a:off x="8046077" y="4676748"/>
            <a:ext cx="488989" cy="155342"/>
            <a:chOff x="8421214" y="4643878"/>
            <a:chExt cx="488989" cy="155342"/>
          </a:xfrm>
        </p:grpSpPr>
        <p:sp>
          <p:nvSpPr>
            <p:cNvPr id="4548" name="Oval 42">
              <a:extLst>
                <a:ext uri="{FF2B5EF4-FFF2-40B4-BE49-F238E27FC236}">
                  <a16:creationId xmlns:a16="http://schemas.microsoft.com/office/drawing/2014/main" id="{603619F7-2921-4E5B-BFAB-041918DBFBDA}"/>
                </a:ext>
              </a:extLst>
            </p:cNvPr>
            <p:cNvSpPr/>
            <p:nvPr/>
          </p:nvSpPr>
          <p:spPr>
            <a:xfrm rot="21496810">
              <a:off x="8421214" y="4643878"/>
              <a:ext cx="488989"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549" name="Oval 4548">
              <a:extLst>
                <a:ext uri="{FF2B5EF4-FFF2-40B4-BE49-F238E27FC236}">
                  <a16:creationId xmlns:a16="http://schemas.microsoft.com/office/drawing/2014/main" id="{E47C4718-FB0D-49E8-A53D-2592E5156663}"/>
                </a:ext>
              </a:extLst>
            </p:cNvPr>
            <p:cNvSpPr/>
            <p:nvPr/>
          </p:nvSpPr>
          <p:spPr>
            <a:xfrm rot="60000">
              <a:off x="8637830" y="4681656"/>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grpSp>
        <p:nvGrpSpPr>
          <p:cNvPr id="4624" name="Group 4623">
            <a:extLst>
              <a:ext uri="{FF2B5EF4-FFF2-40B4-BE49-F238E27FC236}">
                <a16:creationId xmlns:a16="http://schemas.microsoft.com/office/drawing/2014/main" id="{C6D9ED2E-B5A6-4282-AE79-CEAB04D143A9}"/>
              </a:ext>
            </a:extLst>
          </p:cNvPr>
          <p:cNvGrpSpPr/>
          <p:nvPr/>
        </p:nvGrpSpPr>
        <p:grpSpPr>
          <a:xfrm>
            <a:off x="8885371" y="3089325"/>
            <a:ext cx="478598" cy="184402"/>
            <a:chOff x="5800681" y="2840993"/>
            <a:chExt cx="604997" cy="231167"/>
          </a:xfrm>
        </p:grpSpPr>
        <p:sp>
          <p:nvSpPr>
            <p:cNvPr id="4625" name="Oval 42">
              <a:extLst>
                <a:ext uri="{FF2B5EF4-FFF2-40B4-BE49-F238E27FC236}">
                  <a16:creationId xmlns:a16="http://schemas.microsoft.com/office/drawing/2014/main" id="{AF77D061-06A3-4E55-AB23-19B8C8D2DE40}"/>
                </a:ext>
              </a:extLst>
            </p:cNvPr>
            <p:cNvSpPr/>
            <p:nvPr/>
          </p:nvSpPr>
          <p:spPr>
            <a:xfrm rot="10696810">
              <a:off x="5800681" y="2840993"/>
              <a:ext cx="604997" cy="23116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 name="connsiteX0" fmla="*/ 13390 w 618778"/>
                <a:gd name="connsiteY0" fmla="*/ 105293 h 216830"/>
                <a:gd name="connsiteX1" fmla="*/ 17511 w 618778"/>
                <a:gd name="connsiteY1" fmla="*/ 83091 h 216830"/>
                <a:gd name="connsiteX2" fmla="*/ 124191 w 618778"/>
                <a:gd name="connsiteY2" fmla="*/ 75470 h 216830"/>
                <a:gd name="connsiteX3" fmla="*/ 302552 w 618778"/>
                <a:gd name="connsiteY3" fmla="*/ 538 h 216830"/>
                <a:gd name="connsiteX4" fmla="*/ 448123 w 618778"/>
                <a:gd name="connsiteY4" fmla="*/ 45249 h 216830"/>
                <a:gd name="connsiteX5" fmla="*/ 613592 w 618778"/>
                <a:gd name="connsiteY5" fmla="*/ 120533 h 216830"/>
                <a:gd name="connsiteX6" fmla="*/ 573159 w 618778"/>
                <a:gd name="connsiteY6" fmla="*/ 212445 h 216830"/>
                <a:gd name="connsiteX7" fmla="*/ 309681 w 618778"/>
                <a:gd name="connsiteY7" fmla="*/ 203348 h 216830"/>
                <a:gd name="connsiteX8" fmla="*/ 148956 w 618778"/>
                <a:gd name="connsiteY8" fmla="*/ 142146 h 216830"/>
                <a:gd name="connsiteX9" fmla="*/ 13390 w 618778"/>
                <a:gd name="connsiteY9" fmla="*/ 105293 h 216830"/>
                <a:gd name="connsiteX0" fmla="*/ 13390 w 635553"/>
                <a:gd name="connsiteY0" fmla="*/ 109591 h 221128"/>
                <a:gd name="connsiteX1" fmla="*/ 17511 w 635553"/>
                <a:gd name="connsiteY1" fmla="*/ 87389 h 221128"/>
                <a:gd name="connsiteX2" fmla="*/ 124191 w 635553"/>
                <a:gd name="connsiteY2" fmla="*/ 79768 h 221128"/>
                <a:gd name="connsiteX3" fmla="*/ 302552 w 635553"/>
                <a:gd name="connsiteY3" fmla="*/ 4836 h 221128"/>
                <a:gd name="connsiteX4" fmla="*/ 589554 w 635553"/>
                <a:gd name="connsiteY4" fmla="*/ 19154 h 221128"/>
                <a:gd name="connsiteX5" fmla="*/ 613592 w 635553"/>
                <a:gd name="connsiteY5" fmla="*/ 124831 h 221128"/>
                <a:gd name="connsiteX6" fmla="*/ 573159 w 635553"/>
                <a:gd name="connsiteY6" fmla="*/ 216743 h 221128"/>
                <a:gd name="connsiteX7" fmla="*/ 309681 w 635553"/>
                <a:gd name="connsiteY7" fmla="*/ 207646 h 221128"/>
                <a:gd name="connsiteX8" fmla="*/ 148956 w 635553"/>
                <a:gd name="connsiteY8" fmla="*/ 146444 h 221128"/>
                <a:gd name="connsiteX9" fmla="*/ 13390 w 635553"/>
                <a:gd name="connsiteY9" fmla="*/ 109591 h 221128"/>
                <a:gd name="connsiteX0" fmla="*/ 13390 w 604600"/>
                <a:gd name="connsiteY0" fmla="*/ 109591 h 221906"/>
                <a:gd name="connsiteX1" fmla="*/ 17511 w 604600"/>
                <a:gd name="connsiteY1" fmla="*/ 87389 h 221906"/>
                <a:gd name="connsiteX2" fmla="*/ 124191 w 604600"/>
                <a:gd name="connsiteY2" fmla="*/ 79768 h 221906"/>
                <a:gd name="connsiteX3" fmla="*/ 302552 w 604600"/>
                <a:gd name="connsiteY3" fmla="*/ 4836 h 221906"/>
                <a:gd name="connsiteX4" fmla="*/ 589554 w 604600"/>
                <a:gd name="connsiteY4" fmla="*/ 19154 h 221906"/>
                <a:gd name="connsiteX5" fmla="*/ 490037 w 604600"/>
                <a:gd name="connsiteY5" fmla="*/ 113494 h 221906"/>
                <a:gd name="connsiteX6" fmla="*/ 573159 w 604600"/>
                <a:gd name="connsiteY6" fmla="*/ 216743 h 221906"/>
                <a:gd name="connsiteX7" fmla="*/ 309681 w 604600"/>
                <a:gd name="connsiteY7" fmla="*/ 207646 h 221906"/>
                <a:gd name="connsiteX8" fmla="*/ 148956 w 604600"/>
                <a:gd name="connsiteY8" fmla="*/ 146444 h 221906"/>
                <a:gd name="connsiteX9" fmla="*/ 13390 w 604600"/>
                <a:gd name="connsiteY9" fmla="*/ 109591 h 221906"/>
                <a:gd name="connsiteX0" fmla="*/ 30631 w 621841"/>
                <a:gd name="connsiteY0" fmla="*/ 109591 h 221906"/>
                <a:gd name="connsiteX1" fmla="*/ 34752 w 621841"/>
                <a:gd name="connsiteY1" fmla="*/ 87389 h 221906"/>
                <a:gd name="connsiteX2" fmla="*/ 141432 w 621841"/>
                <a:gd name="connsiteY2" fmla="*/ 79768 h 221906"/>
                <a:gd name="connsiteX3" fmla="*/ 319793 w 621841"/>
                <a:gd name="connsiteY3" fmla="*/ 4836 h 221906"/>
                <a:gd name="connsiteX4" fmla="*/ 606795 w 621841"/>
                <a:gd name="connsiteY4" fmla="*/ 19154 h 221906"/>
                <a:gd name="connsiteX5" fmla="*/ 507278 w 621841"/>
                <a:gd name="connsiteY5" fmla="*/ 113494 h 221906"/>
                <a:gd name="connsiteX6" fmla="*/ 590400 w 621841"/>
                <a:gd name="connsiteY6" fmla="*/ 216743 h 221906"/>
                <a:gd name="connsiteX7" fmla="*/ 326922 w 621841"/>
                <a:gd name="connsiteY7" fmla="*/ 207646 h 221906"/>
                <a:gd name="connsiteX8" fmla="*/ 19934 w 621841"/>
                <a:gd name="connsiteY8" fmla="*/ 179172 h 221906"/>
                <a:gd name="connsiteX9" fmla="*/ 30631 w 621841"/>
                <a:gd name="connsiteY9" fmla="*/ 109591 h 221906"/>
                <a:gd name="connsiteX0" fmla="*/ 30631 w 621841"/>
                <a:gd name="connsiteY0" fmla="*/ 132776 h 245091"/>
                <a:gd name="connsiteX1" fmla="*/ 34752 w 621841"/>
                <a:gd name="connsiteY1" fmla="*/ 110574 h 245091"/>
                <a:gd name="connsiteX2" fmla="*/ 60914 w 621841"/>
                <a:gd name="connsiteY2" fmla="*/ 3411 h 245091"/>
                <a:gd name="connsiteX3" fmla="*/ 319793 w 621841"/>
                <a:gd name="connsiteY3" fmla="*/ 28021 h 245091"/>
                <a:gd name="connsiteX4" fmla="*/ 606795 w 621841"/>
                <a:gd name="connsiteY4" fmla="*/ 42339 h 245091"/>
                <a:gd name="connsiteX5" fmla="*/ 507278 w 621841"/>
                <a:gd name="connsiteY5" fmla="*/ 136679 h 245091"/>
                <a:gd name="connsiteX6" fmla="*/ 590400 w 621841"/>
                <a:gd name="connsiteY6" fmla="*/ 239928 h 245091"/>
                <a:gd name="connsiteX7" fmla="*/ 326922 w 621841"/>
                <a:gd name="connsiteY7" fmla="*/ 230831 h 245091"/>
                <a:gd name="connsiteX8" fmla="*/ 19934 w 621841"/>
                <a:gd name="connsiteY8" fmla="*/ 202357 h 245091"/>
                <a:gd name="connsiteX9" fmla="*/ 30631 w 621841"/>
                <a:gd name="connsiteY9" fmla="*/ 132776 h 245091"/>
                <a:gd name="connsiteX0" fmla="*/ 35320 w 626530"/>
                <a:gd name="connsiteY0" fmla="*/ 133470 h 245785"/>
                <a:gd name="connsiteX1" fmla="*/ 167755 w 626530"/>
                <a:gd name="connsiteY1" fmla="*/ 122755 h 245785"/>
                <a:gd name="connsiteX2" fmla="*/ 65603 w 626530"/>
                <a:gd name="connsiteY2" fmla="*/ 4105 h 245785"/>
                <a:gd name="connsiteX3" fmla="*/ 324482 w 626530"/>
                <a:gd name="connsiteY3" fmla="*/ 28715 h 245785"/>
                <a:gd name="connsiteX4" fmla="*/ 611484 w 626530"/>
                <a:gd name="connsiteY4" fmla="*/ 43033 h 245785"/>
                <a:gd name="connsiteX5" fmla="*/ 511967 w 626530"/>
                <a:gd name="connsiteY5" fmla="*/ 137373 h 245785"/>
                <a:gd name="connsiteX6" fmla="*/ 595089 w 626530"/>
                <a:gd name="connsiteY6" fmla="*/ 240622 h 245785"/>
                <a:gd name="connsiteX7" fmla="*/ 331611 w 626530"/>
                <a:gd name="connsiteY7" fmla="*/ 231525 h 245785"/>
                <a:gd name="connsiteX8" fmla="*/ 24623 w 626530"/>
                <a:gd name="connsiteY8" fmla="*/ 203051 h 245785"/>
                <a:gd name="connsiteX9" fmla="*/ 35320 w 626530"/>
                <a:gd name="connsiteY9" fmla="*/ 133470 h 245785"/>
                <a:gd name="connsiteX0" fmla="*/ 3072 w 604979"/>
                <a:gd name="connsiteY0" fmla="*/ 203051 h 245785"/>
                <a:gd name="connsiteX1" fmla="*/ 146204 w 604979"/>
                <a:gd name="connsiteY1" fmla="*/ 122755 h 245785"/>
                <a:gd name="connsiteX2" fmla="*/ 44052 w 604979"/>
                <a:gd name="connsiteY2" fmla="*/ 4105 h 245785"/>
                <a:gd name="connsiteX3" fmla="*/ 302931 w 604979"/>
                <a:gd name="connsiteY3" fmla="*/ 28715 h 245785"/>
                <a:gd name="connsiteX4" fmla="*/ 589933 w 604979"/>
                <a:gd name="connsiteY4" fmla="*/ 43033 h 245785"/>
                <a:gd name="connsiteX5" fmla="*/ 490416 w 604979"/>
                <a:gd name="connsiteY5" fmla="*/ 137373 h 245785"/>
                <a:gd name="connsiteX6" fmla="*/ 573538 w 604979"/>
                <a:gd name="connsiteY6" fmla="*/ 240622 h 245785"/>
                <a:gd name="connsiteX7" fmla="*/ 310060 w 604979"/>
                <a:gd name="connsiteY7" fmla="*/ 231525 h 245785"/>
                <a:gd name="connsiteX8" fmla="*/ 3072 w 604979"/>
                <a:gd name="connsiteY8" fmla="*/ 203051 h 245785"/>
                <a:gd name="connsiteX0" fmla="*/ 3072 w 604979"/>
                <a:gd name="connsiteY0" fmla="*/ 201519 h 244253"/>
                <a:gd name="connsiteX1" fmla="*/ 146204 w 604979"/>
                <a:gd name="connsiteY1" fmla="*/ 121223 h 244253"/>
                <a:gd name="connsiteX2" fmla="*/ 44052 w 604979"/>
                <a:gd name="connsiteY2" fmla="*/ 2573 h 244253"/>
                <a:gd name="connsiteX3" fmla="*/ 307335 w 604979"/>
                <a:gd name="connsiteY3" fmla="*/ 39759 h 244253"/>
                <a:gd name="connsiteX4" fmla="*/ 589933 w 604979"/>
                <a:gd name="connsiteY4" fmla="*/ 41501 h 244253"/>
                <a:gd name="connsiteX5" fmla="*/ 490416 w 604979"/>
                <a:gd name="connsiteY5" fmla="*/ 135841 h 244253"/>
                <a:gd name="connsiteX6" fmla="*/ 573538 w 604979"/>
                <a:gd name="connsiteY6" fmla="*/ 239090 h 244253"/>
                <a:gd name="connsiteX7" fmla="*/ 310060 w 604979"/>
                <a:gd name="connsiteY7" fmla="*/ 229993 h 244253"/>
                <a:gd name="connsiteX8" fmla="*/ 3072 w 604979"/>
                <a:gd name="connsiteY8" fmla="*/ 201519 h 244253"/>
                <a:gd name="connsiteX0" fmla="*/ 3090 w 604997"/>
                <a:gd name="connsiteY0" fmla="*/ 201519 h 241388"/>
                <a:gd name="connsiteX1" fmla="*/ 146222 w 604997"/>
                <a:gd name="connsiteY1" fmla="*/ 121223 h 241388"/>
                <a:gd name="connsiteX2" fmla="*/ 44070 w 604997"/>
                <a:gd name="connsiteY2" fmla="*/ 2573 h 241388"/>
                <a:gd name="connsiteX3" fmla="*/ 307353 w 604997"/>
                <a:gd name="connsiteY3" fmla="*/ 39759 h 241388"/>
                <a:gd name="connsiteX4" fmla="*/ 589951 w 604997"/>
                <a:gd name="connsiteY4" fmla="*/ 41501 h 241388"/>
                <a:gd name="connsiteX5" fmla="*/ 490434 w 604997"/>
                <a:gd name="connsiteY5" fmla="*/ 135841 h 241388"/>
                <a:gd name="connsiteX6" fmla="*/ 573556 w 604997"/>
                <a:gd name="connsiteY6" fmla="*/ 239090 h 241388"/>
                <a:gd name="connsiteX7" fmla="*/ 310650 w 604997"/>
                <a:gd name="connsiteY7" fmla="*/ 210111 h 241388"/>
                <a:gd name="connsiteX8" fmla="*/ 3090 w 604997"/>
                <a:gd name="connsiteY8" fmla="*/ 201519 h 24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997" h="241388">
                  <a:moveTo>
                    <a:pt x="3090" y="201519"/>
                  </a:moveTo>
                  <a:cubicBezTo>
                    <a:pt x="-24315" y="186704"/>
                    <a:pt x="139392" y="154381"/>
                    <a:pt x="146222" y="121223"/>
                  </a:cubicBezTo>
                  <a:cubicBezTo>
                    <a:pt x="153052" y="88065"/>
                    <a:pt x="17215" y="16150"/>
                    <a:pt x="44070" y="2573"/>
                  </a:cubicBezTo>
                  <a:cubicBezTo>
                    <a:pt x="70925" y="-11004"/>
                    <a:pt x="216373" y="33271"/>
                    <a:pt x="307353" y="39759"/>
                  </a:cubicBezTo>
                  <a:cubicBezTo>
                    <a:pt x="398333" y="46247"/>
                    <a:pt x="539299" y="23254"/>
                    <a:pt x="589951" y="41501"/>
                  </a:cubicBezTo>
                  <a:cubicBezTo>
                    <a:pt x="647952" y="53921"/>
                    <a:pt x="521749" y="110401"/>
                    <a:pt x="490434" y="135841"/>
                  </a:cubicBezTo>
                  <a:cubicBezTo>
                    <a:pt x="500276" y="152669"/>
                    <a:pt x="603520" y="226712"/>
                    <a:pt x="573556" y="239090"/>
                  </a:cubicBezTo>
                  <a:cubicBezTo>
                    <a:pt x="543592" y="251468"/>
                    <a:pt x="367800" y="209794"/>
                    <a:pt x="310650" y="210111"/>
                  </a:cubicBezTo>
                  <a:cubicBezTo>
                    <a:pt x="253500" y="210428"/>
                    <a:pt x="30495" y="216334"/>
                    <a:pt x="3090" y="201519"/>
                  </a:cubicBezTo>
                  <a:close/>
                </a:path>
              </a:pathLst>
            </a:custGeom>
            <a:gradFill flip="none" rotWithShape="1">
              <a:gsLst>
                <a:gs pos="10000">
                  <a:srgbClr val="FFEAD5"/>
                </a:gs>
                <a:gs pos="100000">
                  <a:srgbClr val="F0AB00">
                    <a:lumMod val="50000"/>
                  </a:srgbClr>
                </a:gs>
              </a:gsLst>
              <a:path path="rect">
                <a:fillToRect l="50000" t="50000" r="50000" b="50000"/>
              </a:path>
              <a:tileRect/>
            </a:gradFill>
            <a:ln w="6350" cap="flat" cmpd="sng" algn="ctr">
              <a:solidFill>
                <a:srgbClr val="F0AB00">
                  <a:lumMod val="50000"/>
                </a:srgbClr>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4626" name="Oval 4625">
              <a:extLst>
                <a:ext uri="{FF2B5EF4-FFF2-40B4-BE49-F238E27FC236}">
                  <a16:creationId xmlns:a16="http://schemas.microsoft.com/office/drawing/2014/main" id="{BBB5E66D-AFA3-4C1C-9FF4-E2DF2902771A}"/>
                </a:ext>
              </a:extLst>
            </p:cNvPr>
            <p:cNvSpPr/>
            <p:nvPr/>
          </p:nvSpPr>
          <p:spPr>
            <a:xfrm rot="10860000">
              <a:off x="6049654" y="2912537"/>
              <a:ext cx="92691" cy="88077"/>
            </a:xfrm>
            <a:prstGeom prst="ellipse">
              <a:avLst/>
            </a:prstGeom>
            <a:gradFill flip="none" rotWithShape="1">
              <a:gsLst>
                <a:gs pos="14000">
                  <a:srgbClr val="F0AB00">
                    <a:lumMod val="40000"/>
                    <a:lumOff val="60000"/>
                  </a:srgbClr>
                </a:gs>
                <a:gs pos="55000">
                  <a:srgbClr val="F0AB00">
                    <a:lumMod val="50000"/>
                  </a:srgbClr>
                </a:gs>
                <a:gs pos="100000">
                  <a:srgbClr val="F0AB00">
                    <a:lumMod val="50000"/>
                  </a:srgbClr>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4627" name="Freeform: Shape 4626">
            <a:extLst>
              <a:ext uri="{FF2B5EF4-FFF2-40B4-BE49-F238E27FC236}">
                <a16:creationId xmlns:a16="http://schemas.microsoft.com/office/drawing/2014/main" id="{EFDA510B-ED44-49F0-9D28-5F0B12ADF837}"/>
              </a:ext>
            </a:extLst>
          </p:cNvPr>
          <p:cNvSpPr>
            <a:spLocks noChangeAspect="1"/>
          </p:cNvSpPr>
          <p:nvPr/>
        </p:nvSpPr>
        <p:spPr>
          <a:xfrm rot="17294740">
            <a:off x="9260942" y="2876173"/>
            <a:ext cx="206654" cy="36167"/>
          </a:xfrm>
          <a:custGeom>
            <a:avLst/>
            <a:gdLst>
              <a:gd name="connsiteX0" fmla="*/ 0 w 485775"/>
              <a:gd name="connsiteY0" fmla="*/ 133509 h 133509"/>
              <a:gd name="connsiteX1" fmla="*/ 142875 w 485775"/>
              <a:gd name="connsiteY1" fmla="*/ 159 h 133509"/>
              <a:gd name="connsiteX2" fmla="*/ 304800 w 485775"/>
              <a:gd name="connsiteY2" fmla="*/ 104934 h 133509"/>
              <a:gd name="connsiteX3" fmla="*/ 485775 w 485775"/>
              <a:gd name="connsiteY3" fmla="*/ 38259 h 133509"/>
              <a:gd name="connsiteX4" fmla="*/ 485775 w 485775"/>
              <a:gd name="connsiteY4" fmla="*/ 38259 h 133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133509">
                <a:moveTo>
                  <a:pt x="0" y="133509"/>
                </a:moveTo>
                <a:cubicBezTo>
                  <a:pt x="46037" y="69215"/>
                  <a:pt x="92075" y="4921"/>
                  <a:pt x="142875" y="159"/>
                </a:cubicBezTo>
                <a:cubicBezTo>
                  <a:pt x="193675" y="-4603"/>
                  <a:pt x="247650" y="98584"/>
                  <a:pt x="304800" y="104934"/>
                </a:cubicBezTo>
                <a:cubicBezTo>
                  <a:pt x="361950" y="111284"/>
                  <a:pt x="485775" y="38259"/>
                  <a:pt x="485775" y="38259"/>
                </a:cubicBezTo>
                <a:lnTo>
                  <a:pt x="485775" y="38259"/>
                </a:lnTo>
              </a:path>
            </a:pathLst>
          </a:custGeom>
          <a:noFill/>
          <a:ln w="28575" cap="flat" cmpd="sng" algn="ctr">
            <a:solidFill>
              <a:srgbClr val="F0AB00"/>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4628" name="Freeform: Shape 4627">
            <a:extLst>
              <a:ext uri="{FF2B5EF4-FFF2-40B4-BE49-F238E27FC236}">
                <a16:creationId xmlns:a16="http://schemas.microsoft.com/office/drawing/2014/main" id="{3D1BD56C-432D-418F-8B79-31573C5ACA2A}"/>
              </a:ext>
            </a:extLst>
          </p:cNvPr>
          <p:cNvSpPr>
            <a:spLocks noChangeAspect="1"/>
          </p:cNvSpPr>
          <p:nvPr/>
        </p:nvSpPr>
        <p:spPr>
          <a:xfrm rot="17294740">
            <a:off x="9404597" y="2789930"/>
            <a:ext cx="206654" cy="36167"/>
          </a:xfrm>
          <a:custGeom>
            <a:avLst/>
            <a:gdLst>
              <a:gd name="connsiteX0" fmla="*/ 0 w 485775"/>
              <a:gd name="connsiteY0" fmla="*/ 133509 h 133509"/>
              <a:gd name="connsiteX1" fmla="*/ 142875 w 485775"/>
              <a:gd name="connsiteY1" fmla="*/ 159 h 133509"/>
              <a:gd name="connsiteX2" fmla="*/ 304800 w 485775"/>
              <a:gd name="connsiteY2" fmla="*/ 104934 h 133509"/>
              <a:gd name="connsiteX3" fmla="*/ 485775 w 485775"/>
              <a:gd name="connsiteY3" fmla="*/ 38259 h 133509"/>
              <a:gd name="connsiteX4" fmla="*/ 485775 w 485775"/>
              <a:gd name="connsiteY4" fmla="*/ 38259 h 133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133509">
                <a:moveTo>
                  <a:pt x="0" y="133509"/>
                </a:moveTo>
                <a:cubicBezTo>
                  <a:pt x="46037" y="69215"/>
                  <a:pt x="92075" y="4921"/>
                  <a:pt x="142875" y="159"/>
                </a:cubicBezTo>
                <a:cubicBezTo>
                  <a:pt x="193675" y="-4603"/>
                  <a:pt x="247650" y="98584"/>
                  <a:pt x="304800" y="104934"/>
                </a:cubicBezTo>
                <a:cubicBezTo>
                  <a:pt x="361950" y="111284"/>
                  <a:pt x="485775" y="38259"/>
                  <a:pt x="485775" y="38259"/>
                </a:cubicBezTo>
                <a:lnTo>
                  <a:pt x="485775" y="38259"/>
                </a:lnTo>
              </a:path>
            </a:pathLst>
          </a:custGeom>
          <a:noFill/>
          <a:ln w="28575" cap="flat" cmpd="sng" algn="ctr">
            <a:solidFill>
              <a:srgbClr val="F0AB00"/>
            </a:solid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629" name="Group 4628">
            <a:extLst>
              <a:ext uri="{FF2B5EF4-FFF2-40B4-BE49-F238E27FC236}">
                <a16:creationId xmlns:a16="http://schemas.microsoft.com/office/drawing/2014/main" id="{6C72E3A7-0F53-49B5-8664-D605FBCC9EE6}"/>
              </a:ext>
            </a:extLst>
          </p:cNvPr>
          <p:cNvGrpSpPr/>
          <p:nvPr/>
        </p:nvGrpSpPr>
        <p:grpSpPr>
          <a:xfrm>
            <a:off x="8364111" y="3816780"/>
            <a:ext cx="288000" cy="288000"/>
            <a:chOff x="9144983" y="3590626"/>
            <a:chExt cx="288000" cy="288000"/>
          </a:xfrm>
        </p:grpSpPr>
        <p:sp>
          <p:nvSpPr>
            <p:cNvPr id="4630" name="Oval 4629">
              <a:extLst>
                <a:ext uri="{FF2B5EF4-FFF2-40B4-BE49-F238E27FC236}">
                  <a16:creationId xmlns:a16="http://schemas.microsoft.com/office/drawing/2014/main" id="{AD07A5EC-9CF8-4EE6-8C67-0D4C5DFCF8E2}"/>
                </a:ext>
              </a:extLst>
            </p:cNvPr>
            <p:cNvSpPr/>
            <p:nvPr/>
          </p:nvSpPr>
          <p:spPr>
            <a:xfrm rot="8224245">
              <a:off x="9144983" y="3590626"/>
              <a:ext cx="288000" cy="288000"/>
            </a:xfrm>
            <a:prstGeom prst="ellipse">
              <a:avLst/>
            </a:prstGeom>
            <a:gradFill>
              <a:gsLst>
                <a:gs pos="0">
                  <a:srgbClr val="FFC000">
                    <a:lumMod val="20000"/>
                    <a:lumOff val="80000"/>
                  </a:srgbClr>
                </a:gs>
                <a:gs pos="99000">
                  <a:srgbClr val="FFC000">
                    <a:lumMod val="50000"/>
                  </a:srgbClr>
                </a:gs>
              </a:gsLst>
              <a:path path="circle">
                <a:fillToRect l="50000" t="50000" r="50000" b="50000"/>
              </a:path>
            </a:gradFill>
            <a:ln w="9525" cap="flat" cmpd="sng" algn="ctr">
              <a:solidFill>
                <a:srgbClr val="FFC000">
                  <a:lumMod val="50000"/>
                </a:srgbClr>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nvGrpSpPr>
            <p:cNvPr id="4631" name="Group 4630">
              <a:extLst>
                <a:ext uri="{FF2B5EF4-FFF2-40B4-BE49-F238E27FC236}">
                  <a16:creationId xmlns:a16="http://schemas.microsoft.com/office/drawing/2014/main" id="{950A941E-EAE1-465E-87D6-6A517C1FFA92}"/>
                </a:ext>
              </a:extLst>
            </p:cNvPr>
            <p:cNvGrpSpPr/>
            <p:nvPr/>
          </p:nvGrpSpPr>
          <p:grpSpPr>
            <a:xfrm rot="5697808">
              <a:off x="9156203" y="3637645"/>
              <a:ext cx="167860" cy="159205"/>
              <a:chOff x="8770428" y="4145225"/>
              <a:chExt cx="307647" cy="276804"/>
            </a:xfrm>
            <a:solidFill>
              <a:srgbClr val="FFC000">
                <a:lumMod val="50000"/>
              </a:srgbClr>
            </a:solidFill>
          </p:grpSpPr>
          <p:sp>
            <p:nvSpPr>
              <p:cNvPr id="4683" name="Freeform: Shape 4682">
                <a:extLst>
                  <a:ext uri="{FF2B5EF4-FFF2-40B4-BE49-F238E27FC236}">
                    <a16:creationId xmlns:a16="http://schemas.microsoft.com/office/drawing/2014/main" id="{2D4BD994-2A8B-4FA8-89E9-5A5AFC206545}"/>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84" name="Freeform: Shape 4683">
                <a:extLst>
                  <a:ext uri="{FF2B5EF4-FFF2-40B4-BE49-F238E27FC236}">
                    <a16:creationId xmlns:a16="http://schemas.microsoft.com/office/drawing/2014/main" id="{2C50C93C-4B06-4DD6-A233-2CF2F6ADE6E5}"/>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85" name="Freeform: Shape 4684">
                <a:extLst>
                  <a:ext uri="{FF2B5EF4-FFF2-40B4-BE49-F238E27FC236}">
                    <a16:creationId xmlns:a16="http://schemas.microsoft.com/office/drawing/2014/main" id="{751E9266-A6FA-49F2-ADB5-962F57292A6E}"/>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86" name="Freeform: Shape 4685">
                <a:extLst>
                  <a:ext uri="{FF2B5EF4-FFF2-40B4-BE49-F238E27FC236}">
                    <a16:creationId xmlns:a16="http://schemas.microsoft.com/office/drawing/2014/main" id="{6837CFFD-EB07-4BD1-8791-1A39B0D4BE3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87" name="Freeform: Shape 4686">
                <a:extLst>
                  <a:ext uri="{FF2B5EF4-FFF2-40B4-BE49-F238E27FC236}">
                    <a16:creationId xmlns:a16="http://schemas.microsoft.com/office/drawing/2014/main" id="{7F8B1F02-1974-48AF-A40B-C91599CF440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88" name="Freeform: Shape 4687">
                <a:extLst>
                  <a:ext uri="{FF2B5EF4-FFF2-40B4-BE49-F238E27FC236}">
                    <a16:creationId xmlns:a16="http://schemas.microsoft.com/office/drawing/2014/main" id="{72A28CD3-E4BF-4DC0-AF2E-C2301C7EFFCF}"/>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89" name="Freeform: Shape 4688">
                <a:extLst>
                  <a:ext uri="{FF2B5EF4-FFF2-40B4-BE49-F238E27FC236}">
                    <a16:creationId xmlns:a16="http://schemas.microsoft.com/office/drawing/2014/main" id="{16DA6345-BC97-472A-A308-FF9547CC614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0" name="Freeform: Shape 4689">
                <a:extLst>
                  <a:ext uri="{FF2B5EF4-FFF2-40B4-BE49-F238E27FC236}">
                    <a16:creationId xmlns:a16="http://schemas.microsoft.com/office/drawing/2014/main" id="{A19A3079-1168-409A-A976-F8BB62CE6BF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1" name="Freeform: Shape 4690">
                <a:extLst>
                  <a:ext uri="{FF2B5EF4-FFF2-40B4-BE49-F238E27FC236}">
                    <a16:creationId xmlns:a16="http://schemas.microsoft.com/office/drawing/2014/main" id="{C3ED4C6E-7D4A-44B6-BC0F-D58488E1F9C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2" name="Freeform: Shape 4691">
                <a:extLst>
                  <a:ext uri="{FF2B5EF4-FFF2-40B4-BE49-F238E27FC236}">
                    <a16:creationId xmlns:a16="http://schemas.microsoft.com/office/drawing/2014/main" id="{421B99D4-5504-472B-9528-D242409336B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3" name="Freeform: Shape 4692">
                <a:extLst>
                  <a:ext uri="{FF2B5EF4-FFF2-40B4-BE49-F238E27FC236}">
                    <a16:creationId xmlns:a16="http://schemas.microsoft.com/office/drawing/2014/main" id="{52C14FA3-78BC-42B0-9CC4-399168220190}"/>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4" name="Freeform: Shape 4693">
                <a:extLst>
                  <a:ext uri="{FF2B5EF4-FFF2-40B4-BE49-F238E27FC236}">
                    <a16:creationId xmlns:a16="http://schemas.microsoft.com/office/drawing/2014/main" id="{723701A1-E125-4DBF-AB0B-344FE2A0691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5" name="Rectangle: Rounded Corners 4694">
                <a:extLst>
                  <a:ext uri="{FF2B5EF4-FFF2-40B4-BE49-F238E27FC236}">
                    <a16:creationId xmlns:a16="http://schemas.microsoft.com/office/drawing/2014/main" id="{6E7B62FA-73F5-4CE4-BB28-3CA1B0C80EB1}"/>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6" name="Rectangle: Rounded Corners 4695">
                <a:extLst>
                  <a:ext uri="{FF2B5EF4-FFF2-40B4-BE49-F238E27FC236}">
                    <a16:creationId xmlns:a16="http://schemas.microsoft.com/office/drawing/2014/main" id="{2E5DBC27-7EE6-4646-BED5-4E160AC1A5CB}"/>
                  </a:ext>
                </a:extLst>
              </p:cNvPr>
              <p:cNvSpPr/>
              <p:nvPr/>
            </p:nvSpPr>
            <p:spPr>
              <a:xfrm>
                <a:off x="8858174" y="429137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7" name="Rectangle: Rounded Corners 4696">
                <a:extLst>
                  <a:ext uri="{FF2B5EF4-FFF2-40B4-BE49-F238E27FC236}">
                    <a16:creationId xmlns:a16="http://schemas.microsoft.com/office/drawing/2014/main" id="{F269D4E2-30DE-45C0-8564-0005777CF9E0}"/>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8" name="Rectangle: Rounded Corners 4697">
                <a:extLst>
                  <a:ext uri="{FF2B5EF4-FFF2-40B4-BE49-F238E27FC236}">
                    <a16:creationId xmlns:a16="http://schemas.microsoft.com/office/drawing/2014/main" id="{64999141-1E80-428F-BC89-3B8385F51202}"/>
                  </a:ext>
                </a:extLst>
              </p:cNvPr>
              <p:cNvSpPr/>
              <p:nvPr/>
            </p:nvSpPr>
            <p:spPr>
              <a:xfrm>
                <a:off x="8924873" y="4240076"/>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99" name="Rectangle: Rounded Corners 4698">
                <a:extLst>
                  <a:ext uri="{FF2B5EF4-FFF2-40B4-BE49-F238E27FC236}">
                    <a16:creationId xmlns:a16="http://schemas.microsoft.com/office/drawing/2014/main" id="{A7B361F1-D77D-431C-BF51-1BFCB2D61AA2}"/>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00" name="Rectangle: Rounded Corners 4699">
                <a:extLst>
                  <a:ext uri="{FF2B5EF4-FFF2-40B4-BE49-F238E27FC236}">
                    <a16:creationId xmlns:a16="http://schemas.microsoft.com/office/drawing/2014/main" id="{788700CC-C821-4E90-ADC6-284270F3DAC0}"/>
                  </a:ext>
                </a:extLst>
              </p:cNvPr>
              <p:cNvSpPr/>
              <p:nvPr/>
            </p:nvSpPr>
            <p:spPr>
              <a:xfrm>
                <a:off x="8817085" y="439459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grpSp>
          <p:nvGrpSpPr>
            <p:cNvPr id="4632" name="Group 4631">
              <a:extLst>
                <a:ext uri="{FF2B5EF4-FFF2-40B4-BE49-F238E27FC236}">
                  <a16:creationId xmlns:a16="http://schemas.microsoft.com/office/drawing/2014/main" id="{8536B083-829F-4CF6-98C3-873EBD70B523}"/>
                </a:ext>
              </a:extLst>
            </p:cNvPr>
            <p:cNvGrpSpPr/>
            <p:nvPr/>
          </p:nvGrpSpPr>
          <p:grpSpPr>
            <a:xfrm rot="14018184">
              <a:off x="9216547" y="3625725"/>
              <a:ext cx="176944" cy="151032"/>
              <a:chOff x="8770428" y="4145225"/>
              <a:chExt cx="307647" cy="276804"/>
            </a:xfrm>
            <a:solidFill>
              <a:srgbClr val="FFC000">
                <a:lumMod val="50000"/>
              </a:srgbClr>
            </a:solidFill>
          </p:grpSpPr>
          <p:sp>
            <p:nvSpPr>
              <p:cNvPr id="4667" name="Freeform: Shape 4666">
                <a:extLst>
                  <a:ext uri="{FF2B5EF4-FFF2-40B4-BE49-F238E27FC236}">
                    <a16:creationId xmlns:a16="http://schemas.microsoft.com/office/drawing/2014/main" id="{5C111ABE-61DE-4FA7-8F26-1222C20B29E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68" name="Freeform: Shape 4667">
                <a:extLst>
                  <a:ext uri="{FF2B5EF4-FFF2-40B4-BE49-F238E27FC236}">
                    <a16:creationId xmlns:a16="http://schemas.microsoft.com/office/drawing/2014/main" id="{1FBC4A4D-241B-4F8B-B33B-4F5B6B2C2CA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69" name="Freeform: Shape 4668">
                <a:extLst>
                  <a:ext uri="{FF2B5EF4-FFF2-40B4-BE49-F238E27FC236}">
                    <a16:creationId xmlns:a16="http://schemas.microsoft.com/office/drawing/2014/main" id="{BC292389-CDA1-484B-A267-986BD592C105}"/>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0" name="Freeform: Shape 4669">
                <a:extLst>
                  <a:ext uri="{FF2B5EF4-FFF2-40B4-BE49-F238E27FC236}">
                    <a16:creationId xmlns:a16="http://schemas.microsoft.com/office/drawing/2014/main" id="{1CB8972F-DE08-4115-8319-76EE89124C96}"/>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1" name="Freeform: Shape 4670">
                <a:extLst>
                  <a:ext uri="{FF2B5EF4-FFF2-40B4-BE49-F238E27FC236}">
                    <a16:creationId xmlns:a16="http://schemas.microsoft.com/office/drawing/2014/main" id="{95CD88C4-328C-4C9D-BC66-25BEE3C5FA50}"/>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2" name="Freeform: Shape 4671">
                <a:extLst>
                  <a:ext uri="{FF2B5EF4-FFF2-40B4-BE49-F238E27FC236}">
                    <a16:creationId xmlns:a16="http://schemas.microsoft.com/office/drawing/2014/main" id="{F3607FB4-8939-43CC-A36C-67DE75400D1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3" name="Freeform: Shape 4672">
                <a:extLst>
                  <a:ext uri="{FF2B5EF4-FFF2-40B4-BE49-F238E27FC236}">
                    <a16:creationId xmlns:a16="http://schemas.microsoft.com/office/drawing/2014/main" id="{06E18D7B-C73C-4B4E-8DFE-497A89CAB71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4" name="Freeform: Shape 4673">
                <a:extLst>
                  <a:ext uri="{FF2B5EF4-FFF2-40B4-BE49-F238E27FC236}">
                    <a16:creationId xmlns:a16="http://schemas.microsoft.com/office/drawing/2014/main" id="{1EE88F13-2653-4589-B6AE-8CC1E4B2B47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5" name="Freeform: Shape 4674">
                <a:extLst>
                  <a:ext uri="{FF2B5EF4-FFF2-40B4-BE49-F238E27FC236}">
                    <a16:creationId xmlns:a16="http://schemas.microsoft.com/office/drawing/2014/main" id="{44BEB3F3-2AB3-45C5-BB9C-356541378EA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6" name="Freeform: Shape 4675">
                <a:extLst>
                  <a:ext uri="{FF2B5EF4-FFF2-40B4-BE49-F238E27FC236}">
                    <a16:creationId xmlns:a16="http://schemas.microsoft.com/office/drawing/2014/main" id="{235CB812-F66B-4490-A5AB-2A1DF05D702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7" name="Freeform: Shape 4676">
                <a:extLst>
                  <a:ext uri="{FF2B5EF4-FFF2-40B4-BE49-F238E27FC236}">
                    <a16:creationId xmlns:a16="http://schemas.microsoft.com/office/drawing/2014/main" id="{94A90EB3-FE36-4997-8C9C-55FECE174C32}"/>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8" name="Rectangle: Rounded Corners 4677">
                <a:extLst>
                  <a:ext uri="{FF2B5EF4-FFF2-40B4-BE49-F238E27FC236}">
                    <a16:creationId xmlns:a16="http://schemas.microsoft.com/office/drawing/2014/main" id="{F0C09B61-8CEC-44A9-B522-1DEACD2E4893}"/>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79" name="Rectangle: Rounded Corners 4678">
                <a:extLst>
                  <a:ext uri="{FF2B5EF4-FFF2-40B4-BE49-F238E27FC236}">
                    <a16:creationId xmlns:a16="http://schemas.microsoft.com/office/drawing/2014/main" id="{E37CCEA8-4A8A-49EF-A3F6-AD17118243F2}"/>
                  </a:ext>
                </a:extLst>
              </p:cNvPr>
              <p:cNvSpPr/>
              <p:nvPr/>
            </p:nvSpPr>
            <p:spPr>
              <a:xfrm>
                <a:off x="8858174" y="429137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80" name="Rectangle: Rounded Corners 4679">
                <a:extLst>
                  <a:ext uri="{FF2B5EF4-FFF2-40B4-BE49-F238E27FC236}">
                    <a16:creationId xmlns:a16="http://schemas.microsoft.com/office/drawing/2014/main" id="{F5416803-17E0-41D2-AEB2-4818F365EE69}"/>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81" name="Rectangle: Rounded Corners 4680">
                <a:extLst>
                  <a:ext uri="{FF2B5EF4-FFF2-40B4-BE49-F238E27FC236}">
                    <a16:creationId xmlns:a16="http://schemas.microsoft.com/office/drawing/2014/main" id="{041AA3E9-4CA7-4903-BA19-5AFBB5604C66}"/>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82" name="Rectangle: Rounded Corners 4681">
                <a:extLst>
                  <a:ext uri="{FF2B5EF4-FFF2-40B4-BE49-F238E27FC236}">
                    <a16:creationId xmlns:a16="http://schemas.microsoft.com/office/drawing/2014/main" id="{DEB58CB5-5841-4352-9B8C-68789F21ABFD}"/>
                  </a:ext>
                </a:extLst>
              </p:cNvPr>
              <p:cNvSpPr/>
              <p:nvPr/>
            </p:nvSpPr>
            <p:spPr>
              <a:xfrm>
                <a:off x="8817085" y="439459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grpSp>
          <p:nvGrpSpPr>
            <p:cNvPr id="4633" name="Group 4632">
              <a:extLst>
                <a:ext uri="{FF2B5EF4-FFF2-40B4-BE49-F238E27FC236}">
                  <a16:creationId xmlns:a16="http://schemas.microsoft.com/office/drawing/2014/main" id="{7F4F7B41-6C05-4723-AFAB-24DE6AE04988}"/>
                </a:ext>
              </a:extLst>
            </p:cNvPr>
            <p:cNvGrpSpPr/>
            <p:nvPr/>
          </p:nvGrpSpPr>
          <p:grpSpPr>
            <a:xfrm rot="21021678">
              <a:off x="9168205" y="3689773"/>
              <a:ext cx="176944" cy="150628"/>
              <a:chOff x="8770428" y="4145965"/>
              <a:chExt cx="307647" cy="276064"/>
            </a:xfrm>
            <a:solidFill>
              <a:srgbClr val="FFC000">
                <a:lumMod val="50000"/>
              </a:srgbClr>
            </a:solidFill>
          </p:grpSpPr>
          <p:sp>
            <p:nvSpPr>
              <p:cNvPr id="4652" name="Freeform: Shape 4651">
                <a:extLst>
                  <a:ext uri="{FF2B5EF4-FFF2-40B4-BE49-F238E27FC236}">
                    <a16:creationId xmlns:a16="http://schemas.microsoft.com/office/drawing/2014/main" id="{70D99328-0B2D-46E7-99AF-E9656AE996E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53" name="Freeform: Shape 4652">
                <a:extLst>
                  <a:ext uri="{FF2B5EF4-FFF2-40B4-BE49-F238E27FC236}">
                    <a16:creationId xmlns:a16="http://schemas.microsoft.com/office/drawing/2014/main" id="{57600139-5551-4EDC-A040-BB23A3D60AA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54" name="Freeform: Shape 4653">
                <a:extLst>
                  <a:ext uri="{FF2B5EF4-FFF2-40B4-BE49-F238E27FC236}">
                    <a16:creationId xmlns:a16="http://schemas.microsoft.com/office/drawing/2014/main" id="{068830F6-9848-496D-B530-574B3D23BBE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55" name="Freeform: Shape 4654">
                <a:extLst>
                  <a:ext uri="{FF2B5EF4-FFF2-40B4-BE49-F238E27FC236}">
                    <a16:creationId xmlns:a16="http://schemas.microsoft.com/office/drawing/2014/main" id="{E9DC5E51-A5BE-4BD0-8ED1-3F0698068167}"/>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56" name="Freeform: Shape 4655">
                <a:extLst>
                  <a:ext uri="{FF2B5EF4-FFF2-40B4-BE49-F238E27FC236}">
                    <a16:creationId xmlns:a16="http://schemas.microsoft.com/office/drawing/2014/main" id="{C95C5F4F-980C-46A3-A1BF-90716FAE655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57" name="Freeform: Shape 4656">
                <a:extLst>
                  <a:ext uri="{FF2B5EF4-FFF2-40B4-BE49-F238E27FC236}">
                    <a16:creationId xmlns:a16="http://schemas.microsoft.com/office/drawing/2014/main" id="{8BF89548-7EF7-427A-A96F-597BB0E70E1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58" name="Freeform: Shape 4657">
                <a:extLst>
                  <a:ext uri="{FF2B5EF4-FFF2-40B4-BE49-F238E27FC236}">
                    <a16:creationId xmlns:a16="http://schemas.microsoft.com/office/drawing/2014/main" id="{2BC0B0EA-F6BD-4AC2-A3D1-6081267DDAF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59" name="Freeform: Shape 4658">
                <a:extLst>
                  <a:ext uri="{FF2B5EF4-FFF2-40B4-BE49-F238E27FC236}">
                    <a16:creationId xmlns:a16="http://schemas.microsoft.com/office/drawing/2014/main" id="{D5C5C201-4897-4762-B7E2-9C08951124A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60" name="Freeform: Shape 4659">
                <a:extLst>
                  <a:ext uri="{FF2B5EF4-FFF2-40B4-BE49-F238E27FC236}">
                    <a16:creationId xmlns:a16="http://schemas.microsoft.com/office/drawing/2014/main" id="{8AC11EFA-06FF-42D4-A5FC-41E9B8964D1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61" name="Rectangle: Rounded Corners 4660">
                <a:extLst>
                  <a:ext uri="{FF2B5EF4-FFF2-40B4-BE49-F238E27FC236}">
                    <a16:creationId xmlns:a16="http://schemas.microsoft.com/office/drawing/2014/main" id="{697E7256-2359-4094-889B-2BDA67178F3A}"/>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62" name="Rectangle: Rounded Corners 4661">
                <a:extLst>
                  <a:ext uri="{FF2B5EF4-FFF2-40B4-BE49-F238E27FC236}">
                    <a16:creationId xmlns:a16="http://schemas.microsoft.com/office/drawing/2014/main" id="{3531F006-F0E0-4F06-8325-0DECE1E31816}"/>
                  </a:ext>
                </a:extLst>
              </p:cNvPr>
              <p:cNvSpPr/>
              <p:nvPr/>
            </p:nvSpPr>
            <p:spPr>
              <a:xfrm>
                <a:off x="8858174" y="429137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63" name="Rectangle: Rounded Corners 4662">
                <a:extLst>
                  <a:ext uri="{FF2B5EF4-FFF2-40B4-BE49-F238E27FC236}">
                    <a16:creationId xmlns:a16="http://schemas.microsoft.com/office/drawing/2014/main" id="{632D0E92-ECD5-4F79-BDE7-3A038ED86FDD}"/>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64" name="Rectangle: Rounded Corners 4663">
                <a:extLst>
                  <a:ext uri="{FF2B5EF4-FFF2-40B4-BE49-F238E27FC236}">
                    <a16:creationId xmlns:a16="http://schemas.microsoft.com/office/drawing/2014/main" id="{F8A8748E-D909-4031-B750-4D475ECEC9E6}"/>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65" name="Rectangle: Rounded Corners 4664">
                <a:extLst>
                  <a:ext uri="{FF2B5EF4-FFF2-40B4-BE49-F238E27FC236}">
                    <a16:creationId xmlns:a16="http://schemas.microsoft.com/office/drawing/2014/main" id="{17DAC207-D12D-428B-9420-E6DCFF6F4C52}"/>
                  </a:ext>
                </a:extLst>
              </p:cNvPr>
              <p:cNvSpPr/>
              <p:nvPr/>
            </p:nvSpPr>
            <p:spPr>
              <a:xfrm>
                <a:off x="8817085" y="439459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66" name="Rectangle: Rounded Corners 4665">
                <a:extLst>
                  <a:ext uri="{FF2B5EF4-FFF2-40B4-BE49-F238E27FC236}">
                    <a16:creationId xmlns:a16="http://schemas.microsoft.com/office/drawing/2014/main" id="{BBF08241-FA3F-47BF-9B08-5C19E2E4BA03}"/>
                  </a:ext>
                </a:extLst>
              </p:cNvPr>
              <p:cNvSpPr/>
              <p:nvPr/>
            </p:nvSpPr>
            <p:spPr>
              <a:xfrm>
                <a:off x="8894095" y="4145965"/>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grpSp>
          <p:nvGrpSpPr>
            <p:cNvPr id="4634" name="Group 4633">
              <a:extLst>
                <a:ext uri="{FF2B5EF4-FFF2-40B4-BE49-F238E27FC236}">
                  <a16:creationId xmlns:a16="http://schemas.microsoft.com/office/drawing/2014/main" id="{A5B39029-C8FE-44F1-9B0E-CB760926526E}"/>
                </a:ext>
              </a:extLst>
            </p:cNvPr>
            <p:cNvGrpSpPr/>
            <p:nvPr/>
          </p:nvGrpSpPr>
          <p:grpSpPr>
            <a:xfrm rot="5697808">
              <a:off x="9231220" y="3700287"/>
              <a:ext cx="167860" cy="159205"/>
              <a:chOff x="8770428" y="4145225"/>
              <a:chExt cx="307647" cy="276804"/>
            </a:xfrm>
            <a:solidFill>
              <a:srgbClr val="FFC000">
                <a:lumMod val="50000"/>
              </a:srgbClr>
            </a:solidFill>
          </p:grpSpPr>
          <p:sp>
            <p:nvSpPr>
              <p:cNvPr id="4636" name="Freeform: Shape 4635">
                <a:extLst>
                  <a:ext uri="{FF2B5EF4-FFF2-40B4-BE49-F238E27FC236}">
                    <a16:creationId xmlns:a16="http://schemas.microsoft.com/office/drawing/2014/main" id="{56CC4D60-8C65-4906-BDA2-64AF32CEE1F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37" name="Freeform: Shape 4636">
                <a:extLst>
                  <a:ext uri="{FF2B5EF4-FFF2-40B4-BE49-F238E27FC236}">
                    <a16:creationId xmlns:a16="http://schemas.microsoft.com/office/drawing/2014/main" id="{B37C01E4-2A9A-46CB-B2C4-50B008ED650A}"/>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38" name="Freeform: Shape 4637">
                <a:extLst>
                  <a:ext uri="{FF2B5EF4-FFF2-40B4-BE49-F238E27FC236}">
                    <a16:creationId xmlns:a16="http://schemas.microsoft.com/office/drawing/2014/main" id="{471D7596-357A-4C16-827B-7281DDF39957}"/>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39" name="Freeform: Shape 4638">
                <a:extLst>
                  <a:ext uri="{FF2B5EF4-FFF2-40B4-BE49-F238E27FC236}">
                    <a16:creationId xmlns:a16="http://schemas.microsoft.com/office/drawing/2014/main" id="{C03B9CAF-F86B-4F43-BA4A-F6261E12B17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0" name="Freeform: Shape 4639">
                <a:extLst>
                  <a:ext uri="{FF2B5EF4-FFF2-40B4-BE49-F238E27FC236}">
                    <a16:creationId xmlns:a16="http://schemas.microsoft.com/office/drawing/2014/main" id="{980F3551-BE26-41A5-AA3E-B4D3DF94214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1" name="Freeform: Shape 4640">
                <a:extLst>
                  <a:ext uri="{FF2B5EF4-FFF2-40B4-BE49-F238E27FC236}">
                    <a16:creationId xmlns:a16="http://schemas.microsoft.com/office/drawing/2014/main" id="{9298CE58-22BB-447F-9087-CBEED8349A1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2" name="Freeform: Shape 4641">
                <a:extLst>
                  <a:ext uri="{FF2B5EF4-FFF2-40B4-BE49-F238E27FC236}">
                    <a16:creationId xmlns:a16="http://schemas.microsoft.com/office/drawing/2014/main" id="{6B2D994D-9E98-41E1-93C6-80D44D96D6C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3" name="Freeform: Shape 4642">
                <a:extLst>
                  <a:ext uri="{FF2B5EF4-FFF2-40B4-BE49-F238E27FC236}">
                    <a16:creationId xmlns:a16="http://schemas.microsoft.com/office/drawing/2014/main" id="{D2A10B42-4145-4E5C-8B8B-A35D2F05B1BC}"/>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4" name="Freeform: Shape 4643">
                <a:extLst>
                  <a:ext uri="{FF2B5EF4-FFF2-40B4-BE49-F238E27FC236}">
                    <a16:creationId xmlns:a16="http://schemas.microsoft.com/office/drawing/2014/main" id="{908876F7-2C4E-4376-A9C0-47EF3FB41385}"/>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5" name="Freeform: Shape 4644">
                <a:extLst>
                  <a:ext uri="{FF2B5EF4-FFF2-40B4-BE49-F238E27FC236}">
                    <a16:creationId xmlns:a16="http://schemas.microsoft.com/office/drawing/2014/main" id="{5041C715-B0AC-42B5-81DE-0CA58691CFF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6" name="Freeform: Shape 4645">
                <a:extLst>
                  <a:ext uri="{FF2B5EF4-FFF2-40B4-BE49-F238E27FC236}">
                    <a16:creationId xmlns:a16="http://schemas.microsoft.com/office/drawing/2014/main" id="{34AFE38E-2D08-47B4-A9D5-DA59CEBF083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7" name="Freeform: Shape 4646">
                <a:extLst>
                  <a:ext uri="{FF2B5EF4-FFF2-40B4-BE49-F238E27FC236}">
                    <a16:creationId xmlns:a16="http://schemas.microsoft.com/office/drawing/2014/main" id="{D46EC3A7-5E79-403B-9DEC-B1482127E217}"/>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8" name="Rectangle: Rounded Corners 4647">
                <a:extLst>
                  <a:ext uri="{FF2B5EF4-FFF2-40B4-BE49-F238E27FC236}">
                    <a16:creationId xmlns:a16="http://schemas.microsoft.com/office/drawing/2014/main" id="{B456E918-2AC9-4AC3-8DB3-579389676489}"/>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49" name="Rectangle: Rounded Corners 4648">
                <a:extLst>
                  <a:ext uri="{FF2B5EF4-FFF2-40B4-BE49-F238E27FC236}">
                    <a16:creationId xmlns:a16="http://schemas.microsoft.com/office/drawing/2014/main" id="{950D0E0F-3E69-4E59-AD85-0060DDE044D4}"/>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50" name="Rectangle: Rounded Corners 4649">
                <a:extLst>
                  <a:ext uri="{FF2B5EF4-FFF2-40B4-BE49-F238E27FC236}">
                    <a16:creationId xmlns:a16="http://schemas.microsoft.com/office/drawing/2014/main" id="{67A99A48-8B73-4845-A665-9FDF6D20C20F}"/>
                  </a:ext>
                </a:extLst>
              </p:cNvPr>
              <p:cNvSpPr/>
              <p:nvPr/>
            </p:nvSpPr>
            <p:spPr>
              <a:xfrm>
                <a:off x="8924873" y="4240076"/>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651" name="Rectangle: Rounded Corners 4650">
                <a:extLst>
                  <a:ext uri="{FF2B5EF4-FFF2-40B4-BE49-F238E27FC236}">
                    <a16:creationId xmlns:a16="http://schemas.microsoft.com/office/drawing/2014/main" id="{5846E3EF-14D0-4E87-B296-EBEFD3F2C7E1}"/>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sp>
          <p:nvSpPr>
            <p:cNvPr id="4635" name="Oval 4634">
              <a:extLst>
                <a:ext uri="{FF2B5EF4-FFF2-40B4-BE49-F238E27FC236}">
                  <a16:creationId xmlns:a16="http://schemas.microsoft.com/office/drawing/2014/main" id="{1C6BBD49-E9A4-4954-93CA-7D616DA2BBC3}"/>
                </a:ext>
              </a:extLst>
            </p:cNvPr>
            <p:cNvSpPr/>
            <p:nvPr/>
          </p:nvSpPr>
          <p:spPr>
            <a:xfrm>
              <a:off x="9283619" y="3671305"/>
              <a:ext cx="111835" cy="137114"/>
            </a:xfrm>
            <a:prstGeom prst="ellipse">
              <a:avLst/>
            </a:prstGeom>
            <a:gradFill flip="none" rotWithShape="1">
              <a:gsLst>
                <a:gs pos="16000">
                  <a:srgbClr val="ED7D31">
                    <a:lumMod val="40000"/>
                    <a:lumOff val="60000"/>
                  </a:srgbClr>
                </a:gs>
                <a:gs pos="74000">
                  <a:srgbClr val="FFC000">
                    <a:lumMod val="50000"/>
                  </a:srgbClr>
                </a:gs>
                <a:gs pos="53000">
                  <a:srgbClr val="FFC000">
                    <a:lumMod val="75000"/>
                  </a:srgbClr>
                </a:gs>
              </a:gsLst>
              <a:path path="circle">
                <a:fillToRect l="50000" t="50000" r="50000" b="50000"/>
              </a:path>
              <a:tileRect/>
            </a:gradFill>
            <a:ln w="12700" cap="flat" cmpd="sng" algn="ctr">
              <a:noFill/>
              <a:prstDash val="solid"/>
              <a:miter lim="800000"/>
            </a:ln>
            <a:effectLst/>
          </p:spPr>
          <p:txBody>
            <a:bodyPr rtlCol="0" anchor="ctr"/>
            <a:lstStyle/>
            <a:p>
              <a:pPr algn="ctr">
                <a:defRPr/>
              </a:pPr>
              <a:endParaRPr lang="en-GB" sz="1600" kern="0">
                <a:solidFill>
                  <a:srgbClr val="FFFFFF"/>
                </a:solidFill>
                <a:latin typeface="Arial" panose="020B0604020202020204"/>
              </a:endParaRPr>
            </a:p>
          </p:txBody>
        </p:sp>
      </p:grpSp>
      <p:grpSp>
        <p:nvGrpSpPr>
          <p:cNvPr id="4701" name="Group 4700">
            <a:extLst>
              <a:ext uri="{FF2B5EF4-FFF2-40B4-BE49-F238E27FC236}">
                <a16:creationId xmlns:a16="http://schemas.microsoft.com/office/drawing/2014/main" id="{6C6FA61C-BB58-42A2-85A9-D7EA4F33F470}"/>
              </a:ext>
            </a:extLst>
          </p:cNvPr>
          <p:cNvGrpSpPr/>
          <p:nvPr/>
        </p:nvGrpSpPr>
        <p:grpSpPr>
          <a:xfrm>
            <a:off x="8411646" y="3427535"/>
            <a:ext cx="288000" cy="288000"/>
            <a:chOff x="9144983" y="3590626"/>
            <a:chExt cx="288000" cy="288000"/>
          </a:xfrm>
        </p:grpSpPr>
        <p:sp>
          <p:nvSpPr>
            <p:cNvPr id="4702" name="Oval 4701">
              <a:extLst>
                <a:ext uri="{FF2B5EF4-FFF2-40B4-BE49-F238E27FC236}">
                  <a16:creationId xmlns:a16="http://schemas.microsoft.com/office/drawing/2014/main" id="{9F9F45A6-4A05-46E6-B281-D8A734985B7C}"/>
                </a:ext>
              </a:extLst>
            </p:cNvPr>
            <p:cNvSpPr/>
            <p:nvPr/>
          </p:nvSpPr>
          <p:spPr>
            <a:xfrm rot="8224245">
              <a:off x="9144983" y="3590626"/>
              <a:ext cx="288000" cy="288000"/>
            </a:xfrm>
            <a:prstGeom prst="ellipse">
              <a:avLst/>
            </a:prstGeom>
            <a:gradFill>
              <a:gsLst>
                <a:gs pos="0">
                  <a:srgbClr val="FFC000">
                    <a:lumMod val="20000"/>
                    <a:lumOff val="80000"/>
                  </a:srgbClr>
                </a:gs>
                <a:gs pos="99000">
                  <a:srgbClr val="FFC000">
                    <a:lumMod val="50000"/>
                  </a:srgbClr>
                </a:gs>
              </a:gsLst>
              <a:path path="circle">
                <a:fillToRect l="50000" t="50000" r="50000" b="50000"/>
              </a:path>
            </a:gradFill>
            <a:ln w="9525" cap="flat" cmpd="sng" algn="ctr">
              <a:solidFill>
                <a:srgbClr val="FFC000">
                  <a:lumMod val="50000"/>
                </a:srgbClr>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nvGrpSpPr>
            <p:cNvPr id="4703" name="Group 4702">
              <a:extLst>
                <a:ext uri="{FF2B5EF4-FFF2-40B4-BE49-F238E27FC236}">
                  <a16:creationId xmlns:a16="http://schemas.microsoft.com/office/drawing/2014/main" id="{98A39152-AE4B-4320-89A2-329F3F5A8508}"/>
                </a:ext>
              </a:extLst>
            </p:cNvPr>
            <p:cNvGrpSpPr/>
            <p:nvPr/>
          </p:nvGrpSpPr>
          <p:grpSpPr>
            <a:xfrm rot="5697808">
              <a:off x="9156203" y="3637645"/>
              <a:ext cx="167860" cy="159205"/>
              <a:chOff x="8770428" y="4145225"/>
              <a:chExt cx="307647" cy="276804"/>
            </a:xfrm>
            <a:solidFill>
              <a:srgbClr val="FFC000">
                <a:lumMod val="50000"/>
              </a:srgbClr>
            </a:solidFill>
          </p:grpSpPr>
          <p:sp>
            <p:nvSpPr>
              <p:cNvPr id="4755" name="Freeform: Shape 4754">
                <a:extLst>
                  <a:ext uri="{FF2B5EF4-FFF2-40B4-BE49-F238E27FC236}">
                    <a16:creationId xmlns:a16="http://schemas.microsoft.com/office/drawing/2014/main" id="{403D2449-448E-4B70-99C9-EF6ABAA9D08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56" name="Freeform: Shape 4755">
                <a:extLst>
                  <a:ext uri="{FF2B5EF4-FFF2-40B4-BE49-F238E27FC236}">
                    <a16:creationId xmlns:a16="http://schemas.microsoft.com/office/drawing/2014/main" id="{1BFFE7EB-679E-43DE-A91C-D246F82FA196}"/>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57" name="Freeform: Shape 4756">
                <a:extLst>
                  <a:ext uri="{FF2B5EF4-FFF2-40B4-BE49-F238E27FC236}">
                    <a16:creationId xmlns:a16="http://schemas.microsoft.com/office/drawing/2014/main" id="{265993E0-D432-4FA2-9FA0-F6342AF8EC3E}"/>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58" name="Freeform: Shape 4757">
                <a:extLst>
                  <a:ext uri="{FF2B5EF4-FFF2-40B4-BE49-F238E27FC236}">
                    <a16:creationId xmlns:a16="http://schemas.microsoft.com/office/drawing/2014/main" id="{8C572EAC-F904-4F77-A1B6-657FAD7DC8F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59" name="Freeform: Shape 4758">
                <a:extLst>
                  <a:ext uri="{FF2B5EF4-FFF2-40B4-BE49-F238E27FC236}">
                    <a16:creationId xmlns:a16="http://schemas.microsoft.com/office/drawing/2014/main" id="{4A332F87-9194-411F-B15C-36BDD17C5B9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0" name="Freeform: Shape 4759">
                <a:extLst>
                  <a:ext uri="{FF2B5EF4-FFF2-40B4-BE49-F238E27FC236}">
                    <a16:creationId xmlns:a16="http://schemas.microsoft.com/office/drawing/2014/main" id="{2109B782-C87E-4240-81BC-C0191669DE1B}"/>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1" name="Freeform: Shape 4760">
                <a:extLst>
                  <a:ext uri="{FF2B5EF4-FFF2-40B4-BE49-F238E27FC236}">
                    <a16:creationId xmlns:a16="http://schemas.microsoft.com/office/drawing/2014/main" id="{5B2AEBBE-FC4A-43F0-A155-EDFA1178443A}"/>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2" name="Freeform: Shape 4761">
                <a:extLst>
                  <a:ext uri="{FF2B5EF4-FFF2-40B4-BE49-F238E27FC236}">
                    <a16:creationId xmlns:a16="http://schemas.microsoft.com/office/drawing/2014/main" id="{BB76F64B-1768-455E-B4D4-23B3BF42FE7F}"/>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3" name="Freeform: Shape 4762">
                <a:extLst>
                  <a:ext uri="{FF2B5EF4-FFF2-40B4-BE49-F238E27FC236}">
                    <a16:creationId xmlns:a16="http://schemas.microsoft.com/office/drawing/2014/main" id="{BDD0F565-B1A1-4068-943C-7858C02F672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4" name="Freeform: Shape 4763">
                <a:extLst>
                  <a:ext uri="{FF2B5EF4-FFF2-40B4-BE49-F238E27FC236}">
                    <a16:creationId xmlns:a16="http://schemas.microsoft.com/office/drawing/2014/main" id="{EB23F90B-9B10-4226-B8ED-58F3E8523E2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5" name="Freeform: Shape 4764">
                <a:extLst>
                  <a:ext uri="{FF2B5EF4-FFF2-40B4-BE49-F238E27FC236}">
                    <a16:creationId xmlns:a16="http://schemas.microsoft.com/office/drawing/2014/main" id="{49E8E5BB-BC28-45CF-91E9-89562EFC6A9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6" name="Freeform: Shape 4765">
                <a:extLst>
                  <a:ext uri="{FF2B5EF4-FFF2-40B4-BE49-F238E27FC236}">
                    <a16:creationId xmlns:a16="http://schemas.microsoft.com/office/drawing/2014/main" id="{FB42427A-7488-4FDF-8681-7BF12109F0D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7" name="Rectangle: Rounded Corners 4766">
                <a:extLst>
                  <a:ext uri="{FF2B5EF4-FFF2-40B4-BE49-F238E27FC236}">
                    <a16:creationId xmlns:a16="http://schemas.microsoft.com/office/drawing/2014/main" id="{CA3C0B23-AA46-46A6-B43D-49FEAAC82A8C}"/>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8" name="Rectangle: Rounded Corners 4767">
                <a:extLst>
                  <a:ext uri="{FF2B5EF4-FFF2-40B4-BE49-F238E27FC236}">
                    <a16:creationId xmlns:a16="http://schemas.microsoft.com/office/drawing/2014/main" id="{388A96CB-F885-481C-AE83-817EFCBB3AD6}"/>
                  </a:ext>
                </a:extLst>
              </p:cNvPr>
              <p:cNvSpPr/>
              <p:nvPr/>
            </p:nvSpPr>
            <p:spPr>
              <a:xfrm>
                <a:off x="8858174" y="429137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69" name="Rectangle: Rounded Corners 4768">
                <a:extLst>
                  <a:ext uri="{FF2B5EF4-FFF2-40B4-BE49-F238E27FC236}">
                    <a16:creationId xmlns:a16="http://schemas.microsoft.com/office/drawing/2014/main" id="{AC20471C-D09E-4472-B74A-9D5D1D943F14}"/>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70" name="Rectangle: Rounded Corners 4769">
                <a:extLst>
                  <a:ext uri="{FF2B5EF4-FFF2-40B4-BE49-F238E27FC236}">
                    <a16:creationId xmlns:a16="http://schemas.microsoft.com/office/drawing/2014/main" id="{89BD0F24-1E62-400E-9E57-1962E59DDC4D}"/>
                  </a:ext>
                </a:extLst>
              </p:cNvPr>
              <p:cNvSpPr/>
              <p:nvPr/>
            </p:nvSpPr>
            <p:spPr>
              <a:xfrm>
                <a:off x="8924873" y="4240076"/>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71" name="Rectangle: Rounded Corners 4770">
                <a:extLst>
                  <a:ext uri="{FF2B5EF4-FFF2-40B4-BE49-F238E27FC236}">
                    <a16:creationId xmlns:a16="http://schemas.microsoft.com/office/drawing/2014/main" id="{A2FD5EB5-F9F0-4168-B8A2-8973FF8D48EF}"/>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72" name="Rectangle: Rounded Corners 4771">
                <a:extLst>
                  <a:ext uri="{FF2B5EF4-FFF2-40B4-BE49-F238E27FC236}">
                    <a16:creationId xmlns:a16="http://schemas.microsoft.com/office/drawing/2014/main" id="{82D8BC6F-EEA7-4E0C-8BC6-8ECA3F53CFCA}"/>
                  </a:ext>
                </a:extLst>
              </p:cNvPr>
              <p:cNvSpPr/>
              <p:nvPr/>
            </p:nvSpPr>
            <p:spPr>
              <a:xfrm>
                <a:off x="8817085" y="439459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grpSp>
          <p:nvGrpSpPr>
            <p:cNvPr id="4704" name="Group 4703">
              <a:extLst>
                <a:ext uri="{FF2B5EF4-FFF2-40B4-BE49-F238E27FC236}">
                  <a16:creationId xmlns:a16="http://schemas.microsoft.com/office/drawing/2014/main" id="{05C8E723-14A7-4F31-93B2-B7DF034710BF}"/>
                </a:ext>
              </a:extLst>
            </p:cNvPr>
            <p:cNvGrpSpPr/>
            <p:nvPr/>
          </p:nvGrpSpPr>
          <p:grpSpPr>
            <a:xfrm rot="14018184">
              <a:off x="9216547" y="3625725"/>
              <a:ext cx="176944" cy="151032"/>
              <a:chOff x="8770428" y="4145225"/>
              <a:chExt cx="307647" cy="276804"/>
            </a:xfrm>
            <a:solidFill>
              <a:srgbClr val="FFC000">
                <a:lumMod val="50000"/>
              </a:srgbClr>
            </a:solidFill>
          </p:grpSpPr>
          <p:sp>
            <p:nvSpPr>
              <p:cNvPr id="4739" name="Freeform: Shape 4738">
                <a:extLst>
                  <a:ext uri="{FF2B5EF4-FFF2-40B4-BE49-F238E27FC236}">
                    <a16:creationId xmlns:a16="http://schemas.microsoft.com/office/drawing/2014/main" id="{8CCC2F50-E9BD-4259-BB54-0D5E1BCD6F5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0" name="Freeform: Shape 4739">
                <a:extLst>
                  <a:ext uri="{FF2B5EF4-FFF2-40B4-BE49-F238E27FC236}">
                    <a16:creationId xmlns:a16="http://schemas.microsoft.com/office/drawing/2014/main" id="{C52FE6A9-499C-4711-B255-A5EAAE660A2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1" name="Freeform: Shape 4740">
                <a:extLst>
                  <a:ext uri="{FF2B5EF4-FFF2-40B4-BE49-F238E27FC236}">
                    <a16:creationId xmlns:a16="http://schemas.microsoft.com/office/drawing/2014/main" id="{590DFEE7-80EB-4C93-85C5-6C7D183357B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2" name="Freeform: Shape 4741">
                <a:extLst>
                  <a:ext uri="{FF2B5EF4-FFF2-40B4-BE49-F238E27FC236}">
                    <a16:creationId xmlns:a16="http://schemas.microsoft.com/office/drawing/2014/main" id="{B9DAFBB0-C399-45DA-BF1B-685350BF0284}"/>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3" name="Freeform: Shape 4742">
                <a:extLst>
                  <a:ext uri="{FF2B5EF4-FFF2-40B4-BE49-F238E27FC236}">
                    <a16:creationId xmlns:a16="http://schemas.microsoft.com/office/drawing/2014/main" id="{F0B81D9C-0F5E-4B42-B7D3-42FC37C6025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4" name="Freeform: Shape 4743">
                <a:extLst>
                  <a:ext uri="{FF2B5EF4-FFF2-40B4-BE49-F238E27FC236}">
                    <a16:creationId xmlns:a16="http://schemas.microsoft.com/office/drawing/2014/main" id="{720DB33D-9715-4EB6-8827-E41EF3B0813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5" name="Freeform: Shape 4744">
                <a:extLst>
                  <a:ext uri="{FF2B5EF4-FFF2-40B4-BE49-F238E27FC236}">
                    <a16:creationId xmlns:a16="http://schemas.microsoft.com/office/drawing/2014/main" id="{D23640C7-A548-4EAD-BB22-84A6702A9583}"/>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6" name="Freeform: Shape 4745">
                <a:extLst>
                  <a:ext uri="{FF2B5EF4-FFF2-40B4-BE49-F238E27FC236}">
                    <a16:creationId xmlns:a16="http://schemas.microsoft.com/office/drawing/2014/main" id="{9C3B81E0-D2FE-4A21-B276-0673C105FB6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7" name="Freeform: Shape 4746">
                <a:extLst>
                  <a:ext uri="{FF2B5EF4-FFF2-40B4-BE49-F238E27FC236}">
                    <a16:creationId xmlns:a16="http://schemas.microsoft.com/office/drawing/2014/main" id="{0DF96C24-AB40-4C8D-A24D-EB3BE3C9991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8" name="Freeform: Shape 4747">
                <a:extLst>
                  <a:ext uri="{FF2B5EF4-FFF2-40B4-BE49-F238E27FC236}">
                    <a16:creationId xmlns:a16="http://schemas.microsoft.com/office/drawing/2014/main" id="{BB7E6F16-241C-4E5E-9E5B-203399496322}"/>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49" name="Freeform: Shape 4748">
                <a:extLst>
                  <a:ext uri="{FF2B5EF4-FFF2-40B4-BE49-F238E27FC236}">
                    <a16:creationId xmlns:a16="http://schemas.microsoft.com/office/drawing/2014/main" id="{8FA3DCFB-7FF1-453E-A4B0-3218F6DBDAB0}"/>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50" name="Rectangle: Rounded Corners 4749">
                <a:extLst>
                  <a:ext uri="{FF2B5EF4-FFF2-40B4-BE49-F238E27FC236}">
                    <a16:creationId xmlns:a16="http://schemas.microsoft.com/office/drawing/2014/main" id="{75972A0C-8DD0-4872-B5CA-DECA34FE77C8}"/>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51" name="Rectangle: Rounded Corners 4750">
                <a:extLst>
                  <a:ext uri="{FF2B5EF4-FFF2-40B4-BE49-F238E27FC236}">
                    <a16:creationId xmlns:a16="http://schemas.microsoft.com/office/drawing/2014/main" id="{37E04F6D-3497-4FD1-9C5B-5FE29094FA74}"/>
                  </a:ext>
                </a:extLst>
              </p:cNvPr>
              <p:cNvSpPr/>
              <p:nvPr/>
            </p:nvSpPr>
            <p:spPr>
              <a:xfrm>
                <a:off x="8858174" y="429137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52" name="Rectangle: Rounded Corners 4751">
                <a:extLst>
                  <a:ext uri="{FF2B5EF4-FFF2-40B4-BE49-F238E27FC236}">
                    <a16:creationId xmlns:a16="http://schemas.microsoft.com/office/drawing/2014/main" id="{3F6428EB-BC06-48B7-95FE-B80EDDDF39B9}"/>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53" name="Rectangle: Rounded Corners 4752">
                <a:extLst>
                  <a:ext uri="{FF2B5EF4-FFF2-40B4-BE49-F238E27FC236}">
                    <a16:creationId xmlns:a16="http://schemas.microsoft.com/office/drawing/2014/main" id="{ED12B09A-E752-4CA8-B2CA-6365FC89706F}"/>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54" name="Rectangle: Rounded Corners 4753">
                <a:extLst>
                  <a:ext uri="{FF2B5EF4-FFF2-40B4-BE49-F238E27FC236}">
                    <a16:creationId xmlns:a16="http://schemas.microsoft.com/office/drawing/2014/main" id="{802CB847-6078-451B-9A80-FFD2063C73DF}"/>
                  </a:ext>
                </a:extLst>
              </p:cNvPr>
              <p:cNvSpPr/>
              <p:nvPr/>
            </p:nvSpPr>
            <p:spPr>
              <a:xfrm>
                <a:off x="8817085" y="439459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grpSp>
          <p:nvGrpSpPr>
            <p:cNvPr id="4705" name="Group 4704">
              <a:extLst>
                <a:ext uri="{FF2B5EF4-FFF2-40B4-BE49-F238E27FC236}">
                  <a16:creationId xmlns:a16="http://schemas.microsoft.com/office/drawing/2014/main" id="{039F96FD-8060-4647-8825-4823B537AD09}"/>
                </a:ext>
              </a:extLst>
            </p:cNvPr>
            <p:cNvGrpSpPr/>
            <p:nvPr/>
          </p:nvGrpSpPr>
          <p:grpSpPr>
            <a:xfrm rot="21021678">
              <a:off x="9168205" y="3689773"/>
              <a:ext cx="176944" cy="150628"/>
              <a:chOff x="8770428" y="4145965"/>
              <a:chExt cx="307647" cy="276064"/>
            </a:xfrm>
            <a:solidFill>
              <a:srgbClr val="FFC000">
                <a:lumMod val="50000"/>
              </a:srgbClr>
            </a:solidFill>
          </p:grpSpPr>
          <p:sp>
            <p:nvSpPr>
              <p:cNvPr id="4724" name="Freeform: Shape 4723">
                <a:extLst>
                  <a:ext uri="{FF2B5EF4-FFF2-40B4-BE49-F238E27FC236}">
                    <a16:creationId xmlns:a16="http://schemas.microsoft.com/office/drawing/2014/main" id="{3ACF0936-0B32-46F4-89AB-016FC8E9075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25" name="Freeform: Shape 4724">
                <a:extLst>
                  <a:ext uri="{FF2B5EF4-FFF2-40B4-BE49-F238E27FC236}">
                    <a16:creationId xmlns:a16="http://schemas.microsoft.com/office/drawing/2014/main" id="{6E94892F-18A2-45AC-AFCB-8C866B20288A}"/>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26" name="Freeform: Shape 4725">
                <a:extLst>
                  <a:ext uri="{FF2B5EF4-FFF2-40B4-BE49-F238E27FC236}">
                    <a16:creationId xmlns:a16="http://schemas.microsoft.com/office/drawing/2014/main" id="{6892031E-FE81-445F-8F3E-1082CA4187B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27" name="Freeform: Shape 4726">
                <a:extLst>
                  <a:ext uri="{FF2B5EF4-FFF2-40B4-BE49-F238E27FC236}">
                    <a16:creationId xmlns:a16="http://schemas.microsoft.com/office/drawing/2014/main" id="{8A41F2C2-481C-447E-A008-3BB303293C8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28" name="Freeform: Shape 4727">
                <a:extLst>
                  <a:ext uri="{FF2B5EF4-FFF2-40B4-BE49-F238E27FC236}">
                    <a16:creationId xmlns:a16="http://schemas.microsoft.com/office/drawing/2014/main" id="{62F85FF6-EF29-49A8-9064-20A4E1E7567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29" name="Freeform: Shape 4728">
                <a:extLst>
                  <a:ext uri="{FF2B5EF4-FFF2-40B4-BE49-F238E27FC236}">
                    <a16:creationId xmlns:a16="http://schemas.microsoft.com/office/drawing/2014/main" id="{C1CC45D9-BF55-4CE4-A52A-1EBC4FAEFE44}"/>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30" name="Freeform: Shape 4729">
                <a:extLst>
                  <a:ext uri="{FF2B5EF4-FFF2-40B4-BE49-F238E27FC236}">
                    <a16:creationId xmlns:a16="http://schemas.microsoft.com/office/drawing/2014/main" id="{7068583B-7227-4919-93F6-25135E58E7D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31" name="Freeform: Shape 4730">
                <a:extLst>
                  <a:ext uri="{FF2B5EF4-FFF2-40B4-BE49-F238E27FC236}">
                    <a16:creationId xmlns:a16="http://schemas.microsoft.com/office/drawing/2014/main" id="{F4D1F588-B56A-4F20-8BC4-70DE950BE1FE}"/>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32" name="Freeform: Shape 4731">
                <a:extLst>
                  <a:ext uri="{FF2B5EF4-FFF2-40B4-BE49-F238E27FC236}">
                    <a16:creationId xmlns:a16="http://schemas.microsoft.com/office/drawing/2014/main" id="{6FC3AE39-612A-4DA1-89E3-362420FBE94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33" name="Rectangle: Rounded Corners 4732">
                <a:extLst>
                  <a:ext uri="{FF2B5EF4-FFF2-40B4-BE49-F238E27FC236}">
                    <a16:creationId xmlns:a16="http://schemas.microsoft.com/office/drawing/2014/main" id="{841A7723-D8E6-417F-AC25-F62EEEFC45ED}"/>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34" name="Rectangle: Rounded Corners 4733">
                <a:extLst>
                  <a:ext uri="{FF2B5EF4-FFF2-40B4-BE49-F238E27FC236}">
                    <a16:creationId xmlns:a16="http://schemas.microsoft.com/office/drawing/2014/main" id="{3CC458B0-04C8-4496-B654-20036433667A}"/>
                  </a:ext>
                </a:extLst>
              </p:cNvPr>
              <p:cNvSpPr/>
              <p:nvPr/>
            </p:nvSpPr>
            <p:spPr>
              <a:xfrm>
                <a:off x="8858174" y="429137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35" name="Rectangle: Rounded Corners 4734">
                <a:extLst>
                  <a:ext uri="{FF2B5EF4-FFF2-40B4-BE49-F238E27FC236}">
                    <a16:creationId xmlns:a16="http://schemas.microsoft.com/office/drawing/2014/main" id="{30505ABA-D1D0-4596-B452-9B26E5F51276}"/>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36" name="Rectangle: Rounded Corners 4735">
                <a:extLst>
                  <a:ext uri="{FF2B5EF4-FFF2-40B4-BE49-F238E27FC236}">
                    <a16:creationId xmlns:a16="http://schemas.microsoft.com/office/drawing/2014/main" id="{C7225CC4-D311-4825-B979-10E1637B8156}"/>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37" name="Rectangle: Rounded Corners 4736">
                <a:extLst>
                  <a:ext uri="{FF2B5EF4-FFF2-40B4-BE49-F238E27FC236}">
                    <a16:creationId xmlns:a16="http://schemas.microsoft.com/office/drawing/2014/main" id="{ED841F84-67D4-424F-AB18-7F083C8FC44E}"/>
                  </a:ext>
                </a:extLst>
              </p:cNvPr>
              <p:cNvSpPr/>
              <p:nvPr/>
            </p:nvSpPr>
            <p:spPr>
              <a:xfrm>
                <a:off x="8817085" y="439459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38" name="Rectangle: Rounded Corners 4737">
                <a:extLst>
                  <a:ext uri="{FF2B5EF4-FFF2-40B4-BE49-F238E27FC236}">
                    <a16:creationId xmlns:a16="http://schemas.microsoft.com/office/drawing/2014/main" id="{F5EA31AE-3AA1-4EE5-B6AD-1B3909D82511}"/>
                  </a:ext>
                </a:extLst>
              </p:cNvPr>
              <p:cNvSpPr/>
              <p:nvPr/>
            </p:nvSpPr>
            <p:spPr>
              <a:xfrm>
                <a:off x="8894095" y="4145965"/>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grpSp>
          <p:nvGrpSpPr>
            <p:cNvPr id="4706" name="Group 4705">
              <a:extLst>
                <a:ext uri="{FF2B5EF4-FFF2-40B4-BE49-F238E27FC236}">
                  <a16:creationId xmlns:a16="http://schemas.microsoft.com/office/drawing/2014/main" id="{88752B30-AFE2-4806-AAAE-075DFC68A93B}"/>
                </a:ext>
              </a:extLst>
            </p:cNvPr>
            <p:cNvGrpSpPr/>
            <p:nvPr/>
          </p:nvGrpSpPr>
          <p:grpSpPr>
            <a:xfrm rot="5697808">
              <a:off x="9231220" y="3700287"/>
              <a:ext cx="167860" cy="159205"/>
              <a:chOff x="8770428" y="4145225"/>
              <a:chExt cx="307647" cy="276804"/>
            </a:xfrm>
            <a:solidFill>
              <a:srgbClr val="FFC000">
                <a:lumMod val="50000"/>
              </a:srgbClr>
            </a:solidFill>
          </p:grpSpPr>
          <p:sp>
            <p:nvSpPr>
              <p:cNvPr id="4708" name="Freeform: Shape 4707">
                <a:extLst>
                  <a:ext uri="{FF2B5EF4-FFF2-40B4-BE49-F238E27FC236}">
                    <a16:creationId xmlns:a16="http://schemas.microsoft.com/office/drawing/2014/main" id="{B756327D-6E59-43DD-ADB0-6D1039EDB39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09" name="Freeform: Shape 4708">
                <a:extLst>
                  <a:ext uri="{FF2B5EF4-FFF2-40B4-BE49-F238E27FC236}">
                    <a16:creationId xmlns:a16="http://schemas.microsoft.com/office/drawing/2014/main" id="{979CE917-98B1-404D-ADD4-FA4E393FC110}"/>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0" name="Freeform: Shape 4709">
                <a:extLst>
                  <a:ext uri="{FF2B5EF4-FFF2-40B4-BE49-F238E27FC236}">
                    <a16:creationId xmlns:a16="http://schemas.microsoft.com/office/drawing/2014/main" id="{8BB20B5C-A1AA-4DBA-BCE6-41F2E2F7CE42}"/>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1" name="Freeform: Shape 4710">
                <a:extLst>
                  <a:ext uri="{FF2B5EF4-FFF2-40B4-BE49-F238E27FC236}">
                    <a16:creationId xmlns:a16="http://schemas.microsoft.com/office/drawing/2014/main" id="{2F61896B-01CB-4919-A357-FF7DBC2F98FD}"/>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2" name="Freeform: Shape 4711">
                <a:extLst>
                  <a:ext uri="{FF2B5EF4-FFF2-40B4-BE49-F238E27FC236}">
                    <a16:creationId xmlns:a16="http://schemas.microsoft.com/office/drawing/2014/main" id="{F19EC4A8-81F1-4440-9C1E-B332FB38B03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3" name="Freeform: Shape 4712">
                <a:extLst>
                  <a:ext uri="{FF2B5EF4-FFF2-40B4-BE49-F238E27FC236}">
                    <a16:creationId xmlns:a16="http://schemas.microsoft.com/office/drawing/2014/main" id="{9DE6F68C-9D5F-4F90-A44E-5AF22DADF11F}"/>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4" name="Freeform: Shape 4713">
                <a:extLst>
                  <a:ext uri="{FF2B5EF4-FFF2-40B4-BE49-F238E27FC236}">
                    <a16:creationId xmlns:a16="http://schemas.microsoft.com/office/drawing/2014/main" id="{AA592630-13A3-45B9-B1C3-DBD9DDEDB14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5" name="Freeform: Shape 4714">
                <a:extLst>
                  <a:ext uri="{FF2B5EF4-FFF2-40B4-BE49-F238E27FC236}">
                    <a16:creationId xmlns:a16="http://schemas.microsoft.com/office/drawing/2014/main" id="{AA89E293-F470-4922-9158-199421E2482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6" name="Freeform: Shape 4715">
                <a:extLst>
                  <a:ext uri="{FF2B5EF4-FFF2-40B4-BE49-F238E27FC236}">
                    <a16:creationId xmlns:a16="http://schemas.microsoft.com/office/drawing/2014/main" id="{CCE9F696-7565-4186-AA2C-49BE21B7935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7" name="Freeform: Shape 4716">
                <a:extLst>
                  <a:ext uri="{FF2B5EF4-FFF2-40B4-BE49-F238E27FC236}">
                    <a16:creationId xmlns:a16="http://schemas.microsoft.com/office/drawing/2014/main" id="{0ACC7E38-68C8-4999-A95D-8D80E240688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8" name="Freeform: Shape 4717">
                <a:extLst>
                  <a:ext uri="{FF2B5EF4-FFF2-40B4-BE49-F238E27FC236}">
                    <a16:creationId xmlns:a16="http://schemas.microsoft.com/office/drawing/2014/main" id="{D7E737BB-3162-4BFE-95F9-BB22C375EB4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19" name="Freeform: Shape 4718">
                <a:extLst>
                  <a:ext uri="{FF2B5EF4-FFF2-40B4-BE49-F238E27FC236}">
                    <a16:creationId xmlns:a16="http://schemas.microsoft.com/office/drawing/2014/main" id="{D2AD63F9-535C-4936-A8AD-B1AC6C4528CF}"/>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20" name="Rectangle: Rounded Corners 4719">
                <a:extLst>
                  <a:ext uri="{FF2B5EF4-FFF2-40B4-BE49-F238E27FC236}">
                    <a16:creationId xmlns:a16="http://schemas.microsoft.com/office/drawing/2014/main" id="{03CA730D-C3B9-4254-B3E9-76F5AC3540FF}"/>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21" name="Rectangle: Rounded Corners 4720">
                <a:extLst>
                  <a:ext uri="{FF2B5EF4-FFF2-40B4-BE49-F238E27FC236}">
                    <a16:creationId xmlns:a16="http://schemas.microsoft.com/office/drawing/2014/main" id="{0F95EF51-234A-4523-92F0-DD342BB597F2}"/>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22" name="Rectangle: Rounded Corners 4721">
                <a:extLst>
                  <a:ext uri="{FF2B5EF4-FFF2-40B4-BE49-F238E27FC236}">
                    <a16:creationId xmlns:a16="http://schemas.microsoft.com/office/drawing/2014/main" id="{F90D49C9-0F54-4A4A-8378-7926CC89132C}"/>
                  </a:ext>
                </a:extLst>
              </p:cNvPr>
              <p:cNvSpPr/>
              <p:nvPr/>
            </p:nvSpPr>
            <p:spPr>
              <a:xfrm>
                <a:off x="8924873" y="4240076"/>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23" name="Rectangle: Rounded Corners 4722">
                <a:extLst>
                  <a:ext uri="{FF2B5EF4-FFF2-40B4-BE49-F238E27FC236}">
                    <a16:creationId xmlns:a16="http://schemas.microsoft.com/office/drawing/2014/main" id="{F78FCF2E-ED6E-48A7-9A4D-8EC703E953E3}"/>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sp>
          <p:nvSpPr>
            <p:cNvPr id="4707" name="Oval 4706">
              <a:extLst>
                <a:ext uri="{FF2B5EF4-FFF2-40B4-BE49-F238E27FC236}">
                  <a16:creationId xmlns:a16="http://schemas.microsoft.com/office/drawing/2014/main" id="{CE94A683-541A-443E-BD71-35340F5C0DDB}"/>
                </a:ext>
              </a:extLst>
            </p:cNvPr>
            <p:cNvSpPr/>
            <p:nvPr/>
          </p:nvSpPr>
          <p:spPr>
            <a:xfrm>
              <a:off x="9283619" y="3671305"/>
              <a:ext cx="111835" cy="137114"/>
            </a:xfrm>
            <a:prstGeom prst="ellipse">
              <a:avLst/>
            </a:prstGeom>
            <a:gradFill flip="none" rotWithShape="1">
              <a:gsLst>
                <a:gs pos="16000">
                  <a:srgbClr val="ED7D31">
                    <a:lumMod val="40000"/>
                    <a:lumOff val="60000"/>
                  </a:srgbClr>
                </a:gs>
                <a:gs pos="74000">
                  <a:srgbClr val="FFC000">
                    <a:lumMod val="50000"/>
                  </a:srgbClr>
                </a:gs>
                <a:gs pos="53000">
                  <a:srgbClr val="FFC000">
                    <a:lumMod val="75000"/>
                  </a:srgbClr>
                </a:gs>
              </a:gsLst>
              <a:path path="circle">
                <a:fillToRect l="50000" t="50000" r="50000" b="50000"/>
              </a:path>
              <a:tileRect/>
            </a:gradFill>
            <a:ln w="12700" cap="flat" cmpd="sng" algn="ctr">
              <a:noFill/>
              <a:prstDash val="solid"/>
              <a:miter lim="800000"/>
            </a:ln>
            <a:effectLst/>
          </p:spPr>
          <p:txBody>
            <a:bodyPr rtlCol="0" anchor="ctr"/>
            <a:lstStyle/>
            <a:p>
              <a:pPr algn="ctr">
                <a:defRPr/>
              </a:pPr>
              <a:endParaRPr lang="en-GB" sz="1600" kern="0">
                <a:solidFill>
                  <a:srgbClr val="FFFFFF"/>
                </a:solidFill>
                <a:latin typeface="Arial" panose="020B0604020202020204"/>
              </a:endParaRPr>
            </a:p>
          </p:txBody>
        </p:sp>
      </p:grpSp>
      <p:grpSp>
        <p:nvGrpSpPr>
          <p:cNvPr id="4773" name="Group 4772">
            <a:extLst>
              <a:ext uri="{FF2B5EF4-FFF2-40B4-BE49-F238E27FC236}">
                <a16:creationId xmlns:a16="http://schemas.microsoft.com/office/drawing/2014/main" id="{DD378E8A-D038-431E-885F-EF05282C192D}"/>
              </a:ext>
            </a:extLst>
          </p:cNvPr>
          <p:cNvGrpSpPr/>
          <p:nvPr/>
        </p:nvGrpSpPr>
        <p:grpSpPr>
          <a:xfrm>
            <a:off x="8741812" y="3701842"/>
            <a:ext cx="288000" cy="288000"/>
            <a:chOff x="9144983" y="3590626"/>
            <a:chExt cx="288000" cy="288000"/>
          </a:xfrm>
        </p:grpSpPr>
        <p:sp>
          <p:nvSpPr>
            <p:cNvPr id="4774" name="Oval 4773">
              <a:extLst>
                <a:ext uri="{FF2B5EF4-FFF2-40B4-BE49-F238E27FC236}">
                  <a16:creationId xmlns:a16="http://schemas.microsoft.com/office/drawing/2014/main" id="{456057E5-4D96-46BB-B1B2-C8973817E80F}"/>
                </a:ext>
              </a:extLst>
            </p:cNvPr>
            <p:cNvSpPr/>
            <p:nvPr/>
          </p:nvSpPr>
          <p:spPr>
            <a:xfrm rot="8224245">
              <a:off x="9144983" y="3590626"/>
              <a:ext cx="288000" cy="288000"/>
            </a:xfrm>
            <a:prstGeom prst="ellipse">
              <a:avLst/>
            </a:prstGeom>
            <a:gradFill>
              <a:gsLst>
                <a:gs pos="0">
                  <a:srgbClr val="FFC000">
                    <a:lumMod val="20000"/>
                    <a:lumOff val="80000"/>
                  </a:srgbClr>
                </a:gs>
                <a:gs pos="99000">
                  <a:srgbClr val="FFC000">
                    <a:lumMod val="50000"/>
                  </a:srgbClr>
                </a:gs>
              </a:gsLst>
              <a:path path="circle">
                <a:fillToRect l="50000" t="50000" r="50000" b="50000"/>
              </a:path>
            </a:gradFill>
            <a:ln w="9525" cap="flat" cmpd="sng" algn="ctr">
              <a:solidFill>
                <a:srgbClr val="FFC000">
                  <a:lumMod val="50000"/>
                </a:srgbClr>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nvGrpSpPr>
            <p:cNvPr id="4775" name="Group 4774">
              <a:extLst>
                <a:ext uri="{FF2B5EF4-FFF2-40B4-BE49-F238E27FC236}">
                  <a16:creationId xmlns:a16="http://schemas.microsoft.com/office/drawing/2014/main" id="{48E86181-C490-4922-8DA6-579FC2A82035}"/>
                </a:ext>
              </a:extLst>
            </p:cNvPr>
            <p:cNvGrpSpPr/>
            <p:nvPr/>
          </p:nvGrpSpPr>
          <p:grpSpPr>
            <a:xfrm rot="5697808">
              <a:off x="9156203" y="3637645"/>
              <a:ext cx="167860" cy="159205"/>
              <a:chOff x="8770428" y="4145225"/>
              <a:chExt cx="307647" cy="276804"/>
            </a:xfrm>
            <a:solidFill>
              <a:srgbClr val="FFC000">
                <a:lumMod val="50000"/>
              </a:srgbClr>
            </a:solidFill>
          </p:grpSpPr>
          <p:sp>
            <p:nvSpPr>
              <p:cNvPr id="4827" name="Freeform: Shape 4826">
                <a:extLst>
                  <a:ext uri="{FF2B5EF4-FFF2-40B4-BE49-F238E27FC236}">
                    <a16:creationId xmlns:a16="http://schemas.microsoft.com/office/drawing/2014/main" id="{44B66BFF-9AD5-4E26-9E82-10D0D52F3AE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28" name="Freeform: Shape 4827">
                <a:extLst>
                  <a:ext uri="{FF2B5EF4-FFF2-40B4-BE49-F238E27FC236}">
                    <a16:creationId xmlns:a16="http://schemas.microsoft.com/office/drawing/2014/main" id="{04AF1BC4-75AC-44A6-A790-E63E2C557AC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29" name="Freeform: Shape 4828">
                <a:extLst>
                  <a:ext uri="{FF2B5EF4-FFF2-40B4-BE49-F238E27FC236}">
                    <a16:creationId xmlns:a16="http://schemas.microsoft.com/office/drawing/2014/main" id="{73B6B8F0-934F-4A4E-BEFA-A700DB741863}"/>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0" name="Freeform: Shape 4829">
                <a:extLst>
                  <a:ext uri="{FF2B5EF4-FFF2-40B4-BE49-F238E27FC236}">
                    <a16:creationId xmlns:a16="http://schemas.microsoft.com/office/drawing/2014/main" id="{7EE843B2-3B93-4A67-B5A8-B3527C43231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1" name="Freeform: Shape 4830">
                <a:extLst>
                  <a:ext uri="{FF2B5EF4-FFF2-40B4-BE49-F238E27FC236}">
                    <a16:creationId xmlns:a16="http://schemas.microsoft.com/office/drawing/2014/main" id="{6D8ACC7B-2654-4A2D-AE94-EF4703C6286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2" name="Freeform: Shape 4831">
                <a:extLst>
                  <a:ext uri="{FF2B5EF4-FFF2-40B4-BE49-F238E27FC236}">
                    <a16:creationId xmlns:a16="http://schemas.microsoft.com/office/drawing/2014/main" id="{6088D7DC-F586-4512-A515-35409FCFB213}"/>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3" name="Freeform: Shape 4832">
                <a:extLst>
                  <a:ext uri="{FF2B5EF4-FFF2-40B4-BE49-F238E27FC236}">
                    <a16:creationId xmlns:a16="http://schemas.microsoft.com/office/drawing/2014/main" id="{5DAC139D-B46E-473B-9348-640AAA578DA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4" name="Freeform: Shape 4833">
                <a:extLst>
                  <a:ext uri="{FF2B5EF4-FFF2-40B4-BE49-F238E27FC236}">
                    <a16:creationId xmlns:a16="http://schemas.microsoft.com/office/drawing/2014/main" id="{7BA81D7E-E318-4A44-BC9D-711B33FDA8F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5" name="Freeform: Shape 4834">
                <a:extLst>
                  <a:ext uri="{FF2B5EF4-FFF2-40B4-BE49-F238E27FC236}">
                    <a16:creationId xmlns:a16="http://schemas.microsoft.com/office/drawing/2014/main" id="{2D0DC29B-6638-49C2-A931-55049F88AC5F}"/>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6" name="Freeform: Shape 4835">
                <a:extLst>
                  <a:ext uri="{FF2B5EF4-FFF2-40B4-BE49-F238E27FC236}">
                    <a16:creationId xmlns:a16="http://schemas.microsoft.com/office/drawing/2014/main" id="{79D36ECE-1149-4E68-856F-4913858E445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7" name="Freeform: Shape 4836">
                <a:extLst>
                  <a:ext uri="{FF2B5EF4-FFF2-40B4-BE49-F238E27FC236}">
                    <a16:creationId xmlns:a16="http://schemas.microsoft.com/office/drawing/2014/main" id="{FEDB2DC8-6679-4800-9740-3DCABD9F07D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8" name="Freeform: Shape 4837">
                <a:extLst>
                  <a:ext uri="{FF2B5EF4-FFF2-40B4-BE49-F238E27FC236}">
                    <a16:creationId xmlns:a16="http://schemas.microsoft.com/office/drawing/2014/main" id="{D31E1436-48B3-4F16-B992-BF6EE6710B8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39" name="Rectangle: Rounded Corners 4838">
                <a:extLst>
                  <a:ext uri="{FF2B5EF4-FFF2-40B4-BE49-F238E27FC236}">
                    <a16:creationId xmlns:a16="http://schemas.microsoft.com/office/drawing/2014/main" id="{A11B3835-4540-4537-ACBB-173D0849F896}"/>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40" name="Rectangle: Rounded Corners 4839">
                <a:extLst>
                  <a:ext uri="{FF2B5EF4-FFF2-40B4-BE49-F238E27FC236}">
                    <a16:creationId xmlns:a16="http://schemas.microsoft.com/office/drawing/2014/main" id="{74FD8A07-BE8B-4A1C-BFDA-091BEA8E6D5F}"/>
                  </a:ext>
                </a:extLst>
              </p:cNvPr>
              <p:cNvSpPr/>
              <p:nvPr/>
            </p:nvSpPr>
            <p:spPr>
              <a:xfrm>
                <a:off x="8858174" y="429137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41" name="Rectangle: Rounded Corners 4840">
                <a:extLst>
                  <a:ext uri="{FF2B5EF4-FFF2-40B4-BE49-F238E27FC236}">
                    <a16:creationId xmlns:a16="http://schemas.microsoft.com/office/drawing/2014/main" id="{9B25219B-CD6C-47DF-BD63-F60BDB985D84}"/>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42" name="Rectangle: Rounded Corners 4841">
                <a:extLst>
                  <a:ext uri="{FF2B5EF4-FFF2-40B4-BE49-F238E27FC236}">
                    <a16:creationId xmlns:a16="http://schemas.microsoft.com/office/drawing/2014/main" id="{CE32547E-00D0-4A4D-A1A3-CB5D1E5B6149}"/>
                  </a:ext>
                </a:extLst>
              </p:cNvPr>
              <p:cNvSpPr/>
              <p:nvPr/>
            </p:nvSpPr>
            <p:spPr>
              <a:xfrm>
                <a:off x="8924873" y="4240076"/>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43" name="Rectangle: Rounded Corners 4842">
                <a:extLst>
                  <a:ext uri="{FF2B5EF4-FFF2-40B4-BE49-F238E27FC236}">
                    <a16:creationId xmlns:a16="http://schemas.microsoft.com/office/drawing/2014/main" id="{23EEBF94-8B8B-4B40-B602-9A5A6DCDE7DE}"/>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44" name="Rectangle: Rounded Corners 4843">
                <a:extLst>
                  <a:ext uri="{FF2B5EF4-FFF2-40B4-BE49-F238E27FC236}">
                    <a16:creationId xmlns:a16="http://schemas.microsoft.com/office/drawing/2014/main" id="{699F475E-98DF-4E12-B4D6-2A3F58C61D24}"/>
                  </a:ext>
                </a:extLst>
              </p:cNvPr>
              <p:cNvSpPr/>
              <p:nvPr/>
            </p:nvSpPr>
            <p:spPr>
              <a:xfrm>
                <a:off x="8817085" y="439459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grpSp>
          <p:nvGrpSpPr>
            <p:cNvPr id="4776" name="Group 4775">
              <a:extLst>
                <a:ext uri="{FF2B5EF4-FFF2-40B4-BE49-F238E27FC236}">
                  <a16:creationId xmlns:a16="http://schemas.microsoft.com/office/drawing/2014/main" id="{3864993E-B879-4732-A75A-93540B5D2B2F}"/>
                </a:ext>
              </a:extLst>
            </p:cNvPr>
            <p:cNvGrpSpPr/>
            <p:nvPr/>
          </p:nvGrpSpPr>
          <p:grpSpPr>
            <a:xfrm rot="14018184">
              <a:off x="9216547" y="3625725"/>
              <a:ext cx="176944" cy="151032"/>
              <a:chOff x="8770428" y="4145225"/>
              <a:chExt cx="307647" cy="276804"/>
            </a:xfrm>
            <a:solidFill>
              <a:srgbClr val="FFC000">
                <a:lumMod val="50000"/>
              </a:srgbClr>
            </a:solidFill>
          </p:grpSpPr>
          <p:sp>
            <p:nvSpPr>
              <p:cNvPr id="4811" name="Freeform: Shape 4810">
                <a:extLst>
                  <a:ext uri="{FF2B5EF4-FFF2-40B4-BE49-F238E27FC236}">
                    <a16:creationId xmlns:a16="http://schemas.microsoft.com/office/drawing/2014/main" id="{1FD5E33B-BD1B-4868-A5F5-E54E600317F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12" name="Freeform: Shape 4811">
                <a:extLst>
                  <a:ext uri="{FF2B5EF4-FFF2-40B4-BE49-F238E27FC236}">
                    <a16:creationId xmlns:a16="http://schemas.microsoft.com/office/drawing/2014/main" id="{FDC5793C-3E79-4E3B-890D-59FC5988626A}"/>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13" name="Freeform: Shape 4812">
                <a:extLst>
                  <a:ext uri="{FF2B5EF4-FFF2-40B4-BE49-F238E27FC236}">
                    <a16:creationId xmlns:a16="http://schemas.microsoft.com/office/drawing/2014/main" id="{7D7077A4-0151-4AA9-BA88-7DE059D1AAC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14" name="Freeform: Shape 4813">
                <a:extLst>
                  <a:ext uri="{FF2B5EF4-FFF2-40B4-BE49-F238E27FC236}">
                    <a16:creationId xmlns:a16="http://schemas.microsoft.com/office/drawing/2014/main" id="{7A85CF53-2D3C-44D4-B756-D74980DD5414}"/>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15" name="Freeform: Shape 4814">
                <a:extLst>
                  <a:ext uri="{FF2B5EF4-FFF2-40B4-BE49-F238E27FC236}">
                    <a16:creationId xmlns:a16="http://schemas.microsoft.com/office/drawing/2014/main" id="{263C07C4-E3BD-4110-8964-4AEF9C1B932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16" name="Freeform: Shape 4815">
                <a:extLst>
                  <a:ext uri="{FF2B5EF4-FFF2-40B4-BE49-F238E27FC236}">
                    <a16:creationId xmlns:a16="http://schemas.microsoft.com/office/drawing/2014/main" id="{BDBF65E7-FEE8-4572-A456-402151E808D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17" name="Freeform: Shape 4816">
                <a:extLst>
                  <a:ext uri="{FF2B5EF4-FFF2-40B4-BE49-F238E27FC236}">
                    <a16:creationId xmlns:a16="http://schemas.microsoft.com/office/drawing/2014/main" id="{91E9C04F-C7B7-40A8-AD39-3BCE5A037FE8}"/>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18" name="Freeform: Shape 4817">
                <a:extLst>
                  <a:ext uri="{FF2B5EF4-FFF2-40B4-BE49-F238E27FC236}">
                    <a16:creationId xmlns:a16="http://schemas.microsoft.com/office/drawing/2014/main" id="{79843AB2-787E-4BA7-A4C4-FEFFDDC6940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19" name="Freeform: Shape 4818">
                <a:extLst>
                  <a:ext uri="{FF2B5EF4-FFF2-40B4-BE49-F238E27FC236}">
                    <a16:creationId xmlns:a16="http://schemas.microsoft.com/office/drawing/2014/main" id="{E6973243-C8F8-4C10-8F23-85E06321538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20" name="Freeform: Shape 4819">
                <a:extLst>
                  <a:ext uri="{FF2B5EF4-FFF2-40B4-BE49-F238E27FC236}">
                    <a16:creationId xmlns:a16="http://schemas.microsoft.com/office/drawing/2014/main" id="{8C6934FB-B40C-44E3-818C-71275785000C}"/>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21" name="Freeform: Shape 4820">
                <a:extLst>
                  <a:ext uri="{FF2B5EF4-FFF2-40B4-BE49-F238E27FC236}">
                    <a16:creationId xmlns:a16="http://schemas.microsoft.com/office/drawing/2014/main" id="{64A1259A-D38B-4B87-831E-AAD05FB5997A}"/>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22" name="Rectangle: Rounded Corners 4821">
                <a:extLst>
                  <a:ext uri="{FF2B5EF4-FFF2-40B4-BE49-F238E27FC236}">
                    <a16:creationId xmlns:a16="http://schemas.microsoft.com/office/drawing/2014/main" id="{4A7C0396-FC11-4382-8952-6279A68BA0BD}"/>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23" name="Rectangle: Rounded Corners 4822">
                <a:extLst>
                  <a:ext uri="{FF2B5EF4-FFF2-40B4-BE49-F238E27FC236}">
                    <a16:creationId xmlns:a16="http://schemas.microsoft.com/office/drawing/2014/main" id="{F911A128-7C10-4784-8F15-AFA944EA21A7}"/>
                  </a:ext>
                </a:extLst>
              </p:cNvPr>
              <p:cNvSpPr/>
              <p:nvPr/>
            </p:nvSpPr>
            <p:spPr>
              <a:xfrm>
                <a:off x="8858174" y="429137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24" name="Rectangle: Rounded Corners 4823">
                <a:extLst>
                  <a:ext uri="{FF2B5EF4-FFF2-40B4-BE49-F238E27FC236}">
                    <a16:creationId xmlns:a16="http://schemas.microsoft.com/office/drawing/2014/main" id="{14D43FE8-7C1F-42D1-A62D-5EF89BEC5A99}"/>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25" name="Rectangle: Rounded Corners 4824">
                <a:extLst>
                  <a:ext uri="{FF2B5EF4-FFF2-40B4-BE49-F238E27FC236}">
                    <a16:creationId xmlns:a16="http://schemas.microsoft.com/office/drawing/2014/main" id="{F0DF643A-5112-488E-943D-DADA99D1C50E}"/>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26" name="Rectangle: Rounded Corners 4825">
                <a:extLst>
                  <a:ext uri="{FF2B5EF4-FFF2-40B4-BE49-F238E27FC236}">
                    <a16:creationId xmlns:a16="http://schemas.microsoft.com/office/drawing/2014/main" id="{CF6A5683-098D-432D-B188-491FE35DF8AC}"/>
                  </a:ext>
                </a:extLst>
              </p:cNvPr>
              <p:cNvSpPr/>
              <p:nvPr/>
            </p:nvSpPr>
            <p:spPr>
              <a:xfrm>
                <a:off x="8817085" y="439459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grpSp>
          <p:nvGrpSpPr>
            <p:cNvPr id="4777" name="Group 4776">
              <a:extLst>
                <a:ext uri="{FF2B5EF4-FFF2-40B4-BE49-F238E27FC236}">
                  <a16:creationId xmlns:a16="http://schemas.microsoft.com/office/drawing/2014/main" id="{EEDC4E0A-75BB-4074-B15A-DE66D0B9C987}"/>
                </a:ext>
              </a:extLst>
            </p:cNvPr>
            <p:cNvGrpSpPr/>
            <p:nvPr/>
          </p:nvGrpSpPr>
          <p:grpSpPr>
            <a:xfrm rot="21021678">
              <a:off x="9168205" y="3689773"/>
              <a:ext cx="176944" cy="150628"/>
              <a:chOff x="8770428" y="4145965"/>
              <a:chExt cx="307647" cy="276064"/>
            </a:xfrm>
            <a:solidFill>
              <a:srgbClr val="FFC000">
                <a:lumMod val="50000"/>
              </a:srgbClr>
            </a:solidFill>
          </p:grpSpPr>
          <p:sp>
            <p:nvSpPr>
              <p:cNvPr id="4796" name="Freeform: Shape 4795">
                <a:extLst>
                  <a:ext uri="{FF2B5EF4-FFF2-40B4-BE49-F238E27FC236}">
                    <a16:creationId xmlns:a16="http://schemas.microsoft.com/office/drawing/2014/main" id="{3299027A-BFBE-44A7-BA3B-33F59AA949E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97" name="Freeform: Shape 4796">
                <a:extLst>
                  <a:ext uri="{FF2B5EF4-FFF2-40B4-BE49-F238E27FC236}">
                    <a16:creationId xmlns:a16="http://schemas.microsoft.com/office/drawing/2014/main" id="{89D05FA0-CDBC-4030-9BD1-8ECD540836DF}"/>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98" name="Freeform: Shape 4797">
                <a:extLst>
                  <a:ext uri="{FF2B5EF4-FFF2-40B4-BE49-F238E27FC236}">
                    <a16:creationId xmlns:a16="http://schemas.microsoft.com/office/drawing/2014/main" id="{C24E9129-25A9-4FD9-AEE0-E6D5DB86EA0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99" name="Freeform: Shape 4798">
                <a:extLst>
                  <a:ext uri="{FF2B5EF4-FFF2-40B4-BE49-F238E27FC236}">
                    <a16:creationId xmlns:a16="http://schemas.microsoft.com/office/drawing/2014/main" id="{F1DD9040-B3E0-49EE-849D-E6D581BEAB5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0" name="Freeform: Shape 4799">
                <a:extLst>
                  <a:ext uri="{FF2B5EF4-FFF2-40B4-BE49-F238E27FC236}">
                    <a16:creationId xmlns:a16="http://schemas.microsoft.com/office/drawing/2014/main" id="{AB177271-A199-4316-BD23-EFF27EC0FA8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1" name="Freeform: Shape 4800">
                <a:extLst>
                  <a:ext uri="{FF2B5EF4-FFF2-40B4-BE49-F238E27FC236}">
                    <a16:creationId xmlns:a16="http://schemas.microsoft.com/office/drawing/2014/main" id="{F3B9E2D5-1A86-4D6F-93D1-18E0990F3C1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2" name="Freeform: Shape 4801">
                <a:extLst>
                  <a:ext uri="{FF2B5EF4-FFF2-40B4-BE49-F238E27FC236}">
                    <a16:creationId xmlns:a16="http://schemas.microsoft.com/office/drawing/2014/main" id="{DA73C949-7F3B-4BA9-9678-68CF424BC63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3" name="Freeform: Shape 4802">
                <a:extLst>
                  <a:ext uri="{FF2B5EF4-FFF2-40B4-BE49-F238E27FC236}">
                    <a16:creationId xmlns:a16="http://schemas.microsoft.com/office/drawing/2014/main" id="{2B3CD27F-AC33-4B7D-ACB3-2477A753986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4" name="Freeform: Shape 4803">
                <a:extLst>
                  <a:ext uri="{FF2B5EF4-FFF2-40B4-BE49-F238E27FC236}">
                    <a16:creationId xmlns:a16="http://schemas.microsoft.com/office/drawing/2014/main" id="{354054E5-F7C8-4A73-9B71-26C05D3C21E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5" name="Rectangle: Rounded Corners 4804">
                <a:extLst>
                  <a:ext uri="{FF2B5EF4-FFF2-40B4-BE49-F238E27FC236}">
                    <a16:creationId xmlns:a16="http://schemas.microsoft.com/office/drawing/2014/main" id="{F1F6F22A-BE0F-4654-B055-B1BF7DA6A0C4}"/>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6" name="Rectangle: Rounded Corners 4805">
                <a:extLst>
                  <a:ext uri="{FF2B5EF4-FFF2-40B4-BE49-F238E27FC236}">
                    <a16:creationId xmlns:a16="http://schemas.microsoft.com/office/drawing/2014/main" id="{BF0ACEDF-9899-46B6-8516-F764ACF5DBCF}"/>
                  </a:ext>
                </a:extLst>
              </p:cNvPr>
              <p:cNvSpPr/>
              <p:nvPr/>
            </p:nvSpPr>
            <p:spPr>
              <a:xfrm>
                <a:off x="8858174" y="429137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7" name="Rectangle: Rounded Corners 4806">
                <a:extLst>
                  <a:ext uri="{FF2B5EF4-FFF2-40B4-BE49-F238E27FC236}">
                    <a16:creationId xmlns:a16="http://schemas.microsoft.com/office/drawing/2014/main" id="{13FD0564-FD11-4FEE-AEC0-C8D9F19C0654}"/>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8" name="Rectangle: Rounded Corners 4807">
                <a:extLst>
                  <a:ext uri="{FF2B5EF4-FFF2-40B4-BE49-F238E27FC236}">
                    <a16:creationId xmlns:a16="http://schemas.microsoft.com/office/drawing/2014/main" id="{1554D155-8BCD-4C9F-BAC9-261D19448AD4}"/>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09" name="Rectangle: Rounded Corners 4808">
                <a:extLst>
                  <a:ext uri="{FF2B5EF4-FFF2-40B4-BE49-F238E27FC236}">
                    <a16:creationId xmlns:a16="http://schemas.microsoft.com/office/drawing/2014/main" id="{B32230AF-A9A4-470D-BAE7-58DFE9E58F99}"/>
                  </a:ext>
                </a:extLst>
              </p:cNvPr>
              <p:cNvSpPr/>
              <p:nvPr/>
            </p:nvSpPr>
            <p:spPr>
              <a:xfrm>
                <a:off x="8817085" y="439459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810" name="Rectangle: Rounded Corners 4809">
                <a:extLst>
                  <a:ext uri="{FF2B5EF4-FFF2-40B4-BE49-F238E27FC236}">
                    <a16:creationId xmlns:a16="http://schemas.microsoft.com/office/drawing/2014/main" id="{C26A7287-1C42-4C9F-B302-97FB2FFBA085}"/>
                  </a:ext>
                </a:extLst>
              </p:cNvPr>
              <p:cNvSpPr/>
              <p:nvPr/>
            </p:nvSpPr>
            <p:spPr>
              <a:xfrm>
                <a:off x="8894095" y="4145965"/>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grpSp>
          <p:nvGrpSpPr>
            <p:cNvPr id="4778" name="Group 4777">
              <a:extLst>
                <a:ext uri="{FF2B5EF4-FFF2-40B4-BE49-F238E27FC236}">
                  <a16:creationId xmlns:a16="http://schemas.microsoft.com/office/drawing/2014/main" id="{81E48E40-AB8C-4196-8A3D-ACCF511C2329}"/>
                </a:ext>
              </a:extLst>
            </p:cNvPr>
            <p:cNvGrpSpPr/>
            <p:nvPr/>
          </p:nvGrpSpPr>
          <p:grpSpPr>
            <a:xfrm rot="5697808">
              <a:off x="9231220" y="3700287"/>
              <a:ext cx="167860" cy="159205"/>
              <a:chOff x="8770428" y="4145225"/>
              <a:chExt cx="307647" cy="276804"/>
            </a:xfrm>
            <a:solidFill>
              <a:srgbClr val="FFC000">
                <a:lumMod val="50000"/>
              </a:srgbClr>
            </a:solidFill>
          </p:grpSpPr>
          <p:sp>
            <p:nvSpPr>
              <p:cNvPr id="4780" name="Freeform: Shape 4779">
                <a:extLst>
                  <a:ext uri="{FF2B5EF4-FFF2-40B4-BE49-F238E27FC236}">
                    <a16:creationId xmlns:a16="http://schemas.microsoft.com/office/drawing/2014/main" id="{B11C85B7-CF93-439F-BBEE-40AE0A5B535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81" name="Freeform: Shape 4780">
                <a:extLst>
                  <a:ext uri="{FF2B5EF4-FFF2-40B4-BE49-F238E27FC236}">
                    <a16:creationId xmlns:a16="http://schemas.microsoft.com/office/drawing/2014/main" id="{07299DC1-64CC-48C3-B143-ADAC73F5D19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82" name="Freeform: Shape 4781">
                <a:extLst>
                  <a:ext uri="{FF2B5EF4-FFF2-40B4-BE49-F238E27FC236}">
                    <a16:creationId xmlns:a16="http://schemas.microsoft.com/office/drawing/2014/main" id="{5DF56F88-5260-44DB-A856-27D569E3DD3D}"/>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83" name="Freeform: Shape 4782">
                <a:extLst>
                  <a:ext uri="{FF2B5EF4-FFF2-40B4-BE49-F238E27FC236}">
                    <a16:creationId xmlns:a16="http://schemas.microsoft.com/office/drawing/2014/main" id="{75F8273D-6ED3-43FE-85FD-47308160E215}"/>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84" name="Freeform: Shape 4783">
                <a:extLst>
                  <a:ext uri="{FF2B5EF4-FFF2-40B4-BE49-F238E27FC236}">
                    <a16:creationId xmlns:a16="http://schemas.microsoft.com/office/drawing/2014/main" id="{E6362BD9-65E1-4A2F-8AF8-6749F0CF740F}"/>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85" name="Freeform: Shape 4784">
                <a:extLst>
                  <a:ext uri="{FF2B5EF4-FFF2-40B4-BE49-F238E27FC236}">
                    <a16:creationId xmlns:a16="http://schemas.microsoft.com/office/drawing/2014/main" id="{AA2B9BE3-CFAE-4D63-98AA-A14A0A0462B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86" name="Freeform: Shape 4785">
                <a:extLst>
                  <a:ext uri="{FF2B5EF4-FFF2-40B4-BE49-F238E27FC236}">
                    <a16:creationId xmlns:a16="http://schemas.microsoft.com/office/drawing/2014/main" id="{7362E68D-9347-47B9-819F-908F7569EB6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87" name="Freeform: Shape 4786">
                <a:extLst>
                  <a:ext uri="{FF2B5EF4-FFF2-40B4-BE49-F238E27FC236}">
                    <a16:creationId xmlns:a16="http://schemas.microsoft.com/office/drawing/2014/main" id="{6EA8EBDF-DF2A-4830-AAF6-3E668AC484B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88" name="Freeform: Shape 4787">
                <a:extLst>
                  <a:ext uri="{FF2B5EF4-FFF2-40B4-BE49-F238E27FC236}">
                    <a16:creationId xmlns:a16="http://schemas.microsoft.com/office/drawing/2014/main" id="{F81CAEDB-F03B-41F9-8B0C-ECDD6FD576B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89" name="Freeform: Shape 4788">
                <a:extLst>
                  <a:ext uri="{FF2B5EF4-FFF2-40B4-BE49-F238E27FC236}">
                    <a16:creationId xmlns:a16="http://schemas.microsoft.com/office/drawing/2014/main" id="{0BAACBFF-1D40-448B-ADBD-653991F64AA7}"/>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90" name="Freeform: Shape 4789">
                <a:extLst>
                  <a:ext uri="{FF2B5EF4-FFF2-40B4-BE49-F238E27FC236}">
                    <a16:creationId xmlns:a16="http://schemas.microsoft.com/office/drawing/2014/main" id="{04CB6B20-1CF5-4453-97F4-A57CBE55E9F5}"/>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91" name="Freeform: Shape 4790">
                <a:extLst>
                  <a:ext uri="{FF2B5EF4-FFF2-40B4-BE49-F238E27FC236}">
                    <a16:creationId xmlns:a16="http://schemas.microsoft.com/office/drawing/2014/main" id="{34FB75EF-137E-4205-ACC8-68F6E86A65CA}"/>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92" name="Rectangle: Rounded Corners 4791">
                <a:extLst>
                  <a:ext uri="{FF2B5EF4-FFF2-40B4-BE49-F238E27FC236}">
                    <a16:creationId xmlns:a16="http://schemas.microsoft.com/office/drawing/2014/main" id="{8DF7559E-10F1-447E-B899-8570D3012F1C}"/>
                  </a:ext>
                </a:extLst>
              </p:cNvPr>
              <p:cNvSpPr/>
              <p:nvPr/>
            </p:nvSpPr>
            <p:spPr>
              <a:xfrm>
                <a:off x="8886901" y="440374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93" name="Rectangle: Rounded Corners 4792">
                <a:extLst>
                  <a:ext uri="{FF2B5EF4-FFF2-40B4-BE49-F238E27FC236}">
                    <a16:creationId xmlns:a16="http://schemas.microsoft.com/office/drawing/2014/main" id="{D4C09F06-E998-44F8-AC74-5D37B1D57DA8}"/>
                  </a:ext>
                </a:extLst>
              </p:cNvPr>
              <p:cNvSpPr/>
              <p:nvPr/>
            </p:nvSpPr>
            <p:spPr>
              <a:xfrm>
                <a:off x="8770428" y="4196137"/>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94" name="Rectangle: Rounded Corners 4793">
                <a:extLst>
                  <a:ext uri="{FF2B5EF4-FFF2-40B4-BE49-F238E27FC236}">
                    <a16:creationId xmlns:a16="http://schemas.microsoft.com/office/drawing/2014/main" id="{C8E7E74D-9A03-473B-9F39-1179C47B7C25}"/>
                  </a:ext>
                </a:extLst>
              </p:cNvPr>
              <p:cNvSpPr/>
              <p:nvPr/>
            </p:nvSpPr>
            <p:spPr>
              <a:xfrm>
                <a:off x="8924873" y="4240076"/>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sp>
            <p:nvSpPr>
              <p:cNvPr id="4795" name="Rectangle: Rounded Corners 4794">
                <a:extLst>
                  <a:ext uri="{FF2B5EF4-FFF2-40B4-BE49-F238E27FC236}">
                    <a16:creationId xmlns:a16="http://schemas.microsoft.com/office/drawing/2014/main" id="{BDEC0382-3EAB-4531-8FA4-5E60B5F340A8}"/>
                  </a:ext>
                </a:extLst>
              </p:cNvPr>
              <p:cNvSpPr/>
              <p:nvPr/>
            </p:nvSpPr>
            <p:spPr>
              <a:xfrm>
                <a:off x="9050643" y="4293981"/>
                <a:ext cx="27432" cy="18288"/>
              </a:xfrm>
              <a:prstGeom prst="roundRect">
                <a:avLst/>
              </a:prstGeom>
              <a:grpFill/>
              <a:ln w="3175" cap="flat" cmpd="sng" algn="ctr">
                <a:solidFill>
                  <a:srgbClr val="FFFFFF"/>
                </a:solidFill>
                <a:prstDash val="solid"/>
              </a:ln>
              <a:effectLst/>
            </p:spPr>
            <p:txBody>
              <a:bodyPr rtlCol="0" anchor="ctr"/>
              <a:lstStyle/>
              <a:p>
                <a:pPr algn="ctr">
                  <a:defRPr/>
                </a:pPr>
                <a:endParaRPr lang="en-US" sz="1600" kern="0">
                  <a:solidFill>
                    <a:srgbClr val="FFFFFF"/>
                  </a:solidFill>
                  <a:latin typeface="Arial" panose="020B0604020202020204"/>
                </a:endParaRPr>
              </a:p>
            </p:txBody>
          </p:sp>
        </p:grpSp>
        <p:sp>
          <p:nvSpPr>
            <p:cNvPr id="4779" name="Oval 4778">
              <a:extLst>
                <a:ext uri="{FF2B5EF4-FFF2-40B4-BE49-F238E27FC236}">
                  <a16:creationId xmlns:a16="http://schemas.microsoft.com/office/drawing/2014/main" id="{445FF0DC-FC14-4C31-B45A-09A18DB0AF10}"/>
                </a:ext>
              </a:extLst>
            </p:cNvPr>
            <p:cNvSpPr/>
            <p:nvPr/>
          </p:nvSpPr>
          <p:spPr>
            <a:xfrm>
              <a:off x="9283619" y="3671305"/>
              <a:ext cx="111835" cy="137114"/>
            </a:xfrm>
            <a:prstGeom prst="ellipse">
              <a:avLst/>
            </a:prstGeom>
            <a:gradFill flip="none" rotWithShape="1">
              <a:gsLst>
                <a:gs pos="16000">
                  <a:srgbClr val="ED7D31">
                    <a:lumMod val="40000"/>
                    <a:lumOff val="60000"/>
                  </a:srgbClr>
                </a:gs>
                <a:gs pos="74000">
                  <a:srgbClr val="FFC000">
                    <a:lumMod val="50000"/>
                  </a:srgbClr>
                </a:gs>
                <a:gs pos="53000">
                  <a:srgbClr val="FFC000">
                    <a:lumMod val="75000"/>
                  </a:srgbClr>
                </a:gs>
              </a:gsLst>
              <a:path path="circle">
                <a:fillToRect l="50000" t="50000" r="50000" b="50000"/>
              </a:path>
              <a:tileRect/>
            </a:gradFill>
            <a:ln w="12700" cap="flat" cmpd="sng" algn="ctr">
              <a:noFill/>
              <a:prstDash val="solid"/>
              <a:miter lim="800000"/>
            </a:ln>
            <a:effectLst/>
          </p:spPr>
          <p:txBody>
            <a:bodyPr rtlCol="0" anchor="ctr"/>
            <a:lstStyle/>
            <a:p>
              <a:pPr algn="ctr">
                <a:defRPr/>
              </a:pPr>
              <a:endParaRPr lang="en-GB" sz="1600" kern="0">
                <a:solidFill>
                  <a:srgbClr val="FFFFFF"/>
                </a:solidFill>
                <a:latin typeface="Arial" panose="020B0604020202020204"/>
              </a:endParaRPr>
            </a:p>
          </p:txBody>
        </p:sp>
      </p:grpSp>
      <p:grpSp>
        <p:nvGrpSpPr>
          <p:cNvPr id="4950" name="Group 4949">
            <a:extLst>
              <a:ext uri="{FF2B5EF4-FFF2-40B4-BE49-F238E27FC236}">
                <a16:creationId xmlns:a16="http://schemas.microsoft.com/office/drawing/2014/main" id="{FDDC0C0D-EEC8-4704-B390-6B16B7A386CD}"/>
              </a:ext>
            </a:extLst>
          </p:cNvPr>
          <p:cNvGrpSpPr/>
          <p:nvPr/>
        </p:nvGrpSpPr>
        <p:grpSpPr>
          <a:xfrm>
            <a:off x="2777433" y="3219590"/>
            <a:ext cx="288000" cy="288000"/>
            <a:chOff x="2865402" y="2603017"/>
            <a:chExt cx="252000" cy="252000"/>
          </a:xfrm>
        </p:grpSpPr>
        <p:sp>
          <p:nvSpPr>
            <p:cNvPr id="4951" name="Oval 4950">
              <a:extLst>
                <a:ext uri="{FF2B5EF4-FFF2-40B4-BE49-F238E27FC236}">
                  <a16:creationId xmlns:a16="http://schemas.microsoft.com/office/drawing/2014/main" id="{DE3E80D8-EC38-417C-A588-32B80E37B26F}"/>
                </a:ext>
              </a:extLst>
            </p:cNvPr>
            <p:cNvSpPr/>
            <p:nvPr/>
          </p:nvSpPr>
          <p:spPr>
            <a:xfrm rot="8224245">
              <a:off x="2865402" y="2603017"/>
              <a:ext cx="252000" cy="252000"/>
            </a:xfrm>
            <a:prstGeom prst="ellipse">
              <a:avLst/>
            </a:prstGeom>
            <a:solidFill>
              <a:srgbClr val="CBD3D5"/>
            </a:solidFill>
            <a:ln w="952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nvGrpSpPr>
            <p:cNvPr id="4952" name="Group 4951">
              <a:extLst>
                <a:ext uri="{FF2B5EF4-FFF2-40B4-BE49-F238E27FC236}">
                  <a16:creationId xmlns:a16="http://schemas.microsoft.com/office/drawing/2014/main" id="{3AA90B1C-23D4-44E5-B277-182F1794DDA5}"/>
                </a:ext>
              </a:extLst>
            </p:cNvPr>
            <p:cNvGrpSpPr/>
            <p:nvPr/>
          </p:nvGrpSpPr>
          <p:grpSpPr>
            <a:xfrm>
              <a:off x="2894638" y="2625299"/>
              <a:ext cx="196724" cy="207465"/>
              <a:chOff x="2894638" y="2625299"/>
              <a:chExt cx="196724" cy="207465"/>
            </a:xfrm>
          </p:grpSpPr>
          <p:grpSp>
            <p:nvGrpSpPr>
              <p:cNvPr id="4953" name="Group 4952">
                <a:extLst>
                  <a:ext uri="{FF2B5EF4-FFF2-40B4-BE49-F238E27FC236}">
                    <a16:creationId xmlns:a16="http://schemas.microsoft.com/office/drawing/2014/main" id="{B5E8A489-E46D-42F1-B1D8-C38195161D54}"/>
                  </a:ext>
                </a:extLst>
              </p:cNvPr>
              <p:cNvGrpSpPr/>
              <p:nvPr/>
            </p:nvGrpSpPr>
            <p:grpSpPr>
              <a:xfrm rot="5697808">
                <a:off x="2887518" y="2647126"/>
                <a:ext cx="142052" cy="127811"/>
                <a:chOff x="8770428" y="4145225"/>
                <a:chExt cx="307647" cy="276804"/>
              </a:xfrm>
              <a:solidFill>
                <a:srgbClr val="1F8591"/>
              </a:solidFill>
            </p:grpSpPr>
            <p:sp>
              <p:nvSpPr>
                <p:cNvPr id="5005" name="Freeform: Shape 5004">
                  <a:extLst>
                    <a:ext uri="{FF2B5EF4-FFF2-40B4-BE49-F238E27FC236}">
                      <a16:creationId xmlns:a16="http://schemas.microsoft.com/office/drawing/2014/main" id="{26AAB0A3-AC3F-4CFA-8188-047F7F271CF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06" name="Freeform: Shape 5005">
                  <a:extLst>
                    <a:ext uri="{FF2B5EF4-FFF2-40B4-BE49-F238E27FC236}">
                      <a16:creationId xmlns:a16="http://schemas.microsoft.com/office/drawing/2014/main" id="{0DDF3C12-6272-41E2-88E0-BFD498F13B03}"/>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07" name="Freeform: Shape 5006">
                  <a:extLst>
                    <a:ext uri="{FF2B5EF4-FFF2-40B4-BE49-F238E27FC236}">
                      <a16:creationId xmlns:a16="http://schemas.microsoft.com/office/drawing/2014/main" id="{42897950-0D45-422C-82AF-14989046E0F2}"/>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08" name="Freeform: Shape 5007">
                  <a:extLst>
                    <a:ext uri="{FF2B5EF4-FFF2-40B4-BE49-F238E27FC236}">
                      <a16:creationId xmlns:a16="http://schemas.microsoft.com/office/drawing/2014/main" id="{9FE7E9E6-4607-4F9F-9BEF-D519AB205D4F}"/>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09" name="Freeform: Shape 5008">
                  <a:extLst>
                    <a:ext uri="{FF2B5EF4-FFF2-40B4-BE49-F238E27FC236}">
                      <a16:creationId xmlns:a16="http://schemas.microsoft.com/office/drawing/2014/main" id="{0C55B31A-471A-4302-B097-0B4820897EB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0" name="Freeform: Shape 5009">
                  <a:extLst>
                    <a:ext uri="{FF2B5EF4-FFF2-40B4-BE49-F238E27FC236}">
                      <a16:creationId xmlns:a16="http://schemas.microsoft.com/office/drawing/2014/main" id="{F852F42D-DFDE-4F1A-8598-44D2718E19A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1" name="Freeform: Shape 5010">
                  <a:extLst>
                    <a:ext uri="{FF2B5EF4-FFF2-40B4-BE49-F238E27FC236}">
                      <a16:creationId xmlns:a16="http://schemas.microsoft.com/office/drawing/2014/main" id="{AD208C9A-65EB-4571-8BD8-5B7B5358275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2" name="Freeform: Shape 5011">
                  <a:extLst>
                    <a:ext uri="{FF2B5EF4-FFF2-40B4-BE49-F238E27FC236}">
                      <a16:creationId xmlns:a16="http://schemas.microsoft.com/office/drawing/2014/main" id="{8C7B3797-D818-48AF-B731-FCE2D69ACFE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3" name="Freeform: Shape 5012">
                  <a:extLst>
                    <a:ext uri="{FF2B5EF4-FFF2-40B4-BE49-F238E27FC236}">
                      <a16:creationId xmlns:a16="http://schemas.microsoft.com/office/drawing/2014/main" id="{E736DB8F-5FD9-4B4C-83B1-D44495F2DC0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4" name="Freeform: Shape 5013">
                  <a:extLst>
                    <a:ext uri="{FF2B5EF4-FFF2-40B4-BE49-F238E27FC236}">
                      <a16:creationId xmlns:a16="http://schemas.microsoft.com/office/drawing/2014/main" id="{65DD176D-0C85-4269-956B-559512CEFC7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5" name="Freeform: Shape 5014">
                  <a:extLst>
                    <a:ext uri="{FF2B5EF4-FFF2-40B4-BE49-F238E27FC236}">
                      <a16:creationId xmlns:a16="http://schemas.microsoft.com/office/drawing/2014/main" id="{5A611C8D-8824-43F1-86CE-EAA47D26BE0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6" name="Freeform: Shape 5015">
                  <a:extLst>
                    <a:ext uri="{FF2B5EF4-FFF2-40B4-BE49-F238E27FC236}">
                      <a16:creationId xmlns:a16="http://schemas.microsoft.com/office/drawing/2014/main" id="{466198FD-C5FB-4060-87CE-38D10CEAC83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7" name="Rectangle: Rounded Corners 5016">
                  <a:extLst>
                    <a:ext uri="{FF2B5EF4-FFF2-40B4-BE49-F238E27FC236}">
                      <a16:creationId xmlns:a16="http://schemas.microsoft.com/office/drawing/2014/main" id="{B769DE2F-FA03-4D7A-A51E-E4C229D30FDF}"/>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8" name="Rectangle: Rounded Corners 5017">
                  <a:extLst>
                    <a:ext uri="{FF2B5EF4-FFF2-40B4-BE49-F238E27FC236}">
                      <a16:creationId xmlns:a16="http://schemas.microsoft.com/office/drawing/2014/main" id="{A9E6106B-59FE-48F9-B0DB-E00B6244DE4F}"/>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19" name="Rectangle: Rounded Corners 5018">
                  <a:extLst>
                    <a:ext uri="{FF2B5EF4-FFF2-40B4-BE49-F238E27FC236}">
                      <a16:creationId xmlns:a16="http://schemas.microsoft.com/office/drawing/2014/main" id="{828AD44E-1263-4832-9DCD-7173C80CF226}"/>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20" name="Rectangle: Rounded Corners 5019">
                  <a:extLst>
                    <a:ext uri="{FF2B5EF4-FFF2-40B4-BE49-F238E27FC236}">
                      <a16:creationId xmlns:a16="http://schemas.microsoft.com/office/drawing/2014/main" id="{81E533C5-64E5-466B-9CF6-69A45BCC5686}"/>
                    </a:ext>
                  </a:extLst>
                </p:cNvPr>
                <p:cNvSpPr/>
                <p:nvPr/>
              </p:nvSpPr>
              <p:spPr>
                <a:xfrm>
                  <a:off x="8924873" y="4240076"/>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21" name="Rectangle: Rounded Corners 5020">
                  <a:extLst>
                    <a:ext uri="{FF2B5EF4-FFF2-40B4-BE49-F238E27FC236}">
                      <a16:creationId xmlns:a16="http://schemas.microsoft.com/office/drawing/2014/main" id="{BE4865FC-43BD-4A2B-A7E9-109B91CECE2F}"/>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22" name="Rectangle: Rounded Corners 5021">
                  <a:extLst>
                    <a:ext uri="{FF2B5EF4-FFF2-40B4-BE49-F238E27FC236}">
                      <a16:creationId xmlns:a16="http://schemas.microsoft.com/office/drawing/2014/main" id="{05B2327A-0D66-4E2D-843F-511F0EF0FC9E}"/>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4954" name="Group 4953">
                <a:extLst>
                  <a:ext uri="{FF2B5EF4-FFF2-40B4-BE49-F238E27FC236}">
                    <a16:creationId xmlns:a16="http://schemas.microsoft.com/office/drawing/2014/main" id="{3D893F9A-59DF-485F-8085-96957E3AF31A}"/>
                  </a:ext>
                </a:extLst>
              </p:cNvPr>
              <p:cNvGrpSpPr/>
              <p:nvPr/>
            </p:nvGrpSpPr>
            <p:grpSpPr>
              <a:xfrm rot="14018184">
                <a:off x="2944580" y="2632419"/>
                <a:ext cx="142052" cy="127811"/>
                <a:chOff x="8770428" y="4145225"/>
                <a:chExt cx="307647" cy="276804"/>
              </a:xfrm>
              <a:solidFill>
                <a:srgbClr val="1F8591"/>
              </a:solidFill>
            </p:grpSpPr>
            <p:sp>
              <p:nvSpPr>
                <p:cNvPr id="4989" name="Freeform: Shape 4988">
                  <a:extLst>
                    <a:ext uri="{FF2B5EF4-FFF2-40B4-BE49-F238E27FC236}">
                      <a16:creationId xmlns:a16="http://schemas.microsoft.com/office/drawing/2014/main" id="{2F213C9B-3482-40AC-973D-CA390775F7E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0" name="Freeform: Shape 4989">
                  <a:extLst>
                    <a:ext uri="{FF2B5EF4-FFF2-40B4-BE49-F238E27FC236}">
                      <a16:creationId xmlns:a16="http://schemas.microsoft.com/office/drawing/2014/main" id="{204458CA-2EC6-4B04-89BF-02D9D7F2E16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1" name="Freeform: Shape 4990">
                  <a:extLst>
                    <a:ext uri="{FF2B5EF4-FFF2-40B4-BE49-F238E27FC236}">
                      <a16:creationId xmlns:a16="http://schemas.microsoft.com/office/drawing/2014/main" id="{1DE24CDD-A599-4E22-B9AF-12E935FC1FB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2" name="Freeform: Shape 4991">
                  <a:extLst>
                    <a:ext uri="{FF2B5EF4-FFF2-40B4-BE49-F238E27FC236}">
                      <a16:creationId xmlns:a16="http://schemas.microsoft.com/office/drawing/2014/main" id="{54C0224F-3741-45D5-92D4-BE86CB164D97}"/>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3" name="Freeform: Shape 4992">
                  <a:extLst>
                    <a:ext uri="{FF2B5EF4-FFF2-40B4-BE49-F238E27FC236}">
                      <a16:creationId xmlns:a16="http://schemas.microsoft.com/office/drawing/2014/main" id="{F4A9DF2D-9ECE-4E10-949D-C8892567C24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4" name="Freeform: Shape 4993">
                  <a:extLst>
                    <a:ext uri="{FF2B5EF4-FFF2-40B4-BE49-F238E27FC236}">
                      <a16:creationId xmlns:a16="http://schemas.microsoft.com/office/drawing/2014/main" id="{54B03C3C-49C8-4A26-9CA4-2F092E2E3E91}"/>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5" name="Freeform: Shape 4994">
                  <a:extLst>
                    <a:ext uri="{FF2B5EF4-FFF2-40B4-BE49-F238E27FC236}">
                      <a16:creationId xmlns:a16="http://schemas.microsoft.com/office/drawing/2014/main" id="{C2AFD93F-2EB2-4C3C-A932-2037CA239439}"/>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6" name="Freeform: Shape 4995">
                  <a:extLst>
                    <a:ext uri="{FF2B5EF4-FFF2-40B4-BE49-F238E27FC236}">
                      <a16:creationId xmlns:a16="http://schemas.microsoft.com/office/drawing/2014/main" id="{2000A9CA-1165-401A-B7D2-B50E37B9835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7" name="Freeform: Shape 4996">
                  <a:extLst>
                    <a:ext uri="{FF2B5EF4-FFF2-40B4-BE49-F238E27FC236}">
                      <a16:creationId xmlns:a16="http://schemas.microsoft.com/office/drawing/2014/main" id="{69C53EE0-D32E-4BD2-BF66-24D4F08A6FC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8" name="Freeform: Shape 4997">
                  <a:extLst>
                    <a:ext uri="{FF2B5EF4-FFF2-40B4-BE49-F238E27FC236}">
                      <a16:creationId xmlns:a16="http://schemas.microsoft.com/office/drawing/2014/main" id="{05C96E5A-9D02-4961-9813-27764208B70F}"/>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99" name="Freeform: Shape 4998">
                  <a:extLst>
                    <a:ext uri="{FF2B5EF4-FFF2-40B4-BE49-F238E27FC236}">
                      <a16:creationId xmlns:a16="http://schemas.microsoft.com/office/drawing/2014/main" id="{A8ACA5A0-683B-42E5-80F3-5A85283A900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00" name="Rectangle: Rounded Corners 4999">
                  <a:extLst>
                    <a:ext uri="{FF2B5EF4-FFF2-40B4-BE49-F238E27FC236}">
                      <a16:creationId xmlns:a16="http://schemas.microsoft.com/office/drawing/2014/main" id="{CD9FFC36-E4D0-42D9-BB26-39977DA72AD8}"/>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01" name="Rectangle: Rounded Corners 5000">
                  <a:extLst>
                    <a:ext uri="{FF2B5EF4-FFF2-40B4-BE49-F238E27FC236}">
                      <a16:creationId xmlns:a16="http://schemas.microsoft.com/office/drawing/2014/main" id="{3994C01A-F159-421F-B043-DE2130CC7101}"/>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02" name="Rectangle: Rounded Corners 5001">
                  <a:extLst>
                    <a:ext uri="{FF2B5EF4-FFF2-40B4-BE49-F238E27FC236}">
                      <a16:creationId xmlns:a16="http://schemas.microsoft.com/office/drawing/2014/main" id="{E494F5E4-F997-4BB7-9C10-80FF9A875D7E}"/>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03" name="Rectangle: Rounded Corners 5002">
                  <a:extLst>
                    <a:ext uri="{FF2B5EF4-FFF2-40B4-BE49-F238E27FC236}">
                      <a16:creationId xmlns:a16="http://schemas.microsoft.com/office/drawing/2014/main" id="{86CA04D4-8F2A-4E99-AB6D-A37A4D459DAE}"/>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5004" name="Rectangle: Rounded Corners 5003">
                  <a:extLst>
                    <a:ext uri="{FF2B5EF4-FFF2-40B4-BE49-F238E27FC236}">
                      <a16:creationId xmlns:a16="http://schemas.microsoft.com/office/drawing/2014/main" id="{E252B2C6-BDBF-4165-BBAA-74758334F2C4}"/>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4955" name="Group 4954">
                <a:extLst>
                  <a:ext uri="{FF2B5EF4-FFF2-40B4-BE49-F238E27FC236}">
                    <a16:creationId xmlns:a16="http://schemas.microsoft.com/office/drawing/2014/main" id="{A8BBD664-DCF2-4B3C-AB2C-2DCDE45F7892}"/>
                  </a:ext>
                </a:extLst>
              </p:cNvPr>
              <p:cNvGrpSpPr/>
              <p:nvPr/>
            </p:nvGrpSpPr>
            <p:grpSpPr>
              <a:xfrm rot="21021678">
                <a:off x="2897942" y="2694876"/>
                <a:ext cx="142052" cy="127469"/>
                <a:chOff x="8770428" y="4145965"/>
                <a:chExt cx="307647" cy="276064"/>
              </a:xfrm>
              <a:solidFill>
                <a:srgbClr val="1F8591"/>
              </a:solidFill>
            </p:grpSpPr>
            <p:sp>
              <p:nvSpPr>
                <p:cNvPr id="4974" name="Freeform: Shape 4973">
                  <a:extLst>
                    <a:ext uri="{FF2B5EF4-FFF2-40B4-BE49-F238E27FC236}">
                      <a16:creationId xmlns:a16="http://schemas.microsoft.com/office/drawing/2014/main" id="{17410E0A-8DBE-4ECE-A8EB-C8CEE25FB21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75" name="Freeform: Shape 4974">
                  <a:extLst>
                    <a:ext uri="{FF2B5EF4-FFF2-40B4-BE49-F238E27FC236}">
                      <a16:creationId xmlns:a16="http://schemas.microsoft.com/office/drawing/2014/main" id="{2DE2B15F-199B-4FF1-9A8C-558C21F4C59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76" name="Freeform: Shape 4975">
                  <a:extLst>
                    <a:ext uri="{FF2B5EF4-FFF2-40B4-BE49-F238E27FC236}">
                      <a16:creationId xmlns:a16="http://schemas.microsoft.com/office/drawing/2014/main" id="{3DD460DF-258C-424B-92E1-AD8E1F24ECC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77" name="Freeform: Shape 4976">
                  <a:extLst>
                    <a:ext uri="{FF2B5EF4-FFF2-40B4-BE49-F238E27FC236}">
                      <a16:creationId xmlns:a16="http://schemas.microsoft.com/office/drawing/2014/main" id="{E7494142-3A12-471F-BD40-621116CF44B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78" name="Freeform: Shape 4977">
                  <a:extLst>
                    <a:ext uri="{FF2B5EF4-FFF2-40B4-BE49-F238E27FC236}">
                      <a16:creationId xmlns:a16="http://schemas.microsoft.com/office/drawing/2014/main" id="{9A2BCF36-87E8-4B2B-9653-ED37DAB089D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79" name="Freeform: Shape 4978">
                  <a:extLst>
                    <a:ext uri="{FF2B5EF4-FFF2-40B4-BE49-F238E27FC236}">
                      <a16:creationId xmlns:a16="http://schemas.microsoft.com/office/drawing/2014/main" id="{B93B004C-1E84-4A5F-BB4A-04DDA4F75E5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80" name="Freeform: Shape 4979">
                  <a:extLst>
                    <a:ext uri="{FF2B5EF4-FFF2-40B4-BE49-F238E27FC236}">
                      <a16:creationId xmlns:a16="http://schemas.microsoft.com/office/drawing/2014/main" id="{E9358BF2-9E08-4B0D-85AA-8AE03E01080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81" name="Freeform: Shape 4980">
                  <a:extLst>
                    <a:ext uri="{FF2B5EF4-FFF2-40B4-BE49-F238E27FC236}">
                      <a16:creationId xmlns:a16="http://schemas.microsoft.com/office/drawing/2014/main" id="{C7769F7A-8C08-44D6-B28B-703CDEA11E37}"/>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82" name="Freeform: Shape 4981">
                  <a:extLst>
                    <a:ext uri="{FF2B5EF4-FFF2-40B4-BE49-F238E27FC236}">
                      <a16:creationId xmlns:a16="http://schemas.microsoft.com/office/drawing/2014/main" id="{A3F6268A-304F-47F6-9525-A0EFD2AEF73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83" name="Rectangle: Rounded Corners 4982">
                  <a:extLst>
                    <a:ext uri="{FF2B5EF4-FFF2-40B4-BE49-F238E27FC236}">
                      <a16:creationId xmlns:a16="http://schemas.microsoft.com/office/drawing/2014/main" id="{FF0EB80C-BEE2-40EB-8414-E708FBCCB5C1}"/>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84" name="Rectangle: Rounded Corners 4983">
                  <a:extLst>
                    <a:ext uri="{FF2B5EF4-FFF2-40B4-BE49-F238E27FC236}">
                      <a16:creationId xmlns:a16="http://schemas.microsoft.com/office/drawing/2014/main" id="{E257078D-B51A-4222-B366-AD468811C358}"/>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85" name="Rectangle: Rounded Corners 4984">
                  <a:extLst>
                    <a:ext uri="{FF2B5EF4-FFF2-40B4-BE49-F238E27FC236}">
                      <a16:creationId xmlns:a16="http://schemas.microsoft.com/office/drawing/2014/main" id="{B45B19CB-D96C-4DF8-ACA7-1DC265BE0169}"/>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86" name="Rectangle: Rounded Corners 4985">
                  <a:extLst>
                    <a:ext uri="{FF2B5EF4-FFF2-40B4-BE49-F238E27FC236}">
                      <a16:creationId xmlns:a16="http://schemas.microsoft.com/office/drawing/2014/main" id="{4B52F94C-8D67-430A-876C-67275E711074}"/>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87" name="Rectangle: Rounded Corners 4986">
                  <a:extLst>
                    <a:ext uri="{FF2B5EF4-FFF2-40B4-BE49-F238E27FC236}">
                      <a16:creationId xmlns:a16="http://schemas.microsoft.com/office/drawing/2014/main" id="{FA93ADC5-5300-4EBB-931A-08F39769CFAC}"/>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88" name="Rectangle: Rounded Corners 4987">
                  <a:extLst>
                    <a:ext uri="{FF2B5EF4-FFF2-40B4-BE49-F238E27FC236}">
                      <a16:creationId xmlns:a16="http://schemas.microsoft.com/office/drawing/2014/main" id="{3522FA2C-6903-440F-85EB-C57994E56ECC}"/>
                    </a:ext>
                  </a:extLst>
                </p:cNvPr>
                <p:cNvSpPr/>
                <p:nvPr/>
              </p:nvSpPr>
              <p:spPr>
                <a:xfrm>
                  <a:off x="8894095" y="4145965"/>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4956" name="Group 4955">
                <a:extLst>
                  <a:ext uri="{FF2B5EF4-FFF2-40B4-BE49-F238E27FC236}">
                    <a16:creationId xmlns:a16="http://schemas.microsoft.com/office/drawing/2014/main" id="{E0AD45DB-BE15-471F-9B23-027CA9AAE9A8}"/>
                  </a:ext>
                </a:extLst>
              </p:cNvPr>
              <p:cNvGrpSpPr/>
              <p:nvPr/>
            </p:nvGrpSpPr>
            <p:grpSpPr>
              <a:xfrm rot="5697808">
                <a:off x="2951306" y="2697832"/>
                <a:ext cx="142052" cy="127811"/>
                <a:chOff x="8770428" y="4145225"/>
                <a:chExt cx="307647" cy="276804"/>
              </a:xfrm>
              <a:solidFill>
                <a:srgbClr val="1F8591"/>
              </a:solidFill>
            </p:grpSpPr>
            <p:sp>
              <p:nvSpPr>
                <p:cNvPr id="4958" name="Freeform: Shape 4957">
                  <a:extLst>
                    <a:ext uri="{FF2B5EF4-FFF2-40B4-BE49-F238E27FC236}">
                      <a16:creationId xmlns:a16="http://schemas.microsoft.com/office/drawing/2014/main" id="{199C3310-2B80-4902-A9A6-82DC0C2C21A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59" name="Freeform: Shape 4958">
                  <a:extLst>
                    <a:ext uri="{FF2B5EF4-FFF2-40B4-BE49-F238E27FC236}">
                      <a16:creationId xmlns:a16="http://schemas.microsoft.com/office/drawing/2014/main" id="{B3022CCD-2B52-40B1-94C9-2BC4762DD316}"/>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0" name="Freeform: Shape 4959">
                  <a:extLst>
                    <a:ext uri="{FF2B5EF4-FFF2-40B4-BE49-F238E27FC236}">
                      <a16:creationId xmlns:a16="http://schemas.microsoft.com/office/drawing/2014/main" id="{9AC5A512-B8C9-4E10-9EF0-EF0D488D7E72}"/>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1" name="Freeform: Shape 4960">
                  <a:extLst>
                    <a:ext uri="{FF2B5EF4-FFF2-40B4-BE49-F238E27FC236}">
                      <a16:creationId xmlns:a16="http://schemas.microsoft.com/office/drawing/2014/main" id="{296AEF9A-1514-4F67-A365-95DAB40BF77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2" name="Freeform: Shape 4961">
                  <a:extLst>
                    <a:ext uri="{FF2B5EF4-FFF2-40B4-BE49-F238E27FC236}">
                      <a16:creationId xmlns:a16="http://schemas.microsoft.com/office/drawing/2014/main" id="{1E0B194E-D314-4210-A9E6-7050D333A96B}"/>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3" name="Freeform: Shape 4962">
                  <a:extLst>
                    <a:ext uri="{FF2B5EF4-FFF2-40B4-BE49-F238E27FC236}">
                      <a16:creationId xmlns:a16="http://schemas.microsoft.com/office/drawing/2014/main" id="{ED0E7630-5DF2-432F-9783-34AA9A311E2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4" name="Freeform: Shape 4963">
                  <a:extLst>
                    <a:ext uri="{FF2B5EF4-FFF2-40B4-BE49-F238E27FC236}">
                      <a16:creationId xmlns:a16="http://schemas.microsoft.com/office/drawing/2014/main" id="{AE06F412-EDE7-429F-8FD8-EC35741251E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5" name="Freeform: Shape 4964">
                  <a:extLst>
                    <a:ext uri="{FF2B5EF4-FFF2-40B4-BE49-F238E27FC236}">
                      <a16:creationId xmlns:a16="http://schemas.microsoft.com/office/drawing/2014/main" id="{2C3D1AC2-4B9F-45AA-9746-B0F9FFDD66C9}"/>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6" name="Freeform: Shape 4965">
                  <a:extLst>
                    <a:ext uri="{FF2B5EF4-FFF2-40B4-BE49-F238E27FC236}">
                      <a16:creationId xmlns:a16="http://schemas.microsoft.com/office/drawing/2014/main" id="{4D05A009-162F-4C3F-B942-56A28AED875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7" name="Freeform: Shape 4966">
                  <a:extLst>
                    <a:ext uri="{FF2B5EF4-FFF2-40B4-BE49-F238E27FC236}">
                      <a16:creationId xmlns:a16="http://schemas.microsoft.com/office/drawing/2014/main" id="{6B94F147-251D-41C5-921F-C71DEC30ECC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8" name="Freeform: Shape 4967">
                  <a:extLst>
                    <a:ext uri="{FF2B5EF4-FFF2-40B4-BE49-F238E27FC236}">
                      <a16:creationId xmlns:a16="http://schemas.microsoft.com/office/drawing/2014/main" id="{C8E9F74E-26A3-4788-B706-C352BF34C66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69" name="Freeform: Shape 4968">
                  <a:extLst>
                    <a:ext uri="{FF2B5EF4-FFF2-40B4-BE49-F238E27FC236}">
                      <a16:creationId xmlns:a16="http://schemas.microsoft.com/office/drawing/2014/main" id="{F6412580-F0CD-4B74-91B1-4AA1FAF71C1F}"/>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70" name="Rectangle: Rounded Corners 4969">
                  <a:extLst>
                    <a:ext uri="{FF2B5EF4-FFF2-40B4-BE49-F238E27FC236}">
                      <a16:creationId xmlns:a16="http://schemas.microsoft.com/office/drawing/2014/main" id="{DDC8A2B5-D229-4F5E-8D1F-D87EB8DCB768}"/>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71" name="Rectangle: Rounded Corners 4970">
                  <a:extLst>
                    <a:ext uri="{FF2B5EF4-FFF2-40B4-BE49-F238E27FC236}">
                      <a16:creationId xmlns:a16="http://schemas.microsoft.com/office/drawing/2014/main" id="{39559627-D1AA-4098-8065-11A125D2EC35}"/>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72" name="Rectangle: Rounded Corners 4971">
                  <a:extLst>
                    <a:ext uri="{FF2B5EF4-FFF2-40B4-BE49-F238E27FC236}">
                      <a16:creationId xmlns:a16="http://schemas.microsoft.com/office/drawing/2014/main" id="{C15C4615-56EC-406C-8CE2-5275EB9CDFB3}"/>
                    </a:ext>
                  </a:extLst>
                </p:cNvPr>
                <p:cNvSpPr/>
                <p:nvPr/>
              </p:nvSpPr>
              <p:spPr>
                <a:xfrm>
                  <a:off x="8924873" y="4240076"/>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73" name="Rectangle: Rounded Corners 4972">
                  <a:extLst>
                    <a:ext uri="{FF2B5EF4-FFF2-40B4-BE49-F238E27FC236}">
                      <a16:creationId xmlns:a16="http://schemas.microsoft.com/office/drawing/2014/main" id="{8143F40F-A41F-4BD9-9720-3BA726DDE39A}"/>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sp>
            <p:nvSpPr>
              <p:cNvPr id="4957" name="Oval 4956">
                <a:extLst>
                  <a:ext uri="{FF2B5EF4-FFF2-40B4-BE49-F238E27FC236}">
                    <a16:creationId xmlns:a16="http://schemas.microsoft.com/office/drawing/2014/main" id="{6CDA43F1-0632-4A0E-A860-F39567120EA7}"/>
                  </a:ext>
                </a:extLst>
              </p:cNvPr>
              <p:cNvSpPr/>
              <p:nvPr/>
            </p:nvSpPr>
            <p:spPr>
              <a:xfrm>
                <a:off x="3001580" y="2675623"/>
                <a:ext cx="89782" cy="116033"/>
              </a:xfrm>
              <a:prstGeom prst="ellipse">
                <a:avLst/>
              </a:prstGeom>
              <a:gradFill flip="none" rotWithShape="1">
                <a:gsLst>
                  <a:gs pos="16000">
                    <a:srgbClr val="B3E6EC"/>
                  </a:gs>
                  <a:gs pos="73000">
                    <a:srgbClr val="1F8591"/>
                  </a:gs>
                </a:gsLst>
                <a:path path="circle">
                  <a:fillToRect l="50000" t="50000" r="50000" b="50000"/>
                </a:path>
                <a:tileRect/>
              </a:gradFill>
              <a:ln w="12700" cap="flat" cmpd="sng" algn="ctr">
                <a:solidFill>
                  <a:srgbClr val="1F859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grpSp>
        <p:nvGrpSpPr>
          <p:cNvPr id="5031" name="Epithelial Cell">
            <a:extLst>
              <a:ext uri="{FF2B5EF4-FFF2-40B4-BE49-F238E27FC236}">
                <a16:creationId xmlns:a16="http://schemas.microsoft.com/office/drawing/2014/main" id="{67A49E83-263F-48D6-B7BD-692FBC980746}"/>
              </a:ext>
            </a:extLst>
          </p:cNvPr>
          <p:cNvGrpSpPr/>
          <p:nvPr/>
        </p:nvGrpSpPr>
        <p:grpSpPr>
          <a:xfrm>
            <a:off x="7767907" y="1784447"/>
            <a:ext cx="275343" cy="516667"/>
            <a:chOff x="8520041" y="1805888"/>
            <a:chExt cx="506734" cy="942935"/>
          </a:xfrm>
        </p:grpSpPr>
        <p:sp>
          <p:nvSpPr>
            <p:cNvPr id="5703" name="Freeform: Shape 5702">
              <a:extLst>
                <a:ext uri="{FF2B5EF4-FFF2-40B4-BE49-F238E27FC236}">
                  <a16:creationId xmlns:a16="http://schemas.microsoft.com/office/drawing/2014/main" id="{77955CC1-7FA1-4969-9BD5-39CAAF758D86}"/>
                </a:ext>
              </a:extLst>
            </p:cNvPr>
            <p:cNvSpPr/>
            <p:nvPr/>
          </p:nvSpPr>
          <p:spPr>
            <a:xfrm>
              <a:off x="856133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04" name="Freeform: Shape 5703">
              <a:extLst>
                <a:ext uri="{FF2B5EF4-FFF2-40B4-BE49-F238E27FC236}">
                  <a16:creationId xmlns:a16="http://schemas.microsoft.com/office/drawing/2014/main" id="{FF279765-A121-47E6-8C24-02FE359DD44A}"/>
                </a:ext>
              </a:extLst>
            </p:cNvPr>
            <p:cNvSpPr/>
            <p:nvPr/>
          </p:nvSpPr>
          <p:spPr>
            <a:xfrm>
              <a:off x="861549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05" name="Freeform: Shape 5704">
              <a:extLst>
                <a:ext uri="{FF2B5EF4-FFF2-40B4-BE49-F238E27FC236}">
                  <a16:creationId xmlns:a16="http://schemas.microsoft.com/office/drawing/2014/main" id="{CD589103-C66F-4871-8AB5-0FAA1CE0AF45}"/>
                </a:ext>
              </a:extLst>
            </p:cNvPr>
            <p:cNvSpPr/>
            <p:nvPr/>
          </p:nvSpPr>
          <p:spPr>
            <a:xfrm>
              <a:off x="866326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06" name="Freeform: Shape 5705">
              <a:extLst>
                <a:ext uri="{FF2B5EF4-FFF2-40B4-BE49-F238E27FC236}">
                  <a16:creationId xmlns:a16="http://schemas.microsoft.com/office/drawing/2014/main" id="{3F93FBF4-0366-4451-812C-F8B58371F25A}"/>
                </a:ext>
              </a:extLst>
            </p:cNvPr>
            <p:cNvSpPr/>
            <p:nvPr/>
          </p:nvSpPr>
          <p:spPr>
            <a:xfrm>
              <a:off x="871339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07" name="Freeform: Shape 5706">
              <a:extLst>
                <a:ext uri="{FF2B5EF4-FFF2-40B4-BE49-F238E27FC236}">
                  <a16:creationId xmlns:a16="http://schemas.microsoft.com/office/drawing/2014/main" id="{963BFF34-4875-4197-94D9-6ECE0113D2D4}"/>
                </a:ext>
              </a:extLst>
            </p:cNvPr>
            <p:cNvSpPr/>
            <p:nvPr/>
          </p:nvSpPr>
          <p:spPr>
            <a:xfrm>
              <a:off x="876129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08" name="Freeform: Shape 5707">
              <a:extLst>
                <a:ext uri="{FF2B5EF4-FFF2-40B4-BE49-F238E27FC236}">
                  <a16:creationId xmlns:a16="http://schemas.microsoft.com/office/drawing/2014/main" id="{192466C4-89B3-40C2-875D-30DA8FF41CF0}"/>
                </a:ext>
              </a:extLst>
            </p:cNvPr>
            <p:cNvSpPr/>
            <p:nvPr/>
          </p:nvSpPr>
          <p:spPr>
            <a:xfrm>
              <a:off x="880712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09" name="Freeform: Shape 5708">
              <a:extLst>
                <a:ext uri="{FF2B5EF4-FFF2-40B4-BE49-F238E27FC236}">
                  <a16:creationId xmlns:a16="http://schemas.microsoft.com/office/drawing/2014/main" id="{0D166952-4AEC-4157-83B4-3B908BF279E8}"/>
                </a:ext>
              </a:extLst>
            </p:cNvPr>
            <p:cNvSpPr/>
            <p:nvPr/>
          </p:nvSpPr>
          <p:spPr>
            <a:xfrm>
              <a:off x="885919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10" name="Freeform: Shape 5709">
              <a:extLst>
                <a:ext uri="{FF2B5EF4-FFF2-40B4-BE49-F238E27FC236}">
                  <a16:creationId xmlns:a16="http://schemas.microsoft.com/office/drawing/2014/main" id="{59067EF3-475E-495A-8E0A-B6C939FBC119}"/>
                </a:ext>
              </a:extLst>
            </p:cNvPr>
            <p:cNvSpPr/>
            <p:nvPr/>
          </p:nvSpPr>
          <p:spPr>
            <a:xfrm>
              <a:off x="890502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11" name="Freeform: Shape 5710">
              <a:extLst>
                <a:ext uri="{FF2B5EF4-FFF2-40B4-BE49-F238E27FC236}">
                  <a16:creationId xmlns:a16="http://schemas.microsoft.com/office/drawing/2014/main" id="{D24FCC3E-87AD-45AD-8830-C001E6918C50}"/>
                </a:ext>
              </a:extLst>
            </p:cNvPr>
            <p:cNvSpPr/>
            <p:nvPr/>
          </p:nvSpPr>
          <p:spPr>
            <a:xfrm>
              <a:off x="894632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712" name="Group 5711">
              <a:extLst>
                <a:ext uri="{FF2B5EF4-FFF2-40B4-BE49-F238E27FC236}">
                  <a16:creationId xmlns:a16="http://schemas.microsoft.com/office/drawing/2014/main" id="{B4D356A6-4E48-49C0-AC77-4168C12B5754}"/>
                </a:ext>
              </a:extLst>
            </p:cNvPr>
            <p:cNvGrpSpPr/>
            <p:nvPr/>
          </p:nvGrpSpPr>
          <p:grpSpPr>
            <a:xfrm>
              <a:off x="8520041" y="2033317"/>
              <a:ext cx="506734" cy="715506"/>
              <a:chOff x="664078" y="1946983"/>
              <a:chExt cx="506734" cy="715506"/>
            </a:xfrm>
          </p:grpSpPr>
          <p:sp>
            <p:nvSpPr>
              <p:cNvPr id="5713" name="Rectangle: Rounded Corners 5712">
                <a:extLst>
                  <a:ext uri="{FF2B5EF4-FFF2-40B4-BE49-F238E27FC236}">
                    <a16:creationId xmlns:a16="http://schemas.microsoft.com/office/drawing/2014/main" id="{B60EC9C0-DBD9-4C42-8365-456EBE5ACA3C}"/>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14" name="Oval 5713">
                <a:extLst>
                  <a:ext uri="{FF2B5EF4-FFF2-40B4-BE49-F238E27FC236}">
                    <a16:creationId xmlns:a16="http://schemas.microsoft.com/office/drawing/2014/main" id="{BAC5B0BB-4E38-40D5-A785-C4A64ECFA78D}"/>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32" name="Epithelial Cell">
            <a:extLst>
              <a:ext uri="{FF2B5EF4-FFF2-40B4-BE49-F238E27FC236}">
                <a16:creationId xmlns:a16="http://schemas.microsoft.com/office/drawing/2014/main" id="{3835D298-3CB2-436B-B09C-176230156D6F}"/>
              </a:ext>
            </a:extLst>
          </p:cNvPr>
          <p:cNvGrpSpPr/>
          <p:nvPr/>
        </p:nvGrpSpPr>
        <p:grpSpPr>
          <a:xfrm>
            <a:off x="8044358" y="1784447"/>
            <a:ext cx="290557" cy="516667"/>
            <a:chOff x="9028803" y="1805888"/>
            <a:chExt cx="534735" cy="942935"/>
          </a:xfrm>
        </p:grpSpPr>
        <p:sp>
          <p:nvSpPr>
            <p:cNvPr id="5691" name="Freeform: Shape 5690">
              <a:extLst>
                <a:ext uri="{FF2B5EF4-FFF2-40B4-BE49-F238E27FC236}">
                  <a16:creationId xmlns:a16="http://schemas.microsoft.com/office/drawing/2014/main" id="{152C4740-65F0-4F9A-9316-3858816F69A4}"/>
                </a:ext>
              </a:extLst>
            </p:cNvPr>
            <p:cNvSpPr/>
            <p:nvPr/>
          </p:nvSpPr>
          <p:spPr>
            <a:xfrm>
              <a:off x="913654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92" name="Freeform: Shape 5691">
              <a:extLst>
                <a:ext uri="{FF2B5EF4-FFF2-40B4-BE49-F238E27FC236}">
                  <a16:creationId xmlns:a16="http://schemas.microsoft.com/office/drawing/2014/main" id="{3BE00E5E-2833-44FE-9B27-F56ACA257C7E}"/>
                </a:ext>
              </a:extLst>
            </p:cNvPr>
            <p:cNvSpPr/>
            <p:nvPr/>
          </p:nvSpPr>
          <p:spPr>
            <a:xfrm>
              <a:off x="919069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93" name="Freeform: Shape 5692">
              <a:extLst>
                <a:ext uri="{FF2B5EF4-FFF2-40B4-BE49-F238E27FC236}">
                  <a16:creationId xmlns:a16="http://schemas.microsoft.com/office/drawing/2014/main" id="{EB77068B-4525-465F-8B7C-2DD92A2BA6DC}"/>
                </a:ext>
              </a:extLst>
            </p:cNvPr>
            <p:cNvSpPr/>
            <p:nvPr/>
          </p:nvSpPr>
          <p:spPr>
            <a:xfrm>
              <a:off x="923846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94" name="Freeform: Shape 5693">
              <a:extLst>
                <a:ext uri="{FF2B5EF4-FFF2-40B4-BE49-F238E27FC236}">
                  <a16:creationId xmlns:a16="http://schemas.microsoft.com/office/drawing/2014/main" id="{7A8188F1-F2F9-4925-AC86-A4A92EDD47CA}"/>
                </a:ext>
              </a:extLst>
            </p:cNvPr>
            <p:cNvSpPr/>
            <p:nvPr/>
          </p:nvSpPr>
          <p:spPr>
            <a:xfrm>
              <a:off x="928859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95" name="Freeform: Shape 5694">
              <a:extLst>
                <a:ext uri="{FF2B5EF4-FFF2-40B4-BE49-F238E27FC236}">
                  <a16:creationId xmlns:a16="http://schemas.microsoft.com/office/drawing/2014/main" id="{064A843A-2B28-48BA-8544-74C79EDFA966}"/>
                </a:ext>
              </a:extLst>
            </p:cNvPr>
            <p:cNvSpPr/>
            <p:nvPr/>
          </p:nvSpPr>
          <p:spPr>
            <a:xfrm>
              <a:off x="933650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96" name="Freeform: Shape 5695">
              <a:extLst>
                <a:ext uri="{FF2B5EF4-FFF2-40B4-BE49-F238E27FC236}">
                  <a16:creationId xmlns:a16="http://schemas.microsoft.com/office/drawing/2014/main" id="{7455DF1E-E5CC-4267-A8FF-248576E7944A}"/>
                </a:ext>
              </a:extLst>
            </p:cNvPr>
            <p:cNvSpPr/>
            <p:nvPr/>
          </p:nvSpPr>
          <p:spPr>
            <a:xfrm>
              <a:off x="938232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97" name="Freeform: Shape 5696">
              <a:extLst>
                <a:ext uri="{FF2B5EF4-FFF2-40B4-BE49-F238E27FC236}">
                  <a16:creationId xmlns:a16="http://schemas.microsoft.com/office/drawing/2014/main" id="{DFBBA188-0B07-4E8F-AFD9-E7601A094006}"/>
                </a:ext>
              </a:extLst>
            </p:cNvPr>
            <p:cNvSpPr/>
            <p:nvPr/>
          </p:nvSpPr>
          <p:spPr>
            <a:xfrm>
              <a:off x="943439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98" name="Freeform: Shape 5697">
              <a:extLst>
                <a:ext uri="{FF2B5EF4-FFF2-40B4-BE49-F238E27FC236}">
                  <a16:creationId xmlns:a16="http://schemas.microsoft.com/office/drawing/2014/main" id="{027C7083-8986-49D0-BC2B-FF640E4377F3}"/>
                </a:ext>
              </a:extLst>
            </p:cNvPr>
            <p:cNvSpPr/>
            <p:nvPr/>
          </p:nvSpPr>
          <p:spPr>
            <a:xfrm>
              <a:off x="948022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99" name="Freeform: Shape 5698">
              <a:extLst>
                <a:ext uri="{FF2B5EF4-FFF2-40B4-BE49-F238E27FC236}">
                  <a16:creationId xmlns:a16="http://schemas.microsoft.com/office/drawing/2014/main" id="{2668D2E0-BB88-49B7-B279-936D2C0EA9E1}"/>
                </a:ext>
              </a:extLst>
            </p:cNvPr>
            <p:cNvSpPr/>
            <p:nvPr/>
          </p:nvSpPr>
          <p:spPr>
            <a:xfrm>
              <a:off x="952152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700" name="Group 5699">
              <a:extLst>
                <a:ext uri="{FF2B5EF4-FFF2-40B4-BE49-F238E27FC236}">
                  <a16:creationId xmlns:a16="http://schemas.microsoft.com/office/drawing/2014/main" id="{AA8AAF68-D7D7-4A45-B705-E0B22D5296C7}"/>
                </a:ext>
              </a:extLst>
            </p:cNvPr>
            <p:cNvGrpSpPr/>
            <p:nvPr/>
          </p:nvGrpSpPr>
          <p:grpSpPr>
            <a:xfrm>
              <a:off x="9028803" y="2033317"/>
              <a:ext cx="506734" cy="715506"/>
              <a:chOff x="664078" y="1946983"/>
              <a:chExt cx="506734" cy="715506"/>
            </a:xfrm>
          </p:grpSpPr>
          <p:sp>
            <p:nvSpPr>
              <p:cNvPr id="5701" name="Rectangle: Rounded Corners 5700">
                <a:extLst>
                  <a:ext uri="{FF2B5EF4-FFF2-40B4-BE49-F238E27FC236}">
                    <a16:creationId xmlns:a16="http://schemas.microsoft.com/office/drawing/2014/main" id="{D040BE60-C118-4501-BD3E-F637606A5DA1}"/>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702" name="Oval 5701">
                <a:extLst>
                  <a:ext uri="{FF2B5EF4-FFF2-40B4-BE49-F238E27FC236}">
                    <a16:creationId xmlns:a16="http://schemas.microsoft.com/office/drawing/2014/main" id="{0E752CFF-29AD-47FF-87E6-E72B8EC6A233}"/>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33" name="Epithelial Cell">
            <a:extLst>
              <a:ext uri="{FF2B5EF4-FFF2-40B4-BE49-F238E27FC236}">
                <a16:creationId xmlns:a16="http://schemas.microsoft.com/office/drawing/2014/main" id="{2FC6D987-6E60-4F64-98BF-4B7164A1B925}"/>
              </a:ext>
            </a:extLst>
          </p:cNvPr>
          <p:cNvGrpSpPr/>
          <p:nvPr/>
        </p:nvGrpSpPr>
        <p:grpSpPr>
          <a:xfrm>
            <a:off x="8562849" y="1784447"/>
            <a:ext cx="275343" cy="516667"/>
            <a:chOff x="9983035" y="1805888"/>
            <a:chExt cx="506734" cy="942935"/>
          </a:xfrm>
        </p:grpSpPr>
        <p:sp>
          <p:nvSpPr>
            <p:cNvPr id="5679" name="Freeform: Shape 5678">
              <a:extLst>
                <a:ext uri="{FF2B5EF4-FFF2-40B4-BE49-F238E27FC236}">
                  <a16:creationId xmlns:a16="http://schemas.microsoft.com/office/drawing/2014/main" id="{906F0913-6717-472F-8BD8-0E1FFB042822}"/>
                </a:ext>
              </a:extLst>
            </p:cNvPr>
            <p:cNvSpPr/>
            <p:nvPr/>
          </p:nvSpPr>
          <p:spPr>
            <a:xfrm>
              <a:off x="1000192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80" name="Freeform: Shape 5679">
              <a:extLst>
                <a:ext uri="{FF2B5EF4-FFF2-40B4-BE49-F238E27FC236}">
                  <a16:creationId xmlns:a16="http://schemas.microsoft.com/office/drawing/2014/main" id="{1B58C533-7C36-42F6-AE15-245C26851D71}"/>
                </a:ext>
              </a:extLst>
            </p:cNvPr>
            <p:cNvSpPr/>
            <p:nvPr/>
          </p:nvSpPr>
          <p:spPr>
            <a:xfrm>
              <a:off x="1005608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81" name="Freeform: Shape 5680">
              <a:extLst>
                <a:ext uri="{FF2B5EF4-FFF2-40B4-BE49-F238E27FC236}">
                  <a16:creationId xmlns:a16="http://schemas.microsoft.com/office/drawing/2014/main" id="{172F6C1A-5A67-404C-9FFA-52F26BAD2959}"/>
                </a:ext>
              </a:extLst>
            </p:cNvPr>
            <p:cNvSpPr/>
            <p:nvPr/>
          </p:nvSpPr>
          <p:spPr>
            <a:xfrm>
              <a:off x="1010385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82" name="Freeform: Shape 5681">
              <a:extLst>
                <a:ext uri="{FF2B5EF4-FFF2-40B4-BE49-F238E27FC236}">
                  <a16:creationId xmlns:a16="http://schemas.microsoft.com/office/drawing/2014/main" id="{14138C6D-A13C-451E-9F6F-44AE1AF91B67}"/>
                </a:ext>
              </a:extLst>
            </p:cNvPr>
            <p:cNvSpPr/>
            <p:nvPr/>
          </p:nvSpPr>
          <p:spPr>
            <a:xfrm>
              <a:off x="1015398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83" name="Freeform: Shape 5682">
              <a:extLst>
                <a:ext uri="{FF2B5EF4-FFF2-40B4-BE49-F238E27FC236}">
                  <a16:creationId xmlns:a16="http://schemas.microsoft.com/office/drawing/2014/main" id="{2E2E94EB-575F-4F74-A457-42F6C7F8F1CF}"/>
                </a:ext>
              </a:extLst>
            </p:cNvPr>
            <p:cNvSpPr/>
            <p:nvPr/>
          </p:nvSpPr>
          <p:spPr>
            <a:xfrm>
              <a:off x="1020188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84" name="Freeform: Shape 5683">
              <a:extLst>
                <a:ext uri="{FF2B5EF4-FFF2-40B4-BE49-F238E27FC236}">
                  <a16:creationId xmlns:a16="http://schemas.microsoft.com/office/drawing/2014/main" id="{749A280A-F0F8-4B66-BAA8-E6CBDE4E652E}"/>
                </a:ext>
              </a:extLst>
            </p:cNvPr>
            <p:cNvSpPr/>
            <p:nvPr/>
          </p:nvSpPr>
          <p:spPr>
            <a:xfrm>
              <a:off x="1024771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85" name="Freeform: Shape 5684">
              <a:extLst>
                <a:ext uri="{FF2B5EF4-FFF2-40B4-BE49-F238E27FC236}">
                  <a16:creationId xmlns:a16="http://schemas.microsoft.com/office/drawing/2014/main" id="{F4BE2290-D400-4CD0-8A42-0F63C7F7896D}"/>
                </a:ext>
              </a:extLst>
            </p:cNvPr>
            <p:cNvSpPr/>
            <p:nvPr/>
          </p:nvSpPr>
          <p:spPr>
            <a:xfrm>
              <a:off x="1029978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86" name="Freeform: Shape 5685">
              <a:extLst>
                <a:ext uri="{FF2B5EF4-FFF2-40B4-BE49-F238E27FC236}">
                  <a16:creationId xmlns:a16="http://schemas.microsoft.com/office/drawing/2014/main" id="{564B5099-0392-4CFD-A7AB-D34638FC44F3}"/>
                </a:ext>
              </a:extLst>
            </p:cNvPr>
            <p:cNvSpPr/>
            <p:nvPr/>
          </p:nvSpPr>
          <p:spPr>
            <a:xfrm>
              <a:off x="1034561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87" name="Freeform: Shape 5686">
              <a:extLst>
                <a:ext uri="{FF2B5EF4-FFF2-40B4-BE49-F238E27FC236}">
                  <a16:creationId xmlns:a16="http://schemas.microsoft.com/office/drawing/2014/main" id="{7681DD6C-D41F-4F35-A23F-3EE35CBB4384}"/>
                </a:ext>
              </a:extLst>
            </p:cNvPr>
            <p:cNvSpPr/>
            <p:nvPr/>
          </p:nvSpPr>
          <p:spPr>
            <a:xfrm>
              <a:off x="1038691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688" name="Group 5687">
              <a:extLst>
                <a:ext uri="{FF2B5EF4-FFF2-40B4-BE49-F238E27FC236}">
                  <a16:creationId xmlns:a16="http://schemas.microsoft.com/office/drawing/2014/main" id="{60C8E8A2-5E79-4F0A-9D57-40DDC32EF67C}"/>
                </a:ext>
              </a:extLst>
            </p:cNvPr>
            <p:cNvGrpSpPr/>
            <p:nvPr/>
          </p:nvGrpSpPr>
          <p:grpSpPr>
            <a:xfrm>
              <a:off x="9983035" y="2033317"/>
              <a:ext cx="506734" cy="715506"/>
              <a:chOff x="664078" y="1946983"/>
              <a:chExt cx="506734" cy="715506"/>
            </a:xfrm>
          </p:grpSpPr>
          <p:sp>
            <p:nvSpPr>
              <p:cNvPr id="5689" name="Rectangle: Rounded Corners 5688">
                <a:extLst>
                  <a:ext uri="{FF2B5EF4-FFF2-40B4-BE49-F238E27FC236}">
                    <a16:creationId xmlns:a16="http://schemas.microsoft.com/office/drawing/2014/main" id="{BC0EE6AE-8EDD-48C4-A92E-BC13A2C32D4F}"/>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90" name="Oval 5689">
                <a:extLst>
                  <a:ext uri="{FF2B5EF4-FFF2-40B4-BE49-F238E27FC236}">
                    <a16:creationId xmlns:a16="http://schemas.microsoft.com/office/drawing/2014/main" id="{4376E15E-3E16-4A3F-AB44-159CD28F7845}"/>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48" name="Epithelial Cell">
            <a:extLst>
              <a:ext uri="{FF2B5EF4-FFF2-40B4-BE49-F238E27FC236}">
                <a16:creationId xmlns:a16="http://schemas.microsoft.com/office/drawing/2014/main" id="{DB415244-143F-432B-8FD4-10631E2FB917}"/>
              </a:ext>
            </a:extLst>
          </p:cNvPr>
          <p:cNvGrpSpPr/>
          <p:nvPr/>
        </p:nvGrpSpPr>
        <p:grpSpPr>
          <a:xfrm>
            <a:off x="7507262" y="1792773"/>
            <a:ext cx="275343" cy="516667"/>
            <a:chOff x="8040358" y="1805888"/>
            <a:chExt cx="506734" cy="942935"/>
          </a:xfrm>
        </p:grpSpPr>
        <p:sp>
          <p:nvSpPr>
            <p:cNvPr id="5637" name="Freeform: Shape 5636">
              <a:extLst>
                <a:ext uri="{FF2B5EF4-FFF2-40B4-BE49-F238E27FC236}">
                  <a16:creationId xmlns:a16="http://schemas.microsoft.com/office/drawing/2014/main" id="{AB9AB904-79CC-439A-89D0-31B33DF657AD}"/>
                </a:ext>
              </a:extLst>
            </p:cNvPr>
            <p:cNvSpPr/>
            <p:nvPr/>
          </p:nvSpPr>
          <p:spPr>
            <a:xfrm>
              <a:off x="806178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38" name="Freeform: Shape 5637">
              <a:extLst>
                <a:ext uri="{FF2B5EF4-FFF2-40B4-BE49-F238E27FC236}">
                  <a16:creationId xmlns:a16="http://schemas.microsoft.com/office/drawing/2014/main" id="{4FCAD822-5C88-4CCA-9C71-014FD9F9C33B}"/>
                </a:ext>
              </a:extLst>
            </p:cNvPr>
            <p:cNvSpPr/>
            <p:nvPr/>
          </p:nvSpPr>
          <p:spPr>
            <a:xfrm>
              <a:off x="811593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39" name="Freeform: Shape 5638">
              <a:extLst>
                <a:ext uri="{FF2B5EF4-FFF2-40B4-BE49-F238E27FC236}">
                  <a16:creationId xmlns:a16="http://schemas.microsoft.com/office/drawing/2014/main" id="{86AEBFC5-CAE5-4721-996C-09728F556200}"/>
                </a:ext>
              </a:extLst>
            </p:cNvPr>
            <p:cNvSpPr/>
            <p:nvPr/>
          </p:nvSpPr>
          <p:spPr>
            <a:xfrm>
              <a:off x="816370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40" name="Freeform: Shape 5639">
              <a:extLst>
                <a:ext uri="{FF2B5EF4-FFF2-40B4-BE49-F238E27FC236}">
                  <a16:creationId xmlns:a16="http://schemas.microsoft.com/office/drawing/2014/main" id="{526B4167-5530-4938-A34E-333F571E73DC}"/>
                </a:ext>
              </a:extLst>
            </p:cNvPr>
            <p:cNvSpPr/>
            <p:nvPr/>
          </p:nvSpPr>
          <p:spPr>
            <a:xfrm>
              <a:off x="821383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41" name="Freeform: Shape 5640">
              <a:extLst>
                <a:ext uri="{FF2B5EF4-FFF2-40B4-BE49-F238E27FC236}">
                  <a16:creationId xmlns:a16="http://schemas.microsoft.com/office/drawing/2014/main" id="{0E1C5045-D0BE-4058-BA69-22D3DD5C1579}"/>
                </a:ext>
              </a:extLst>
            </p:cNvPr>
            <p:cNvSpPr/>
            <p:nvPr/>
          </p:nvSpPr>
          <p:spPr>
            <a:xfrm>
              <a:off x="826174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42" name="Freeform: Shape 5641">
              <a:extLst>
                <a:ext uri="{FF2B5EF4-FFF2-40B4-BE49-F238E27FC236}">
                  <a16:creationId xmlns:a16="http://schemas.microsoft.com/office/drawing/2014/main" id="{C4E22C5B-A7B1-4DF8-B91E-88627DB9D781}"/>
                </a:ext>
              </a:extLst>
            </p:cNvPr>
            <p:cNvSpPr/>
            <p:nvPr/>
          </p:nvSpPr>
          <p:spPr>
            <a:xfrm>
              <a:off x="830756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43" name="Freeform: Shape 5642">
              <a:extLst>
                <a:ext uri="{FF2B5EF4-FFF2-40B4-BE49-F238E27FC236}">
                  <a16:creationId xmlns:a16="http://schemas.microsoft.com/office/drawing/2014/main" id="{C3B710C2-B1B1-41C2-AC1A-441E8D7CF1F8}"/>
                </a:ext>
              </a:extLst>
            </p:cNvPr>
            <p:cNvSpPr/>
            <p:nvPr/>
          </p:nvSpPr>
          <p:spPr>
            <a:xfrm>
              <a:off x="835963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44" name="Freeform: Shape 5643">
              <a:extLst>
                <a:ext uri="{FF2B5EF4-FFF2-40B4-BE49-F238E27FC236}">
                  <a16:creationId xmlns:a16="http://schemas.microsoft.com/office/drawing/2014/main" id="{39480FE7-7BCA-420E-BCF0-E63A711AEF1D}"/>
                </a:ext>
              </a:extLst>
            </p:cNvPr>
            <p:cNvSpPr/>
            <p:nvPr/>
          </p:nvSpPr>
          <p:spPr>
            <a:xfrm>
              <a:off x="840546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45" name="Freeform: Shape 5644">
              <a:extLst>
                <a:ext uri="{FF2B5EF4-FFF2-40B4-BE49-F238E27FC236}">
                  <a16:creationId xmlns:a16="http://schemas.microsoft.com/office/drawing/2014/main" id="{28DA2B9D-D72E-4E8F-9BA7-1E3FB5511D16}"/>
                </a:ext>
              </a:extLst>
            </p:cNvPr>
            <p:cNvSpPr/>
            <p:nvPr/>
          </p:nvSpPr>
          <p:spPr>
            <a:xfrm>
              <a:off x="844676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646" name="Group 5645">
              <a:extLst>
                <a:ext uri="{FF2B5EF4-FFF2-40B4-BE49-F238E27FC236}">
                  <a16:creationId xmlns:a16="http://schemas.microsoft.com/office/drawing/2014/main" id="{565E40CD-7B98-4775-9A66-BCE2FC022C8E}"/>
                </a:ext>
              </a:extLst>
            </p:cNvPr>
            <p:cNvGrpSpPr/>
            <p:nvPr/>
          </p:nvGrpSpPr>
          <p:grpSpPr>
            <a:xfrm>
              <a:off x="8040358" y="2033317"/>
              <a:ext cx="506734" cy="715506"/>
              <a:chOff x="664078" y="1946983"/>
              <a:chExt cx="506734" cy="715506"/>
            </a:xfrm>
          </p:grpSpPr>
          <p:sp>
            <p:nvSpPr>
              <p:cNvPr id="5647" name="Rectangle: Rounded Corners 5646">
                <a:extLst>
                  <a:ext uri="{FF2B5EF4-FFF2-40B4-BE49-F238E27FC236}">
                    <a16:creationId xmlns:a16="http://schemas.microsoft.com/office/drawing/2014/main" id="{237DBE0B-4969-4C02-867C-5EACF72078AC}"/>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48" name="Oval 5647">
                <a:extLst>
                  <a:ext uri="{FF2B5EF4-FFF2-40B4-BE49-F238E27FC236}">
                    <a16:creationId xmlns:a16="http://schemas.microsoft.com/office/drawing/2014/main" id="{6A34F09F-97C9-460D-8807-9C1F6BBEA13B}"/>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49" name="Epithelial Cell">
            <a:extLst>
              <a:ext uri="{FF2B5EF4-FFF2-40B4-BE49-F238E27FC236}">
                <a16:creationId xmlns:a16="http://schemas.microsoft.com/office/drawing/2014/main" id="{1C20B97C-AE04-4D05-A3C9-C29546C23D73}"/>
              </a:ext>
            </a:extLst>
          </p:cNvPr>
          <p:cNvGrpSpPr/>
          <p:nvPr/>
        </p:nvGrpSpPr>
        <p:grpSpPr>
          <a:xfrm>
            <a:off x="5699684" y="1784450"/>
            <a:ext cx="275343" cy="516667"/>
            <a:chOff x="4692938" y="1805888"/>
            <a:chExt cx="506734" cy="942935"/>
          </a:xfrm>
        </p:grpSpPr>
        <p:sp>
          <p:nvSpPr>
            <p:cNvPr id="5625" name="Freeform: Shape 5624">
              <a:extLst>
                <a:ext uri="{FF2B5EF4-FFF2-40B4-BE49-F238E27FC236}">
                  <a16:creationId xmlns:a16="http://schemas.microsoft.com/office/drawing/2014/main" id="{8504D941-22B4-48B6-B8D5-D8EF0EF7CC74}"/>
                </a:ext>
              </a:extLst>
            </p:cNvPr>
            <p:cNvSpPr/>
            <p:nvPr/>
          </p:nvSpPr>
          <p:spPr>
            <a:xfrm>
              <a:off x="4741344"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26" name="Freeform: Shape 5625">
              <a:extLst>
                <a:ext uri="{FF2B5EF4-FFF2-40B4-BE49-F238E27FC236}">
                  <a16:creationId xmlns:a16="http://schemas.microsoft.com/office/drawing/2014/main" id="{54B4617E-725E-4032-8E7E-2EF9B5342634}"/>
                </a:ext>
              </a:extLst>
            </p:cNvPr>
            <p:cNvSpPr/>
            <p:nvPr/>
          </p:nvSpPr>
          <p:spPr>
            <a:xfrm>
              <a:off x="4795499"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27" name="Freeform: Shape 5626">
              <a:extLst>
                <a:ext uri="{FF2B5EF4-FFF2-40B4-BE49-F238E27FC236}">
                  <a16:creationId xmlns:a16="http://schemas.microsoft.com/office/drawing/2014/main" id="{506B16BA-BC51-4D46-8966-60C5882076FC}"/>
                </a:ext>
              </a:extLst>
            </p:cNvPr>
            <p:cNvSpPr/>
            <p:nvPr/>
          </p:nvSpPr>
          <p:spPr>
            <a:xfrm>
              <a:off x="4843268"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28" name="Freeform: Shape 5627">
              <a:extLst>
                <a:ext uri="{FF2B5EF4-FFF2-40B4-BE49-F238E27FC236}">
                  <a16:creationId xmlns:a16="http://schemas.microsoft.com/office/drawing/2014/main" id="{5A02450B-8755-49EE-9057-DA0ED6AF340C}"/>
                </a:ext>
              </a:extLst>
            </p:cNvPr>
            <p:cNvSpPr/>
            <p:nvPr/>
          </p:nvSpPr>
          <p:spPr>
            <a:xfrm>
              <a:off x="4893396"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29" name="Freeform: Shape 5628">
              <a:extLst>
                <a:ext uri="{FF2B5EF4-FFF2-40B4-BE49-F238E27FC236}">
                  <a16:creationId xmlns:a16="http://schemas.microsoft.com/office/drawing/2014/main" id="{750F4C4D-48E0-4E79-9135-432F7FDC5576}"/>
                </a:ext>
              </a:extLst>
            </p:cNvPr>
            <p:cNvSpPr/>
            <p:nvPr/>
          </p:nvSpPr>
          <p:spPr>
            <a:xfrm>
              <a:off x="4941304"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30" name="Freeform: Shape 5629">
              <a:extLst>
                <a:ext uri="{FF2B5EF4-FFF2-40B4-BE49-F238E27FC236}">
                  <a16:creationId xmlns:a16="http://schemas.microsoft.com/office/drawing/2014/main" id="{17867A4F-07AB-47DC-A04D-AAB1733A31D1}"/>
                </a:ext>
              </a:extLst>
            </p:cNvPr>
            <p:cNvSpPr/>
            <p:nvPr/>
          </p:nvSpPr>
          <p:spPr>
            <a:xfrm>
              <a:off x="4987128"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31" name="Freeform: Shape 5630">
              <a:extLst>
                <a:ext uri="{FF2B5EF4-FFF2-40B4-BE49-F238E27FC236}">
                  <a16:creationId xmlns:a16="http://schemas.microsoft.com/office/drawing/2014/main" id="{E81D915B-BBB4-46C9-AD91-737A8D969CEF}"/>
                </a:ext>
              </a:extLst>
            </p:cNvPr>
            <p:cNvSpPr/>
            <p:nvPr/>
          </p:nvSpPr>
          <p:spPr>
            <a:xfrm>
              <a:off x="5039201"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32" name="Freeform: Shape 5631">
              <a:extLst>
                <a:ext uri="{FF2B5EF4-FFF2-40B4-BE49-F238E27FC236}">
                  <a16:creationId xmlns:a16="http://schemas.microsoft.com/office/drawing/2014/main" id="{61F257D2-E12B-44FE-B2EF-07DCEBAF8F4F}"/>
                </a:ext>
              </a:extLst>
            </p:cNvPr>
            <p:cNvSpPr/>
            <p:nvPr/>
          </p:nvSpPr>
          <p:spPr>
            <a:xfrm>
              <a:off x="5085025"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33" name="Freeform: Shape 5632">
              <a:extLst>
                <a:ext uri="{FF2B5EF4-FFF2-40B4-BE49-F238E27FC236}">
                  <a16:creationId xmlns:a16="http://schemas.microsoft.com/office/drawing/2014/main" id="{CF9F8AEA-E04E-4A4B-80E5-9C0D3D295454}"/>
                </a:ext>
              </a:extLst>
            </p:cNvPr>
            <p:cNvSpPr/>
            <p:nvPr/>
          </p:nvSpPr>
          <p:spPr>
            <a:xfrm>
              <a:off x="5126327"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634" name="Group 5633">
              <a:extLst>
                <a:ext uri="{FF2B5EF4-FFF2-40B4-BE49-F238E27FC236}">
                  <a16:creationId xmlns:a16="http://schemas.microsoft.com/office/drawing/2014/main" id="{A7882136-7215-4549-8BDB-901D8A4F83D6}"/>
                </a:ext>
              </a:extLst>
            </p:cNvPr>
            <p:cNvGrpSpPr/>
            <p:nvPr/>
          </p:nvGrpSpPr>
          <p:grpSpPr>
            <a:xfrm>
              <a:off x="4692938" y="2033317"/>
              <a:ext cx="506734" cy="715506"/>
              <a:chOff x="664078" y="1946983"/>
              <a:chExt cx="506734" cy="715506"/>
            </a:xfrm>
          </p:grpSpPr>
          <p:sp>
            <p:nvSpPr>
              <p:cNvPr id="5635" name="Rectangle: Rounded Corners 5634">
                <a:extLst>
                  <a:ext uri="{FF2B5EF4-FFF2-40B4-BE49-F238E27FC236}">
                    <a16:creationId xmlns:a16="http://schemas.microsoft.com/office/drawing/2014/main" id="{A46408C3-D16F-44BF-A442-847D1C1F0506}"/>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36" name="Oval 5635">
                <a:extLst>
                  <a:ext uri="{FF2B5EF4-FFF2-40B4-BE49-F238E27FC236}">
                    <a16:creationId xmlns:a16="http://schemas.microsoft.com/office/drawing/2014/main" id="{20FA2BDA-643C-47F3-AD97-82015A03FEF5}"/>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50" name="Epithelial Cell">
            <a:extLst>
              <a:ext uri="{FF2B5EF4-FFF2-40B4-BE49-F238E27FC236}">
                <a16:creationId xmlns:a16="http://schemas.microsoft.com/office/drawing/2014/main" id="{BB6BEB4E-278D-463B-B3C8-F73A4CF05F03}"/>
              </a:ext>
            </a:extLst>
          </p:cNvPr>
          <p:cNvGrpSpPr/>
          <p:nvPr/>
        </p:nvGrpSpPr>
        <p:grpSpPr>
          <a:xfrm>
            <a:off x="5964829" y="1784450"/>
            <a:ext cx="275343" cy="516667"/>
            <a:chOff x="5201701" y="1805888"/>
            <a:chExt cx="506734" cy="942935"/>
          </a:xfrm>
        </p:grpSpPr>
        <p:sp>
          <p:nvSpPr>
            <p:cNvPr id="5613" name="Freeform: Shape 5612">
              <a:extLst>
                <a:ext uri="{FF2B5EF4-FFF2-40B4-BE49-F238E27FC236}">
                  <a16:creationId xmlns:a16="http://schemas.microsoft.com/office/drawing/2014/main" id="{98503E2E-7494-46C2-8886-E6BE31A7AF38}"/>
                </a:ext>
              </a:extLst>
            </p:cNvPr>
            <p:cNvSpPr/>
            <p:nvPr/>
          </p:nvSpPr>
          <p:spPr>
            <a:xfrm>
              <a:off x="524729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14" name="Freeform: Shape 5613">
              <a:extLst>
                <a:ext uri="{FF2B5EF4-FFF2-40B4-BE49-F238E27FC236}">
                  <a16:creationId xmlns:a16="http://schemas.microsoft.com/office/drawing/2014/main" id="{A67F13F1-05DC-4ACC-871E-F281D13C5F75}"/>
                </a:ext>
              </a:extLst>
            </p:cNvPr>
            <p:cNvSpPr/>
            <p:nvPr/>
          </p:nvSpPr>
          <p:spPr>
            <a:xfrm>
              <a:off x="530145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15" name="Freeform: Shape 5614">
              <a:extLst>
                <a:ext uri="{FF2B5EF4-FFF2-40B4-BE49-F238E27FC236}">
                  <a16:creationId xmlns:a16="http://schemas.microsoft.com/office/drawing/2014/main" id="{7A69137A-3ED8-46F2-8DD8-69BE60398228}"/>
                </a:ext>
              </a:extLst>
            </p:cNvPr>
            <p:cNvSpPr/>
            <p:nvPr/>
          </p:nvSpPr>
          <p:spPr>
            <a:xfrm>
              <a:off x="534922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16" name="Freeform: Shape 5615">
              <a:extLst>
                <a:ext uri="{FF2B5EF4-FFF2-40B4-BE49-F238E27FC236}">
                  <a16:creationId xmlns:a16="http://schemas.microsoft.com/office/drawing/2014/main" id="{8A832152-F5F7-44B0-84D4-3E5D15887656}"/>
                </a:ext>
              </a:extLst>
            </p:cNvPr>
            <p:cNvSpPr/>
            <p:nvPr/>
          </p:nvSpPr>
          <p:spPr>
            <a:xfrm>
              <a:off x="539935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17" name="Freeform: Shape 5616">
              <a:extLst>
                <a:ext uri="{FF2B5EF4-FFF2-40B4-BE49-F238E27FC236}">
                  <a16:creationId xmlns:a16="http://schemas.microsoft.com/office/drawing/2014/main" id="{7527F1A7-26FA-4392-9197-04F0B824BB3C}"/>
                </a:ext>
              </a:extLst>
            </p:cNvPr>
            <p:cNvSpPr/>
            <p:nvPr/>
          </p:nvSpPr>
          <p:spPr>
            <a:xfrm>
              <a:off x="544725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18" name="Freeform: Shape 5617">
              <a:extLst>
                <a:ext uri="{FF2B5EF4-FFF2-40B4-BE49-F238E27FC236}">
                  <a16:creationId xmlns:a16="http://schemas.microsoft.com/office/drawing/2014/main" id="{FB5CAFFE-00E1-4313-ABD6-D71B54156744}"/>
                </a:ext>
              </a:extLst>
            </p:cNvPr>
            <p:cNvSpPr/>
            <p:nvPr/>
          </p:nvSpPr>
          <p:spPr>
            <a:xfrm>
              <a:off x="549308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19" name="Freeform: Shape 5618">
              <a:extLst>
                <a:ext uri="{FF2B5EF4-FFF2-40B4-BE49-F238E27FC236}">
                  <a16:creationId xmlns:a16="http://schemas.microsoft.com/office/drawing/2014/main" id="{923E0232-462B-4C70-88D5-8A11684443E1}"/>
                </a:ext>
              </a:extLst>
            </p:cNvPr>
            <p:cNvSpPr/>
            <p:nvPr/>
          </p:nvSpPr>
          <p:spPr>
            <a:xfrm>
              <a:off x="554515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20" name="Freeform: Shape 5619">
              <a:extLst>
                <a:ext uri="{FF2B5EF4-FFF2-40B4-BE49-F238E27FC236}">
                  <a16:creationId xmlns:a16="http://schemas.microsoft.com/office/drawing/2014/main" id="{DE973F94-CB5B-4434-8526-7E0ABCA3D85E}"/>
                </a:ext>
              </a:extLst>
            </p:cNvPr>
            <p:cNvSpPr/>
            <p:nvPr/>
          </p:nvSpPr>
          <p:spPr>
            <a:xfrm>
              <a:off x="559098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21" name="Freeform: Shape 5620">
              <a:extLst>
                <a:ext uri="{FF2B5EF4-FFF2-40B4-BE49-F238E27FC236}">
                  <a16:creationId xmlns:a16="http://schemas.microsoft.com/office/drawing/2014/main" id="{97D7CD06-1D7D-45A6-AD87-C93B5C44503F}"/>
                </a:ext>
              </a:extLst>
            </p:cNvPr>
            <p:cNvSpPr/>
            <p:nvPr/>
          </p:nvSpPr>
          <p:spPr>
            <a:xfrm>
              <a:off x="563228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622" name="Group 5621">
              <a:extLst>
                <a:ext uri="{FF2B5EF4-FFF2-40B4-BE49-F238E27FC236}">
                  <a16:creationId xmlns:a16="http://schemas.microsoft.com/office/drawing/2014/main" id="{D86CB25D-7DAE-4D8F-9EF1-35CDFE41CF51}"/>
                </a:ext>
              </a:extLst>
            </p:cNvPr>
            <p:cNvGrpSpPr/>
            <p:nvPr/>
          </p:nvGrpSpPr>
          <p:grpSpPr>
            <a:xfrm>
              <a:off x="5201701" y="2033317"/>
              <a:ext cx="506734" cy="715506"/>
              <a:chOff x="664078" y="1946983"/>
              <a:chExt cx="506734" cy="715506"/>
            </a:xfrm>
          </p:grpSpPr>
          <p:sp>
            <p:nvSpPr>
              <p:cNvPr id="5623" name="Rectangle: Rounded Corners 5622">
                <a:extLst>
                  <a:ext uri="{FF2B5EF4-FFF2-40B4-BE49-F238E27FC236}">
                    <a16:creationId xmlns:a16="http://schemas.microsoft.com/office/drawing/2014/main" id="{D541F303-EA92-4E7B-B2D2-C45B7B05FF30}"/>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24" name="Oval 5623">
                <a:extLst>
                  <a:ext uri="{FF2B5EF4-FFF2-40B4-BE49-F238E27FC236}">
                    <a16:creationId xmlns:a16="http://schemas.microsoft.com/office/drawing/2014/main" id="{3F8F6C22-D579-4045-8E6E-7F7FD14AEF2A}"/>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51" name="Epithelial Cell">
            <a:extLst>
              <a:ext uri="{FF2B5EF4-FFF2-40B4-BE49-F238E27FC236}">
                <a16:creationId xmlns:a16="http://schemas.microsoft.com/office/drawing/2014/main" id="{ACD7CA66-2F96-4C2D-A7E6-F2933167E3AA}"/>
              </a:ext>
            </a:extLst>
          </p:cNvPr>
          <p:cNvGrpSpPr/>
          <p:nvPr/>
        </p:nvGrpSpPr>
        <p:grpSpPr>
          <a:xfrm>
            <a:off x="6473993" y="1784450"/>
            <a:ext cx="275343" cy="516667"/>
            <a:chOff x="6138756" y="1805888"/>
            <a:chExt cx="506734" cy="942935"/>
          </a:xfrm>
        </p:grpSpPr>
        <p:sp>
          <p:nvSpPr>
            <p:cNvPr id="5601" name="Freeform: Shape 5600">
              <a:extLst>
                <a:ext uri="{FF2B5EF4-FFF2-40B4-BE49-F238E27FC236}">
                  <a16:creationId xmlns:a16="http://schemas.microsoft.com/office/drawing/2014/main" id="{D94685F3-0CB2-49FB-9424-0CBCD711A362}"/>
                </a:ext>
              </a:extLst>
            </p:cNvPr>
            <p:cNvSpPr/>
            <p:nvPr/>
          </p:nvSpPr>
          <p:spPr>
            <a:xfrm>
              <a:off x="6183007"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02" name="Freeform: Shape 5601">
              <a:extLst>
                <a:ext uri="{FF2B5EF4-FFF2-40B4-BE49-F238E27FC236}">
                  <a16:creationId xmlns:a16="http://schemas.microsoft.com/office/drawing/2014/main" id="{AA141D0E-F93E-4FD5-BE62-9FA3A32AE10D}"/>
                </a:ext>
              </a:extLst>
            </p:cNvPr>
            <p:cNvSpPr/>
            <p:nvPr/>
          </p:nvSpPr>
          <p:spPr>
            <a:xfrm>
              <a:off x="6237162"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03" name="Freeform: Shape 5602">
              <a:extLst>
                <a:ext uri="{FF2B5EF4-FFF2-40B4-BE49-F238E27FC236}">
                  <a16:creationId xmlns:a16="http://schemas.microsoft.com/office/drawing/2014/main" id="{DE284805-3035-4BCD-B1D8-2DD6ABBA5004}"/>
                </a:ext>
              </a:extLst>
            </p:cNvPr>
            <p:cNvSpPr/>
            <p:nvPr/>
          </p:nvSpPr>
          <p:spPr>
            <a:xfrm>
              <a:off x="6284931"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04" name="Freeform: Shape 5603">
              <a:extLst>
                <a:ext uri="{FF2B5EF4-FFF2-40B4-BE49-F238E27FC236}">
                  <a16:creationId xmlns:a16="http://schemas.microsoft.com/office/drawing/2014/main" id="{4CFF3919-B9D0-460D-B091-1B375378FBE8}"/>
                </a:ext>
              </a:extLst>
            </p:cNvPr>
            <p:cNvSpPr/>
            <p:nvPr/>
          </p:nvSpPr>
          <p:spPr>
            <a:xfrm>
              <a:off x="6335059"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05" name="Freeform: Shape 5604">
              <a:extLst>
                <a:ext uri="{FF2B5EF4-FFF2-40B4-BE49-F238E27FC236}">
                  <a16:creationId xmlns:a16="http://schemas.microsoft.com/office/drawing/2014/main" id="{ABF332CA-974A-4F69-B04A-E7205E144221}"/>
                </a:ext>
              </a:extLst>
            </p:cNvPr>
            <p:cNvSpPr/>
            <p:nvPr/>
          </p:nvSpPr>
          <p:spPr>
            <a:xfrm>
              <a:off x="6382967"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06" name="Freeform: Shape 5605">
              <a:extLst>
                <a:ext uri="{FF2B5EF4-FFF2-40B4-BE49-F238E27FC236}">
                  <a16:creationId xmlns:a16="http://schemas.microsoft.com/office/drawing/2014/main" id="{4AED4D9E-1EB7-47B1-89E3-96A55F2F36BE}"/>
                </a:ext>
              </a:extLst>
            </p:cNvPr>
            <p:cNvSpPr/>
            <p:nvPr/>
          </p:nvSpPr>
          <p:spPr>
            <a:xfrm>
              <a:off x="6428791"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07" name="Freeform: Shape 5606">
              <a:extLst>
                <a:ext uri="{FF2B5EF4-FFF2-40B4-BE49-F238E27FC236}">
                  <a16:creationId xmlns:a16="http://schemas.microsoft.com/office/drawing/2014/main" id="{57AA592B-4C39-45C7-B2BA-0CD60889F65E}"/>
                </a:ext>
              </a:extLst>
            </p:cNvPr>
            <p:cNvSpPr/>
            <p:nvPr/>
          </p:nvSpPr>
          <p:spPr>
            <a:xfrm>
              <a:off x="6480864"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08" name="Freeform: Shape 5607">
              <a:extLst>
                <a:ext uri="{FF2B5EF4-FFF2-40B4-BE49-F238E27FC236}">
                  <a16:creationId xmlns:a16="http://schemas.microsoft.com/office/drawing/2014/main" id="{20C59023-D153-48E4-BE8C-4471826A4C5F}"/>
                </a:ext>
              </a:extLst>
            </p:cNvPr>
            <p:cNvSpPr/>
            <p:nvPr/>
          </p:nvSpPr>
          <p:spPr>
            <a:xfrm>
              <a:off x="6526688"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09" name="Freeform: Shape 5608">
              <a:extLst>
                <a:ext uri="{FF2B5EF4-FFF2-40B4-BE49-F238E27FC236}">
                  <a16:creationId xmlns:a16="http://schemas.microsoft.com/office/drawing/2014/main" id="{004C31EA-71FA-47BF-818C-597CB39DABC1}"/>
                </a:ext>
              </a:extLst>
            </p:cNvPr>
            <p:cNvSpPr/>
            <p:nvPr/>
          </p:nvSpPr>
          <p:spPr>
            <a:xfrm>
              <a:off x="6567990"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610" name="Group 5609">
              <a:extLst>
                <a:ext uri="{FF2B5EF4-FFF2-40B4-BE49-F238E27FC236}">
                  <a16:creationId xmlns:a16="http://schemas.microsoft.com/office/drawing/2014/main" id="{EE7B4AA6-57F3-4F9C-8D15-D039865FEAF9}"/>
                </a:ext>
              </a:extLst>
            </p:cNvPr>
            <p:cNvGrpSpPr/>
            <p:nvPr/>
          </p:nvGrpSpPr>
          <p:grpSpPr>
            <a:xfrm>
              <a:off x="6138756" y="2033317"/>
              <a:ext cx="506734" cy="715506"/>
              <a:chOff x="664078" y="1946983"/>
              <a:chExt cx="506734" cy="715506"/>
            </a:xfrm>
          </p:grpSpPr>
          <p:sp>
            <p:nvSpPr>
              <p:cNvPr id="5611" name="Rectangle: Rounded Corners 5610">
                <a:extLst>
                  <a:ext uri="{FF2B5EF4-FFF2-40B4-BE49-F238E27FC236}">
                    <a16:creationId xmlns:a16="http://schemas.microsoft.com/office/drawing/2014/main" id="{C8E99749-CBF3-4B37-8C7C-44E8C0E0204C}"/>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12" name="Oval 5611">
                <a:extLst>
                  <a:ext uri="{FF2B5EF4-FFF2-40B4-BE49-F238E27FC236}">
                    <a16:creationId xmlns:a16="http://schemas.microsoft.com/office/drawing/2014/main" id="{D12C5CF8-2EDA-41CA-8421-F7C5EBEF051A}"/>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52" name="Epithelial Cell">
            <a:extLst>
              <a:ext uri="{FF2B5EF4-FFF2-40B4-BE49-F238E27FC236}">
                <a16:creationId xmlns:a16="http://schemas.microsoft.com/office/drawing/2014/main" id="{269ACCD7-3074-407F-8BF8-ADFBD91121DB}"/>
              </a:ext>
            </a:extLst>
          </p:cNvPr>
          <p:cNvGrpSpPr/>
          <p:nvPr/>
        </p:nvGrpSpPr>
        <p:grpSpPr>
          <a:xfrm>
            <a:off x="7233694" y="1784450"/>
            <a:ext cx="275343" cy="516667"/>
            <a:chOff x="7536889" y="1805888"/>
            <a:chExt cx="506734" cy="942935"/>
          </a:xfrm>
        </p:grpSpPr>
        <p:sp>
          <p:nvSpPr>
            <p:cNvPr id="5589" name="Freeform: Shape 5588">
              <a:extLst>
                <a:ext uri="{FF2B5EF4-FFF2-40B4-BE49-F238E27FC236}">
                  <a16:creationId xmlns:a16="http://schemas.microsoft.com/office/drawing/2014/main" id="{2A6114B3-D62F-4064-95ED-835B2E7EDD37}"/>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90" name="Freeform: Shape 5589">
              <a:extLst>
                <a:ext uri="{FF2B5EF4-FFF2-40B4-BE49-F238E27FC236}">
                  <a16:creationId xmlns:a16="http://schemas.microsoft.com/office/drawing/2014/main" id="{D0FFFD19-2967-41DA-87EB-8C43260A1829}"/>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91" name="Freeform: Shape 5590">
              <a:extLst>
                <a:ext uri="{FF2B5EF4-FFF2-40B4-BE49-F238E27FC236}">
                  <a16:creationId xmlns:a16="http://schemas.microsoft.com/office/drawing/2014/main" id="{60682B43-72A9-47CB-836D-FACFD0E9361C}"/>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92" name="Freeform: Shape 5591">
              <a:extLst>
                <a:ext uri="{FF2B5EF4-FFF2-40B4-BE49-F238E27FC236}">
                  <a16:creationId xmlns:a16="http://schemas.microsoft.com/office/drawing/2014/main" id="{F1786766-07BE-4FDD-A6A5-FC10D3113AF6}"/>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93" name="Freeform: Shape 5592">
              <a:extLst>
                <a:ext uri="{FF2B5EF4-FFF2-40B4-BE49-F238E27FC236}">
                  <a16:creationId xmlns:a16="http://schemas.microsoft.com/office/drawing/2014/main" id="{507E0C1D-52CD-4B84-9B8A-8B99FA261445}"/>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94" name="Freeform: Shape 5593">
              <a:extLst>
                <a:ext uri="{FF2B5EF4-FFF2-40B4-BE49-F238E27FC236}">
                  <a16:creationId xmlns:a16="http://schemas.microsoft.com/office/drawing/2014/main" id="{C5579242-1B40-43AB-A821-62399813B1D7}"/>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95" name="Freeform: Shape 5594">
              <a:extLst>
                <a:ext uri="{FF2B5EF4-FFF2-40B4-BE49-F238E27FC236}">
                  <a16:creationId xmlns:a16="http://schemas.microsoft.com/office/drawing/2014/main" id="{36062295-73AD-435F-AF76-61D4058E424C}"/>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96" name="Freeform: Shape 5595">
              <a:extLst>
                <a:ext uri="{FF2B5EF4-FFF2-40B4-BE49-F238E27FC236}">
                  <a16:creationId xmlns:a16="http://schemas.microsoft.com/office/drawing/2014/main" id="{90D15DCA-FD4D-431B-9BE2-4F804FF06CA2}"/>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97" name="Freeform: Shape 5596">
              <a:extLst>
                <a:ext uri="{FF2B5EF4-FFF2-40B4-BE49-F238E27FC236}">
                  <a16:creationId xmlns:a16="http://schemas.microsoft.com/office/drawing/2014/main" id="{5794E2C5-AB41-47BB-B088-2AE6A04D8038}"/>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598" name="Group 5597">
              <a:extLst>
                <a:ext uri="{FF2B5EF4-FFF2-40B4-BE49-F238E27FC236}">
                  <a16:creationId xmlns:a16="http://schemas.microsoft.com/office/drawing/2014/main" id="{447192A0-F8C0-4E50-B056-444354321631}"/>
                </a:ext>
              </a:extLst>
            </p:cNvPr>
            <p:cNvGrpSpPr/>
            <p:nvPr/>
          </p:nvGrpSpPr>
          <p:grpSpPr>
            <a:xfrm>
              <a:off x="7536889" y="2033317"/>
              <a:ext cx="506734" cy="715506"/>
              <a:chOff x="664078" y="1946983"/>
              <a:chExt cx="506734" cy="715506"/>
            </a:xfrm>
          </p:grpSpPr>
          <p:sp>
            <p:nvSpPr>
              <p:cNvPr id="5599" name="Rectangle: Rounded Corners 5598">
                <a:extLst>
                  <a:ext uri="{FF2B5EF4-FFF2-40B4-BE49-F238E27FC236}">
                    <a16:creationId xmlns:a16="http://schemas.microsoft.com/office/drawing/2014/main" id="{BF4DDBA5-5F3D-4B36-B604-9E9573D5293F}"/>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600" name="Oval 5599">
                <a:extLst>
                  <a:ext uri="{FF2B5EF4-FFF2-40B4-BE49-F238E27FC236}">
                    <a16:creationId xmlns:a16="http://schemas.microsoft.com/office/drawing/2014/main" id="{EE6482CC-7355-4FF4-83E4-0027A1D8A197}"/>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55" name="Epithelial Cell">
            <a:extLst>
              <a:ext uri="{FF2B5EF4-FFF2-40B4-BE49-F238E27FC236}">
                <a16:creationId xmlns:a16="http://schemas.microsoft.com/office/drawing/2014/main" id="{78577ACC-0975-4EDA-BEAE-931B26AC8C22}"/>
              </a:ext>
            </a:extLst>
          </p:cNvPr>
          <p:cNvGrpSpPr/>
          <p:nvPr/>
        </p:nvGrpSpPr>
        <p:grpSpPr>
          <a:xfrm>
            <a:off x="5439067" y="1792047"/>
            <a:ext cx="290557" cy="516667"/>
            <a:chOff x="9028803" y="1805888"/>
            <a:chExt cx="534735" cy="942935"/>
          </a:xfrm>
        </p:grpSpPr>
        <p:sp>
          <p:nvSpPr>
            <p:cNvPr id="5573" name="Freeform: Shape 5572">
              <a:extLst>
                <a:ext uri="{FF2B5EF4-FFF2-40B4-BE49-F238E27FC236}">
                  <a16:creationId xmlns:a16="http://schemas.microsoft.com/office/drawing/2014/main" id="{70FA3EBB-EB1E-47B9-A5C0-FA39FFE48F6B}"/>
                </a:ext>
              </a:extLst>
            </p:cNvPr>
            <p:cNvSpPr/>
            <p:nvPr/>
          </p:nvSpPr>
          <p:spPr>
            <a:xfrm>
              <a:off x="913654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74" name="Freeform: Shape 5573">
              <a:extLst>
                <a:ext uri="{FF2B5EF4-FFF2-40B4-BE49-F238E27FC236}">
                  <a16:creationId xmlns:a16="http://schemas.microsoft.com/office/drawing/2014/main" id="{8A05DB9B-F9A3-4FFB-A554-25C7C8C7D23C}"/>
                </a:ext>
              </a:extLst>
            </p:cNvPr>
            <p:cNvSpPr/>
            <p:nvPr/>
          </p:nvSpPr>
          <p:spPr>
            <a:xfrm>
              <a:off x="919069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75" name="Freeform: Shape 5574">
              <a:extLst>
                <a:ext uri="{FF2B5EF4-FFF2-40B4-BE49-F238E27FC236}">
                  <a16:creationId xmlns:a16="http://schemas.microsoft.com/office/drawing/2014/main" id="{02A4D9FF-BEF1-478A-9052-CDD974B0BF72}"/>
                </a:ext>
              </a:extLst>
            </p:cNvPr>
            <p:cNvSpPr/>
            <p:nvPr/>
          </p:nvSpPr>
          <p:spPr>
            <a:xfrm>
              <a:off x="923846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76" name="Freeform: Shape 5575">
              <a:extLst>
                <a:ext uri="{FF2B5EF4-FFF2-40B4-BE49-F238E27FC236}">
                  <a16:creationId xmlns:a16="http://schemas.microsoft.com/office/drawing/2014/main" id="{9426E89A-AF70-46CF-95A2-F24442E16AB8}"/>
                </a:ext>
              </a:extLst>
            </p:cNvPr>
            <p:cNvSpPr/>
            <p:nvPr/>
          </p:nvSpPr>
          <p:spPr>
            <a:xfrm>
              <a:off x="928859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77" name="Freeform: Shape 5576">
              <a:extLst>
                <a:ext uri="{FF2B5EF4-FFF2-40B4-BE49-F238E27FC236}">
                  <a16:creationId xmlns:a16="http://schemas.microsoft.com/office/drawing/2014/main" id="{31BC46A1-FBD3-4411-8A5D-244E7F87F8C2}"/>
                </a:ext>
              </a:extLst>
            </p:cNvPr>
            <p:cNvSpPr/>
            <p:nvPr/>
          </p:nvSpPr>
          <p:spPr>
            <a:xfrm>
              <a:off x="933650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78" name="Freeform: Shape 5577">
              <a:extLst>
                <a:ext uri="{FF2B5EF4-FFF2-40B4-BE49-F238E27FC236}">
                  <a16:creationId xmlns:a16="http://schemas.microsoft.com/office/drawing/2014/main" id="{F18927B4-369C-4345-92EC-60C007F15F7D}"/>
                </a:ext>
              </a:extLst>
            </p:cNvPr>
            <p:cNvSpPr/>
            <p:nvPr/>
          </p:nvSpPr>
          <p:spPr>
            <a:xfrm>
              <a:off x="938232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79" name="Freeform: Shape 5578">
              <a:extLst>
                <a:ext uri="{FF2B5EF4-FFF2-40B4-BE49-F238E27FC236}">
                  <a16:creationId xmlns:a16="http://schemas.microsoft.com/office/drawing/2014/main" id="{EFF613FD-BE6A-4289-B712-79C86231146F}"/>
                </a:ext>
              </a:extLst>
            </p:cNvPr>
            <p:cNvSpPr/>
            <p:nvPr/>
          </p:nvSpPr>
          <p:spPr>
            <a:xfrm>
              <a:off x="943439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80" name="Freeform: Shape 5579">
              <a:extLst>
                <a:ext uri="{FF2B5EF4-FFF2-40B4-BE49-F238E27FC236}">
                  <a16:creationId xmlns:a16="http://schemas.microsoft.com/office/drawing/2014/main" id="{EE09F3CA-3002-4A0C-85B1-FBAAB1A098CE}"/>
                </a:ext>
              </a:extLst>
            </p:cNvPr>
            <p:cNvSpPr/>
            <p:nvPr/>
          </p:nvSpPr>
          <p:spPr>
            <a:xfrm>
              <a:off x="948022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81" name="Freeform: Shape 5580">
              <a:extLst>
                <a:ext uri="{FF2B5EF4-FFF2-40B4-BE49-F238E27FC236}">
                  <a16:creationId xmlns:a16="http://schemas.microsoft.com/office/drawing/2014/main" id="{C4468FDC-6473-457C-B168-CA8D08A5B724}"/>
                </a:ext>
              </a:extLst>
            </p:cNvPr>
            <p:cNvSpPr/>
            <p:nvPr/>
          </p:nvSpPr>
          <p:spPr>
            <a:xfrm>
              <a:off x="952152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582" name="Group 5581">
              <a:extLst>
                <a:ext uri="{FF2B5EF4-FFF2-40B4-BE49-F238E27FC236}">
                  <a16:creationId xmlns:a16="http://schemas.microsoft.com/office/drawing/2014/main" id="{5BD63D3A-4A36-4D9C-BF0C-A27AE310146F}"/>
                </a:ext>
              </a:extLst>
            </p:cNvPr>
            <p:cNvGrpSpPr/>
            <p:nvPr/>
          </p:nvGrpSpPr>
          <p:grpSpPr>
            <a:xfrm>
              <a:off x="9028803" y="2033317"/>
              <a:ext cx="506734" cy="715506"/>
              <a:chOff x="664078" y="1946983"/>
              <a:chExt cx="506734" cy="715506"/>
            </a:xfrm>
          </p:grpSpPr>
          <p:sp>
            <p:nvSpPr>
              <p:cNvPr id="5583" name="Rectangle: Rounded Corners 5582">
                <a:extLst>
                  <a:ext uri="{FF2B5EF4-FFF2-40B4-BE49-F238E27FC236}">
                    <a16:creationId xmlns:a16="http://schemas.microsoft.com/office/drawing/2014/main" id="{9BE94C80-8F1D-487D-9B02-381A3A38C5F3}"/>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84" name="Oval 5583">
                <a:extLst>
                  <a:ext uri="{FF2B5EF4-FFF2-40B4-BE49-F238E27FC236}">
                    <a16:creationId xmlns:a16="http://schemas.microsoft.com/office/drawing/2014/main" id="{E151538D-4F06-48C3-BD36-8FE1F776C371}"/>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56" name="Epithelial Cell">
            <a:extLst>
              <a:ext uri="{FF2B5EF4-FFF2-40B4-BE49-F238E27FC236}">
                <a16:creationId xmlns:a16="http://schemas.microsoft.com/office/drawing/2014/main" id="{C4298D36-4D25-4790-906C-B39D81AEC20C}"/>
              </a:ext>
            </a:extLst>
          </p:cNvPr>
          <p:cNvGrpSpPr/>
          <p:nvPr/>
        </p:nvGrpSpPr>
        <p:grpSpPr>
          <a:xfrm>
            <a:off x="6973735" y="1790782"/>
            <a:ext cx="275343" cy="516667"/>
            <a:chOff x="7536889" y="1805888"/>
            <a:chExt cx="506734" cy="942935"/>
          </a:xfrm>
        </p:grpSpPr>
        <p:sp>
          <p:nvSpPr>
            <p:cNvPr id="5561" name="Freeform: Shape 5560">
              <a:extLst>
                <a:ext uri="{FF2B5EF4-FFF2-40B4-BE49-F238E27FC236}">
                  <a16:creationId xmlns:a16="http://schemas.microsoft.com/office/drawing/2014/main" id="{662370A3-466D-439B-8045-5A5751BB3DBA}"/>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62" name="Freeform: Shape 5561">
              <a:extLst>
                <a:ext uri="{FF2B5EF4-FFF2-40B4-BE49-F238E27FC236}">
                  <a16:creationId xmlns:a16="http://schemas.microsoft.com/office/drawing/2014/main" id="{C7147076-0583-4842-953A-740A66D91DE8}"/>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63" name="Freeform: Shape 5562">
              <a:extLst>
                <a:ext uri="{FF2B5EF4-FFF2-40B4-BE49-F238E27FC236}">
                  <a16:creationId xmlns:a16="http://schemas.microsoft.com/office/drawing/2014/main" id="{7AB20F6B-469F-4198-9B92-6C6214A27534}"/>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64" name="Freeform: Shape 5563">
              <a:extLst>
                <a:ext uri="{FF2B5EF4-FFF2-40B4-BE49-F238E27FC236}">
                  <a16:creationId xmlns:a16="http://schemas.microsoft.com/office/drawing/2014/main" id="{79504844-5F62-4C2D-A918-5CD776E718AA}"/>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65" name="Freeform: Shape 5564">
              <a:extLst>
                <a:ext uri="{FF2B5EF4-FFF2-40B4-BE49-F238E27FC236}">
                  <a16:creationId xmlns:a16="http://schemas.microsoft.com/office/drawing/2014/main" id="{3545BA83-59CF-4951-B336-2E14F037DC5E}"/>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66" name="Freeform: Shape 5565">
              <a:extLst>
                <a:ext uri="{FF2B5EF4-FFF2-40B4-BE49-F238E27FC236}">
                  <a16:creationId xmlns:a16="http://schemas.microsoft.com/office/drawing/2014/main" id="{C12F4B2E-A2E0-4EBC-A160-90EFB9EB29A6}"/>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67" name="Freeform: Shape 5566">
              <a:extLst>
                <a:ext uri="{FF2B5EF4-FFF2-40B4-BE49-F238E27FC236}">
                  <a16:creationId xmlns:a16="http://schemas.microsoft.com/office/drawing/2014/main" id="{0D96954B-BF44-4C2B-9665-E924E0CA6C3E}"/>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68" name="Freeform: Shape 5567">
              <a:extLst>
                <a:ext uri="{FF2B5EF4-FFF2-40B4-BE49-F238E27FC236}">
                  <a16:creationId xmlns:a16="http://schemas.microsoft.com/office/drawing/2014/main" id="{F408B55A-F912-4210-98EC-EB16F6B76471}"/>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69" name="Freeform: Shape 5568">
              <a:extLst>
                <a:ext uri="{FF2B5EF4-FFF2-40B4-BE49-F238E27FC236}">
                  <a16:creationId xmlns:a16="http://schemas.microsoft.com/office/drawing/2014/main" id="{F93D00C6-ACF2-4930-B39F-CF9C76333006}"/>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570" name="Group 5569">
              <a:extLst>
                <a:ext uri="{FF2B5EF4-FFF2-40B4-BE49-F238E27FC236}">
                  <a16:creationId xmlns:a16="http://schemas.microsoft.com/office/drawing/2014/main" id="{7B191996-4E72-419A-90BF-E998A3A6320A}"/>
                </a:ext>
              </a:extLst>
            </p:cNvPr>
            <p:cNvGrpSpPr/>
            <p:nvPr/>
          </p:nvGrpSpPr>
          <p:grpSpPr>
            <a:xfrm>
              <a:off x="7536889" y="2033317"/>
              <a:ext cx="506734" cy="715506"/>
              <a:chOff x="664078" y="1946983"/>
              <a:chExt cx="506734" cy="715506"/>
            </a:xfrm>
          </p:grpSpPr>
          <p:sp>
            <p:nvSpPr>
              <p:cNvPr id="5571" name="Rectangle: Rounded Corners 5570">
                <a:extLst>
                  <a:ext uri="{FF2B5EF4-FFF2-40B4-BE49-F238E27FC236}">
                    <a16:creationId xmlns:a16="http://schemas.microsoft.com/office/drawing/2014/main" id="{BE33015D-4A68-417E-8BFB-5F462EAF8827}"/>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572" name="Oval 5571">
                <a:extLst>
                  <a:ext uri="{FF2B5EF4-FFF2-40B4-BE49-F238E27FC236}">
                    <a16:creationId xmlns:a16="http://schemas.microsoft.com/office/drawing/2014/main" id="{7CC5FDC5-9117-42E4-B720-AB1AD5FD684C}"/>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sp>
        <p:nvSpPr>
          <p:cNvPr id="5064" name="TextBox 5063">
            <a:extLst>
              <a:ext uri="{FF2B5EF4-FFF2-40B4-BE49-F238E27FC236}">
                <a16:creationId xmlns:a16="http://schemas.microsoft.com/office/drawing/2014/main" id="{8CB0030A-D156-43F6-B6CB-1361370EC876}"/>
              </a:ext>
            </a:extLst>
          </p:cNvPr>
          <p:cNvSpPr txBox="1"/>
          <p:nvPr/>
        </p:nvSpPr>
        <p:spPr>
          <a:xfrm>
            <a:off x="4834891" y="2595211"/>
            <a:ext cx="770845" cy="400110"/>
          </a:xfrm>
          <a:prstGeom prst="rect">
            <a:avLst/>
          </a:prstGeom>
          <a:noFill/>
        </p:spPr>
        <p:txBody>
          <a:bodyPr wrap="squar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0" i="0" u="none" strike="noStrike" kern="0" cap="none" spc="0" normalizeH="0" baseline="0" noProof="0">
                <a:ln>
                  <a:noFill/>
                </a:ln>
                <a:solidFill>
                  <a:srgbClr val="000000"/>
                </a:solidFill>
                <a:effectLst/>
                <a:uLnTx/>
                <a:uFillTx/>
                <a:latin typeface="Arial" panose="020B0604020202020204"/>
                <a:cs typeface="Arial" panose="020B0604020202020204" pitchFamily="34" charset="0"/>
              </a:rPr>
              <a:t>Dendritic cell</a:t>
            </a:r>
          </a:p>
        </p:txBody>
      </p:sp>
      <p:sp>
        <p:nvSpPr>
          <p:cNvPr id="5065" name="TextBox 5064">
            <a:extLst>
              <a:ext uri="{FF2B5EF4-FFF2-40B4-BE49-F238E27FC236}">
                <a16:creationId xmlns:a16="http://schemas.microsoft.com/office/drawing/2014/main" id="{66B8F3A6-DC3A-4A24-9EA2-877975C81D97}"/>
              </a:ext>
            </a:extLst>
          </p:cNvPr>
          <p:cNvSpPr txBox="1"/>
          <p:nvPr/>
        </p:nvSpPr>
        <p:spPr>
          <a:xfrm>
            <a:off x="974905" y="1582161"/>
            <a:ext cx="1005830" cy="297761"/>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panose="020B0604020202020204"/>
                <a:cs typeface="Arial" panose="020B0604020202020204" pitchFamily="34" charset="0"/>
              </a:rPr>
              <a:t>Epithelium</a:t>
            </a:r>
          </a:p>
        </p:txBody>
      </p:sp>
      <p:grpSp>
        <p:nvGrpSpPr>
          <p:cNvPr id="5066" name="Epithelial Cell">
            <a:extLst>
              <a:ext uri="{FF2B5EF4-FFF2-40B4-BE49-F238E27FC236}">
                <a16:creationId xmlns:a16="http://schemas.microsoft.com/office/drawing/2014/main" id="{84C74063-2829-4E1F-9DA5-5A2CAE32A8E7}"/>
              </a:ext>
            </a:extLst>
          </p:cNvPr>
          <p:cNvGrpSpPr/>
          <p:nvPr/>
        </p:nvGrpSpPr>
        <p:grpSpPr>
          <a:xfrm>
            <a:off x="4109805" y="1784446"/>
            <a:ext cx="320658" cy="516666"/>
            <a:chOff x="2657827" y="1805888"/>
            <a:chExt cx="590130" cy="942935"/>
          </a:xfrm>
        </p:grpSpPr>
        <p:sp>
          <p:nvSpPr>
            <p:cNvPr id="5479" name="Freeform: Shape 5478">
              <a:extLst>
                <a:ext uri="{FF2B5EF4-FFF2-40B4-BE49-F238E27FC236}">
                  <a16:creationId xmlns:a16="http://schemas.microsoft.com/office/drawing/2014/main" id="{F6710F7E-0A41-4EEE-A6DD-AFDEE34ED54C}"/>
                </a:ext>
              </a:extLst>
            </p:cNvPr>
            <p:cNvSpPr/>
            <p:nvPr/>
          </p:nvSpPr>
          <p:spPr>
            <a:xfrm>
              <a:off x="274764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80" name="Freeform: Shape 5479">
              <a:extLst>
                <a:ext uri="{FF2B5EF4-FFF2-40B4-BE49-F238E27FC236}">
                  <a16:creationId xmlns:a16="http://schemas.microsoft.com/office/drawing/2014/main" id="{40C54CFC-47A5-460C-A34D-99754F59AFCE}"/>
                </a:ext>
              </a:extLst>
            </p:cNvPr>
            <p:cNvSpPr/>
            <p:nvPr/>
          </p:nvSpPr>
          <p:spPr>
            <a:xfrm>
              <a:off x="280180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81" name="Freeform: Shape 5480">
              <a:extLst>
                <a:ext uri="{FF2B5EF4-FFF2-40B4-BE49-F238E27FC236}">
                  <a16:creationId xmlns:a16="http://schemas.microsoft.com/office/drawing/2014/main" id="{784F9C68-7F0A-4142-9269-393D5F3F3907}"/>
                </a:ext>
              </a:extLst>
            </p:cNvPr>
            <p:cNvSpPr/>
            <p:nvPr/>
          </p:nvSpPr>
          <p:spPr>
            <a:xfrm>
              <a:off x="284957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82" name="Freeform: Shape 5481">
              <a:extLst>
                <a:ext uri="{FF2B5EF4-FFF2-40B4-BE49-F238E27FC236}">
                  <a16:creationId xmlns:a16="http://schemas.microsoft.com/office/drawing/2014/main" id="{AD670F9E-0461-4D9E-A755-7B437D49D509}"/>
                </a:ext>
              </a:extLst>
            </p:cNvPr>
            <p:cNvSpPr/>
            <p:nvPr/>
          </p:nvSpPr>
          <p:spPr>
            <a:xfrm>
              <a:off x="289970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83" name="Freeform: Shape 5482">
              <a:extLst>
                <a:ext uri="{FF2B5EF4-FFF2-40B4-BE49-F238E27FC236}">
                  <a16:creationId xmlns:a16="http://schemas.microsoft.com/office/drawing/2014/main" id="{687C8705-FBF6-4DDD-821D-191283C3C1B3}"/>
                </a:ext>
              </a:extLst>
            </p:cNvPr>
            <p:cNvSpPr/>
            <p:nvPr/>
          </p:nvSpPr>
          <p:spPr>
            <a:xfrm>
              <a:off x="294760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84" name="Freeform: Shape 5483">
              <a:extLst>
                <a:ext uri="{FF2B5EF4-FFF2-40B4-BE49-F238E27FC236}">
                  <a16:creationId xmlns:a16="http://schemas.microsoft.com/office/drawing/2014/main" id="{1A997545-2DEA-451F-BDC4-A4E2AC011838}"/>
                </a:ext>
              </a:extLst>
            </p:cNvPr>
            <p:cNvSpPr/>
            <p:nvPr/>
          </p:nvSpPr>
          <p:spPr>
            <a:xfrm>
              <a:off x="299343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85" name="Freeform: Shape 5484">
              <a:extLst>
                <a:ext uri="{FF2B5EF4-FFF2-40B4-BE49-F238E27FC236}">
                  <a16:creationId xmlns:a16="http://schemas.microsoft.com/office/drawing/2014/main" id="{DC8B8FB6-AB3A-42F6-85AE-C61B0F7019DA}"/>
                </a:ext>
              </a:extLst>
            </p:cNvPr>
            <p:cNvSpPr/>
            <p:nvPr/>
          </p:nvSpPr>
          <p:spPr>
            <a:xfrm>
              <a:off x="304550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86" name="Freeform: Shape 5485">
              <a:extLst>
                <a:ext uri="{FF2B5EF4-FFF2-40B4-BE49-F238E27FC236}">
                  <a16:creationId xmlns:a16="http://schemas.microsoft.com/office/drawing/2014/main" id="{66533033-219F-4B85-A72C-81CC55097BCD}"/>
                </a:ext>
              </a:extLst>
            </p:cNvPr>
            <p:cNvSpPr/>
            <p:nvPr/>
          </p:nvSpPr>
          <p:spPr>
            <a:xfrm>
              <a:off x="309133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487" name="Group 5486">
              <a:extLst>
                <a:ext uri="{FF2B5EF4-FFF2-40B4-BE49-F238E27FC236}">
                  <a16:creationId xmlns:a16="http://schemas.microsoft.com/office/drawing/2014/main" id="{5A4455F8-3283-49F1-8835-ADA8208CCB60}"/>
                </a:ext>
              </a:extLst>
            </p:cNvPr>
            <p:cNvGrpSpPr/>
            <p:nvPr/>
          </p:nvGrpSpPr>
          <p:grpSpPr>
            <a:xfrm>
              <a:off x="2657827" y="2033317"/>
              <a:ext cx="590130" cy="715506"/>
              <a:chOff x="636522" y="1946983"/>
              <a:chExt cx="590130" cy="715506"/>
            </a:xfrm>
          </p:grpSpPr>
          <p:sp>
            <p:nvSpPr>
              <p:cNvPr id="5488" name="Rectangle: Rounded Corners 5487">
                <a:extLst>
                  <a:ext uri="{FF2B5EF4-FFF2-40B4-BE49-F238E27FC236}">
                    <a16:creationId xmlns:a16="http://schemas.microsoft.com/office/drawing/2014/main" id="{99D572F1-57F8-4885-8DA8-869E40067BF3}"/>
                  </a:ext>
                </a:extLst>
              </p:cNvPr>
              <p:cNvSpPr/>
              <p:nvPr/>
            </p:nvSpPr>
            <p:spPr>
              <a:xfrm>
                <a:off x="636522" y="1946983"/>
                <a:ext cx="590130"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89" name="Oval 5488">
                <a:extLst>
                  <a:ext uri="{FF2B5EF4-FFF2-40B4-BE49-F238E27FC236}">
                    <a16:creationId xmlns:a16="http://schemas.microsoft.com/office/drawing/2014/main" id="{486D2030-0A0C-4D2C-AB72-3369D1812A9B}"/>
                  </a:ext>
                </a:extLst>
              </p:cNvPr>
              <p:cNvSpPr/>
              <p:nvPr/>
            </p:nvSpPr>
            <p:spPr>
              <a:xfrm>
                <a:off x="824811" y="2307123"/>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67" name="Epithelial Cell">
            <a:extLst>
              <a:ext uri="{FF2B5EF4-FFF2-40B4-BE49-F238E27FC236}">
                <a16:creationId xmlns:a16="http://schemas.microsoft.com/office/drawing/2014/main" id="{ED75DE1E-E81A-4695-9369-643B962AAB27}"/>
              </a:ext>
            </a:extLst>
          </p:cNvPr>
          <p:cNvGrpSpPr/>
          <p:nvPr/>
        </p:nvGrpSpPr>
        <p:grpSpPr>
          <a:xfrm>
            <a:off x="4659897" y="1788248"/>
            <a:ext cx="275343" cy="516667"/>
            <a:chOff x="3744162" y="1805888"/>
            <a:chExt cx="506734" cy="942935"/>
          </a:xfrm>
        </p:grpSpPr>
        <p:sp>
          <p:nvSpPr>
            <p:cNvPr id="5467" name="Freeform: Shape 5466">
              <a:extLst>
                <a:ext uri="{FF2B5EF4-FFF2-40B4-BE49-F238E27FC236}">
                  <a16:creationId xmlns:a16="http://schemas.microsoft.com/office/drawing/2014/main" id="{B6DABB69-7274-454C-9A0E-AFD1C351C161}"/>
                </a:ext>
              </a:extLst>
            </p:cNvPr>
            <p:cNvSpPr/>
            <p:nvPr/>
          </p:nvSpPr>
          <p:spPr>
            <a:xfrm>
              <a:off x="3785898"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68" name="Freeform: Shape 5467">
              <a:extLst>
                <a:ext uri="{FF2B5EF4-FFF2-40B4-BE49-F238E27FC236}">
                  <a16:creationId xmlns:a16="http://schemas.microsoft.com/office/drawing/2014/main" id="{944A9352-0EBF-42EF-9D1D-0C990B9CB596}"/>
                </a:ext>
              </a:extLst>
            </p:cNvPr>
            <p:cNvSpPr/>
            <p:nvPr/>
          </p:nvSpPr>
          <p:spPr>
            <a:xfrm>
              <a:off x="3840053"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69" name="Freeform: Shape 5468">
              <a:extLst>
                <a:ext uri="{FF2B5EF4-FFF2-40B4-BE49-F238E27FC236}">
                  <a16:creationId xmlns:a16="http://schemas.microsoft.com/office/drawing/2014/main" id="{38A6959F-3FB3-43B7-B515-0FB2CFD5568A}"/>
                </a:ext>
              </a:extLst>
            </p:cNvPr>
            <p:cNvSpPr/>
            <p:nvPr/>
          </p:nvSpPr>
          <p:spPr>
            <a:xfrm>
              <a:off x="3887822"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70" name="Freeform: Shape 5469">
              <a:extLst>
                <a:ext uri="{FF2B5EF4-FFF2-40B4-BE49-F238E27FC236}">
                  <a16:creationId xmlns:a16="http://schemas.microsoft.com/office/drawing/2014/main" id="{7505FA26-7C99-4B7C-9CD8-BAEEC4C0D20B}"/>
                </a:ext>
              </a:extLst>
            </p:cNvPr>
            <p:cNvSpPr/>
            <p:nvPr/>
          </p:nvSpPr>
          <p:spPr>
            <a:xfrm>
              <a:off x="3937950"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71" name="Freeform: Shape 5470">
              <a:extLst>
                <a:ext uri="{FF2B5EF4-FFF2-40B4-BE49-F238E27FC236}">
                  <a16:creationId xmlns:a16="http://schemas.microsoft.com/office/drawing/2014/main" id="{6FC599FE-8830-4C7D-A4F2-BE8673F56874}"/>
                </a:ext>
              </a:extLst>
            </p:cNvPr>
            <p:cNvSpPr/>
            <p:nvPr/>
          </p:nvSpPr>
          <p:spPr>
            <a:xfrm>
              <a:off x="3985858"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72" name="Freeform: Shape 5471">
              <a:extLst>
                <a:ext uri="{FF2B5EF4-FFF2-40B4-BE49-F238E27FC236}">
                  <a16:creationId xmlns:a16="http://schemas.microsoft.com/office/drawing/2014/main" id="{A384C537-114C-4572-93C8-E1F7A23C04D0}"/>
                </a:ext>
              </a:extLst>
            </p:cNvPr>
            <p:cNvSpPr/>
            <p:nvPr/>
          </p:nvSpPr>
          <p:spPr>
            <a:xfrm>
              <a:off x="4031682"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73" name="Freeform: Shape 5472">
              <a:extLst>
                <a:ext uri="{FF2B5EF4-FFF2-40B4-BE49-F238E27FC236}">
                  <a16:creationId xmlns:a16="http://schemas.microsoft.com/office/drawing/2014/main" id="{DB9D4F7F-4937-44AA-95E7-C141861DA139}"/>
                </a:ext>
              </a:extLst>
            </p:cNvPr>
            <p:cNvSpPr/>
            <p:nvPr/>
          </p:nvSpPr>
          <p:spPr>
            <a:xfrm>
              <a:off x="4083755"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74" name="Freeform: Shape 5473">
              <a:extLst>
                <a:ext uri="{FF2B5EF4-FFF2-40B4-BE49-F238E27FC236}">
                  <a16:creationId xmlns:a16="http://schemas.microsoft.com/office/drawing/2014/main" id="{8578E381-AE16-4558-BAE3-2188079CE371}"/>
                </a:ext>
              </a:extLst>
            </p:cNvPr>
            <p:cNvSpPr/>
            <p:nvPr/>
          </p:nvSpPr>
          <p:spPr>
            <a:xfrm>
              <a:off x="4129579"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75" name="Freeform: Shape 5474">
              <a:extLst>
                <a:ext uri="{FF2B5EF4-FFF2-40B4-BE49-F238E27FC236}">
                  <a16:creationId xmlns:a16="http://schemas.microsoft.com/office/drawing/2014/main" id="{CEAFC034-E3F2-4A06-8B63-D6B9782521D6}"/>
                </a:ext>
              </a:extLst>
            </p:cNvPr>
            <p:cNvSpPr/>
            <p:nvPr/>
          </p:nvSpPr>
          <p:spPr>
            <a:xfrm>
              <a:off x="4170881"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476" name="Group 5475">
              <a:extLst>
                <a:ext uri="{FF2B5EF4-FFF2-40B4-BE49-F238E27FC236}">
                  <a16:creationId xmlns:a16="http://schemas.microsoft.com/office/drawing/2014/main" id="{AB78EE21-E842-484C-B09B-6278E0EE7A89}"/>
                </a:ext>
              </a:extLst>
            </p:cNvPr>
            <p:cNvGrpSpPr/>
            <p:nvPr/>
          </p:nvGrpSpPr>
          <p:grpSpPr>
            <a:xfrm>
              <a:off x="3744162" y="2033317"/>
              <a:ext cx="506734" cy="715506"/>
              <a:chOff x="664078" y="1946983"/>
              <a:chExt cx="506734" cy="715506"/>
            </a:xfrm>
          </p:grpSpPr>
          <p:sp>
            <p:nvSpPr>
              <p:cNvPr id="5477" name="Rectangle: Rounded Corners 5476">
                <a:extLst>
                  <a:ext uri="{FF2B5EF4-FFF2-40B4-BE49-F238E27FC236}">
                    <a16:creationId xmlns:a16="http://schemas.microsoft.com/office/drawing/2014/main" id="{B48AEF82-AD4B-47C8-8268-A97B15BCD22F}"/>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78" name="Oval 5477">
                <a:extLst>
                  <a:ext uri="{FF2B5EF4-FFF2-40B4-BE49-F238E27FC236}">
                    <a16:creationId xmlns:a16="http://schemas.microsoft.com/office/drawing/2014/main" id="{2E16C20D-FBEC-434F-803A-8D145CEA2599}"/>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68" name="Epithelial Cell">
            <a:extLst>
              <a:ext uri="{FF2B5EF4-FFF2-40B4-BE49-F238E27FC236}">
                <a16:creationId xmlns:a16="http://schemas.microsoft.com/office/drawing/2014/main" id="{DF3680B6-C36F-4DB8-B087-7BF6E71F97F8}"/>
              </a:ext>
            </a:extLst>
          </p:cNvPr>
          <p:cNvGrpSpPr/>
          <p:nvPr/>
        </p:nvGrpSpPr>
        <p:grpSpPr>
          <a:xfrm>
            <a:off x="3561201" y="1784448"/>
            <a:ext cx="275352" cy="516667"/>
            <a:chOff x="1702231" y="1805888"/>
            <a:chExt cx="506734" cy="942935"/>
          </a:xfrm>
        </p:grpSpPr>
        <p:grpSp>
          <p:nvGrpSpPr>
            <p:cNvPr id="5455" name="Group 5454">
              <a:extLst>
                <a:ext uri="{FF2B5EF4-FFF2-40B4-BE49-F238E27FC236}">
                  <a16:creationId xmlns:a16="http://schemas.microsoft.com/office/drawing/2014/main" id="{9B130807-2C7C-466D-BAED-5BFE0667FA0E}"/>
                </a:ext>
              </a:extLst>
            </p:cNvPr>
            <p:cNvGrpSpPr/>
            <p:nvPr/>
          </p:nvGrpSpPr>
          <p:grpSpPr>
            <a:xfrm>
              <a:off x="1764230" y="1805888"/>
              <a:ext cx="426997" cy="308271"/>
              <a:chOff x="1764230" y="1805888"/>
              <a:chExt cx="426997" cy="308271"/>
            </a:xfrm>
          </p:grpSpPr>
          <p:sp>
            <p:nvSpPr>
              <p:cNvPr id="5458" name="Freeform: Shape 5457">
                <a:extLst>
                  <a:ext uri="{FF2B5EF4-FFF2-40B4-BE49-F238E27FC236}">
                    <a16:creationId xmlns:a16="http://schemas.microsoft.com/office/drawing/2014/main" id="{FA2EE1B2-08C1-40AA-A2EA-FA1765324169}"/>
                  </a:ext>
                </a:extLst>
              </p:cNvPr>
              <p:cNvSpPr/>
              <p:nvPr/>
            </p:nvSpPr>
            <p:spPr>
              <a:xfrm>
                <a:off x="1764230"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59" name="Freeform: Shape 5458">
                <a:extLst>
                  <a:ext uri="{FF2B5EF4-FFF2-40B4-BE49-F238E27FC236}">
                    <a16:creationId xmlns:a16="http://schemas.microsoft.com/office/drawing/2014/main" id="{B98B9A61-DB2F-4D2B-BF83-084E2F231FB2}"/>
                  </a:ext>
                </a:extLst>
              </p:cNvPr>
              <p:cNvSpPr/>
              <p:nvPr/>
            </p:nvSpPr>
            <p:spPr>
              <a:xfrm>
                <a:off x="1818385"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60" name="Freeform: Shape 5459">
                <a:extLst>
                  <a:ext uri="{FF2B5EF4-FFF2-40B4-BE49-F238E27FC236}">
                    <a16:creationId xmlns:a16="http://schemas.microsoft.com/office/drawing/2014/main" id="{D1775F63-31AC-45CC-8331-925FACC1FE88}"/>
                  </a:ext>
                </a:extLst>
              </p:cNvPr>
              <p:cNvSpPr/>
              <p:nvPr/>
            </p:nvSpPr>
            <p:spPr>
              <a:xfrm>
                <a:off x="1866154"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61" name="Freeform: Shape 5460">
                <a:extLst>
                  <a:ext uri="{FF2B5EF4-FFF2-40B4-BE49-F238E27FC236}">
                    <a16:creationId xmlns:a16="http://schemas.microsoft.com/office/drawing/2014/main" id="{5829C27D-1E5B-4009-B936-58011D0C8070}"/>
                  </a:ext>
                </a:extLst>
              </p:cNvPr>
              <p:cNvSpPr/>
              <p:nvPr/>
            </p:nvSpPr>
            <p:spPr>
              <a:xfrm>
                <a:off x="1916282"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62" name="Freeform: Shape 5461">
                <a:extLst>
                  <a:ext uri="{FF2B5EF4-FFF2-40B4-BE49-F238E27FC236}">
                    <a16:creationId xmlns:a16="http://schemas.microsoft.com/office/drawing/2014/main" id="{255139F7-A42A-4B68-9198-9549D28BFA3A}"/>
                  </a:ext>
                </a:extLst>
              </p:cNvPr>
              <p:cNvSpPr/>
              <p:nvPr/>
            </p:nvSpPr>
            <p:spPr>
              <a:xfrm>
                <a:off x="1964190"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63" name="Freeform: Shape 5462">
                <a:extLst>
                  <a:ext uri="{FF2B5EF4-FFF2-40B4-BE49-F238E27FC236}">
                    <a16:creationId xmlns:a16="http://schemas.microsoft.com/office/drawing/2014/main" id="{92BA74C5-1F83-4DB7-8AFC-268FFCADD1F7}"/>
                  </a:ext>
                </a:extLst>
              </p:cNvPr>
              <p:cNvSpPr/>
              <p:nvPr/>
            </p:nvSpPr>
            <p:spPr>
              <a:xfrm>
                <a:off x="2010014"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64" name="Freeform: Shape 5463">
                <a:extLst>
                  <a:ext uri="{FF2B5EF4-FFF2-40B4-BE49-F238E27FC236}">
                    <a16:creationId xmlns:a16="http://schemas.microsoft.com/office/drawing/2014/main" id="{CA78FC9C-3BED-4DD7-ABEF-A4F0B060A50C}"/>
                  </a:ext>
                </a:extLst>
              </p:cNvPr>
              <p:cNvSpPr/>
              <p:nvPr/>
            </p:nvSpPr>
            <p:spPr>
              <a:xfrm>
                <a:off x="2062087"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65" name="Freeform: Shape 5464">
                <a:extLst>
                  <a:ext uri="{FF2B5EF4-FFF2-40B4-BE49-F238E27FC236}">
                    <a16:creationId xmlns:a16="http://schemas.microsoft.com/office/drawing/2014/main" id="{7228615C-A05B-42CD-9ADA-51EB856CBF6B}"/>
                  </a:ext>
                </a:extLst>
              </p:cNvPr>
              <p:cNvSpPr/>
              <p:nvPr/>
            </p:nvSpPr>
            <p:spPr>
              <a:xfrm>
                <a:off x="2107911"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66" name="Freeform: Shape 5465">
                <a:extLst>
                  <a:ext uri="{FF2B5EF4-FFF2-40B4-BE49-F238E27FC236}">
                    <a16:creationId xmlns:a16="http://schemas.microsoft.com/office/drawing/2014/main" id="{76177966-487C-48BF-B367-832235EA554C}"/>
                  </a:ext>
                </a:extLst>
              </p:cNvPr>
              <p:cNvSpPr/>
              <p:nvPr/>
            </p:nvSpPr>
            <p:spPr>
              <a:xfrm>
                <a:off x="2149213"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sp>
          <p:nvSpPr>
            <p:cNvPr id="5456" name="Rectangle: Rounded Corners 5455">
              <a:extLst>
                <a:ext uri="{FF2B5EF4-FFF2-40B4-BE49-F238E27FC236}">
                  <a16:creationId xmlns:a16="http://schemas.microsoft.com/office/drawing/2014/main" id="{3572E678-2D43-41D0-B0D3-410296268910}"/>
                </a:ext>
              </a:extLst>
            </p:cNvPr>
            <p:cNvSpPr/>
            <p:nvPr/>
          </p:nvSpPr>
          <p:spPr>
            <a:xfrm>
              <a:off x="1702231" y="2033317"/>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57" name="Oval 5456">
              <a:extLst>
                <a:ext uri="{FF2B5EF4-FFF2-40B4-BE49-F238E27FC236}">
                  <a16:creationId xmlns:a16="http://schemas.microsoft.com/office/drawing/2014/main" id="{5D46BA19-C00C-46E4-A2AA-464CCB11C1DB}"/>
                </a:ext>
              </a:extLst>
            </p:cNvPr>
            <p:cNvSpPr/>
            <p:nvPr/>
          </p:nvSpPr>
          <p:spPr>
            <a:xfrm>
              <a:off x="1823561" y="2397944"/>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5069" name="Epithelial Cell">
            <a:extLst>
              <a:ext uri="{FF2B5EF4-FFF2-40B4-BE49-F238E27FC236}">
                <a16:creationId xmlns:a16="http://schemas.microsoft.com/office/drawing/2014/main" id="{AAD135B0-1B5C-4D39-924D-B3981D33512A}"/>
              </a:ext>
            </a:extLst>
          </p:cNvPr>
          <p:cNvGrpSpPr/>
          <p:nvPr/>
        </p:nvGrpSpPr>
        <p:grpSpPr>
          <a:xfrm>
            <a:off x="2994604" y="1789515"/>
            <a:ext cx="275343" cy="516667"/>
            <a:chOff x="7536889" y="1805888"/>
            <a:chExt cx="506734" cy="942935"/>
          </a:xfrm>
        </p:grpSpPr>
        <p:sp>
          <p:nvSpPr>
            <p:cNvPr id="5443" name="Freeform: Shape 5442">
              <a:extLst>
                <a:ext uri="{FF2B5EF4-FFF2-40B4-BE49-F238E27FC236}">
                  <a16:creationId xmlns:a16="http://schemas.microsoft.com/office/drawing/2014/main" id="{8B16E12C-A842-4847-81CF-E7868A4FADA8}"/>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44" name="Freeform: Shape 5443">
              <a:extLst>
                <a:ext uri="{FF2B5EF4-FFF2-40B4-BE49-F238E27FC236}">
                  <a16:creationId xmlns:a16="http://schemas.microsoft.com/office/drawing/2014/main" id="{DB6D27FF-7676-4E8A-AC8E-B1B7ECC8AF84}"/>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45" name="Freeform: Shape 5444">
              <a:extLst>
                <a:ext uri="{FF2B5EF4-FFF2-40B4-BE49-F238E27FC236}">
                  <a16:creationId xmlns:a16="http://schemas.microsoft.com/office/drawing/2014/main" id="{E728F0FE-B386-4FD2-97D1-50C5D91ACC38}"/>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46" name="Freeform: Shape 5445">
              <a:extLst>
                <a:ext uri="{FF2B5EF4-FFF2-40B4-BE49-F238E27FC236}">
                  <a16:creationId xmlns:a16="http://schemas.microsoft.com/office/drawing/2014/main" id="{C508838F-6FC0-47D3-AD07-C9122B9F0C3C}"/>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47" name="Freeform: Shape 5446">
              <a:extLst>
                <a:ext uri="{FF2B5EF4-FFF2-40B4-BE49-F238E27FC236}">
                  <a16:creationId xmlns:a16="http://schemas.microsoft.com/office/drawing/2014/main" id="{689F5228-AD5A-4586-B051-3665DB10CA77}"/>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48" name="Freeform: Shape 5447">
              <a:extLst>
                <a:ext uri="{FF2B5EF4-FFF2-40B4-BE49-F238E27FC236}">
                  <a16:creationId xmlns:a16="http://schemas.microsoft.com/office/drawing/2014/main" id="{BC5CC1D5-4B93-45DB-9C04-66AF6D45C3EE}"/>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49" name="Freeform: Shape 5448">
              <a:extLst>
                <a:ext uri="{FF2B5EF4-FFF2-40B4-BE49-F238E27FC236}">
                  <a16:creationId xmlns:a16="http://schemas.microsoft.com/office/drawing/2014/main" id="{FB115282-BE80-4CD4-A916-975B0C5416F7}"/>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50" name="Freeform: Shape 5449">
              <a:extLst>
                <a:ext uri="{FF2B5EF4-FFF2-40B4-BE49-F238E27FC236}">
                  <a16:creationId xmlns:a16="http://schemas.microsoft.com/office/drawing/2014/main" id="{6862E189-85F2-46BB-AD2F-9E7013BB6507}"/>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51" name="Freeform: Shape 5450">
              <a:extLst>
                <a:ext uri="{FF2B5EF4-FFF2-40B4-BE49-F238E27FC236}">
                  <a16:creationId xmlns:a16="http://schemas.microsoft.com/office/drawing/2014/main" id="{5EA17E9B-7BBC-4B4C-AD04-C8CB390E363F}"/>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452" name="Group 5451">
              <a:extLst>
                <a:ext uri="{FF2B5EF4-FFF2-40B4-BE49-F238E27FC236}">
                  <a16:creationId xmlns:a16="http://schemas.microsoft.com/office/drawing/2014/main" id="{DAD71F8D-8EB5-464E-959E-CE4273D75970}"/>
                </a:ext>
              </a:extLst>
            </p:cNvPr>
            <p:cNvGrpSpPr/>
            <p:nvPr/>
          </p:nvGrpSpPr>
          <p:grpSpPr>
            <a:xfrm>
              <a:off x="7536889" y="2033317"/>
              <a:ext cx="506734" cy="715506"/>
              <a:chOff x="664078" y="1946983"/>
              <a:chExt cx="506734" cy="715506"/>
            </a:xfrm>
          </p:grpSpPr>
          <p:sp>
            <p:nvSpPr>
              <p:cNvPr id="5453" name="Rectangle: Rounded Corners 5452">
                <a:extLst>
                  <a:ext uri="{FF2B5EF4-FFF2-40B4-BE49-F238E27FC236}">
                    <a16:creationId xmlns:a16="http://schemas.microsoft.com/office/drawing/2014/main" id="{9235D862-4018-4E5B-80C4-1E2A180022AA}"/>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54" name="Oval 5453">
                <a:extLst>
                  <a:ext uri="{FF2B5EF4-FFF2-40B4-BE49-F238E27FC236}">
                    <a16:creationId xmlns:a16="http://schemas.microsoft.com/office/drawing/2014/main" id="{79FB79D5-616A-4CD3-AA67-5F1A90EB0456}"/>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70" name="Epithelial Cell">
            <a:extLst>
              <a:ext uri="{FF2B5EF4-FFF2-40B4-BE49-F238E27FC236}">
                <a16:creationId xmlns:a16="http://schemas.microsoft.com/office/drawing/2014/main" id="{7799602C-EA8D-43A7-853D-8CF9A4E0ABC7}"/>
              </a:ext>
            </a:extLst>
          </p:cNvPr>
          <p:cNvGrpSpPr/>
          <p:nvPr/>
        </p:nvGrpSpPr>
        <p:grpSpPr>
          <a:xfrm>
            <a:off x="3263098" y="1801226"/>
            <a:ext cx="275343" cy="516667"/>
            <a:chOff x="8040358" y="1805888"/>
            <a:chExt cx="506734" cy="942935"/>
          </a:xfrm>
        </p:grpSpPr>
        <p:sp>
          <p:nvSpPr>
            <p:cNvPr id="5431" name="Freeform: Shape 5430">
              <a:extLst>
                <a:ext uri="{FF2B5EF4-FFF2-40B4-BE49-F238E27FC236}">
                  <a16:creationId xmlns:a16="http://schemas.microsoft.com/office/drawing/2014/main" id="{1C95B37C-2F6C-43EC-83EC-5E4D8A6ECAED}"/>
                </a:ext>
              </a:extLst>
            </p:cNvPr>
            <p:cNvSpPr/>
            <p:nvPr/>
          </p:nvSpPr>
          <p:spPr>
            <a:xfrm>
              <a:off x="806178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32" name="Freeform: Shape 5431">
              <a:extLst>
                <a:ext uri="{FF2B5EF4-FFF2-40B4-BE49-F238E27FC236}">
                  <a16:creationId xmlns:a16="http://schemas.microsoft.com/office/drawing/2014/main" id="{C78C1838-DD75-409A-A1FB-89DEB4E1713A}"/>
                </a:ext>
              </a:extLst>
            </p:cNvPr>
            <p:cNvSpPr/>
            <p:nvPr/>
          </p:nvSpPr>
          <p:spPr>
            <a:xfrm>
              <a:off x="811593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33" name="Freeform: Shape 5432">
              <a:extLst>
                <a:ext uri="{FF2B5EF4-FFF2-40B4-BE49-F238E27FC236}">
                  <a16:creationId xmlns:a16="http://schemas.microsoft.com/office/drawing/2014/main" id="{CFF191B3-16D1-46DF-AFA9-F16AC4347346}"/>
                </a:ext>
              </a:extLst>
            </p:cNvPr>
            <p:cNvSpPr/>
            <p:nvPr/>
          </p:nvSpPr>
          <p:spPr>
            <a:xfrm>
              <a:off x="816370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34" name="Freeform: Shape 5433">
              <a:extLst>
                <a:ext uri="{FF2B5EF4-FFF2-40B4-BE49-F238E27FC236}">
                  <a16:creationId xmlns:a16="http://schemas.microsoft.com/office/drawing/2014/main" id="{41E70B79-B9B4-4ADE-A31E-C664972D2BF1}"/>
                </a:ext>
              </a:extLst>
            </p:cNvPr>
            <p:cNvSpPr/>
            <p:nvPr/>
          </p:nvSpPr>
          <p:spPr>
            <a:xfrm>
              <a:off x="821383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35" name="Freeform: Shape 5434">
              <a:extLst>
                <a:ext uri="{FF2B5EF4-FFF2-40B4-BE49-F238E27FC236}">
                  <a16:creationId xmlns:a16="http://schemas.microsoft.com/office/drawing/2014/main" id="{4DACD915-8BF7-417F-AAE9-A7F8546E34DB}"/>
                </a:ext>
              </a:extLst>
            </p:cNvPr>
            <p:cNvSpPr/>
            <p:nvPr/>
          </p:nvSpPr>
          <p:spPr>
            <a:xfrm>
              <a:off x="826174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36" name="Freeform: Shape 5435">
              <a:extLst>
                <a:ext uri="{FF2B5EF4-FFF2-40B4-BE49-F238E27FC236}">
                  <a16:creationId xmlns:a16="http://schemas.microsoft.com/office/drawing/2014/main" id="{A4719AC8-C945-4365-AC22-6D9A38B3B87D}"/>
                </a:ext>
              </a:extLst>
            </p:cNvPr>
            <p:cNvSpPr/>
            <p:nvPr/>
          </p:nvSpPr>
          <p:spPr>
            <a:xfrm>
              <a:off x="830756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37" name="Freeform: Shape 5436">
              <a:extLst>
                <a:ext uri="{FF2B5EF4-FFF2-40B4-BE49-F238E27FC236}">
                  <a16:creationId xmlns:a16="http://schemas.microsoft.com/office/drawing/2014/main" id="{41D6E6B7-1E2E-4A3A-9739-B49D3CFCFB7D}"/>
                </a:ext>
              </a:extLst>
            </p:cNvPr>
            <p:cNvSpPr/>
            <p:nvPr/>
          </p:nvSpPr>
          <p:spPr>
            <a:xfrm>
              <a:off x="835963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38" name="Freeform: Shape 5437">
              <a:extLst>
                <a:ext uri="{FF2B5EF4-FFF2-40B4-BE49-F238E27FC236}">
                  <a16:creationId xmlns:a16="http://schemas.microsoft.com/office/drawing/2014/main" id="{AED61143-7F26-4531-A89E-E1D6F0C9CBD1}"/>
                </a:ext>
              </a:extLst>
            </p:cNvPr>
            <p:cNvSpPr/>
            <p:nvPr/>
          </p:nvSpPr>
          <p:spPr>
            <a:xfrm>
              <a:off x="840546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39" name="Freeform: Shape 5438">
              <a:extLst>
                <a:ext uri="{FF2B5EF4-FFF2-40B4-BE49-F238E27FC236}">
                  <a16:creationId xmlns:a16="http://schemas.microsoft.com/office/drawing/2014/main" id="{31B0CE1F-1D15-488D-8AFD-E6B7DFD801C9}"/>
                </a:ext>
              </a:extLst>
            </p:cNvPr>
            <p:cNvSpPr/>
            <p:nvPr/>
          </p:nvSpPr>
          <p:spPr>
            <a:xfrm>
              <a:off x="844676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440" name="Group 5439">
              <a:extLst>
                <a:ext uri="{FF2B5EF4-FFF2-40B4-BE49-F238E27FC236}">
                  <a16:creationId xmlns:a16="http://schemas.microsoft.com/office/drawing/2014/main" id="{4D04DE55-BCBF-4796-93DD-4F336DFD59DA}"/>
                </a:ext>
              </a:extLst>
            </p:cNvPr>
            <p:cNvGrpSpPr/>
            <p:nvPr/>
          </p:nvGrpSpPr>
          <p:grpSpPr>
            <a:xfrm>
              <a:off x="8040358" y="2033317"/>
              <a:ext cx="506734" cy="715506"/>
              <a:chOff x="664078" y="1946983"/>
              <a:chExt cx="506734" cy="715506"/>
            </a:xfrm>
          </p:grpSpPr>
          <p:sp>
            <p:nvSpPr>
              <p:cNvPr id="5441" name="Rectangle: Rounded Corners 5440">
                <a:extLst>
                  <a:ext uri="{FF2B5EF4-FFF2-40B4-BE49-F238E27FC236}">
                    <a16:creationId xmlns:a16="http://schemas.microsoft.com/office/drawing/2014/main" id="{E217AEB9-E2B0-4031-84BE-E9603BA7ABCC}"/>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42" name="Oval 5441">
                <a:extLst>
                  <a:ext uri="{FF2B5EF4-FFF2-40B4-BE49-F238E27FC236}">
                    <a16:creationId xmlns:a16="http://schemas.microsoft.com/office/drawing/2014/main" id="{67017A1D-13A5-44C4-8F34-8E9AA50CED7A}"/>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71" name="Epithelial Cell">
            <a:extLst>
              <a:ext uri="{FF2B5EF4-FFF2-40B4-BE49-F238E27FC236}">
                <a16:creationId xmlns:a16="http://schemas.microsoft.com/office/drawing/2014/main" id="{9801FA0E-CF46-42A4-95A8-8FA58560592B}"/>
              </a:ext>
            </a:extLst>
          </p:cNvPr>
          <p:cNvGrpSpPr/>
          <p:nvPr/>
        </p:nvGrpSpPr>
        <p:grpSpPr>
          <a:xfrm>
            <a:off x="4937538" y="1792848"/>
            <a:ext cx="275343" cy="516667"/>
            <a:chOff x="8520041" y="1805888"/>
            <a:chExt cx="506734" cy="942935"/>
          </a:xfrm>
        </p:grpSpPr>
        <p:sp>
          <p:nvSpPr>
            <p:cNvPr id="5419" name="Freeform: Shape 5418">
              <a:extLst>
                <a:ext uri="{FF2B5EF4-FFF2-40B4-BE49-F238E27FC236}">
                  <a16:creationId xmlns:a16="http://schemas.microsoft.com/office/drawing/2014/main" id="{35B6F843-F324-4713-9F97-09045B30CCCD}"/>
                </a:ext>
              </a:extLst>
            </p:cNvPr>
            <p:cNvSpPr/>
            <p:nvPr/>
          </p:nvSpPr>
          <p:spPr>
            <a:xfrm>
              <a:off x="856133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20" name="Freeform: Shape 5419">
              <a:extLst>
                <a:ext uri="{FF2B5EF4-FFF2-40B4-BE49-F238E27FC236}">
                  <a16:creationId xmlns:a16="http://schemas.microsoft.com/office/drawing/2014/main" id="{7944E5B0-8BF7-40F7-9B82-2EE516830F53}"/>
                </a:ext>
              </a:extLst>
            </p:cNvPr>
            <p:cNvSpPr/>
            <p:nvPr/>
          </p:nvSpPr>
          <p:spPr>
            <a:xfrm>
              <a:off x="861549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21" name="Freeform: Shape 5420">
              <a:extLst>
                <a:ext uri="{FF2B5EF4-FFF2-40B4-BE49-F238E27FC236}">
                  <a16:creationId xmlns:a16="http://schemas.microsoft.com/office/drawing/2014/main" id="{8877FAE6-3129-4781-AD17-87F1AD60F3F9}"/>
                </a:ext>
              </a:extLst>
            </p:cNvPr>
            <p:cNvSpPr/>
            <p:nvPr/>
          </p:nvSpPr>
          <p:spPr>
            <a:xfrm>
              <a:off x="866326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22" name="Freeform: Shape 5421">
              <a:extLst>
                <a:ext uri="{FF2B5EF4-FFF2-40B4-BE49-F238E27FC236}">
                  <a16:creationId xmlns:a16="http://schemas.microsoft.com/office/drawing/2014/main" id="{DFC0E74C-F4C1-4FF4-9E95-7E1FA1DF3FB6}"/>
                </a:ext>
              </a:extLst>
            </p:cNvPr>
            <p:cNvSpPr/>
            <p:nvPr/>
          </p:nvSpPr>
          <p:spPr>
            <a:xfrm>
              <a:off x="871339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23" name="Freeform: Shape 5422">
              <a:extLst>
                <a:ext uri="{FF2B5EF4-FFF2-40B4-BE49-F238E27FC236}">
                  <a16:creationId xmlns:a16="http://schemas.microsoft.com/office/drawing/2014/main" id="{C4E4FCEF-906B-4B2E-8FBC-02CA687FBF21}"/>
                </a:ext>
              </a:extLst>
            </p:cNvPr>
            <p:cNvSpPr/>
            <p:nvPr/>
          </p:nvSpPr>
          <p:spPr>
            <a:xfrm>
              <a:off x="876129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24" name="Freeform: Shape 5423">
              <a:extLst>
                <a:ext uri="{FF2B5EF4-FFF2-40B4-BE49-F238E27FC236}">
                  <a16:creationId xmlns:a16="http://schemas.microsoft.com/office/drawing/2014/main" id="{E0C5D20A-2594-48CF-985A-577CA1676104}"/>
                </a:ext>
              </a:extLst>
            </p:cNvPr>
            <p:cNvSpPr/>
            <p:nvPr/>
          </p:nvSpPr>
          <p:spPr>
            <a:xfrm>
              <a:off x="880712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25" name="Freeform: Shape 5424">
              <a:extLst>
                <a:ext uri="{FF2B5EF4-FFF2-40B4-BE49-F238E27FC236}">
                  <a16:creationId xmlns:a16="http://schemas.microsoft.com/office/drawing/2014/main" id="{B6072B6C-97D5-4F87-BBAA-2A2833B6CB12}"/>
                </a:ext>
              </a:extLst>
            </p:cNvPr>
            <p:cNvSpPr/>
            <p:nvPr/>
          </p:nvSpPr>
          <p:spPr>
            <a:xfrm>
              <a:off x="885919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26" name="Freeform: Shape 5425">
              <a:extLst>
                <a:ext uri="{FF2B5EF4-FFF2-40B4-BE49-F238E27FC236}">
                  <a16:creationId xmlns:a16="http://schemas.microsoft.com/office/drawing/2014/main" id="{B320BE15-5216-4E3A-99EE-5A5D6A60BBBF}"/>
                </a:ext>
              </a:extLst>
            </p:cNvPr>
            <p:cNvSpPr/>
            <p:nvPr/>
          </p:nvSpPr>
          <p:spPr>
            <a:xfrm>
              <a:off x="890502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27" name="Freeform: Shape 5426">
              <a:extLst>
                <a:ext uri="{FF2B5EF4-FFF2-40B4-BE49-F238E27FC236}">
                  <a16:creationId xmlns:a16="http://schemas.microsoft.com/office/drawing/2014/main" id="{722FFB10-6817-448E-9A8A-77080A8B90DC}"/>
                </a:ext>
              </a:extLst>
            </p:cNvPr>
            <p:cNvSpPr/>
            <p:nvPr/>
          </p:nvSpPr>
          <p:spPr>
            <a:xfrm>
              <a:off x="894632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428" name="Group 5427">
              <a:extLst>
                <a:ext uri="{FF2B5EF4-FFF2-40B4-BE49-F238E27FC236}">
                  <a16:creationId xmlns:a16="http://schemas.microsoft.com/office/drawing/2014/main" id="{BC1AF630-37A9-421F-85B6-ACB125A39077}"/>
                </a:ext>
              </a:extLst>
            </p:cNvPr>
            <p:cNvGrpSpPr/>
            <p:nvPr/>
          </p:nvGrpSpPr>
          <p:grpSpPr>
            <a:xfrm>
              <a:off x="8520041" y="2033317"/>
              <a:ext cx="506734" cy="715506"/>
              <a:chOff x="664078" y="1946983"/>
              <a:chExt cx="506734" cy="715506"/>
            </a:xfrm>
          </p:grpSpPr>
          <p:sp>
            <p:nvSpPr>
              <p:cNvPr id="5429" name="Rectangle: Rounded Corners 5428">
                <a:extLst>
                  <a:ext uri="{FF2B5EF4-FFF2-40B4-BE49-F238E27FC236}">
                    <a16:creationId xmlns:a16="http://schemas.microsoft.com/office/drawing/2014/main" id="{3B81E921-EEC7-4E90-A1F6-99285F4169B2}"/>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30" name="Oval 5429">
                <a:extLst>
                  <a:ext uri="{FF2B5EF4-FFF2-40B4-BE49-F238E27FC236}">
                    <a16:creationId xmlns:a16="http://schemas.microsoft.com/office/drawing/2014/main" id="{FC6D03AB-15D2-44E6-A72C-6837EA9696C8}"/>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74" name="Epithelial Cell">
            <a:extLst>
              <a:ext uri="{FF2B5EF4-FFF2-40B4-BE49-F238E27FC236}">
                <a16:creationId xmlns:a16="http://schemas.microsoft.com/office/drawing/2014/main" id="{D7BDC440-6E09-441A-9DC4-C07C8866CAA5}"/>
              </a:ext>
            </a:extLst>
          </p:cNvPr>
          <p:cNvGrpSpPr/>
          <p:nvPr/>
        </p:nvGrpSpPr>
        <p:grpSpPr>
          <a:xfrm>
            <a:off x="1716867" y="1791294"/>
            <a:ext cx="258467" cy="484973"/>
            <a:chOff x="5201701" y="1805888"/>
            <a:chExt cx="506734" cy="942935"/>
          </a:xfrm>
        </p:grpSpPr>
        <p:sp>
          <p:nvSpPr>
            <p:cNvPr id="5383" name="Freeform: Shape 5382">
              <a:extLst>
                <a:ext uri="{FF2B5EF4-FFF2-40B4-BE49-F238E27FC236}">
                  <a16:creationId xmlns:a16="http://schemas.microsoft.com/office/drawing/2014/main" id="{1E8B4F6A-B95B-4834-88C7-F5B97191A2B0}"/>
                </a:ext>
              </a:extLst>
            </p:cNvPr>
            <p:cNvSpPr/>
            <p:nvPr/>
          </p:nvSpPr>
          <p:spPr>
            <a:xfrm>
              <a:off x="524729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84" name="Freeform: Shape 5383">
              <a:extLst>
                <a:ext uri="{FF2B5EF4-FFF2-40B4-BE49-F238E27FC236}">
                  <a16:creationId xmlns:a16="http://schemas.microsoft.com/office/drawing/2014/main" id="{718F8D07-AADF-4E06-99C5-9D442E821029}"/>
                </a:ext>
              </a:extLst>
            </p:cNvPr>
            <p:cNvSpPr/>
            <p:nvPr/>
          </p:nvSpPr>
          <p:spPr>
            <a:xfrm>
              <a:off x="530145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85" name="Freeform: Shape 5384">
              <a:extLst>
                <a:ext uri="{FF2B5EF4-FFF2-40B4-BE49-F238E27FC236}">
                  <a16:creationId xmlns:a16="http://schemas.microsoft.com/office/drawing/2014/main" id="{4A79E392-F433-42CD-BC2B-834595EDEADD}"/>
                </a:ext>
              </a:extLst>
            </p:cNvPr>
            <p:cNvSpPr/>
            <p:nvPr/>
          </p:nvSpPr>
          <p:spPr>
            <a:xfrm>
              <a:off x="534922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86" name="Freeform: Shape 5385">
              <a:extLst>
                <a:ext uri="{FF2B5EF4-FFF2-40B4-BE49-F238E27FC236}">
                  <a16:creationId xmlns:a16="http://schemas.microsoft.com/office/drawing/2014/main" id="{DC3F52BC-4595-4139-A855-49C95C7CB295}"/>
                </a:ext>
              </a:extLst>
            </p:cNvPr>
            <p:cNvSpPr/>
            <p:nvPr/>
          </p:nvSpPr>
          <p:spPr>
            <a:xfrm>
              <a:off x="539935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87" name="Freeform: Shape 5386">
              <a:extLst>
                <a:ext uri="{FF2B5EF4-FFF2-40B4-BE49-F238E27FC236}">
                  <a16:creationId xmlns:a16="http://schemas.microsoft.com/office/drawing/2014/main" id="{2312365E-697A-40A0-A4D8-14C0AEBDF383}"/>
                </a:ext>
              </a:extLst>
            </p:cNvPr>
            <p:cNvSpPr/>
            <p:nvPr/>
          </p:nvSpPr>
          <p:spPr>
            <a:xfrm>
              <a:off x="544725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88" name="Freeform: Shape 5387">
              <a:extLst>
                <a:ext uri="{FF2B5EF4-FFF2-40B4-BE49-F238E27FC236}">
                  <a16:creationId xmlns:a16="http://schemas.microsoft.com/office/drawing/2014/main" id="{9485C59C-A7A8-4394-8892-295B101827A5}"/>
                </a:ext>
              </a:extLst>
            </p:cNvPr>
            <p:cNvSpPr/>
            <p:nvPr/>
          </p:nvSpPr>
          <p:spPr>
            <a:xfrm>
              <a:off x="549308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89" name="Freeform: Shape 5388">
              <a:extLst>
                <a:ext uri="{FF2B5EF4-FFF2-40B4-BE49-F238E27FC236}">
                  <a16:creationId xmlns:a16="http://schemas.microsoft.com/office/drawing/2014/main" id="{6818854F-9126-434B-9268-38D5503A68B0}"/>
                </a:ext>
              </a:extLst>
            </p:cNvPr>
            <p:cNvSpPr/>
            <p:nvPr/>
          </p:nvSpPr>
          <p:spPr>
            <a:xfrm>
              <a:off x="554515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90" name="Freeform: Shape 5389">
              <a:extLst>
                <a:ext uri="{FF2B5EF4-FFF2-40B4-BE49-F238E27FC236}">
                  <a16:creationId xmlns:a16="http://schemas.microsoft.com/office/drawing/2014/main" id="{FC665303-1F56-4B36-9648-190FB79494D5}"/>
                </a:ext>
              </a:extLst>
            </p:cNvPr>
            <p:cNvSpPr/>
            <p:nvPr/>
          </p:nvSpPr>
          <p:spPr>
            <a:xfrm>
              <a:off x="559098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91" name="Freeform: Shape 5390">
              <a:extLst>
                <a:ext uri="{FF2B5EF4-FFF2-40B4-BE49-F238E27FC236}">
                  <a16:creationId xmlns:a16="http://schemas.microsoft.com/office/drawing/2014/main" id="{D6C0926D-AE3B-465D-AE7E-FDD9B73A9D4C}"/>
                </a:ext>
              </a:extLst>
            </p:cNvPr>
            <p:cNvSpPr/>
            <p:nvPr/>
          </p:nvSpPr>
          <p:spPr>
            <a:xfrm>
              <a:off x="563228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392" name="Group 5391">
              <a:extLst>
                <a:ext uri="{FF2B5EF4-FFF2-40B4-BE49-F238E27FC236}">
                  <a16:creationId xmlns:a16="http://schemas.microsoft.com/office/drawing/2014/main" id="{65D4B13A-700B-48E4-99FF-9AA233871323}"/>
                </a:ext>
              </a:extLst>
            </p:cNvPr>
            <p:cNvGrpSpPr/>
            <p:nvPr/>
          </p:nvGrpSpPr>
          <p:grpSpPr>
            <a:xfrm>
              <a:off x="5201701" y="2033317"/>
              <a:ext cx="506734" cy="715506"/>
              <a:chOff x="664078" y="1946983"/>
              <a:chExt cx="506734" cy="715506"/>
            </a:xfrm>
          </p:grpSpPr>
          <p:sp>
            <p:nvSpPr>
              <p:cNvPr id="5393" name="Rectangle: Rounded Corners 5392">
                <a:extLst>
                  <a:ext uri="{FF2B5EF4-FFF2-40B4-BE49-F238E27FC236}">
                    <a16:creationId xmlns:a16="http://schemas.microsoft.com/office/drawing/2014/main" id="{C8D0750D-C6E9-4CD3-9399-731A4528B7DD}"/>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94" name="Oval 5393">
                <a:extLst>
                  <a:ext uri="{FF2B5EF4-FFF2-40B4-BE49-F238E27FC236}">
                    <a16:creationId xmlns:a16="http://schemas.microsoft.com/office/drawing/2014/main" id="{0CAAF427-D323-4687-B7D9-9346A0B4774C}"/>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77" name="Epithelial Cell">
            <a:extLst>
              <a:ext uri="{FF2B5EF4-FFF2-40B4-BE49-F238E27FC236}">
                <a16:creationId xmlns:a16="http://schemas.microsoft.com/office/drawing/2014/main" id="{FAADCD68-7FD2-4E3D-8D04-59BAE5F7C475}"/>
              </a:ext>
            </a:extLst>
          </p:cNvPr>
          <p:cNvGrpSpPr/>
          <p:nvPr/>
        </p:nvGrpSpPr>
        <p:grpSpPr>
          <a:xfrm>
            <a:off x="3834281" y="1784672"/>
            <a:ext cx="275352" cy="516667"/>
            <a:chOff x="1702231" y="1805888"/>
            <a:chExt cx="506734" cy="942935"/>
          </a:xfrm>
        </p:grpSpPr>
        <p:grpSp>
          <p:nvGrpSpPr>
            <p:cNvPr id="5357" name="Group 5356">
              <a:extLst>
                <a:ext uri="{FF2B5EF4-FFF2-40B4-BE49-F238E27FC236}">
                  <a16:creationId xmlns:a16="http://schemas.microsoft.com/office/drawing/2014/main" id="{D968814A-1D9F-41E4-BAB1-B94E36A95511}"/>
                </a:ext>
              </a:extLst>
            </p:cNvPr>
            <p:cNvGrpSpPr/>
            <p:nvPr/>
          </p:nvGrpSpPr>
          <p:grpSpPr>
            <a:xfrm>
              <a:off x="1764230" y="1805888"/>
              <a:ext cx="426997" cy="308271"/>
              <a:chOff x="1764230" y="1805888"/>
              <a:chExt cx="426997" cy="308271"/>
            </a:xfrm>
          </p:grpSpPr>
          <p:sp>
            <p:nvSpPr>
              <p:cNvPr id="5360" name="Freeform: Shape 5359">
                <a:extLst>
                  <a:ext uri="{FF2B5EF4-FFF2-40B4-BE49-F238E27FC236}">
                    <a16:creationId xmlns:a16="http://schemas.microsoft.com/office/drawing/2014/main" id="{D4966230-B691-4FC8-AF1A-12DEED30E962}"/>
                  </a:ext>
                </a:extLst>
              </p:cNvPr>
              <p:cNvSpPr/>
              <p:nvPr/>
            </p:nvSpPr>
            <p:spPr>
              <a:xfrm>
                <a:off x="1764230"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61" name="Freeform: Shape 5360">
                <a:extLst>
                  <a:ext uri="{FF2B5EF4-FFF2-40B4-BE49-F238E27FC236}">
                    <a16:creationId xmlns:a16="http://schemas.microsoft.com/office/drawing/2014/main" id="{00174883-7585-4DEB-83EC-ADF0857959B8}"/>
                  </a:ext>
                </a:extLst>
              </p:cNvPr>
              <p:cNvSpPr/>
              <p:nvPr/>
            </p:nvSpPr>
            <p:spPr>
              <a:xfrm>
                <a:off x="1818385"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62" name="Freeform: Shape 5361">
                <a:extLst>
                  <a:ext uri="{FF2B5EF4-FFF2-40B4-BE49-F238E27FC236}">
                    <a16:creationId xmlns:a16="http://schemas.microsoft.com/office/drawing/2014/main" id="{0F67ED8D-E8AE-4233-BAE2-87715D34427D}"/>
                  </a:ext>
                </a:extLst>
              </p:cNvPr>
              <p:cNvSpPr/>
              <p:nvPr/>
            </p:nvSpPr>
            <p:spPr>
              <a:xfrm>
                <a:off x="1866154"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63" name="Freeform: Shape 5362">
                <a:extLst>
                  <a:ext uri="{FF2B5EF4-FFF2-40B4-BE49-F238E27FC236}">
                    <a16:creationId xmlns:a16="http://schemas.microsoft.com/office/drawing/2014/main" id="{F34D8361-8E93-4F5A-B8B2-3A3D0A565EFB}"/>
                  </a:ext>
                </a:extLst>
              </p:cNvPr>
              <p:cNvSpPr/>
              <p:nvPr/>
            </p:nvSpPr>
            <p:spPr>
              <a:xfrm>
                <a:off x="1916282"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64" name="Freeform: Shape 5363">
                <a:extLst>
                  <a:ext uri="{FF2B5EF4-FFF2-40B4-BE49-F238E27FC236}">
                    <a16:creationId xmlns:a16="http://schemas.microsoft.com/office/drawing/2014/main" id="{0A6E1AA4-4F18-47B2-AF88-EA94B64AB8E7}"/>
                  </a:ext>
                </a:extLst>
              </p:cNvPr>
              <p:cNvSpPr/>
              <p:nvPr/>
            </p:nvSpPr>
            <p:spPr>
              <a:xfrm>
                <a:off x="1964190"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65" name="Freeform: Shape 5364">
                <a:extLst>
                  <a:ext uri="{FF2B5EF4-FFF2-40B4-BE49-F238E27FC236}">
                    <a16:creationId xmlns:a16="http://schemas.microsoft.com/office/drawing/2014/main" id="{4CA1F7DB-B9AA-4188-9C83-CA13CA070474}"/>
                  </a:ext>
                </a:extLst>
              </p:cNvPr>
              <p:cNvSpPr/>
              <p:nvPr/>
            </p:nvSpPr>
            <p:spPr>
              <a:xfrm>
                <a:off x="2010014"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66" name="Freeform: Shape 5365">
                <a:extLst>
                  <a:ext uri="{FF2B5EF4-FFF2-40B4-BE49-F238E27FC236}">
                    <a16:creationId xmlns:a16="http://schemas.microsoft.com/office/drawing/2014/main" id="{40E3D8C8-7180-453A-B58F-4CFE512FA82E}"/>
                  </a:ext>
                </a:extLst>
              </p:cNvPr>
              <p:cNvSpPr/>
              <p:nvPr/>
            </p:nvSpPr>
            <p:spPr>
              <a:xfrm>
                <a:off x="2062087"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67" name="Freeform: Shape 5366">
                <a:extLst>
                  <a:ext uri="{FF2B5EF4-FFF2-40B4-BE49-F238E27FC236}">
                    <a16:creationId xmlns:a16="http://schemas.microsoft.com/office/drawing/2014/main" id="{36D35959-615F-41C8-ABEE-0BB523721271}"/>
                  </a:ext>
                </a:extLst>
              </p:cNvPr>
              <p:cNvSpPr/>
              <p:nvPr/>
            </p:nvSpPr>
            <p:spPr>
              <a:xfrm>
                <a:off x="2107911"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68" name="Freeform: Shape 5367">
                <a:extLst>
                  <a:ext uri="{FF2B5EF4-FFF2-40B4-BE49-F238E27FC236}">
                    <a16:creationId xmlns:a16="http://schemas.microsoft.com/office/drawing/2014/main" id="{8480A28A-3DED-4E8B-980F-C3BA9C0E5F4D}"/>
                  </a:ext>
                </a:extLst>
              </p:cNvPr>
              <p:cNvSpPr/>
              <p:nvPr/>
            </p:nvSpPr>
            <p:spPr>
              <a:xfrm>
                <a:off x="2149213"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sp>
          <p:nvSpPr>
            <p:cNvPr id="5358" name="Rectangle: Rounded Corners 5357">
              <a:extLst>
                <a:ext uri="{FF2B5EF4-FFF2-40B4-BE49-F238E27FC236}">
                  <a16:creationId xmlns:a16="http://schemas.microsoft.com/office/drawing/2014/main" id="{A64FD81E-04B4-48B4-9D45-25DCA0D0C2D2}"/>
                </a:ext>
              </a:extLst>
            </p:cNvPr>
            <p:cNvSpPr/>
            <p:nvPr/>
          </p:nvSpPr>
          <p:spPr>
            <a:xfrm>
              <a:off x="1702231" y="2033317"/>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59" name="Oval 5358">
              <a:extLst>
                <a:ext uri="{FF2B5EF4-FFF2-40B4-BE49-F238E27FC236}">
                  <a16:creationId xmlns:a16="http://schemas.microsoft.com/office/drawing/2014/main" id="{DB08D212-0C74-4745-A346-067635359FBA}"/>
                </a:ext>
              </a:extLst>
            </p:cNvPr>
            <p:cNvSpPr/>
            <p:nvPr/>
          </p:nvSpPr>
          <p:spPr>
            <a:xfrm>
              <a:off x="1823561" y="2397944"/>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5081" name="Epithelial Cell">
            <a:extLst>
              <a:ext uri="{FF2B5EF4-FFF2-40B4-BE49-F238E27FC236}">
                <a16:creationId xmlns:a16="http://schemas.microsoft.com/office/drawing/2014/main" id="{CBD340DB-35A0-4B7A-BD87-B724AE73E5DB}"/>
              </a:ext>
            </a:extLst>
          </p:cNvPr>
          <p:cNvGrpSpPr/>
          <p:nvPr/>
        </p:nvGrpSpPr>
        <p:grpSpPr>
          <a:xfrm>
            <a:off x="8836852" y="1774483"/>
            <a:ext cx="275343" cy="516667"/>
            <a:chOff x="7536889" y="1805888"/>
            <a:chExt cx="506734" cy="942935"/>
          </a:xfrm>
        </p:grpSpPr>
        <p:sp>
          <p:nvSpPr>
            <p:cNvPr id="5296" name="Freeform: Shape 5295">
              <a:extLst>
                <a:ext uri="{FF2B5EF4-FFF2-40B4-BE49-F238E27FC236}">
                  <a16:creationId xmlns:a16="http://schemas.microsoft.com/office/drawing/2014/main" id="{822CBD95-0B9E-473E-9448-B18B01BAEF2B}"/>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97" name="Freeform: Shape 5296">
              <a:extLst>
                <a:ext uri="{FF2B5EF4-FFF2-40B4-BE49-F238E27FC236}">
                  <a16:creationId xmlns:a16="http://schemas.microsoft.com/office/drawing/2014/main" id="{B963454E-6701-4616-8A08-CEDD85CCA364}"/>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98" name="Freeform: Shape 5297">
              <a:extLst>
                <a:ext uri="{FF2B5EF4-FFF2-40B4-BE49-F238E27FC236}">
                  <a16:creationId xmlns:a16="http://schemas.microsoft.com/office/drawing/2014/main" id="{9E3536F3-37B6-423F-BB04-6A3F91816052}"/>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99" name="Freeform: Shape 5298">
              <a:extLst>
                <a:ext uri="{FF2B5EF4-FFF2-40B4-BE49-F238E27FC236}">
                  <a16:creationId xmlns:a16="http://schemas.microsoft.com/office/drawing/2014/main" id="{952D5EBF-6301-4037-A122-F2F833A02DA1}"/>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00" name="Freeform: Shape 5299">
              <a:extLst>
                <a:ext uri="{FF2B5EF4-FFF2-40B4-BE49-F238E27FC236}">
                  <a16:creationId xmlns:a16="http://schemas.microsoft.com/office/drawing/2014/main" id="{42877019-E5B1-42F3-9D71-06D71A0F18EE}"/>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01" name="Freeform: Shape 5300">
              <a:extLst>
                <a:ext uri="{FF2B5EF4-FFF2-40B4-BE49-F238E27FC236}">
                  <a16:creationId xmlns:a16="http://schemas.microsoft.com/office/drawing/2014/main" id="{B58A73FE-AA1E-4C2B-9BB9-398EAC491170}"/>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02" name="Freeform: Shape 5301">
              <a:extLst>
                <a:ext uri="{FF2B5EF4-FFF2-40B4-BE49-F238E27FC236}">
                  <a16:creationId xmlns:a16="http://schemas.microsoft.com/office/drawing/2014/main" id="{2E68DF1A-285C-472A-9433-79FC06177834}"/>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03" name="Freeform: Shape 5302">
              <a:extLst>
                <a:ext uri="{FF2B5EF4-FFF2-40B4-BE49-F238E27FC236}">
                  <a16:creationId xmlns:a16="http://schemas.microsoft.com/office/drawing/2014/main" id="{6DEEB395-EE2E-4089-AD42-F24030E0C1B0}"/>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04" name="Freeform: Shape 5303">
              <a:extLst>
                <a:ext uri="{FF2B5EF4-FFF2-40B4-BE49-F238E27FC236}">
                  <a16:creationId xmlns:a16="http://schemas.microsoft.com/office/drawing/2014/main" id="{80553751-D285-42B1-B27B-F9C366CDD796}"/>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305" name="Group 5304">
              <a:extLst>
                <a:ext uri="{FF2B5EF4-FFF2-40B4-BE49-F238E27FC236}">
                  <a16:creationId xmlns:a16="http://schemas.microsoft.com/office/drawing/2014/main" id="{A39856D5-C62B-4DEC-B13B-18E4AD94A787}"/>
                </a:ext>
              </a:extLst>
            </p:cNvPr>
            <p:cNvGrpSpPr/>
            <p:nvPr/>
          </p:nvGrpSpPr>
          <p:grpSpPr>
            <a:xfrm>
              <a:off x="7536889" y="2033317"/>
              <a:ext cx="506734" cy="715506"/>
              <a:chOff x="664078" y="1946983"/>
              <a:chExt cx="506734" cy="715506"/>
            </a:xfrm>
          </p:grpSpPr>
          <p:sp>
            <p:nvSpPr>
              <p:cNvPr id="5306" name="Rectangle: Rounded Corners 5305">
                <a:extLst>
                  <a:ext uri="{FF2B5EF4-FFF2-40B4-BE49-F238E27FC236}">
                    <a16:creationId xmlns:a16="http://schemas.microsoft.com/office/drawing/2014/main" id="{6ED54199-16E4-49E1-A030-82084243AFE9}"/>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07" name="Oval 5306">
                <a:extLst>
                  <a:ext uri="{FF2B5EF4-FFF2-40B4-BE49-F238E27FC236}">
                    <a16:creationId xmlns:a16="http://schemas.microsoft.com/office/drawing/2014/main" id="{A36D8634-598D-4104-9E79-E1AFB9565F12}"/>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82" name="Epithelial Cell">
            <a:extLst>
              <a:ext uri="{FF2B5EF4-FFF2-40B4-BE49-F238E27FC236}">
                <a16:creationId xmlns:a16="http://schemas.microsoft.com/office/drawing/2014/main" id="{7210BDF4-E28B-4C47-9872-AADFE28FC8DD}"/>
              </a:ext>
            </a:extLst>
          </p:cNvPr>
          <p:cNvGrpSpPr/>
          <p:nvPr/>
        </p:nvGrpSpPr>
        <p:grpSpPr>
          <a:xfrm>
            <a:off x="9371068" y="1774483"/>
            <a:ext cx="275343" cy="516667"/>
            <a:chOff x="8520041" y="1805888"/>
            <a:chExt cx="506734" cy="942935"/>
          </a:xfrm>
        </p:grpSpPr>
        <p:sp>
          <p:nvSpPr>
            <p:cNvPr id="5284" name="Freeform: Shape 5283">
              <a:extLst>
                <a:ext uri="{FF2B5EF4-FFF2-40B4-BE49-F238E27FC236}">
                  <a16:creationId xmlns:a16="http://schemas.microsoft.com/office/drawing/2014/main" id="{428F95A5-8659-48A5-ABFF-C620CB9D0ECF}"/>
                </a:ext>
              </a:extLst>
            </p:cNvPr>
            <p:cNvSpPr/>
            <p:nvPr/>
          </p:nvSpPr>
          <p:spPr>
            <a:xfrm>
              <a:off x="856133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85" name="Freeform: Shape 5284">
              <a:extLst>
                <a:ext uri="{FF2B5EF4-FFF2-40B4-BE49-F238E27FC236}">
                  <a16:creationId xmlns:a16="http://schemas.microsoft.com/office/drawing/2014/main" id="{2BB6900A-9437-4962-AD22-3E083F135D63}"/>
                </a:ext>
              </a:extLst>
            </p:cNvPr>
            <p:cNvSpPr/>
            <p:nvPr/>
          </p:nvSpPr>
          <p:spPr>
            <a:xfrm>
              <a:off x="861549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86" name="Freeform: Shape 5285">
              <a:extLst>
                <a:ext uri="{FF2B5EF4-FFF2-40B4-BE49-F238E27FC236}">
                  <a16:creationId xmlns:a16="http://schemas.microsoft.com/office/drawing/2014/main" id="{00C33A9B-8929-4F46-B8D7-DCC807D0A5A6}"/>
                </a:ext>
              </a:extLst>
            </p:cNvPr>
            <p:cNvSpPr/>
            <p:nvPr/>
          </p:nvSpPr>
          <p:spPr>
            <a:xfrm>
              <a:off x="866326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87" name="Freeform: Shape 5286">
              <a:extLst>
                <a:ext uri="{FF2B5EF4-FFF2-40B4-BE49-F238E27FC236}">
                  <a16:creationId xmlns:a16="http://schemas.microsoft.com/office/drawing/2014/main" id="{C4375E23-A911-41D7-9E9D-06E3133129A8}"/>
                </a:ext>
              </a:extLst>
            </p:cNvPr>
            <p:cNvSpPr/>
            <p:nvPr/>
          </p:nvSpPr>
          <p:spPr>
            <a:xfrm>
              <a:off x="871339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88" name="Freeform: Shape 5287">
              <a:extLst>
                <a:ext uri="{FF2B5EF4-FFF2-40B4-BE49-F238E27FC236}">
                  <a16:creationId xmlns:a16="http://schemas.microsoft.com/office/drawing/2014/main" id="{8CC64A86-039E-4453-9118-1DFA72191F4D}"/>
                </a:ext>
              </a:extLst>
            </p:cNvPr>
            <p:cNvSpPr/>
            <p:nvPr/>
          </p:nvSpPr>
          <p:spPr>
            <a:xfrm>
              <a:off x="876129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89" name="Freeform: Shape 5288">
              <a:extLst>
                <a:ext uri="{FF2B5EF4-FFF2-40B4-BE49-F238E27FC236}">
                  <a16:creationId xmlns:a16="http://schemas.microsoft.com/office/drawing/2014/main" id="{573C155C-E719-46D2-8566-EE4FFF94EF86}"/>
                </a:ext>
              </a:extLst>
            </p:cNvPr>
            <p:cNvSpPr/>
            <p:nvPr/>
          </p:nvSpPr>
          <p:spPr>
            <a:xfrm>
              <a:off x="880712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90" name="Freeform: Shape 5289">
              <a:extLst>
                <a:ext uri="{FF2B5EF4-FFF2-40B4-BE49-F238E27FC236}">
                  <a16:creationId xmlns:a16="http://schemas.microsoft.com/office/drawing/2014/main" id="{87CFF949-CCDE-4B95-8C26-9D4E7CE019BA}"/>
                </a:ext>
              </a:extLst>
            </p:cNvPr>
            <p:cNvSpPr/>
            <p:nvPr/>
          </p:nvSpPr>
          <p:spPr>
            <a:xfrm>
              <a:off x="885919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91" name="Freeform: Shape 5290">
              <a:extLst>
                <a:ext uri="{FF2B5EF4-FFF2-40B4-BE49-F238E27FC236}">
                  <a16:creationId xmlns:a16="http://schemas.microsoft.com/office/drawing/2014/main" id="{C77570B5-71AA-4C01-BD6B-C9C6EF2F8285}"/>
                </a:ext>
              </a:extLst>
            </p:cNvPr>
            <p:cNvSpPr/>
            <p:nvPr/>
          </p:nvSpPr>
          <p:spPr>
            <a:xfrm>
              <a:off x="890502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92" name="Freeform: Shape 5291">
              <a:extLst>
                <a:ext uri="{FF2B5EF4-FFF2-40B4-BE49-F238E27FC236}">
                  <a16:creationId xmlns:a16="http://schemas.microsoft.com/office/drawing/2014/main" id="{35280B93-C9D5-4413-9271-A374766EAC8A}"/>
                </a:ext>
              </a:extLst>
            </p:cNvPr>
            <p:cNvSpPr/>
            <p:nvPr/>
          </p:nvSpPr>
          <p:spPr>
            <a:xfrm>
              <a:off x="894632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293" name="Group 5292">
              <a:extLst>
                <a:ext uri="{FF2B5EF4-FFF2-40B4-BE49-F238E27FC236}">
                  <a16:creationId xmlns:a16="http://schemas.microsoft.com/office/drawing/2014/main" id="{186626FE-F1C5-497A-BF09-34052077253F}"/>
                </a:ext>
              </a:extLst>
            </p:cNvPr>
            <p:cNvGrpSpPr/>
            <p:nvPr/>
          </p:nvGrpSpPr>
          <p:grpSpPr>
            <a:xfrm>
              <a:off x="8520041" y="2033317"/>
              <a:ext cx="506734" cy="715506"/>
              <a:chOff x="664078" y="1946983"/>
              <a:chExt cx="506734" cy="715506"/>
            </a:xfrm>
          </p:grpSpPr>
          <p:sp>
            <p:nvSpPr>
              <p:cNvPr id="5294" name="Rectangle: Rounded Corners 5293">
                <a:extLst>
                  <a:ext uri="{FF2B5EF4-FFF2-40B4-BE49-F238E27FC236}">
                    <a16:creationId xmlns:a16="http://schemas.microsoft.com/office/drawing/2014/main" id="{47B8689D-2488-43BE-B5E4-F9234E40B254}"/>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95" name="Oval 5294">
                <a:extLst>
                  <a:ext uri="{FF2B5EF4-FFF2-40B4-BE49-F238E27FC236}">
                    <a16:creationId xmlns:a16="http://schemas.microsoft.com/office/drawing/2014/main" id="{9DBE2085-66C7-48BE-9856-D47C804D84B8}"/>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83" name="Epithelial Cell">
            <a:extLst>
              <a:ext uri="{FF2B5EF4-FFF2-40B4-BE49-F238E27FC236}">
                <a16:creationId xmlns:a16="http://schemas.microsoft.com/office/drawing/2014/main" id="{9EF0963A-D3C8-4B25-B3AC-651EF2969F01}"/>
              </a:ext>
            </a:extLst>
          </p:cNvPr>
          <p:cNvGrpSpPr/>
          <p:nvPr/>
        </p:nvGrpSpPr>
        <p:grpSpPr>
          <a:xfrm>
            <a:off x="10153970" y="1780059"/>
            <a:ext cx="258467" cy="512790"/>
            <a:chOff x="4692938" y="1805888"/>
            <a:chExt cx="506734" cy="942935"/>
          </a:xfrm>
        </p:grpSpPr>
        <p:sp>
          <p:nvSpPr>
            <p:cNvPr id="5272" name="Freeform: Shape 5271">
              <a:extLst>
                <a:ext uri="{FF2B5EF4-FFF2-40B4-BE49-F238E27FC236}">
                  <a16:creationId xmlns:a16="http://schemas.microsoft.com/office/drawing/2014/main" id="{00361ED1-9D3C-4E38-AAB1-AF4F4A64C238}"/>
                </a:ext>
              </a:extLst>
            </p:cNvPr>
            <p:cNvSpPr/>
            <p:nvPr/>
          </p:nvSpPr>
          <p:spPr>
            <a:xfrm>
              <a:off x="4741344"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73" name="Freeform: Shape 5272">
              <a:extLst>
                <a:ext uri="{FF2B5EF4-FFF2-40B4-BE49-F238E27FC236}">
                  <a16:creationId xmlns:a16="http://schemas.microsoft.com/office/drawing/2014/main" id="{C9E0302D-49FF-49F4-8705-2B77928C346C}"/>
                </a:ext>
              </a:extLst>
            </p:cNvPr>
            <p:cNvSpPr/>
            <p:nvPr/>
          </p:nvSpPr>
          <p:spPr>
            <a:xfrm>
              <a:off x="4795499"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74" name="Freeform: Shape 5273">
              <a:extLst>
                <a:ext uri="{FF2B5EF4-FFF2-40B4-BE49-F238E27FC236}">
                  <a16:creationId xmlns:a16="http://schemas.microsoft.com/office/drawing/2014/main" id="{8D39550E-FB4C-495F-82CC-9035DB7B0655}"/>
                </a:ext>
              </a:extLst>
            </p:cNvPr>
            <p:cNvSpPr/>
            <p:nvPr/>
          </p:nvSpPr>
          <p:spPr>
            <a:xfrm>
              <a:off x="4843268"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75" name="Freeform: Shape 5274">
              <a:extLst>
                <a:ext uri="{FF2B5EF4-FFF2-40B4-BE49-F238E27FC236}">
                  <a16:creationId xmlns:a16="http://schemas.microsoft.com/office/drawing/2014/main" id="{94D49892-E808-4155-A79E-C1619EDA908D}"/>
                </a:ext>
              </a:extLst>
            </p:cNvPr>
            <p:cNvSpPr/>
            <p:nvPr/>
          </p:nvSpPr>
          <p:spPr>
            <a:xfrm>
              <a:off x="4893396"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76" name="Freeform: Shape 5275">
              <a:extLst>
                <a:ext uri="{FF2B5EF4-FFF2-40B4-BE49-F238E27FC236}">
                  <a16:creationId xmlns:a16="http://schemas.microsoft.com/office/drawing/2014/main" id="{CA2B9172-5EDF-43B4-B848-ADB09ABE557C}"/>
                </a:ext>
              </a:extLst>
            </p:cNvPr>
            <p:cNvSpPr/>
            <p:nvPr/>
          </p:nvSpPr>
          <p:spPr>
            <a:xfrm>
              <a:off x="4941304"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77" name="Freeform: Shape 5276">
              <a:extLst>
                <a:ext uri="{FF2B5EF4-FFF2-40B4-BE49-F238E27FC236}">
                  <a16:creationId xmlns:a16="http://schemas.microsoft.com/office/drawing/2014/main" id="{0AC829C9-3C73-4A5C-9B34-EF9B10338665}"/>
                </a:ext>
              </a:extLst>
            </p:cNvPr>
            <p:cNvSpPr/>
            <p:nvPr/>
          </p:nvSpPr>
          <p:spPr>
            <a:xfrm>
              <a:off x="4987128"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78" name="Freeform: Shape 5277">
              <a:extLst>
                <a:ext uri="{FF2B5EF4-FFF2-40B4-BE49-F238E27FC236}">
                  <a16:creationId xmlns:a16="http://schemas.microsoft.com/office/drawing/2014/main" id="{38C8FD4A-8F76-44DE-B157-ADFC11405FD4}"/>
                </a:ext>
              </a:extLst>
            </p:cNvPr>
            <p:cNvSpPr/>
            <p:nvPr/>
          </p:nvSpPr>
          <p:spPr>
            <a:xfrm>
              <a:off x="5039201"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79" name="Freeform: Shape 5278">
              <a:extLst>
                <a:ext uri="{FF2B5EF4-FFF2-40B4-BE49-F238E27FC236}">
                  <a16:creationId xmlns:a16="http://schemas.microsoft.com/office/drawing/2014/main" id="{34A07F60-B5CC-4967-94C2-70E72D1CFEB1}"/>
                </a:ext>
              </a:extLst>
            </p:cNvPr>
            <p:cNvSpPr/>
            <p:nvPr/>
          </p:nvSpPr>
          <p:spPr>
            <a:xfrm>
              <a:off x="5085025"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80" name="Freeform: Shape 5279">
              <a:extLst>
                <a:ext uri="{FF2B5EF4-FFF2-40B4-BE49-F238E27FC236}">
                  <a16:creationId xmlns:a16="http://schemas.microsoft.com/office/drawing/2014/main" id="{3A896393-178A-4832-8C2A-1A3E4B29900D}"/>
                </a:ext>
              </a:extLst>
            </p:cNvPr>
            <p:cNvSpPr/>
            <p:nvPr/>
          </p:nvSpPr>
          <p:spPr>
            <a:xfrm>
              <a:off x="5126327"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281" name="Group 5280">
              <a:extLst>
                <a:ext uri="{FF2B5EF4-FFF2-40B4-BE49-F238E27FC236}">
                  <a16:creationId xmlns:a16="http://schemas.microsoft.com/office/drawing/2014/main" id="{4EEC5D72-6509-474A-AEEE-B0F9E11BD7B1}"/>
                </a:ext>
              </a:extLst>
            </p:cNvPr>
            <p:cNvGrpSpPr/>
            <p:nvPr/>
          </p:nvGrpSpPr>
          <p:grpSpPr>
            <a:xfrm>
              <a:off x="4692938" y="2033317"/>
              <a:ext cx="506734" cy="715506"/>
              <a:chOff x="664078" y="1946983"/>
              <a:chExt cx="506734" cy="715506"/>
            </a:xfrm>
          </p:grpSpPr>
          <p:sp>
            <p:nvSpPr>
              <p:cNvPr id="5282" name="Rectangle: Rounded Corners 5281">
                <a:extLst>
                  <a:ext uri="{FF2B5EF4-FFF2-40B4-BE49-F238E27FC236}">
                    <a16:creationId xmlns:a16="http://schemas.microsoft.com/office/drawing/2014/main" id="{7F01210D-19F1-4AF3-A896-D96B8EFC8476}"/>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83" name="Oval 5282">
                <a:extLst>
                  <a:ext uri="{FF2B5EF4-FFF2-40B4-BE49-F238E27FC236}">
                    <a16:creationId xmlns:a16="http://schemas.microsoft.com/office/drawing/2014/main" id="{14AF3E34-4CB4-4A40-BC27-C2BF2F43F1FC}"/>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87" name="Epithelial Cell">
            <a:extLst>
              <a:ext uri="{FF2B5EF4-FFF2-40B4-BE49-F238E27FC236}">
                <a16:creationId xmlns:a16="http://schemas.microsoft.com/office/drawing/2014/main" id="{37F51DE2-CCAA-43EB-8F99-944A1AB67836}"/>
              </a:ext>
            </a:extLst>
          </p:cNvPr>
          <p:cNvGrpSpPr/>
          <p:nvPr/>
        </p:nvGrpSpPr>
        <p:grpSpPr>
          <a:xfrm>
            <a:off x="10397807" y="1775893"/>
            <a:ext cx="258467" cy="512790"/>
            <a:chOff x="4692938" y="1805888"/>
            <a:chExt cx="506734" cy="942935"/>
          </a:xfrm>
        </p:grpSpPr>
        <p:sp>
          <p:nvSpPr>
            <p:cNvPr id="5254" name="Freeform: Shape 5253">
              <a:extLst>
                <a:ext uri="{FF2B5EF4-FFF2-40B4-BE49-F238E27FC236}">
                  <a16:creationId xmlns:a16="http://schemas.microsoft.com/office/drawing/2014/main" id="{85066E97-0717-4A25-A570-0EA76B702C39}"/>
                </a:ext>
              </a:extLst>
            </p:cNvPr>
            <p:cNvSpPr/>
            <p:nvPr/>
          </p:nvSpPr>
          <p:spPr>
            <a:xfrm>
              <a:off x="4741344"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55" name="Freeform: Shape 5254">
              <a:extLst>
                <a:ext uri="{FF2B5EF4-FFF2-40B4-BE49-F238E27FC236}">
                  <a16:creationId xmlns:a16="http://schemas.microsoft.com/office/drawing/2014/main" id="{5F69F028-F17C-4265-8858-2B0595C366BF}"/>
                </a:ext>
              </a:extLst>
            </p:cNvPr>
            <p:cNvSpPr/>
            <p:nvPr/>
          </p:nvSpPr>
          <p:spPr>
            <a:xfrm>
              <a:off x="4795499"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56" name="Freeform: Shape 5255">
              <a:extLst>
                <a:ext uri="{FF2B5EF4-FFF2-40B4-BE49-F238E27FC236}">
                  <a16:creationId xmlns:a16="http://schemas.microsoft.com/office/drawing/2014/main" id="{5BF4E2C5-3612-4B1E-A630-4E002E1838FC}"/>
                </a:ext>
              </a:extLst>
            </p:cNvPr>
            <p:cNvSpPr/>
            <p:nvPr/>
          </p:nvSpPr>
          <p:spPr>
            <a:xfrm>
              <a:off x="4843268"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57" name="Freeform: Shape 5256">
              <a:extLst>
                <a:ext uri="{FF2B5EF4-FFF2-40B4-BE49-F238E27FC236}">
                  <a16:creationId xmlns:a16="http://schemas.microsoft.com/office/drawing/2014/main" id="{41E85ABF-2868-4086-A848-ED0779878579}"/>
                </a:ext>
              </a:extLst>
            </p:cNvPr>
            <p:cNvSpPr/>
            <p:nvPr/>
          </p:nvSpPr>
          <p:spPr>
            <a:xfrm>
              <a:off x="4893396"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58" name="Freeform: Shape 5257">
              <a:extLst>
                <a:ext uri="{FF2B5EF4-FFF2-40B4-BE49-F238E27FC236}">
                  <a16:creationId xmlns:a16="http://schemas.microsoft.com/office/drawing/2014/main" id="{7B43BBFE-E011-4846-88F1-DFB8352F2ADE}"/>
                </a:ext>
              </a:extLst>
            </p:cNvPr>
            <p:cNvSpPr/>
            <p:nvPr/>
          </p:nvSpPr>
          <p:spPr>
            <a:xfrm>
              <a:off x="4941304"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59" name="Freeform: Shape 5258">
              <a:extLst>
                <a:ext uri="{FF2B5EF4-FFF2-40B4-BE49-F238E27FC236}">
                  <a16:creationId xmlns:a16="http://schemas.microsoft.com/office/drawing/2014/main" id="{83799829-ED78-4420-961B-5E3B7EB81CA8}"/>
                </a:ext>
              </a:extLst>
            </p:cNvPr>
            <p:cNvSpPr/>
            <p:nvPr/>
          </p:nvSpPr>
          <p:spPr>
            <a:xfrm>
              <a:off x="4987128"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60" name="Freeform: Shape 5259">
              <a:extLst>
                <a:ext uri="{FF2B5EF4-FFF2-40B4-BE49-F238E27FC236}">
                  <a16:creationId xmlns:a16="http://schemas.microsoft.com/office/drawing/2014/main" id="{F903087D-6A72-49E8-9111-888FB2634035}"/>
                </a:ext>
              </a:extLst>
            </p:cNvPr>
            <p:cNvSpPr/>
            <p:nvPr/>
          </p:nvSpPr>
          <p:spPr>
            <a:xfrm>
              <a:off x="5039201"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61" name="Freeform: Shape 5260">
              <a:extLst>
                <a:ext uri="{FF2B5EF4-FFF2-40B4-BE49-F238E27FC236}">
                  <a16:creationId xmlns:a16="http://schemas.microsoft.com/office/drawing/2014/main" id="{49D59C84-0768-4B1F-834A-65E4920ECBB7}"/>
                </a:ext>
              </a:extLst>
            </p:cNvPr>
            <p:cNvSpPr/>
            <p:nvPr/>
          </p:nvSpPr>
          <p:spPr>
            <a:xfrm>
              <a:off x="5085025"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62" name="Freeform: Shape 5261">
              <a:extLst>
                <a:ext uri="{FF2B5EF4-FFF2-40B4-BE49-F238E27FC236}">
                  <a16:creationId xmlns:a16="http://schemas.microsoft.com/office/drawing/2014/main" id="{EBCEA2AD-0F17-48EB-B3B7-39DB8720418E}"/>
                </a:ext>
              </a:extLst>
            </p:cNvPr>
            <p:cNvSpPr/>
            <p:nvPr/>
          </p:nvSpPr>
          <p:spPr>
            <a:xfrm>
              <a:off x="5126327"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263" name="Group 5262">
              <a:extLst>
                <a:ext uri="{FF2B5EF4-FFF2-40B4-BE49-F238E27FC236}">
                  <a16:creationId xmlns:a16="http://schemas.microsoft.com/office/drawing/2014/main" id="{46F89EC6-9694-4957-844B-15A745C15BCF}"/>
                </a:ext>
              </a:extLst>
            </p:cNvPr>
            <p:cNvGrpSpPr/>
            <p:nvPr/>
          </p:nvGrpSpPr>
          <p:grpSpPr>
            <a:xfrm>
              <a:off x="4692938" y="2033317"/>
              <a:ext cx="506734" cy="715506"/>
              <a:chOff x="664078" y="1946983"/>
              <a:chExt cx="506734" cy="715506"/>
            </a:xfrm>
          </p:grpSpPr>
          <p:sp>
            <p:nvSpPr>
              <p:cNvPr id="5264" name="Rectangle: Rounded Corners 5263">
                <a:extLst>
                  <a:ext uri="{FF2B5EF4-FFF2-40B4-BE49-F238E27FC236}">
                    <a16:creationId xmlns:a16="http://schemas.microsoft.com/office/drawing/2014/main" id="{41B9E9D3-ADEC-44B1-91D5-17DC844FDCF0}"/>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265" name="Oval 5264">
                <a:extLst>
                  <a:ext uri="{FF2B5EF4-FFF2-40B4-BE49-F238E27FC236}">
                    <a16:creationId xmlns:a16="http://schemas.microsoft.com/office/drawing/2014/main" id="{86DC328E-990B-45E9-81AD-926F315BAA50}"/>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809" name="Dendritic Cell">
            <a:extLst>
              <a:ext uri="{FF2B5EF4-FFF2-40B4-BE49-F238E27FC236}">
                <a16:creationId xmlns:a16="http://schemas.microsoft.com/office/drawing/2014/main" id="{60B920A1-7EC1-41BA-B0C4-2BC80077AFA5}"/>
              </a:ext>
            </a:extLst>
          </p:cNvPr>
          <p:cNvGrpSpPr/>
          <p:nvPr/>
        </p:nvGrpSpPr>
        <p:grpSpPr>
          <a:xfrm>
            <a:off x="3256427" y="1703572"/>
            <a:ext cx="626238" cy="929106"/>
            <a:chOff x="2755356" y="1735922"/>
            <a:chExt cx="1027000" cy="1511046"/>
          </a:xfrm>
        </p:grpSpPr>
        <p:sp>
          <p:nvSpPr>
            <p:cNvPr id="5810" name="Freeform: Shape 5809">
              <a:extLst>
                <a:ext uri="{FF2B5EF4-FFF2-40B4-BE49-F238E27FC236}">
                  <a16:creationId xmlns:a16="http://schemas.microsoft.com/office/drawing/2014/main" id="{0189C8D7-7E66-4B3C-84B2-1F7A3077B627}"/>
                </a:ext>
              </a:extLst>
            </p:cNvPr>
            <p:cNvSpPr/>
            <p:nvPr/>
          </p:nvSpPr>
          <p:spPr>
            <a:xfrm>
              <a:off x="2755356" y="1735922"/>
              <a:ext cx="1027000" cy="1511046"/>
            </a:xfrm>
            <a:custGeom>
              <a:avLst/>
              <a:gdLst>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16769 w 1034979"/>
                <a:gd name="connsiteY25" fmla="*/ 896457 h 1509906"/>
                <a:gd name="connsiteX26" fmla="*/ 111054 w 1034979"/>
                <a:gd name="connsiteY26" fmla="*/ 890742 h 1509906"/>
                <a:gd name="connsiteX27" fmla="*/ 101529 w 1034979"/>
                <a:gd name="connsiteY27" fmla="*/ 873597 h 1509906"/>
                <a:gd name="connsiteX28" fmla="*/ 84384 w 1034979"/>
                <a:gd name="connsiteY28" fmla="*/ 865977 h 1509906"/>
                <a:gd name="connsiteX29" fmla="*/ 78669 w 1034979"/>
                <a:gd name="connsiteY29" fmla="*/ 864072 h 1509906"/>
                <a:gd name="connsiteX30" fmla="*/ 59619 w 1034979"/>
                <a:gd name="connsiteY30" fmla="*/ 867882 h 1509906"/>
                <a:gd name="connsiteX31" fmla="*/ 53904 w 1034979"/>
                <a:gd name="connsiteY31" fmla="*/ 871692 h 1509906"/>
                <a:gd name="connsiteX32" fmla="*/ 50094 w 1034979"/>
                <a:gd name="connsiteY32" fmla="*/ 877407 h 1509906"/>
                <a:gd name="connsiteX33" fmla="*/ 46284 w 1034979"/>
                <a:gd name="connsiteY33" fmla="*/ 888837 h 1509906"/>
                <a:gd name="connsiteX34" fmla="*/ 50094 w 1034979"/>
                <a:gd name="connsiteY34" fmla="*/ 926937 h 1509906"/>
                <a:gd name="connsiteX35" fmla="*/ 53904 w 1034979"/>
                <a:gd name="connsiteY35" fmla="*/ 932652 h 1509906"/>
                <a:gd name="connsiteX36" fmla="*/ 59619 w 1034979"/>
                <a:gd name="connsiteY36" fmla="*/ 936462 h 1509906"/>
                <a:gd name="connsiteX37" fmla="*/ 63429 w 1034979"/>
                <a:gd name="connsiteY37" fmla="*/ 942177 h 1509906"/>
                <a:gd name="connsiteX38" fmla="*/ 80574 w 1034979"/>
                <a:gd name="connsiteY38" fmla="*/ 951702 h 1509906"/>
                <a:gd name="connsiteX39" fmla="*/ 103434 w 1034979"/>
                <a:gd name="connsiteY39" fmla="*/ 953607 h 1509906"/>
                <a:gd name="connsiteX40" fmla="*/ 124389 w 1034979"/>
                <a:gd name="connsiteY40" fmla="*/ 959322 h 1509906"/>
                <a:gd name="connsiteX41" fmla="*/ 130104 w 1034979"/>
                <a:gd name="connsiteY41" fmla="*/ 961227 h 1509906"/>
                <a:gd name="connsiteX42" fmla="*/ 135819 w 1034979"/>
                <a:gd name="connsiteY42" fmla="*/ 966942 h 1509906"/>
                <a:gd name="connsiteX43" fmla="*/ 143439 w 1034979"/>
                <a:gd name="connsiteY43" fmla="*/ 968847 h 1509906"/>
                <a:gd name="connsiteX44" fmla="*/ 166299 w 1034979"/>
                <a:gd name="connsiteY44" fmla="*/ 972657 h 1509906"/>
                <a:gd name="connsiteX45" fmla="*/ 191064 w 1034979"/>
                <a:gd name="connsiteY45" fmla="*/ 978372 h 1509906"/>
                <a:gd name="connsiteX46" fmla="*/ 208209 w 1034979"/>
                <a:gd name="connsiteY46" fmla="*/ 984087 h 1509906"/>
                <a:gd name="connsiteX47" fmla="*/ 213924 w 1034979"/>
                <a:gd name="connsiteY47" fmla="*/ 985992 h 1509906"/>
                <a:gd name="connsiteX48" fmla="*/ 229164 w 1034979"/>
                <a:gd name="connsiteY48" fmla="*/ 989802 h 1509906"/>
                <a:gd name="connsiteX49" fmla="*/ 248214 w 1034979"/>
                <a:gd name="connsiteY49" fmla="*/ 995517 h 1509906"/>
                <a:gd name="connsiteX50" fmla="*/ 253929 w 1034979"/>
                <a:gd name="connsiteY50" fmla="*/ 999327 h 1509906"/>
                <a:gd name="connsiteX51" fmla="*/ 267264 w 1034979"/>
                <a:gd name="connsiteY51" fmla="*/ 1014567 h 1509906"/>
                <a:gd name="connsiteX52" fmla="*/ 272979 w 1034979"/>
                <a:gd name="connsiteY52" fmla="*/ 1033617 h 1509906"/>
                <a:gd name="connsiteX53" fmla="*/ 274884 w 1034979"/>
                <a:gd name="connsiteY53" fmla="*/ 1039332 h 1509906"/>
                <a:gd name="connsiteX54" fmla="*/ 276789 w 1034979"/>
                <a:gd name="connsiteY54" fmla="*/ 1045047 h 1509906"/>
                <a:gd name="connsiteX55" fmla="*/ 278694 w 1034979"/>
                <a:gd name="connsiteY55" fmla="*/ 1069812 h 1509906"/>
                <a:gd name="connsiteX56" fmla="*/ 280599 w 1034979"/>
                <a:gd name="connsiteY56" fmla="*/ 1075527 h 1509906"/>
                <a:gd name="connsiteX57" fmla="*/ 278694 w 1034979"/>
                <a:gd name="connsiteY57" fmla="*/ 1094577 h 1509906"/>
                <a:gd name="connsiteX58" fmla="*/ 276789 w 1034979"/>
                <a:gd name="connsiteY58" fmla="*/ 1104102 h 1509906"/>
                <a:gd name="connsiteX59" fmla="*/ 263454 w 1034979"/>
                <a:gd name="connsiteY59" fmla="*/ 1117437 h 1509906"/>
                <a:gd name="connsiteX60" fmla="*/ 252024 w 1034979"/>
                <a:gd name="connsiteY60" fmla="*/ 1125057 h 1509906"/>
                <a:gd name="connsiteX61" fmla="*/ 240594 w 1034979"/>
                <a:gd name="connsiteY61" fmla="*/ 1128867 h 1509906"/>
                <a:gd name="connsiteX62" fmla="*/ 126294 w 1034979"/>
                <a:gd name="connsiteY62" fmla="*/ 1128867 h 1509906"/>
                <a:gd name="connsiteX63" fmla="*/ 120579 w 1034979"/>
                <a:gd name="connsiteY63" fmla="*/ 1130772 h 1509906"/>
                <a:gd name="connsiteX64" fmla="*/ 105339 w 1034979"/>
                <a:gd name="connsiteY64" fmla="*/ 1132677 h 1509906"/>
                <a:gd name="connsiteX65" fmla="*/ 88194 w 1034979"/>
                <a:gd name="connsiteY65" fmla="*/ 1138392 h 1509906"/>
                <a:gd name="connsiteX66" fmla="*/ 82479 w 1034979"/>
                <a:gd name="connsiteY66" fmla="*/ 1140297 h 1509906"/>
                <a:gd name="connsiteX67" fmla="*/ 76764 w 1034979"/>
                <a:gd name="connsiteY67" fmla="*/ 1144107 h 1509906"/>
                <a:gd name="connsiteX68" fmla="*/ 65334 w 1034979"/>
                <a:gd name="connsiteY68" fmla="*/ 1146012 h 1509906"/>
                <a:gd name="connsiteX69" fmla="*/ 27234 w 1034979"/>
                <a:gd name="connsiteY69" fmla="*/ 1147917 h 1509906"/>
                <a:gd name="connsiteX70" fmla="*/ 15804 w 1034979"/>
                <a:gd name="connsiteY70" fmla="*/ 1153632 h 1509906"/>
                <a:gd name="connsiteX71" fmla="*/ 6279 w 1034979"/>
                <a:gd name="connsiteY71" fmla="*/ 1163157 h 1509906"/>
                <a:gd name="connsiteX72" fmla="*/ 4374 w 1034979"/>
                <a:gd name="connsiteY72" fmla="*/ 1168872 h 1509906"/>
                <a:gd name="connsiteX73" fmla="*/ 564 w 1034979"/>
                <a:gd name="connsiteY73" fmla="*/ 1174587 h 1509906"/>
                <a:gd name="connsiteX74" fmla="*/ 6279 w 1034979"/>
                <a:gd name="connsiteY74" fmla="*/ 1206972 h 1509906"/>
                <a:gd name="connsiteX75" fmla="*/ 11994 w 1034979"/>
                <a:gd name="connsiteY75" fmla="*/ 1210782 h 1509906"/>
                <a:gd name="connsiteX76" fmla="*/ 17709 w 1034979"/>
                <a:gd name="connsiteY76" fmla="*/ 1212687 h 1509906"/>
                <a:gd name="connsiteX77" fmla="*/ 145344 w 1034979"/>
                <a:gd name="connsiteY77" fmla="*/ 1210782 h 1509906"/>
                <a:gd name="connsiteX78" fmla="*/ 152964 w 1034979"/>
                <a:gd name="connsiteY78" fmla="*/ 1208877 h 1509906"/>
                <a:gd name="connsiteX79" fmla="*/ 303459 w 1034979"/>
                <a:gd name="connsiteY79" fmla="*/ 1203162 h 1509906"/>
                <a:gd name="connsiteX80" fmla="*/ 318699 w 1034979"/>
                <a:gd name="connsiteY80" fmla="*/ 1210782 h 1509906"/>
                <a:gd name="connsiteX81" fmla="*/ 330129 w 1034979"/>
                <a:gd name="connsiteY81" fmla="*/ 1216497 h 1509906"/>
                <a:gd name="connsiteX82" fmla="*/ 333939 w 1034979"/>
                <a:gd name="connsiteY82" fmla="*/ 1222212 h 1509906"/>
                <a:gd name="connsiteX83" fmla="*/ 339654 w 1034979"/>
                <a:gd name="connsiteY83" fmla="*/ 1224117 h 1509906"/>
                <a:gd name="connsiteX84" fmla="*/ 351084 w 1034979"/>
                <a:gd name="connsiteY84" fmla="*/ 1231737 h 1509906"/>
                <a:gd name="connsiteX85" fmla="*/ 356799 w 1034979"/>
                <a:gd name="connsiteY85" fmla="*/ 1235547 h 1509906"/>
                <a:gd name="connsiteX86" fmla="*/ 360609 w 1034979"/>
                <a:gd name="connsiteY86" fmla="*/ 1241262 h 1509906"/>
                <a:gd name="connsiteX87" fmla="*/ 366324 w 1034979"/>
                <a:gd name="connsiteY87" fmla="*/ 1252692 h 1509906"/>
                <a:gd name="connsiteX88" fmla="*/ 362514 w 1034979"/>
                <a:gd name="connsiteY88" fmla="*/ 1279362 h 1509906"/>
                <a:gd name="connsiteX89" fmla="*/ 358704 w 1034979"/>
                <a:gd name="connsiteY89" fmla="*/ 1285077 h 1509906"/>
                <a:gd name="connsiteX90" fmla="*/ 356799 w 1034979"/>
                <a:gd name="connsiteY90" fmla="*/ 1290792 h 1509906"/>
                <a:gd name="connsiteX91" fmla="*/ 352989 w 1034979"/>
                <a:gd name="connsiteY91" fmla="*/ 1296507 h 1509906"/>
                <a:gd name="connsiteX92" fmla="*/ 351084 w 1034979"/>
                <a:gd name="connsiteY92" fmla="*/ 1302222 h 1509906"/>
                <a:gd name="connsiteX93" fmla="*/ 347274 w 1034979"/>
                <a:gd name="connsiteY93" fmla="*/ 1307937 h 1509906"/>
                <a:gd name="connsiteX94" fmla="*/ 330129 w 1034979"/>
                <a:gd name="connsiteY94" fmla="*/ 1374612 h 1509906"/>
                <a:gd name="connsiteX95" fmla="*/ 328224 w 1034979"/>
                <a:gd name="connsiteY95" fmla="*/ 1426047 h 1509906"/>
                <a:gd name="connsiteX96" fmla="*/ 330129 w 1034979"/>
                <a:gd name="connsiteY96" fmla="*/ 1450812 h 1509906"/>
                <a:gd name="connsiteX97" fmla="*/ 332034 w 1034979"/>
                <a:gd name="connsiteY97" fmla="*/ 1456527 h 1509906"/>
                <a:gd name="connsiteX98" fmla="*/ 335844 w 1034979"/>
                <a:gd name="connsiteY98" fmla="*/ 1460337 h 1509906"/>
                <a:gd name="connsiteX99" fmla="*/ 364419 w 1034979"/>
                <a:gd name="connsiteY99" fmla="*/ 1506057 h 1509906"/>
                <a:gd name="connsiteX100" fmla="*/ 387279 w 1034979"/>
                <a:gd name="connsiteY100" fmla="*/ 1507962 h 1509906"/>
                <a:gd name="connsiteX101" fmla="*/ 392994 w 1034979"/>
                <a:gd name="connsiteY101" fmla="*/ 1502247 h 1509906"/>
                <a:gd name="connsiteX102" fmla="*/ 394899 w 1034979"/>
                <a:gd name="connsiteY102" fmla="*/ 1490817 h 1509906"/>
                <a:gd name="connsiteX103" fmla="*/ 396804 w 1034979"/>
                <a:gd name="connsiteY103" fmla="*/ 1485102 h 1509906"/>
                <a:gd name="connsiteX104" fmla="*/ 398709 w 1034979"/>
                <a:gd name="connsiteY104" fmla="*/ 1467957 h 1509906"/>
                <a:gd name="connsiteX105" fmla="*/ 400614 w 1034979"/>
                <a:gd name="connsiteY105" fmla="*/ 1454622 h 1509906"/>
                <a:gd name="connsiteX106" fmla="*/ 404424 w 1034979"/>
                <a:gd name="connsiteY106" fmla="*/ 1397472 h 1509906"/>
                <a:gd name="connsiteX107" fmla="*/ 410139 w 1034979"/>
                <a:gd name="connsiteY107" fmla="*/ 1386042 h 1509906"/>
                <a:gd name="connsiteX108" fmla="*/ 413949 w 1034979"/>
                <a:gd name="connsiteY108" fmla="*/ 1372707 h 1509906"/>
                <a:gd name="connsiteX109" fmla="*/ 415854 w 1034979"/>
                <a:gd name="connsiteY109" fmla="*/ 1366992 h 1509906"/>
                <a:gd name="connsiteX110" fmla="*/ 417759 w 1034979"/>
                <a:gd name="connsiteY110" fmla="*/ 1353657 h 1509906"/>
                <a:gd name="connsiteX111" fmla="*/ 421569 w 1034979"/>
                <a:gd name="connsiteY111" fmla="*/ 1342227 h 1509906"/>
                <a:gd name="connsiteX112" fmla="*/ 427284 w 1034979"/>
                <a:gd name="connsiteY112" fmla="*/ 1328892 h 1509906"/>
                <a:gd name="connsiteX113" fmla="*/ 436809 w 1034979"/>
                <a:gd name="connsiteY113" fmla="*/ 1317462 h 1509906"/>
                <a:gd name="connsiteX114" fmla="*/ 450144 w 1034979"/>
                <a:gd name="connsiteY114" fmla="*/ 1302222 h 1509906"/>
                <a:gd name="connsiteX115" fmla="*/ 457764 w 1034979"/>
                <a:gd name="connsiteY115" fmla="*/ 1290792 h 1509906"/>
                <a:gd name="connsiteX116" fmla="*/ 461574 w 1034979"/>
                <a:gd name="connsiteY116" fmla="*/ 1279362 h 1509906"/>
                <a:gd name="connsiteX117" fmla="*/ 465384 w 1034979"/>
                <a:gd name="connsiteY117" fmla="*/ 1264122 h 1509906"/>
                <a:gd name="connsiteX118" fmla="*/ 467289 w 1034979"/>
                <a:gd name="connsiteY118" fmla="*/ 1258407 h 1509906"/>
                <a:gd name="connsiteX119" fmla="*/ 507294 w 1034979"/>
                <a:gd name="connsiteY119" fmla="*/ 1252692 h 1509906"/>
                <a:gd name="connsiteX120" fmla="*/ 535869 w 1034979"/>
                <a:gd name="connsiteY120" fmla="*/ 1243167 h 1509906"/>
                <a:gd name="connsiteX121" fmla="*/ 541584 w 1034979"/>
                <a:gd name="connsiteY121" fmla="*/ 1241262 h 1509906"/>
                <a:gd name="connsiteX122" fmla="*/ 547299 w 1034979"/>
                <a:gd name="connsiteY122" fmla="*/ 1239357 h 1509906"/>
                <a:gd name="connsiteX123" fmla="*/ 554919 w 1034979"/>
                <a:gd name="connsiteY123" fmla="*/ 1237452 h 1509906"/>
                <a:gd name="connsiteX124" fmla="*/ 573969 w 1034979"/>
                <a:gd name="connsiteY124" fmla="*/ 1229832 h 1509906"/>
                <a:gd name="connsiteX125" fmla="*/ 585399 w 1034979"/>
                <a:gd name="connsiteY125" fmla="*/ 1226022 h 1509906"/>
                <a:gd name="connsiteX126" fmla="*/ 720654 w 1034979"/>
                <a:gd name="connsiteY126" fmla="*/ 1309842 h 1509906"/>
                <a:gd name="connsiteX127" fmla="*/ 733989 w 1034979"/>
                <a:gd name="connsiteY127" fmla="*/ 1319367 h 1509906"/>
                <a:gd name="connsiteX128" fmla="*/ 743514 w 1034979"/>
                <a:gd name="connsiteY128" fmla="*/ 1321272 h 1509906"/>
                <a:gd name="connsiteX129" fmla="*/ 749229 w 1034979"/>
                <a:gd name="connsiteY129" fmla="*/ 1323177 h 1509906"/>
                <a:gd name="connsiteX130" fmla="*/ 762564 w 1034979"/>
                <a:gd name="connsiteY130" fmla="*/ 1328892 h 1509906"/>
                <a:gd name="connsiteX131" fmla="*/ 777804 w 1034979"/>
                <a:gd name="connsiteY131" fmla="*/ 1326987 h 1509906"/>
                <a:gd name="connsiteX132" fmla="*/ 789234 w 1034979"/>
                <a:gd name="connsiteY132" fmla="*/ 1321272 h 1509906"/>
                <a:gd name="connsiteX133" fmla="*/ 794949 w 1034979"/>
                <a:gd name="connsiteY133" fmla="*/ 1319367 h 1509906"/>
                <a:gd name="connsiteX134" fmla="*/ 802569 w 1034979"/>
                <a:gd name="connsiteY134" fmla="*/ 1302222 h 1509906"/>
                <a:gd name="connsiteX135" fmla="*/ 800664 w 1034979"/>
                <a:gd name="connsiteY135" fmla="*/ 1277457 h 1509906"/>
                <a:gd name="connsiteX136" fmla="*/ 798759 w 1034979"/>
                <a:gd name="connsiteY136" fmla="*/ 1271742 h 1509906"/>
                <a:gd name="connsiteX137" fmla="*/ 796854 w 1034979"/>
                <a:gd name="connsiteY137" fmla="*/ 1264122 h 1509906"/>
                <a:gd name="connsiteX138" fmla="*/ 783519 w 1034979"/>
                <a:gd name="connsiteY138" fmla="*/ 1246977 h 1509906"/>
                <a:gd name="connsiteX139" fmla="*/ 773994 w 1034979"/>
                <a:gd name="connsiteY139" fmla="*/ 1241262 h 1509906"/>
                <a:gd name="connsiteX140" fmla="*/ 648264 w 1034979"/>
                <a:gd name="connsiteY140" fmla="*/ 1149822 h 1509906"/>
                <a:gd name="connsiteX141" fmla="*/ 644454 w 1034979"/>
                <a:gd name="connsiteY141" fmla="*/ 1132677 h 1509906"/>
                <a:gd name="connsiteX142" fmla="*/ 646359 w 1034979"/>
                <a:gd name="connsiteY142" fmla="*/ 1125057 h 1509906"/>
                <a:gd name="connsiteX143" fmla="*/ 650169 w 1034979"/>
                <a:gd name="connsiteY143" fmla="*/ 1107912 h 1509906"/>
                <a:gd name="connsiteX144" fmla="*/ 653979 w 1034979"/>
                <a:gd name="connsiteY144" fmla="*/ 1102197 h 1509906"/>
                <a:gd name="connsiteX145" fmla="*/ 655884 w 1034979"/>
                <a:gd name="connsiteY145" fmla="*/ 1096482 h 1509906"/>
                <a:gd name="connsiteX146" fmla="*/ 661599 w 1034979"/>
                <a:gd name="connsiteY146" fmla="*/ 1094577 h 1509906"/>
                <a:gd name="connsiteX147" fmla="*/ 671124 w 1034979"/>
                <a:gd name="connsiteY147" fmla="*/ 1083147 h 1509906"/>
                <a:gd name="connsiteX148" fmla="*/ 724464 w 1034979"/>
                <a:gd name="connsiteY148" fmla="*/ 1075527 h 1509906"/>
                <a:gd name="connsiteX149" fmla="*/ 842574 w 1034979"/>
                <a:gd name="connsiteY149" fmla="*/ 1077432 h 1509906"/>
                <a:gd name="connsiteX150" fmla="*/ 871149 w 1034979"/>
                <a:gd name="connsiteY150" fmla="*/ 1079337 h 1509906"/>
                <a:gd name="connsiteX151" fmla="*/ 899724 w 1034979"/>
                <a:gd name="connsiteY151" fmla="*/ 1085052 h 1509906"/>
                <a:gd name="connsiteX152" fmla="*/ 922584 w 1034979"/>
                <a:gd name="connsiteY152" fmla="*/ 1088862 h 1509906"/>
                <a:gd name="connsiteX153" fmla="*/ 951159 w 1034979"/>
                <a:gd name="connsiteY153" fmla="*/ 1094577 h 1509906"/>
                <a:gd name="connsiteX154" fmla="*/ 956874 w 1034979"/>
                <a:gd name="connsiteY154" fmla="*/ 1094577 h 1509906"/>
                <a:gd name="connsiteX155" fmla="*/ 1002594 w 1034979"/>
                <a:gd name="connsiteY155" fmla="*/ 1092672 h 1509906"/>
                <a:gd name="connsiteX156" fmla="*/ 1031169 w 1034979"/>
                <a:gd name="connsiteY156" fmla="*/ 1085052 h 1509906"/>
                <a:gd name="connsiteX157" fmla="*/ 1034979 w 1034979"/>
                <a:gd name="connsiteY157" fmla="*/ 1079337 h 1509906"/>
                <a:gd name="connsiteX158" fmla="*/ 1033074 w 1034979"/>
                <a:gd name="connsiteY158" fmla="*/ 1060287 h 1509906"/>
                <a:gd name="connsiteX159" fmla="*/ 1027359 w 1034979"/>
                <a:gd name="connsiteY159" fmla="*/ 1056477 h 1509906"/>
                <a:gd name="connsiteX160" fmla="*/ 1012119 w 1034979"/>
                <a:gd name="connsiteY160" fmla="*/ 1054572 h 1509906"/>
                <a:gd name="connsiteX161" fmla="*/ 1006404 w 1034979"/>
                <a:gd name="connsiteY161" fmla="*/ 1052667 h 1509906"/>
                <a:gd name="connsiteX162" fmla="*/ 998784 w 1034979"/>
                <a:gd name="connsiteY162" fmla="*/ 1050762 h 1509906"/>
                <a:gd name="connsiteX163" fmla="*/ 987354 w 1034979"/>
                <a:gd name="connsiteY163" fmla="*/ 1043142 h 1509906"/>
                <a:gd name="connsiteX164" fmla="*/ 975924 w 1034979"/>
                <a:gd name="connsiteY164" fmla="*/ 1039332 h 1509906"/>
                <a:gd name="connsiteX165" fmla="*/ 970209 w 1034979"/>
                <a:gd name="connsiteY165" fmla="*/ 1037427 h 1509906"/>
                <a:gd name="connsiteX166" fmla="*/ 962589 w 1034979"/>
                <a:gd name="connsiteY166" fmla="*/ 1035522 h 1509906"/>
                <a:gd name="connsiteX167" fmla="*/ 956874 w 1034979"/>
                <a:gd name="connsiteY167" fmla="*/ 1033617 h 1509906"/>
                <a:gd name="connsiteX168" fmla="*/ 935919 w 1034979"/>
                <a:gd name="connsiteY168" fmla="*/ 1027902 h 1509906"/>
                <a:gd name="connsiteX169" fmla="*/ 930204 w 1034979"/>
                <a:gd name="connsiteY169" fmla="*/ 1025997 h 1509906"/>
                <a:gd name="connsiteX170" fmla="*/ 825429 w 1034979"/>
                <a:gd name="connsiteY170" fmla="*/ 1027902 h 1509906"/>
                <a:gd name="connsiteX171" fmla="*/ 819714 w 1034979"/>
                <a:gd name="connsiteY171" fmla="*/ 1029807 h 1509906"/>
                <a:gd name="connsiteX172" fmla="*/ 730179 w 1034979"/>
                <a:gd name="connsiteY172" fmla="*/ 1031712 h 1509906"/>
                <a:gd name="connsiteX173" fmla="*/ 716844 w 1034979"/>
                <a:gd name="connsiteY173" fmla="*/ 1035522 h 1509906"/>
                <a:gd name="connsiteX174" fmla="*/ 695889 w 1034979"/>
                <a:gd name="connsiteY174" fmla="*/ 1037427 h 1509906"/>
                <a:gd name="connsiteX175" fmla="*/ 669219 w 1034979"/>
                <a:gd name="connsiteY175" fmla="*/ 1039332 h 1509906"/>
                <a:gd name="connsiteX176" fmla="*/ 669219 w 1034979"/>
                <a:gd name="connsiteY176" fmla="*/ 1039332 h 1509906"/>
                <a:gd name="connsiteX177" fmla="*/ 646359 w 1034979"/>
                <a:gd name="connsiteY177" fmla="*/ 1043142 h 1509906"/>
                <a:gd name="connsiteX178" fmla="*/ 642549 w 1034979"/>
                <a:gd name="connsiteY178" fmla="*/ 1031712 h 1509906"/>
                <a:gd name="connsiteX179" fmla="*/ 640644 w 1034979"/>
                <a:gd name="connsiteY179" fmla="*/ 1025997 h 1509906"/>
                <a:gd name="connsiteX180" fmla="*/ 642549 w 1034979"/>
                <a:gd name="connsiteY180" fmla="*/ 1008852 h 1509906"/>
                <a:gd name="connsiteX181" fmla="*/ 644454 w 1034979"/>
                <a:gd name="connsiteY181" fmla="*/ 1003137 h 1509906"/>
                <a:gd name="connsiteX182" fmla="*/ 661599 w 1034979"/>
                <a:gd name="connsiteY182" fmla="*/ 993612 h 1509906"/>
                <a:gd name="connsiteX183" fmla="*/ 673029 w 1034979"/>
                <a:gd name="connsiteY183" fmla="*/ 985992 h 1509906"/>
                <a:gd name="connsiteX184" fmla="*/ 674934 w 1034979"/>
                <a:gd name="connsiteY184" fmla="*/ 980277 h 1509906"/>
                <a:gd name="connsiteX185" fmla="*/ 680649 w 1034979"/>
                <a:gd name="connsiteY185" fmla="*/ 978372 h 1509906"/>
                <a:gd name="connsiteX186" fmla="*/ 686364 w 1034979"/>
                <a:gd name="connsiteY186" fmla="*/ 974562 h 1509906"/>
                <a:gd name="connsiteX187" fmla="*/ 695889 w 1034979"/>
                <a:gd name="connsiteY187" fmla="*/ 965037 h 1509906"/>
                <a:gd name="connsiteX188" fmla="*/ 705414 w 1034979"/>
                <a:gd name="connsiteY188" fmla="*/ 953607 h 1509906"/>
                <a:gd name="connsiteX189" fmla="*/ 716844 w 1034979"/>
                <a:gd name="connsiteY189" fmla="*/ 945987 h 1509906"/>
                <a:gd name="connsiteX190" fmla="*/ 732084 w 1034979"/>
                <a:gd name="connsiteY190" fmla="*/ 932652 h 1509906"/>
                <a:gd name="connsiteX191" fmla="*/ 741609 w 1034979"/>
                <a:gd name="connsiteY191" fmla="*/ 921222 h 1509906"/>
                <a:gd name="connsiteX192" fmla="*/ 753039 w 1034979"/>
                <a:gd name="connsiteY192" fmla="*/ 911697 h 1509906"/>
                <a:gd name="connsiteX193" fmla="*/ 758754 w 1034979"/>
                <a:gd name="connsiteY193" fmla="*/ 900267 h 1509906"/>
                <a:gd name="connsiteX194" fmla="*/ 760659 w 1034979"/>
                <a:gd name="connsiteY194" fmla="*/ 894552 h 1509906"/>
                <a:gd name="connsiteX195" fmla="*/ 766374 w 1034979"/>
                <a:gd name="connsiteY195" fmla="*/ 883122 h 1509906"/>
                <a:gd name="connsiteX196" fmla="*/ 764469 w 1034979"/>
                <a:gd name="connsiteY196" fmla="*/ 867882 h 1509906"/>
                <a:gd name="connsiteX197" fmla="*/ 758754 w 1034979"/>
                <a:gd name="connsiteY197" fmla="*/ 865977 h 1509906"/>
                <a:gd name="connsiteX198" fmla="*/ 737799 w 1034979"/>
                <a:gd name="connsiteY198" fmla="*/ 867882 h 1509906"/>
                <a:gd name="connsiteX199" fmla="*/ 732084 w 1034979"/>
                <a:gd name="connsiteY199" fmla="*/ 871692 h 1509906"/>
                <a:gd name="connsiteX200" fmla="*/ 720654 w 1034979"/>
                <a:gd name="connsiteY200" fmla="*/ 875502 h 1509906"/>
                <a:gd name="connsiteX201" fmla="*/ 716844 w 1034979"/>
                <a:gd name="connsiteY201" fmla="*/ 881217 h 1509906"/>
                <a:gd name="connsiteX202" fmla="*/ 711129 w 1034979"/>
                <a:gd name="connsiteY202" fmla="*/ 883122 h 1509906"/>
                <a:gd name="connsiteX203" fmla="*/ 705414 w 1034979"/>
                <a:gd name="connsiteY203" fmla="*/ 886932 h 1509906"/>
                <a:gd name="connsiteX204" fmla="*/ 699699 w 1034979"/>
                <a:gd name="connsiteY204" fmla="*/ 892647 h 1509906"/>
                <a:gd name="connsiteX205" fmla="*/ 692079 w 1034979"/>
                <a:gd name="connsiteY205" fmla="*/ 896457 h 1509906"/>
                <a:gd name="connsiteX206" fmla="*/ 650169 w 1034979"/>
                <a:gd name="connsiteY206" fmla="*/ 925032 h 1509906"/>
                <a:gd name="connsiteX207" fmla="*/ 636834 w 1034979"/>
                <a:gd name="connsiteY207" fmla="*/ 936462 h 1509906"/>
                <a:gd name="connsiteX208" fmla="*/ 627309 w 1034979"/>
                <a:gd name="connsiteY208" fmla="*/ 953607 h 1509906"/>
                <a:gd name="connsiteX209" fmla="*/ 602544 w 1034979"/>
                <a:gd name="connsiteY209" fmla="*/ 959322 h 1509906"/>
                <a:gd name="connsiteX210" fmla="*/ 589209 w 1034979"/>
                <a:gd name="connsiteY210" fmla="*/ 963132 h 1509906"/>
                <a:gd name="connsiteX211" fmla="*/ 573969 w 1034979"/>
                <a:gd name="connsiteY211" fmla="*/ 961227 h 1509906"/>
                <a:gd name="connsiteX212" fmla="*/ 562539 w 1034979"/>
                <a:gd name="connsiteY212" fmla="*/ 957417 h 1509906"/>
                <a:gd name="connsiteX213" fmla="*/ 551109 w 1034979"/>
                <a:gd name="connsiteY213" fmla="*/ 953607 h 1509906"/>
                <a:gd name="connsiteX214" fmla="*/ 539679 w 1034979"/>
                <a:gd name="connsiteY214" fmla="*/ 949797 h 1509906"/>
                <a:gd name="connsiteX215" fmla="*/ 533964 w 1034979"/>
                <a:gd name="connsiteY215" fmla="*/ 947892 h 1509906"/>
                <a:gd name="connsiteX216" fmla="*/ 528249 w 1034979"/>
                <a:gd name="connsiteY216" fmla="*/ 944082 h 1509906"/>
                <a:gd name="connsiteX217" fmla="*/ 516819 w 1034979"/>
                <a:gd name="connsiteY217" fmla="*/ 938367 h 1509906"/>
                <a:gd name="connsiteX218" fmla="*/ 509199 w 1034979"/>
                <a:gd name="connsiteY218" fmla="*/ 926937 h 1509906"/>
                <a:gd name="connsiteX219" fmla="*/ 505389 w 1034979"/>
                <a:gd name="connsiteY219" fmla="*/ 905982 h 1509906"/>
                <a:gd name="connsiteX220" fmla="*/ 507294 w 1034979"/>
                <a:gd name="connsiteY220" fmla="*/ 841212 h 1509906"/>
                <a:gd name="connsiteX221" fmla="*/ 513009 w 1034979"/>
                <a:gd name="connsiteY221" fmla="*/ 827877 h 1509906"/>
                <a:gd name="connsiteX222" fmla="*/ 503484 w 1034979"/>
                <a:gd name="connsiteY222" fmla="*/ 351627 h 1509906"/>
                <a:gd name="connsiteX223" fmla="*/ 499674 w 1034979"/>
                <a:gd name="connsiteY223" fmla="*/ 60162 h 1509906"/>
                <a:gd name="connsiteX224" fmla="*/ 490149 w 1034979"/>
                <a:gd name="connsiteY224" fmla="*/ 33492 h 1509906"/>
                <a:gd name="connsiteX225" fmla="*/ 488244 w 1034979"/>
                <a:gd name="connsiteY225" fmla="*/ 27777 h 1509906"/>
                <a:gd name="connsiteX226" fmla="*/ 484434 w 1034979"/>
                <a:gd name="connsiteY226" fmla="*/ 22062 h 1509906"/>
                <a:gd name="connsiteX227" fmla="*/ 478719 w 1034979"/>
                <a:gd name="connsiteY227" fmla="*/ 10632 h 1509906"/>
                <a:gd name="connsiteX228" fmla="*/ 473004 w 1034979"/>
                <a:gd name="connsiteY228" fmla="*/ 6822 h 1509906"/>
                <a:gd name="connsiteX229" fmla="*/ 469194 w 1034979"/>
                <a:gd name="connsiteY229" fmla="*/ 1107 h 1509906"/>
                <a:gd name="connsiteX230" fmla="*/ 429189 w 1034979"/>
                <a:gd name="connsiteY230" fmla="*/ 4917 h 1509906"/>
                <a:gd name="connsiteX231" fmla="*/ 421569 w 1034979"/>
                <a:gd name="connsiteY231" fmla="*/ 16347 h 1509906"/>
                <a:gd name="connsiteX232" fmla="*/ 417759 w 1034979"/>
                <a:gd name="connsiteY232" fmla="*/ 22062 h 1509906"/>
                <a:gd name="connsiteX233" fmla="*/ 419664 w 1034979"/>
                <a:gd name="connsiteY233" fmla="*/ 54447 h 1509906"/>
                <a:gd name="connsiteX234" fmla="*/ 423474 w 1034979"/>
                <a:gd name="connsiteY234" fmla="*/ 65877 h 1509906"/>
                <a:gd name="connsiteX235" fmla="*/ 425379 w 1034979"/>
                <a:gd name="connsiteY235" fmla="*/ 71592 h 1509906"/>
                <a:gd name="connsiteX236" fmla="*/ 425379 w 1034979"/>
                <a:gd name="connsiteY236" fmla="*/ 77307 h 1509906"/>
                <a:gd name="connsiteX237" fmla="*/ 429189 w 1034979"/>
                <a:gd name="connsiteY237" fmla="*/ 231612 h 1509906"/>
                <a:gd name="connsiteX238" fmla="*/ 440619 w 1034979"/>
                <a:gd name="connsiteY238" fmla="*/ 414492 h 1509906"/>
                <a:gd name="connsiteX239" fmla="*/ 425379 w 1034979"/>
                <a:gd name="connsiteY239" fmla="*/ 711672 h 1509906"/>
                <a:gd name="connsiteX240" fmla="*/ 417759 w 1034979"/>
                <a:gd name="connsiteY240" fmla="*/ 839307 h 1509906"/>
                <a:gd name="connsiteX241" fmla="*/ 413949 w 1034979"/>
                <a:gd name="connsiteY241" fmla="*/ 856452 h 1509906"/>
                <a:gd name="connsiteX242" fmla="*/ 417759 w 1034979"/>
                <a:gd name="connsiteY242" fmla="*/ 877407 h 1509906"/>
                <a:gd name="connsiteX243" fmla="*/ 421569 w 1034979"/>
                <a:gd name="connsiteY243" fmla="*/ 883122 h 1509906"/>
                <a:gd name="connsiteX244" fmla="*/ 425379 w 1034979"/>
                <a:gd name="connsiteY244" fmla="*/ 894552 h 1509906"/>
                <a:gd name="connsiteX245" fmla="*/ 423474 w 1034979"/>
                <a:gd name="connsiteY245" fmla="*/ 921222 h 1509906"/>
                <a:gd name="connsiteX246" fmla="*/ 417759 w 1034979"/>
                <a:gd name="connsiteY246" fmla="*/ 923127 h 1509906"/>
                <a:gd name="connsiteX247" fmla="*/ 412044 w 1034979"/>
                <a:gd name="connsiteY247" fmla="*/ 926937 h 1509906"/>
                <a:gd name="connsiteX248" fmla="*/ 421569 w 1034979"/>
                <a:gd name="connsiteY24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16769 w 1034979"/>
                <a:gd name="connsiteY25" fmla="*/ 896457 h 1509906"/>
                <a:gd name="connsiteX26" fmla="*/ 111054 w 1034979"/>
                <a:gd name="connsiteY26" fmla="*/ 890742 h 1509906"/>
                <a:gd name="connsiteX27" fmla="*/ 101529 w 1034979"/>
                <a:gd name="connsiteY27" fmla="*/ 873597 h 1509906"/>
                <a:gd name="connsiteX28" fmla="*/ 84384 w 1034979"/>
                <a:gd name="connsiteY28" fmla="*/ 865977 h 1509906"/>
                <a:gd name="connsiteX29" fmla="*/ 78669 w 1034979"/>
                <a:gd name="connsiteY29" fmla="*/ 864072 h 1509906"/>
                <a:gd name="connsiteX30" fmla="*/ 59619 w 1034979"/>
                <a:gd name="connsiteY30" fmla="*/ 867882 h 1509906"/>
                <a:gd name="connsiteX31" fmla="*/ 53904 w 1034979"/>
                <a:gd name="connsiteY31" fmla="*/ 871692 h 1509906"/>
                <a:gd name="connsiteX32" fmla="*/ 50094 w 1034979"/>
                <a:gd name="connsiteY32" fmla="*/ 877407 h 1509906"/>
                <a:gd name="connsiteX33" fmla="*/ 46284 w 1034979"/>
                <a:gd name="connsiteY33" fmla="*/ 888837 h 1509906"/>
                <a:gd name="connsiteX34" fmla="*/ 50094 w 1034979"/>
                <a:gd name="connsiteY34" fmla="*/ 926937 h 1509906"/>
                <a:gd name="connsiteX35" fmla="*/ 53904 w 1034979"/>
                <a:gd name="connsiteY35" fmla="*/ 932652 h 1509906"/>
                <a:gd name="connsiteX36" fmla="*/ 59619 w 1034979"/>
                <a:gd name="connsiteY36" fmla="*/ 936462 h 1509906"/>
                <a:gd name="connsiteX37" fmla="*/ 63429 w 1034979"/>
                <a:gd name="connsiteY37" fmla="*/ 942177 h 1509906"/>
                <a:gd name="connsiteX38" fmla="*/ 80574 w 1034979"/>
                <a:gd name="connsiteY38" fmla="*/ 951702 h 1509906"/>
                <a:gd name="connsiteX39" fmla="*/ 103434 w 1034979"/>
                <a:gd name="connsiteY39" fmla="*/ 953607 h 1509906"/>
                <a:gd name="connsiteX40" fmla="*/ 124389 w 1034979"/>
                <a:gd name="connsiteY40" fmla="*/ 959322 h 1509906"/>
                <a:gd name="connsiteX41" fmla="*/ 130104 w 1034979"/>
                <a:gd name="connsiteY41" fmla="*/ 961227 h 1509906"/>
                <a:gd name="connsiteX42" fmla="*/ 135819 w 1034979"/>
                <a:gd name="connsiteY42" fmla="*/ 966942 h 1509906"/>
                <a:gd name="connsiteX43" fmla="*/ 143439 w 1034979"/>
                <a:gd name="connsiteY43" fmla="*/ 968847 h 1509906"/>
                <a:gd name="connsiteX44" fmla="*/ 166299 w 1034979"/>
                <a:gd name="connsiteY44" fmla="*/ 972657 h 1509906"/>
                <a:gd name="connsiteX45" fmla="*/ 191064 w 1034979"/>
                <a:gd name="connsiteY45" fmla="*/ 978372 h 1509906"/>
                <a:gd name="connsiteX46" fmla="*/ 208209 w 1034979"/>
                <a:gd name="connsiteY46" fmla="*/ 984087 h 1509906"/>
                <a:gd name="connsiteX47" fmla="*/ 213924 w 1034979"/>
                <a:gd name="connsiteY47" fmla="*/ 985992 h 1509906"/>
                <a:gd name="connsiteX48" fmla="*/ 229164 w 1034979"/>
                <a:gd name="connsiteY48" fmla="*/ 989802 h 1509906"/>
                <a:gd name="connsiteX49" fmla="*/ 248214 w 1034979"/>
                <a:gd name="connsiteY49" fmla="*/ 995517 h 1509906"/>
                <a:gd name="connsiteX50" fmla="*/ 253929 w 1034979"/>
                <a:gd name="connsiteY50" fmla="*/ 999327 h 1509906"/>
                <a:gd name="connsiteX51" fmla="*/ 267264 w 1034979"/>
                <a:gd name="connsiteY51" fmla="*/ 1014567 h 1509906"/>
                <a:gd name="connsiteX52" fmla="*/ 272979 w 1034979"/>
                <a:gd name="connsiteY52" fmla="*/ 1033617 h 1509906"/>
                <a:gd name="connsiteX53" fmla="*/ 274884 w 1034979"/>
                <a:gd name="connsiteY53" fmla="*/ 1039332 h 1509906"/>
                <a:gd name="connsiteX54" fmla="*/ 276789 w 1034979"/>
                <a:gd name="connsiteY54" fmla="*/ 1045047 h 1509906"/>
                <a:gd name="connsiteX55" fmla="*/ 278694 w 1034979"/>
                <a:gd name="connsiteY55" fmla="*/ 1069812 h 1509906"/>
                <a:gd name="connsiteX56" fmla="*/ 280599 w 1034979"/>
                <a:gd name="connsiteY56" fmla="*/ 1075527 h 1509906"/>
                <a:gd name="connsiteX57" fmla="*/ 278694 w 1034979"/>
                <a:gd name="connsiteY57" fmla="*/ 1094577 h 1509906"/>
                <a:gd name="connsiteX58" fmla="*/ 276789 w 1034979"/>
                <a:gd name="connsiteY58" fmla="*/ 1104102 h 1509906"/>
                <a:gd name="connsiteX59" fmla="*/ 263454 w 1034979"/>
                <a:gd name="connsiteY59" fmla="*/ 1117437 h 1509906"/>
                <a:gd name="connsiteX60" fmla="*/ 252024 w 1034979"/>
                <a:gd name="connsiteY60" fmla="*/ 1125057 h 1509906"/>
                <a:gd name="connsiteX61" fmla="*/ 240594 w 1034979"/>
                <a:gd name="connsiteY61" fmla="*/ 1128867 h 1509906"/>
                <a:gd name="connsiteX62" fmla="*/ 126294 w 1034979"/>
                <a:gd name="connsiteY62" fmla="*/ 1128867 h 1509906"/>
                <a:gd name="connsiteX63" fmla="*/ 120579 w 1034979"/>
                <a:gd name="connsiteY63" fmla="*/ 1130772 h 1509906"/>
                <a:gd name="connsiteX64" fmla="*/ 105339 w 1034979"/>
                <a:gd name="connsiteY64" fmla="*/ 1132677 h 1509906"/>
                <a:gd name="connsiteX65" fmla="*/ 88194 w 1034979"/>
                <a:gd name="connsiteY65" fmla="*/ 1138392 h 1509906"/>
                <a:gd name="connsiteX66" fmla="*/ 82479 w 1034979"/>
                <a:gd name="connsiteY66" fmla="*/ 1140297 h 1509906"/>
                <a:gd name="connsiteX67" fmla="*/ 76764 w 1034979"/>
                <a:gd name="connsiteY67" fmla="*/ 1144107 h 1509906"/>
                <a:gd name="connsiteX68" fmla="*/ 65334 w 1034979"/>
                <a:gd name="connsiteY68" fmla="*/ 1146012 h 1509906"/>
                <a:gd name="connsiteX69" fmla="*/ 27234 w 1034979"/>
                <a:gd name="connsiteY69" fmla="*/ 1147917 h 1509906"/>
                <a:gd name="connsiteX70" fmla="*/ 15804 w 1034979"/>
                <a:gd name="connsiteY70" fmla="*/ 1153632 h 1509906"/>
                <a:gd name="connsiteX71" fmla="*/ 6279 w 1034979"/>
                <a:gd name="connsiteY71" fmla="*/ 1163157 h 1509906"/>
                <a:gd name="connsiteX72" fmla="*/ 4374 w 1034979"/>
                <a:gd name="connsiteY72" fmla="*/ 1168872 h 1509906"/>
                <a:gd name="connsiteX73" fmla="*/ 564 w 1034979"/>
                <a:gd name="connsiteY73" fmla="*/ 1174587 h 1509906"/>
                <a:gd name="connsiteX74" fmla="*/ 6279 w 1034979"/>
                <a:gd name="connsiteY74" fmla="*/ 1206972 h 1509906"/>
                <a:gd name="connsiteX75" fmla="*/ 11994 w 1034979"/>
                <a:gd name="connsiteY75" fmla="*/ 1210782 h 1509906"/>
                <a:gd name="connsiteX76" fmla="*/ 17709 w 1034979"/>
                <a:gd name="connsiteY76" fmla="*/ 1212687 h 1509906"/>
                <a:gd name="connsiteX77" fmla="*/ 145344 w 1034979"/>
                <a:gd name="connsiteY77" fmla="*/ 1210782 h 1509906"/>
                <a:gd name="connsiteX78" fmla="*/ 152964 w 1034979"/>
                <a:gd name="connsiteY78" fmla="*/ 1208877 h 1509906"/>
                <a:gd name="connsiteX79" fmla="*/ 303459 w 1034979"/>
                <a:gd name="connsiteY79" fmla="*/ 1203162 h 1509906"/>
                <a:gd name="connsiteX80" fmla="*/ 318699 w 1034979"/>
                <a:gd name="connsiteY80" fmla="*/ 1210782 h 1509906"/>
                <a:gd name="connsiteX81" fmla="*/ 330129 w 1034979"/>
                <a:gd name="connsiteY81" fmla="*/ 1216497 h 1509906"/>
                <a:gd name="connsiteX82" fmla="*/ 333939 w 1034979"/>
                <a:gd name="connsiteY82" fmla="*/ 1222212 h 1509906"/>
                <a:gd name="connsiteX83" fmla="*/ 339654 w 1034979"/>
                <a:gd name="connsiteY83" fmla="*/ 1224117 h 1509906"/>
                <a:gd name="connsiteX84" fmla="*/ 351084 w 1034979"/>
                <a:gd name="connsiteY84" fmla="*/ 1231737 h 1509906"/>
                <a:gd name="connsiteX85" fmla="*/ 356799 w 1034979"/>
                <a:gd name="connsiteY85" fmla="*/ 1235547 h 1509906"/>
                <a:gd name="connsiteX86" fmla="*/ 360609 w 1034979"/>
                <a:gd name="connsiteY86" fmla="*/ 1241262 h 1509906"/>
                <a:gd name="connsiteX87" fmla="*/ 366324 w 1034979"/>
                <a:gd name="connsiteY87" fmla="*/ 1252692 h 1509906"/>
                <a:gd name="connsiteX88" fmla="*/ 362514 w 1034979"/>
                <a:gd name="connsiteY88" fmla="*/ 1279362 h 1509906"/>
                <a:gd name="connsiteX89" fmla="*/ 358704 w 1034979"/>
                <a:gd name="connsiteY89" fmla="*/ 1285077 h 1509906"/>
                <a:gd name="connsiteX90" fmla="*/ 356799 w 1034979"/>
                <a:gd name="connsiteY90" fmla="*/ 1290792 h 1509906"/>
                <a:gd name="connsiteX91" fmla="*/ 352989 w 1034979"/>
                <a:gd name="connsiteY91" fmla="*/ 1296507 h 1509906"/>
                <a:gd name="connsiteX92" fmla="*/ 351084 w 1034979"/>
                <a:gd name="connsiteY92" fmla="*/ 1302222 h 1509906"/>
                <a:gd name="connsiteX93" fmla="*/ 347274 w 1034979"/>
                <a:gd name="connsiteY93" fmla="*/ 1307937 h 1509906"/>
                <a:gd name="connsiteX94" fmla="*/ 330129 w 1034979"/>
                <a:gd name="connsiteY94" fmla="*/ 1374612 h 1509906"/>
                <a:gd name="connsiteX95" fmla="*/ 328224 w 1034979"/>
                <a:gd name="connsiteY95" fmla="*/ 1426047 h 1509906"/>
                <a:gd name="connsiteX96" fmla="*/ 330129 w 1034979"/>
                <a:gd name="connsiteY96" fmla="*/ 1450812 h 1509906"/>
                <a:gd name="connsiteX97" fmla="*/ 332034 w 1034979"/>
                <a:gd name="connsiteY97" fmla="*/ 1456527 h 1509906"/>
                <a:gd name="connsiteX98" fmla="*/ 335844 w 1034979"/>
                <a:gd name="connsiteY98" fmla="*/ 1460337 h 1509906"/>
                <a:gd name="connsiteX99" fmla="*/ 364419 w 1034979"/>
                <a:gd name="connsiteY99" fmla="*/ 1506057 h 1509906"/>
                <a:gd name="connsiteX100" fmla="*/ 387279 w 1034979"/>
                <a:gd name="connsiteY100" fmla="*/ 1507962 h 1509906"/>
                <a:gd name="connsiteX101" fmla="*/ 392994 w 1034979"/>
                <a:gd name="connsiteY101" fmla="*/ 1502247 h 1509906"/>
                <a:gd name="connsiteX102" fmla="*/ 394899 w 1034979"/>
                <a:gd name="connsiteY102" fmla="*/ 1490817 h 1509906"/>
                <a:gd name="connsiteX103" fmla="*/ 396804 w 1034979"/>
                <a:gd name="connsiteY103" fmla="*/ 1485102 h 1509906"/>
                <a:gd name="connsiteX104" fmla="*/ 398709 w 1034979"/>
                <a:gd name="connsiteY104" fmla="*/ 1467957 h 1509906"/>
                <a:gd name="connsiteX105" fmla="*/ 400614 w 1034979"/>
                <a:gd name="connsiteY105" fmla="*/ 1454622 h 1509906"/>
                <a:gd name="connsiteX106" fmla="*/ 404424 w 1034979"/>
                <a:gd name="connsiteY106" fmla="*/ 1397472 h 1509906"/>
                <a:gd name="connsiteX107" fmla="*/ 410139 w 1034979"/>
                <a:gd name="connsiteY107" fmla="*/ 1386042 h 1509906"/>
                <a:gd name="connsiteX108" fmla="*/ 413949 w 1034979"/>
                <a:gd name="connsiteY108" fmla="*/ 1372707 h 1509906"/>
                <a:gd name="connsiteX109" fmla="*/ 415854 w 1034979"/>
                <a:gd name="connsiteY109" fmla="*/ 1366992 h 1509906"/>
                <a:gd name="connsiteX110" fmla="*/ 417759 w 1034979"/>
                <a:gd name="connsiteY110" fmla="*/ 1353657 h 1509906"/>
                <a:gd name="connsiteX111" fmla="*/ 421569 w 1034979"/>
                <a:gd name="connsiteY111" fmla="*/ 1342227 h 1509906"/>
                <a:gd name="connsiteX112" fmla="*/ 427284 w 1034979"/>
                <a:gd name="connsiteY112" fmla="*/ 1328892 h 1509906"/>
                <a:gd name="connsiteX113" fmla="*/ 436809 w 1034979"/>
                <a:gd name="connsiteY113" fmla="*/ 1317462 h 1509906"/>
                <a:gd name="connsiteX114" fmla="*/ 450144 w 1034979"/>
                <a:gd name="connsiteY114" fmla="*/ 1302222 h 1509906"/>
                <a:gd name="connsiteX115" fmla="*/ 457764 w 1034979"/>
                <a:gd name="connsiteY115" fmla="*/ 1290792 h 1509906"/>
                <a:gd name="connsiteX116" fmla="*/ 461574 w 1034979"/>
                <a:gd name="connsiteY116" fmla="*/ 1279362 h 1509906"/>
                <a:gd name="connsiteX117" fmla="*/ 465384 w 1034979"/>
                <a:gd name="connsiteY117" fmla="*/ 1264122 h 1509906"/>
                <a:gd name="connsiteX118" fmla="*/ 467289 w 1034979"/>
                <a:gd name="connsiteY118" fmla="*/ 1258407 h 1509906"/>
                <a:gd name="connsiteX119" fmla="*/ 507294 w 1034979"/>
                <a:gd name="connsiteY119" fmla="*/ 1252692 h 1509906"/>
                <a:gd name="connsiteX120" fmla="*/ 535869 w 1034979"/>
                <a:gd name="connsiteY120" fmla="*/ 1243167 h 1509906"/>
                <a:gd name="connsiteX121" fmla="*/ 541584 w 1034979"/>
                <a:gd name="connsiteY121" fmla="*/ 1241262 h 1509906"/>
                <a:gd name="connsiteX122" fmla="*/ 547299 w 1034979"/>
                <a:gd name="connsiteY122" fmla="*/ 1239357 h 1509906"/>
                <a:gd name="connsiteX123" fmla="*/ 554919 w 1034979"/>
                <a:gd name="connsiteY123" fmla="*/ 1237452 h 1509906"/>
                <a:gd name="connsiteX124" fmla="*/ 573969 w 1034979"/>
                <a:gd name="connsiteY124" fmla="*/ 1229832 h 1509906"/>
                <a:gd name="connsiteX125" fmla="*/ 585399 w 1034979"/>
                <a:gd name="connsiteY125" fmla="*/ 1226022 h 1509906"/>
                <a:gd name="connsiteX126" fmla="*/ 720654 w 1034979"/>
                <a:gd name="connsiteY126" fmla="*/ 1309842 h 1509906"/>
                <a:gd name="connsiteX127" fmla="*/ 733989 w 1034979"/>
                <a:gd name="connsiteY127" fmla="*/ 1319367 h 1509906"/>
                <a:gd name="connsiteX128" fmla="*/ 743514 w 1034979"/>
                <a:gd name="connsiteY128" fmla="*/ 1321272 h 1509906"/>
                <a:gd name="connsiteX129" fmla="*/ 749229 w 1034979"/>
                <a:gd name="connsiteY129" fmla="*/ 1323177 h 1509906"/>
                <a:gd name="connsiteX130" fmla="*/ 762564 w 1034979"/>
                <a:gd name="connsiteY130" fmla="*/ 1328892 h 1509906"/>
                <a:gd name="connsiteX131" fmla="*/ 777804 w 1034979"/>
                <a:gd name="connsiteY131" fmla="*/ 1326987 h 1509906"/>
                <a:gd name="connsiteX132" fmla="*/ 789234 w 1034979"/>
                <a:gd name="connsiteY132" fmla="*/ 1321272 h 1509906"/>
                <a:gd name="connsiteX133" fmla="*/ 794949 w 1034979"/>
                <a:gd name="connsiteY133" fmla="*/ 1319367 h 1509906"/>
                <a:gd name="connsiteX134" fmla="*/ 802569 w 1034979"/>
                <a:gd name="connsiteY134" fmla="*/ 1302222 h 1509906"/>
                <a:gd name="connsiteX135" fmla="*/ 800664 w 1034979"/>
                <a:gd name="connsiteY135" fmla="*/ 1277457 h 1509906"/>
                <a:gd name="connsiteX136" fmla="*/ 798759 w 1034979"/>
                <a:gd name="connsiteY136" fmla="*/ 1271742 h 1509906"/>
                <a:gd name="connsiteX137" fmla="*/ 796854 w 1034979"/>
                <a:gd name="connsiteY137" fmla="*/ 1264122 h 1509906"/>
                <a:gd name="connsiteX138" fmla="*/ 783519 w 1034979"/>
                <a:gd name="connsiteY138" fmla="*/ 1246977 h 1509906"/>
                <a:gd name="connsiteX139" fmla="*/ 773994 w 1034979"/>
                <a:gd name="connsiteY139" fmla="*/ 1241262 h 1509906"/>
                <a:gd name="connsiteX140" fmla="*/ 648264 w 1034979"/>
                <a:gd name="connsiteY140" fmla="*/ 1149822 h 1509906"/>
                <a:gd name="connsiteX141" fmla="*/ 644454 w 1034979"/>
                <a:gd name="connsiteY141" fmla="*/ 1132677 h 1509906"/>
                <a:gd name="connsiteX142" fmla="*/ 646359 w 1034979"/>
                <a:gd name="connsiteY142" fmla="*/ 1125057 h 1509906"/>
                <a:gd name="connsiteX143" fmla="*/ 650169 w 1034979"/>
                <a:gd name="connsiteY143" fmla="*/ 1107912 h 1509906"/>
                <a:gd name="connsiteX144" fmla="*/ 653979 w 1034979"/>
                <a:gd name="connsiteY144" fmla="*/ 1102197 h 1509906"/>
                <a:gd name="connsiteX145" fmla="*/ 655884 w 1034979"/>
                <a:gd name="connsiteY145" fmla="*/ 1096482 h 1509906"/>
                <a:gd name="connsiteX146" fmla="*/ 661599 w 1034979"/>
                <a:gd name="connsiteY146" fmla="*/ 1094577 h 1509906"/>
                <a:gd name="connsiteX147" fmla="*/ 671124 w 1034979"/>
                <a:gd name="connsiteY147" fmla="*/ 1083147 h 1509906"/>
                <a:gd name="connsiteX148" fmla="*/ 724464 w 1034979"/>
                <a:gd name="connsiteY148" fmla="*/ 1075527 h 1509906"/>
                <a:gd name="connsiteX149" fmla="*/ 842574 w 1034979"/>
                <a:gd name="connsiteY149" fmla="*/ 1077432 h 1509906"/>
                <a:gd name="connsiteX150" fmla="*/ 871149 w 1034979"/>
                <a:gd name="connsiteY150" fmla="*/ 1079337 h 1509906"/>
                <a:gd name="connsiteX151" fmla="*/ 899724 w 1034979"/>
                <a:gd name="connsiteY151" fmla="*/ 1085052 h 1509906"/>
                <a:gd name="connsiteX152" fmla="*/ 922584 w 1034979"/>
                <a:gd name="connsiteY152" fmla="*/ 1088862 h 1509906"/>
                <a:gd name="connsiteX153" fmla="*/ 951159 w 1034979"/>
                <a:gd name="connsiteY153" fmla="*/ 1094577 h 1509906"/>
                <a:gd name="connsiteX154" fmla="*/ 956874 w 1034979"/>
                <a:gd name="connsiteY154" fmla="*/ 1094577 h 1509906"/>
                <a:gd name="connsiteX155" fmla="*/ 1002594 w 1034979"/>
                <a:gd name="connsiteY155" fmla="*/ 1092672 h 1509906"/>
                <a:gd name="connsiteX156" fmla="*/ 1031169 w 1034979"/>
                <a:gd name="connsiteY156" fmla="*/ 1085052 h 1509906"/>
                <a:gd name="connsiteX157" fmla="*/ 1034979 w 1034979"/>
                <a:gd name="connsiteY157" fmla="*/ 1079337 h 1509906"/>
                <a:gd name="connsiteX158" fmla="*/ 1033074 w 1034979"/>
                <a:gd name="connsiteY158" fmla="*/ 1060287 h 1509906"/>
                <a:gd name="connsiteX159" fmla="*/ 1027359 w 1034979"/>
                <a:gd name="connsiteY159" fmla="*/ 1056477 h 1509906"/>
                <a:gd name="connsiteX160" fmla="*/ 1012119 w 1034979"/>
                <a:gd name="connsiteY160" fmla="*/ 1054572 h 1509906"/>
                <a:gd name="connsiteX161" fmla="*/ 1006404 w 1034979"/>
                <a:gd name="connsiteY161" fmla="*/ 1052667 h 1509906"/>
                <a:gd name="connsiteX162" fmla="*/ 998784 w 1034979"/>
                <a:gd name="connsiteY162" fmla="*/ 1050762 h 1509906"/>
                <a:gd name="connsiteX163" fmla="*/ 987354 w 1034979"/>
                <a:gd name="connsiteY163" fmla="*/ 1043142 h 1509906"/>
                <a:gd name="connsiteX164" fmla="*/ 975924 w 1034979"/>
                <a:gd name="connsiteY164" fmla="*/ 1039332 h 1509906"/>
                <a:gd name="connsiteX165" fmla="*/ 970209 w 1034979"/>
                <a:gd name="connsiteY165" fmla="*/ 1037427 h 1509906"/>
                <a:gd name="connsiteX166" fmla="*/ 962589 w 1034979"/>
                <a:gd name="connsiteY166" fmla="*/ 1035522 h 1509906"/>
                <a:gd name="connsiteX167" fmla="*/ 956874 w 1034979"/>
                <a:gd name="connsiteY167" fmla="*/ 1033617 h 1509906"/>
                <a:gd name="connsiteX168" fmla="*/ 935919 w 1034979"/>
                <a:gd name="connsiteY168" fmla="*/ 1027902 h 1509906"/>
                <a:gd name="connsiteX169" fmla="*/ 930204 w 1034979"/>
                <a:gd name="connsiteY169" fmla="*/ 1025997 h 1509906"/>
                <a:gd name="connsiteX170" fmla="*/ 825429 w 1034979"/>
                <a:gd name="connsiteY170" fmla="*/ 1027902 h 1509906"/>
                <a:gd name="connsiteX171" fmla="*/ 819714 w 1034979"/>
                <a:gd name="connsiteY171" fmla="*/ 1029807 h 1509906"/>
                <a:gd name="connsiteX172" fmla="*/ 730179 w 1034979"/>
                <a:gd name="connsiteY172" fmla="*/ 1031712 h 1509906"/>
                <a:gd name="connsiteX173" fmla="*/ 716844 w 1034979"/>
                <a:gd name="connsiteY173" fmla="*/ 1035522 h 1509906"/>
                <a:gd name="connsiteX174" fmla="*/ 695889 w 1034979"/>
                <a:gd name="connsiteY174" fmla="*/ 1037427 h 1509906"/>
                <a:gd name="connsiteX175" fmla="*/ 669219 w 1034979"/>
                <a:gd name="connsiteY175" fmla="*/ 1039332 h 1509906"/>
                <a:gd name="connsiteX176" fmla="*/ 669219 w 1034979"/>
                <a:gd name="connsiteY176" fmla="*/ 1039332 h 1509906"/>
                <a:gd name="connsiteX177" fmla="*/ 646359 w 1034979"/>
                <a:gd name="connsiteY177" fmla="*/ 1043142 h 1509906"/>
                <a:gd name="connsiteX178" fmla="*/ 642549 w 1034979"/>
                <a:gd name="connsiteY178" fmla="*/ 1031712 h 1509906"/>
                <a:gd name="connsiteX179" fmla="*/ 640644 w 1034979"/>
                <a:gd name="connsiteY179" fmla="*/ 1025997 h 1509906"/>
                <a:gd name="connsiteX180" fmla="*/ 642549 w 1034979"/>
                <a:gd name="connsiteY180" fmla="*/ 1008852 h 1509906"/>
                <a:gd name="connsiteX181" fmla="*/ 644454 w 1034979"/>
                <a:gd name="connsiteY181" fmla="*/ 1003137 h 1509906"/>
                <a:gd name="connsiteX182" fmla="*/ 661599 w 1034979"/>
                <a:gd name="connsiteY182" fmla="*/ 993612 h 1509906"/>
                <a:gd name="connsiteX183" fmla="*/ 673029 w 1034979"/>
                <a:gd name="connsiteY183" fmla="*/ 985992 h 1509906"/>
                <a:gd name="connsiteX184" fmla="*/ 674934 w 1034979"/>
                <a:gd name="connsiteY184" fmla="*/ 980277 h 1509906"/>
                <a:gd name="connsiteX185" fmla="*/ 680649 w 1034979"/>
                <a:gd name="connsiteY185" fmla="*/ 978372 h 1509906"/>
                <a:gd name="connsiteX186" fmla="*/ 686364 w 1034979"/>
                <a:gd name="connsiteY186" fmla="*/ 974562 h 1509906"/>
                <a:gd name="connsiteX187" fmla="*/ 695889 w 1034979"/>
                <a:gd name="connsiteY187" fmla="*/ 965037 h 1509906"/>
                <a:gd name="connsiteX188" fmla="*/ 705414 w 1034979"/>
                <a:gd name="connsiteY188" fmla="*/ 953607 h 1509906"/>
                <a:gd name="connsiteX189" fmla="*/ 716844 w 1034979"/>
                <a:gd name="connsiteY189" fmla="*/ 945987 h 1509906"/>
                <a:gd name="connsiteX190" fmla="*/ 732084 w 1034979"/>
                <a:gd name="connsiteY190" fmla="*/ 932652 h 1509906"/>
                <a:gd name="connsiteX191" fmla="*/ 741609 w 1034979"/>
                <a:gd name="connsiteY191" fmla="*/ 921222 h 1509906"/>
                <a:gd name="connsiteX192" fmla="*/ 753039 w 1034979"/>
                <a:gd name="connsiteY192" fmla="*/ 911697 h 1509906"/>
                <a:gd name="connsiteX193" fmla="*/ 758754 w 1034979"/>
                <a:gd name="connsiteY193" fmla="*/ 900267 h 1509906"/>
                <a:gd name="connsiteX194" fmla="*/ 760659 w 1034979"/>
                <a:gd name="connsiteY194" fmla="*/ 894552 h 1509906"/>
                <a:gd name="connsiteX195" fmla="*/ 766374 w 1034979"/>
                <a:gd name="connsiteY195" fmla="*/ 883122 h 1509906"/>
                <a:gd name="connsiteX196" fmla="*/ 764469 w 1034979"/>
                <a:gd name="connsiteY196" fmla="*/ 867882 h 1509906"/>
                <a:gd name="connsiteX197" fmla="*/ 758754 w 1034979"/>
                <a:gd name="connsiteY197" fmla="*/ 865977 h 1509906"/>
                <a:gd name="connsiteX198" fmla="*/ 737799 w 1034979"/>
                <a:gd name="connsiteY198" fmla="*/ 867882 h 1509906"/>
                <a:gd name="connsiteX199" fmla="*/ 732084 w 1034979"/>
                <a:gd name="connsiteY199" fmla="*/ 871692 h 1509906"/>
                <a:gd name="connsiteX200" fmla="*/ 720654 w 1034979"/>
                <a:gd name="connsiteY200" fmla="*/ 875502 h 1509906"/>
                <a:gd name="connsiteX201" fmla="*/ 716844 w 1034979"/>
                <a:gd name="connsiteY201" fmla="*/ 881217 h 1509906"/>
                <a:gd name="connsiteX202" fmla="*/ 711129 w 1034979"/>
                <a:gd name="connsiteY202" fmla="*/ 883122 h 1509906"/>
                <a:gd name="connsiteX203" fmla="*/ 705414 w 1034979"/>
                <a:gd name="connsiteY203" fmla="*/ 886932 h 1509906"/>
                <a:gd name="connsiteX204" fmla="*/ 699699 w 1034979"/>
                <a:gd name="connsiteY204" fmla="*/ 892647 h 1509906"/>
                <a:gd name="connsiteX205" fmla="*/ 692079 w 1034979"/>
                <a:gd name="connsiteY205" fmla="*/ 896457 h 1509906"/>
                <a:gd name="connsiteX206" fmla="*/ 650169 w 1034979"/>
                <a:gd name="connsiteY206" fmla="*/ 925032 h 1509906"/>
                <a:gd name="connsiteX207" fmla="*/ 636834 w 1034979"/>
                <a:gd name="connsiteY207" fmla="*/ 936462 h 1509906"/>
                <a:gd name="connsiteX208" fmla="*/ 627309 w 1034979"/>
                <a:gd name="connsiteY208" fmla="*/ 953607 h 1509906"/>
                <a:gd name="connsiteX209" fmla="*/ 602544 w 1034979"/>
                <a:gd name="connsiteY209" fmla="*/ 959322 h 1509906"/>
                <a:gd name="connsiteX210" fmla="*/ 589209 w 1034979"/>
                <a:gd name="connsiteY210" fmla="*/ 963132 h 1509906"/>
                <a:gd name="connsiteX211" fmla="*/ 573969 w 1034979"/>
                <a:gd name="connsiteY211" fmla="*/ 961227 h 1509906"/>
                <a:gd name="connsiteX212" fmla="*/ 562539 w 1034979"/>
                <a:gd name="connsiteY212" fmla="*/ 957417 h 1509906"/>
                <a:gd name="connsiteX213" fmla="*/ 551109 w 1034979"/>
                <a:gd name="connsiteY213" fmla="*/ 953607 h 1509906"/>
                <a:gd name="connsiteX214" fmla="*/ 539679 w 1034979"/>
                <a:gd name="connsiteY214" fmla="*/ 949797 h 1509906"/>
                <a:gd name="connsiteX215" fmla="*/ 533964 w 1034979"/>
                <a:gd name="connsiteY215" fmla="*/ 947892 h 1509906"/>
                <a:gd name="connsiteX216" fmla="*/ 528249 w 1034979"/>
                <a:gd name="connsiteY216" fmla="*/ 944082 h 1509906"/>
                <a:gd name="connsiteX217" fmla="*/ 516819 w 1034979"/>
                <a:gd name="connsiteY217" fmla="*/ 938367 h 1509906"/>
                <a:gd name="connsiteX218" fmla="*/ 509199 w 1034979"/>
                <a:gd name="connsiteY218" fmla="*/ 926937 h 1509906"/>
                <a:gd name="connsiteX219" fmla="*/ 505389 w 1034979"/>
                <a:gd name="connsiteY219" fmla="*/ 905982 h 1509906"/>
                <a:gd name="connsiteX220" fmla="*/ 507294 w 1034979"/>
                <a:gd name="connsiteY220" fmla="*/ 841212 h 1509906"/>
                <a:gd name="connsiteX221" fmla="*/ 513009 w 1034979"/>
                <a:gd name="connsiteY221" fmla="*/ 827877 h 1509906"/>
                <a:gd name="connsiteX222" fmla="*/ 503484 w 1034979"/>
                <a:gd name="connsiteY222" fmla="*/ 351627 h 1509906"/>
                <a:gd name="connsiteX223" fmla="*/ 499674 w 1034979"/>
                <a:gd name="connsiteY223" fmla="*/ 60162 h 1509906"/>
                <a:gd name="connsiteX224" fmla="*/ 490149 w 1034979"/>
                <a:gd name="connsiteY224" fmla="*/ 33492 h 1509906"/>
                <a:gd name="connsiteX225" fmla="*/ 488244 w 1034979"/>
                <a:gd name="connsiteY225" fmla="*/ 27777 h 1509906"/>
                <a:gd name="connsiteX226" fmla="*/ 484434 w 1034979"/>
                <a:gd name="connsiteY226" fmla="*/ 22062 h 1509906"/>
                <a:gd name="connsiteX227" fmla="*/ 478719 w 1034979"/>
                <a:gd name="connsiteY227" fmla="*/ 10632 h 1509906"/>
                <a:gd name="connsiteX228" fmla="*/ 473004 w 1034979"/>
                <a:gd name="connsiteY228" fmla="*/ 6822 h 1509906"/>
                <a:gd name="connsiteX229" fmla="*/ 469194 w 1034979"/>
                <a:gd name="connsiteY229" fmla="*/ 1107 h 1509906"/>
                <a:gd name="connsiteX230" fmla="*/ 429189 w 1034979"/>
                <a:gd name="connsiteY230" fmla="*/ 4917 h 1509906"/>
                <a:gd name="connsiteX231" fmla="*/ 421569 w 1034979"/>
                <a:gd name="connsiteY231" fmla="*/ 16347 h 1509906"/>
                <a:gd name="connsiteX232" fmla="*/ 417759 w 1034979"/>
                <a:gd name="connsiteY232" fmla="*/ 22062 h 1509906"/>
                <a:gd name="connsiteX233" fmla="*/ 419664 w 1034979"/>
                <a:gd name="connsiteY233" fmla="*/ 54447 h 1509906"/>
                <a:gd name="connsiteX234" fmla="*/ 423474 w 1034979"/>
                <a:gd name="connsiteY234" fmla="*/ 65877 h 1509906"/>
                <a:gd name="connsiteX235" fmla="*/ 425379 w 1034979"/>
                <a:gd name="connsiteY235" fmla="*/ 71592 h 1509906"/>
                <a:gd name="connsiteX236" fmla="*/ 425379 w 1034979"/>
                <a:gd name="connsiteY236" fmla="*/ 77307 h 1509906"/>
                <a:gd name="connsiteX237" fmla="*/ 429189 w 1034979"/>
                <a:gd name="connsiteY237" fmla="*/ 231612 h 1509906"/>
                <a:gd name="connsiteX238" fmla="*/ 440619 w 1034979"/>
                <a:gd name="connsiteY238" fmla="*/ 414492 h 1509906"/>
                <a:gd name="connsiteX239" fmla="*/ 425379 w 1034979"/>
                <a:gd name="connsiteY239" fmla="*/ 711672 h 1509906"/>
                <a:gd name="connsiteX240" fmla="*/ 417759 w 1034979"/>
                <a:gd name="connsiteY240" fmla="*/ 839307 h 1509906"/>
                <a:gd name="connsiteX241" fmla="*/ 413949 w 1034979"/>
                <a:gd name="connsiteY241" fmla="*/ 856452 h 1509906"/>
                <a:gd name="connsiteX242" fmla="*/ 417759 w 1034979"/>
                <a:gd name="connsiteY242" fmla="*/ 877407 h 1509906"/>
                <a:gd name="connsiteX243" fmla="*/ 421569 w 1034979"/>
                <a:gd name="connsiteY243" fmla="*/ 883122 h 1509906"/>
                <a:gd name="connsiteX244" fmla="*/ 425379 w 1034979"/>
                <a:gd name="connsiteY244" fmla="*/ 894552 h 1509906"/>
                <a:gd name="connsiteX245" fmla="*/ 423474 w 1034979"/>
                <a:gd name="connsiteY245" fmla="*/ 921222 h 1509906"/>
                <a:gd name="connsiteX246" fmla="*/ 417759 w 1034979"/>
                <a:gd name="connsiteY246" fmla="*/ 923127 h 1509906"/>
                <a:gd name="connsiteX247" fmla="*/ 412044 w 1034979"/>
                <a:gd name="connsiteY247" fmla="*/ 926937 h 1509906"/>
                <a:gd name="connsiteX248" fmla="*/ 421569 w 1034979"/>
                <a:gd name="connsiteY24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16769 w 1034979"/>
                <a:gd name="connsiteY24" fmla="*/ 896457 h 1509906"/>
                <a:gd name="connsiteX25" fmla="*/ 111054 w 1034979"/>
                <a:gd name="connsiteY25" fmla="*/ 890742 h 1509906"/>
                <a:gd name="connsiteX26" fmla="*/ 101529 w 1034979"/>
                <a:gd name="connsiteY26" fmla="*/ 873597 h 1509906"/>
                <a:gd name="connsiteX27" fmla="*/ 84384 w 1034979"/>
                <a:gd name="connsiteY27" fmla="*/ 865977 h 1509906"/>
                <a:gd name="connsiteX28" fmla="*/ 78669 w 1034979"/>
                <a:gd name="connsiteY28" fmla="*/ 864072 h 1509906"/>
                <a:gd name="connsiteX29" fmla="*/ 59619 w 1034979"/>
                <a:gd name="connsiteY29" fmla="*/ 867882 h 1509906"/>
                <a:gd name="connsiteX30" fmla="*/ 53904 w 1034979"/>
                <a:gd name="connsiteY30" fmla="*/ 871692 h 1509906"/>
                <a:gd name="connsiteX31" fmla="*/ 50094 w 1034979"/>
                <a:gd name="connsiteY31" fmla="*/ 877407 h 1509906"/>
                <a:gd name="connsiteX32" fmla="*/ 46284 w 1034979"/>
                <a:gd name="connsiteY32" fmla="*/ 888837 h 1509906"/>
                <a:gd name="connsiteX33" fmla="*/ 50094 w 1034979"/>
                <a:gd name="connsiteY33" fmla="*/ 926937 h 1509906"/>
                <a:gd name="connsiteX34" fmla="*/ 53904 w 1034979"/>
                <a:gd name="connsiteY34" fmla="*/ 932652 h 1509906"/>
                <a:gd name="connsiteX35" fmla="*/ 59619 w 1034979"/>
                <a:gd name="connsiteY35" fmla="*/ 936462 h 1509906"/>
                <a:gd name="connsiteX36" fmla="*/ 63429 w 1034979"/>
                <a:gd name="connsiteY36" fmla="*/ 942177 h 1509906"/>
                <a:gd name="connsiteX37" fmla="*/ 80574 w 1034979"/>
                <a:gd name="connsiteY37" fmla="*/ 951702 h 1509906"/>
                <a:gd name="connsiteX38" fmla="*/ 103434 w 1034979"/>
                <a:gd name="connsiteY38" fmla="*/ 953607 h 1509906"/>
                <a:gd name="connsiteX39" fmla="*/ 124389 w 1034979"/>
                <a:gd name="connsiteY39" fmla="*/ 959322 h 1509906"/>
                <a:gd name="connsiteX40" fmla="*/ 130104 w 1034979"/>
                <a:gd name="connsiteY40" fmla="*/ 961227 h 1509906"/>
                <a:gd name="connsiteX41" fmla="*/ 135819 w 1034979"/>
                <a:gd name="connsiteY41" fmla="*/ 966942 h 1509906"/>
                <a:gd name="connsiteX42" fmla="*/ 143439 w 1034979"/>
                <a:gd name="connsiteY42" fmla="*/ 968847 h 1509906"/>
                <a:gd name="connsiteX43" fmla="*/ 166299 w 1034979"/>
                <a:gd name="connsiteY43" fmla="*/ 972657 h 1509906"/>
                <a:gd name="connsiteX44" fmla="*/ 191064 w 1034979"/>
                <a:gd name="connsiteY44" fmla="*/ 978372 h 1509906"/>
                <a:gd name="connsiteX45" fmla="*/ 208209 w 1034979"/>
                <a:gd name="connsiteY45" fmla="*/ 984087 h 1509906"/>
                <a:gd name="connsiteX46" fmla="*/ 213924 w 1034979"/>
                <a:gd name="connsiteY46" fmla="*/ 985992 h 1509906"/>
                <a:gd name="connsiteX47" fmla="*/ 229164 w 1034979"/>
                <a:gd name="connsiteY47" fmla="*/ 989802 h 1509906"/>
                <a:gd name="connsiteX48" fmla="*/ 248214 w 1034979"/>
                <a:gd name="connsiteY48" fmla="*/ 995517 h 1509906"/>
                <a:gd name="connsiteX49" fmla="*/ 253929 w 1034979"/>
                <a:gd name="connsiteY49" fmla="*/ 999327 h 1509906"/>
                <a:gd name="connsiteX50" fmla="*/ 267264 w 1034979"/>
                <a:gd name="connsiteY50" fmla="*/ 1014567 h 1509906"/>
                <a:gd name="connsiteX51" fmla="*/ 272979 w 1034979"/>
                <a:gd name="connsiteY51" fmla="*/ 1033617 h 1509906"/>
                <a:gd name="connsiteX52" fmla="*/ 274884 w 1034979"/>
                <a:gd name="connsiteY52" fmla="*/ 1039332 h 1509906"/>
                <a:gd name="connsiteX53" fmla="*/ 276789 w 1034979"/>
                <a:gd name="connsiteY53" fmla="*/ 1045047 h 1509906"/>
                <a:gd name="connsiteX54" fmla="*/ 278694 w 1034979"/>
                <a:gd name="connsiteY54" fmla="*/ 1069812 h 1509906"/>
                <a:gd name="connsiteX55" fmla="*/ 280599 w 1034979"/>
                <a:gd name="connsiteY55" fmla="*/ 1075527 h 1509906"/>
                <a:gd name="connsiteX56" fmla="*/ 278694 w 1034979"/>
                <a:gd name="connsiteY56" fmla="*/ 1094577 h 1509906"/>
                <a:gd name="connsiteX57" fmla="*/ 276789 w 1034979"/>
                <a:gd name="connsiteY57" fmla="*/ 1104102 h 1509906"/>
                <a:gd name="connsiteX58" fmla="*/ 263454 w 1034979"/>
                <a:gd name="connsiteY58" fmla="*/ 1117437 h 1509906"/>
                <a:gd name="connsiteX59" fmla="*/ 252024 w 1034979"/>
                <a:gd name="connsiteY59" fmla="*/ 1125057 h 1509906"/>
                <a:gd name="connsiteX60" fmla="*/ 240594 w 1034979"/>
                <a:gd name="connsiteY60" fmla="*/ 1128867 h 1509906"/>
                <a:gd name="connsiteX61" fmla="*/ 126294 w 1034979"/>
                <a:gd name="connsiteY61" fmla="*/ 1128867 h 1509906"/>
                <a:gd name="connsiteX62" fmla="*/ 120579 w 1034979"/>
                <a:gd name="connsiteY62" fmla="*/ 1130772 h 1509906"/>
                <a:gd name="connsiteX63" fmla="*/ 105339 w 1034979"/>
                <a:gd name="connsiteY63" fmla="*/ 1132677 h 1509906"/>
                <a:gd name="connsiteX64" fmla="*/ 88194 w 1034979"/>
                <a:gd name="connsiteY64" fmla="*/ 1138392 h 1509906"/>
                <a:gd name="connsiteX65" fmla="*/ 82479 w 1034979"/>
                <a:gd name="connsiteY65" fmla="*/ 1140297 h 1509906"/>
                <a:gd name="connsiteX66" fmla="*/ 76764 w 1034979"/>
                <a:gd name="connsiteY66" fmla="*/ 1144107 h 1509906"/>
                <a:gd name="connsiteX67" fmla="*/ 65334 w 1034979"/>
                <a:gd name="connsiteY67" fmla="*/ 1146012 h 1509906"/>
                <a:gd name="connsiteX68" fmla="*/ 27234 w 1034979"/>
                <a:gd name="connsiteY68" fmla="*/ 1147917 h 1509906"/>
                <a:gd name="connsiteX69" fmla="*/ 15804 w 1034979"/>
                <a:gd name="connsiteY69" fmla="*/ 1153632 h 1509906"/>
                <a:gd name="connsiteX70" fmla="*/ 6279 w 1034979"/>
                <a:gd name="connsiteY70" fmla="*/ 1163157 h 1509906"/>
                <a:gd name="connsiteX71" fmla="*/ 4374 w 1034979"/>
                <a:gd name="connsiteY71" fmla="*/ 1168872 h 1509906"/>
                <a:gd name="connsiteX72" fmla="*/ 564 w 1034979"/>
                <a:gd name="connsiteY72" fmla="*/ 1174587 h 1509906"/>
                <a:gd name="connsiteX73" fmla="*/ 6279 w 1034979"/>
                <a:gd name="connsiteY73" fmla="*/ 1206972 h 1509906"/>
                <a:gd name="connsiteX74" fmla="*/ 11994 w 1034979"/>
                <a:gd name="connsiteY74" fmla="*/ 1210782 h 1509906"/>
                <a:gd name="connsiteX75" fmla="*/ 17709 w 1034979"/>
                <a:gd name="connsiteY75" fmla="*/ 1212687 h 1509906"/>
                <a:gd name="connsiteX76" fmla="*/ 145344 w 1034979"/>
                <a:gd name="connsiteY76" fmla="*/ 1210782 h 1509906"/>
                <a:gd name="connsiteX77" fmla="*/ 152964 w 1034979"/>
                <a:gd name="connsiteY77" fmla="*/ 1208877 h 1509906"/>
                <a:gd name="connsiteX78" fmla="*/ 303459 w 1034979"/>
                <a:gd name="connsiteY78" fmla="*/ 1203162 h 1509906"/>
                <a:gd name="connsiteX79" fmla="*/ 318699 w 1034979"/>
                <a:gd name="connsiteY79" fmla="*/ 1210782 h 1509906"/>
                <a:gd name="connsiteX80" fmla="*/ 330129 w 1034979"/>
                <a:gd name="connsiteY80" fmla="*/ 1216497 h 1509906"/>
                <a:gd name="connsiteX81" fmla="*/ 333939 w 1034979"/>
                <a:gd name="connsiteY81" fmla="*/ 1222212 h 1509906"/>
                <a:gd name="connsiteX82" fmla="*/ 339654 w 1034979"/>
                <a:gd name="connsiteY82" fmla="*/ 1224117 h 1509906"/>
                <a:gd name="connsiteX83" fmla="*/ 351084 w 1034979"/>
                <a:gd name="connsiteY83" fmla="*/ 1231737 h 1509906"/>
                <a:gd name="connsiteX84" fmla="*/ 356799 w 1034979"/>
                <a:gd name="connsiteY84" fmla="*/ 1235547 h 1509906"/>
                <a:gd name="connsiteX85" fmla="*/ 360609 w 1034979"/>
                <a:gd name="connsiteY85" fmla="*/ 1241262 h 1509906"/>
                <a:gd name="connsiteX86" fmla="*/ 366324 w 1034979"/>
                <a:gd name="connsiteY86" fmla="*/ 1252692 h 1509906"/>
                <a:gd name="connsiteX87" fmla="*/ 362514 w 1034979"/>
                <a:gd name="connsiteY87" fmla="*/ 1279362 h 1509906"/>
                <a:gd name="connsiteX88" fmla="*/ 358704 w 1034979"/>
                <a:gd name="connsiteY88" fmla="*/ 1285077 h 1509906"/>
                <a:gd name="connsiteX89" fmla="*/ 356799 w 1034979"/>
                <a:gd name="connsiteY89" fmla="*/ 1290792 h 1509906"/>
                <a:gd name="connsiteX90" fmla="*/ 352989 w 1034979"/>
                <a:gd name="connsiteY90" fmla="*/ 1296507 h 1509906"/>
                <a:gd name="connsiteX91" fmla="*/ 351084 w 1034979"/>
                <a:gd name="connsiteY91" fmla="*/ 1302222 h 1509906"/>
                <a:gd name="connsiteX92" fmla="*/ 347274 w 1034979"/>
                <a:gd name="connsiteY92" fmla="*/ 1307937 h 1509906"/>
                <a:gd name="connsiteX93" fmla="*/ 330129 w 1034979"/>
                <a:gd name="connsiteY93" fmla="*/ 1374612 h 1509906"/>
                <a:gd name="connsiteX94" fmla="*/ 328224 w 1034979"/>
                <a:gd name="connsiteY94" fmla="*/ 1426047 h 1509906"/>
                <a:gd name="connsiteX95" fmla="*/ 330129 w 1034979"/>
                <a:gd name="connsiteY95" fmla="*/ 1450812 h 1509906"/>
                <a:gd name="connsiteX96" fmla="*/ 332034 w 1034979"/>
                <a:gd name="connsiteY96" fmla="*/ 1456527 h 1509906"/>
                <a:gd name="connsiteX97" fmla="*/ 335844 w 1034979"/>
                <a:gd name="connsiteY97" fmla="*/ 1460337 h 1509906"/>
                <a:gd name="connsiteX98" fmla="*/ 364419 w 1034979"/>
                <a:gd name="connsiteY98" fmla="*/ 1506057 h 1509906"/>
                <a:gd name="connsiteX99" fmla="*/ 387279 w 1034979"/>
                <a:gd name="connsiteY99" fmla="*/ 1507962 h 1509906"/>
                <a:gd name="connsiteX100" fmla="*/ 392994 w 1034979"/>
                <a:gd name="connsiteY100" fmla="*/ 1502247 h 1509906"/>
                <a:gd name="connsiteX101" fmla="*/ 394899 w 1034979"/>
                <a:gd name="connsiteY101" fmla="*/ 1490817 h 1509906"/>
                <a:gd name="connsiteX102" fmla="*/ 396804 w 1034979"/>
                <a:gd name="connsiteY102" fmla="*/ 1485102 h 1509906"/>
                <a:gd name="connsiteX103" fmla="*/ 398709 w 1034979"/>
                <a:gd name="connsiteY103" fmla="*/ 1467957 h 1509906"/>
                <a:gd name="connsiteX104" fmla="*/ 400614 w 1034979"/>
                <a:gd name="connsiteY104" fmla="*/ 1454622 h 1509906"/>
                <a:gd name="connsiteX105" fmla="*/ 404424 w 1034979"/>
                <a:gd name="connsiteY105" fmla="*/ 1397472 h 1509906"/>
                <a:gd name="connsiteX106" fmla="*/ 410139 w 1034979"/>
                <a:gd name="connsiteY106" fmla="*/ 1386042 h 1509906"/>
                <a:gd name="connsiteX107" fmla="*/ 413949 w 1034979"/>
                <a:gd name="connsiteY107" fmla="*/ 1372707 h 1509906"/>
                <a:gd name="connsiteX108" fmla="*/ 415854 w 1034979"/>
                <a:gd name="connsiteY108" fmla="*/ 1366992 h 1509906"/>
                <a:gd name="connsiteX109" fmla="*/ 417759 w 1034979"/>
                <a:gd name="connsiteY109" fmla="*/ 1353657 h 1509906"/>
                <a:gd name="connsiteX110" fmla="*/ 421569 w 1034979"/>
                <a:gd name="connsiteY110" fmla="*/ 1342227 h 1509906"/>
                <a:gd name="connsiteX111" fmla="*/ 427284 w 1034979"/>
                <a:gd name="connsiteY111" fmla="*/ 1328892 h 1509906"/>
                <a:gd name="connsiteX112" fmla="*/ 436809 w 1034979"/>
                <a:gd name="connsiteY112" fmla="*/ 1317462 h 1509906"/>
                <a:gd name="connsiteX113" fmla="*/ 450144 w 1034979"/>
                <a:gd name="connsiteY113" fmla="*/ 1302222 h 1509906"/>
                <a:gd name="connsiteX114" fmla="*/ 457764 w 1034979"/>
                <a:gd name="connsiteY114" fmla="*/ 1290792 h 1509906"/>
                <a:gd name="connsiteX115" fmla="*/ 461574 w 1034979"/>
                <a:gd name="connsiteY115" fmla="*/ 1279362 h 1509906"/>
                <a:gd name="connsiteX116" fmla="*/ 465384 w 1034979"/>
                <a:gd name="connsiteY116" fmla="*/ 1264122 h 1509906"/>
                <a:gd name="connsiteX117" fmla="*/ 467289 w 1034979"/>
                <a:gd name="connsiteY117" fmla="*/ 1258407 h 1509906"/>
                <a:gd name="connsiteX118" fmla="*/ 507294 w 1034979"/>
                <a:gd name="connsiteY118" fmla="*/ 1252692 h 1509906"/>
                <a:gd name="connsiteX119" fmla="*/ 535869 w 1034979"/>
                <a:gd name="connsiteY119" fmla="*/ 1243167 h 1509906"/>
                <a:gd name="connsiteX120" fmla="*/ 541584 w 1034979"/>
                <a:gd name="connsiteY120" fmla="*/ 1241262 h 1509906"/>
                <a:gd name="connsiteX121" fmla="*/ 547299 w 1034979"/>
                <a:gd name="connsiteY121" fmla="*/ 1239357 h 1509906"/>
                <a:gd name="connsiteX122" fmla="*/ 554919 w 1034979"/>
                <a:gd name="connsiteY122" fmla="*/ 1237452 h 1509906"/>
                <a:gd name="connsiteX123" fmla="*/ 573969 w 1034979"/>
                <a:gd name="connsiteY123" fmla="*/ 1229832 h 1509906"/>
                <a:gd name="connsiteX124" fmla="*/ 585399 w 1034979"/>
                <a:gd name="connsiteY124" fmla="*/ 1226022 h 1509906"/>
                <a:gd name="connsiteX125" fmla="*/ 720654 w 1034979"/>
                <a:gd name="connsiteY125" fmla="*/ 1309842 h 1509906"/>
                <a:gd name="connsiteX126" fmla="*/ 733989 w 1034979"/>
                <a:gd name="connsiteY126" fmla="*/ 1319367 h 1509906"/>
                <a:gd name="connsiteX127" fmla="*/ 743514 w 1034979"/>
                <a:gd name="connsiteY127" fmla="*/ 1321272 h 1509906"/>
                <a:gd name="connsiteX128" fmla="*/ 749229 w 1034979"/>
                <a:gd name="connsiteY128" fmla="*/ 1323177 h 1509906"/>
                <a:gd name="connsiteX129" fmla="*/ 762564 w 1034979"/>
                <a:gd name="connsiteY129" fmla="*/ 1328892 h 1509906"/>
                <a:gd name="connsiteX130" fmla="*/ 777804 w 1034979"/>
                <a:gd name="connsiteY130" fmla="*/ 1326987 h 1509906"/>
                <a:gd name="connsiteX131" fmla="*/ 789234 w 1034979"/>
                <a:gd name="connsiteY131" fmla="*/ 1321272 h 1509906"/>
                <a:gd name="connsiteX132" fmla="*/ 794949 w 1034979"/>
                <a:gd name="connsiteY132" fmla="*/ 1319367 h 1509906"/>
                <a:gd name="connsiteX133" fmla="*/ 802569 w 1034979"/>
                <a:gd name="connsiteY133" fmla="*/ 1302222 h 1509906"/>
                <a:gd name="connsiteX134" fmla="*/ 800664 w 1034979"/>
                <a:gd name="connsiteY134" fmla="*/ 1277457 h 1509906"/>
                <a:gd name="connsiteX135" fmla="*/ 798759 w 1034979"/>
                <a:gd name="connsiteY135" fmla="*/ 1271742 h 1509906"/>
                <a:gd name="connsiteX136" fmla="*/ 796854 w 1034979"/>
                <a:gd name="connsiteY136" fmla="*/ 1264122 h 1509906"/>
                <a:gd name="connsiteX137" fmla="*/ 783519 w 1034979"/>
                <a:gd name="connsiteY137" fmla="*/ 1246977 h 1509906"/>
                <a:gd name="connsiteX138" fmla="*/ 773994 w 1034979"/>
                <a:gd name="connsiteY138" fmla="*/ 1241262 h 1509906"/>
                <a:gd name="connsiteX139" fmla="*/ 648264 w 1034979"/>
                <a:gd name="connsiteY139" fmla="*/ 1149822 h 1509906"/>
                <a:gd name="connsiteX140" fmla="*/ 644454 w 1034979"/>
                <a:gd name="connsiteY140" fmla="*/ 1132677 h 1509906"/>
                <a:gd name="connsiteX141" fmla="*/ 646359 w 1034979"/>
                <a:gd name="connsiteY141" fmla="*/ 1125057 h 1509906"/>
                <a:gd name="connsiteX142" fmla="*/ 650169 w 1034979"/>
                <a:gd name="connsiteY142" fmla="*/ 1107912 h 1509906"/>
                <a:gd name="connsiteX143" fmla="*/ 653979 w 1034979"/>
                <a:gd name="connsiteY143" fmla="*/ 1102197 h 1509906"/>
                <a:gd name="connsiteX144" fmla="*/ 655884 w 1034979"/>
                <a:gd name="connsiteY144" fmla="*/ 1096482 h 1509906"/>
                <a:gd name="connsiteX145" fmla="*/ 661599 w 1034979"/>
                <a:gd name="connsiteY145" fmla="*/ 1094577 h 1509906"/>
                <a:gd name="connsiteX146" fmla="*/ 671124 w 1034979"/>
                <a:gd name="connsiteY146" fmla="*/ 1083147 h 1509906"/>
                <a:gd name="connsiteX147" fmla="*/ 724464 w 1034979"/>
                <a:gd name="connsiteY147" fmla="*/ 1075527 h 1509906"/>
                <a:gd name="connsiteX148" fmla="*/ 842574 w 1034979"/>
                <a:gd name="connsiteY148" fmla="*/ 1077432 h 1509906"/>
                <a:gd name="connsiteX149" fmla="*/ 871149 w 1034979"/>
                <a:gd name="connsiteY149" fmla="*/ 1079337 h 1509906"/>
                <a:gd name="connsiteX150" fmla="*/ 899724 w 1034979"/>
                <a:gd name="connsiteY150" fmla="*/ 1085052 h 1509906"/>
                <a:gd name="connsiteX151" fmla="*/ 922584 w 1034979"/>
                <a:gd name="connsiteY151" fmla="*/ 1088862 h 1509906"/>
                <a:gd name="connsiteX152" fmla="*/ 951159 w 1034979"/>
                <a:gd name="connsiteY152" fmla="*/ 1094577 h 1509906"/>
                <a:gd name="connsiteX153" fmla="*/ 956874 w 1034979"/>
                <a:gd name="connsiteY153" fmla="*/ 1094577 h 1509906"/>
                <a:gd name="connsiteX154" fmla="*/ 1002594 w 1034979"/>
                <a:gd name="connsiteY154" fmla="*/ 1092672 h 1509906"/>
                <a:gd name="connsiteX155" fmla="*/ 1031169 w 1034979"/>
                <a:gd name="connsiteY155" fmla="*/ 1085052 h 1509906"/>
                <a:gd name="connsiteX156" fmla="*/ 1034979 w 1034979"/>
                <a:gd name="connsiteY156" fmla="*/ 1079337 h 1509906"/>
                <a:gd name="connsiteX157" fmla="*/ 1033074 w 1034979"/>
                <a:gd name="connsiteY157" fmla="*/ 1060287 h 1509906"/>
                <a:gd name="connsiteX158" fmla="*/ 1027359 w 1034979"/>
                <a:gd name="connsiteY158" fmla="*/ 1056477 h 1509906"/>
                <a:gd name="connsiteX159" fmla="*/ 1012119 w 1034979"/>
                <a:gd name="connsiteY159" fmla="*/ 1054572 h 1509906"/>
                <a:gd name="connsiteX160" fmla="*/ 1006404 w 1034979"/>
                <a:gd name="connsiteY160" fmla="*/ 1052667 h 1509906"/>
                <a:gd name="connsiteX161" fmla="*/ 998784 w 1034979"/>
                <a:gd name="connsiteY161" fmla="*/ 1050762 h 1509906"/>
                <a:gd name="connsiteX162" fmla="*/ 987354 w 1034979"/>
                <a:gd name="connsiteY162" fmla="*/ 1043142 h 1509906"/>
                <a:gd name="connsiteX163" fmla="*/ 975924 w 1034979"/>
                <a:gd name="connsiteY163" fmla="*/ 1039332 h 1509906"/>
                <a:gd name="connsiteX164" fmla="*/ 970209 w 1034979"/>
                <a:gd name="connsiteY164" fmla="*/ 1037427 h 1509906"/>
                <a:gd name="connsiteX165" fmla="*/ 962589 w 1034979"/>
                <a:gd name="connsiteY165" fmla="*/ 1035522 h 1509906"/>
                <a:gd name="connsiteX166" fmla="*/ 956874 w 1034979"/>
                <a:gd name="connsiteY166" fmla="*/ 1033617 h 1509906"/>
                <a:gd name="connsiteX167" fmla="*/ 935919 w 1034979"/>
                <a:gd name="connsiteY167" fmla="*/ 1027902 h 1509906"/>
                <a:gd name="connsiteX168" fmla="*/ 930204 w 1034979"/>
                <a:gd name="connsiteY168" fmla="*/ 1025997 h 1509906"/>
                <a:gd name="connsiteX169" fmla="*/ 825429 w 1034979"/>
                <a:gd name="connsiteY169" fmla="*/ 1027902 h 1509906"/>
                <a:gd name="connsiteX170" fmla="*/ 819714 w 1034979"/>
                <a:gd name="connsiteY170" fmla="*/ 1029807 h 1509906"/>
                <a:gd name="connsiteX171" fmla="*/ 730179 w 1034979"/>
                <a:gd name="connsiteY171" fmla="*/ 1031712 h 1509906"/>
                <a:gd name="connsiteX172" fmla="*/ 716844 w 1034979"/>
                <a:gd name="connsiteY172" fmla="*/ 1035522 h 1509906"/>
                <a:gd name="connsiteX173" fmla="*/ 695889 w 1034979"/>
                <a:gd name="connsiteY173" fmla="*/ 1037427 h 1509906"/>
                <a:gd name="connsiteX174" fmla="*/ 669219 w 1034979"/>
                <a:gd name="connsiteY174" fmla="*/ 1039332 h 1509906"/>
                <a:gd name="connsiteX175" fmla="*/ 669219 w 1034979"/>
                <a:gd name="connsiteY175" fmla="*/ 1039332 h 1509906"/>
                <a:gd name="connsiteX176" fmla="*/ 646359 w 1034979"/>
                <a:gd name="connsiteY176" fmla="*/ 1043142 h 1509906"/>
                <a:gd name="connsiteX177" fmla="*/ 642549 w 1034979"/>
                <a:gd name="connsiteY177" fmla="*/ 1031712 h 1509906"/>
                <a:gd name="connsiteX178" fmla="*/ 640644 w 1034979"/>
                <a:gd name="connsiteY178" fmla="*/ 1025997 h 1509906"/>
                <a:gd name="connsiteX179" fmla="*/ 642549 w 1034979"/>
                <a:gd name="connsiteY179" fmla="*/ 1008852 h 1509906"/>
                <a:gd name="connsiteX180" fmla="*/ 644454 w 1034979"/>
                <a:gd name="connsiteY180" fmla="*/ 1003137 h 1509906"/>
                <a:gd name="connsiteX181" fmla="*/ 661599 w 1034979"/>
                <a:gd name="connsiteY181" fmla="*/ 993612 h 1509906"/>
                <a:gd name="connsiteX182" fmla="*/ 673029 w 1034979"/>
                <a:gd name="connsiteY182" fmla="*/ 985992 h 1509906"/>
                <a:gd name="connsiteX183" fmla="*/ 674934 w 1034979"/>
                <a:gd name="connsiteY183" fmla="*/ 980277 h 1509906"/>
                <a:gd name="connsiteX184" fmla="*/ 680649 w 1034979"/>
                <a:gd name="connsiteY184" fmla="*/ 978372 h 1509906"/>
                <a:gd name="connsiteX185" fmla="*/ 686364 w 1034979"/>
                <a:gd name="connsiteY185" fmla="*/ 974562 h 1509906"/>
                <a:gd name="connsiteX186" fmla="*/ 695889 w 1034979"/>
                <a:gd name="connsiteY186" fmla="*/ 965037 h 1509906"/>
                <a:gd name="connsiteX187" fmla="*/ 705414 w 1034979"/>
                <a:gd name="connsiteY187" fmla="*/ 953607 h 1509906"/>
                <a:gd name="connsiteX188" fmla="*/ 716844 w 1034979"/>
                <a:gd name="connsiteY188" fmla="*/ 945987 h 1509906"/>
                <a:gd name="connsiteX189" fmla="*/ 732084 w 1034979"/>
                <a:gd name="connsiteY189" fmla="*/ 932652 h 1509906"/>
                <a:gd name="connsiteX190" fmla="*/ 741609 w 1034979"/>
                <a:gd name="connsiteY190" fmla="*/ 921222 h 1509906"/>
                <a:gd name="connsiteX191" fmla="*/ 753039 w 1034979"/>
                <a:gd name="connsiteY191" fmla="*/ 911697 h 1509906"/>
                <a:gd name="connsiteX192" fmla="*/ 758754 w 1034979"/>
                <a:gd name="connsiteY192" fmla="*/ 900267 h 1509906"/>
                <a:gd name="connsiteX193" fmla="*/ 760659 w 1034979"/>
                <a:gd name="connsiteY193" fmla="*/ 894552 h 1509906"/>
                <a:gd name="connsiteX194" fmla="*/ 766374 w 1034979"/>
                <a:gd name="connsiteY194" fmla="*/ 883122 h 1509906"/>
                <a:gd name="connsiteX195" fmla="*/ 764469 w 1034979"/>
                <a:gd name="connsiteY195" fmla="*/ 867882 h 1509906"/>
                <a:gd name="connsiteX196" fmla="*/ 758754 w 1034979"/>
                <a:gd name="connsiteY196" fmla="*/ 865977 h 1509906"/>
                <a:gd name="connsiteX197" fmla="*/ 737799 w 1034979"/>
                <a:gd name="connsiteY197" fmla="*/ 867882 h 1509906"/>
                <a:gd name="connsiteX198" fmla="*/ 732084 w 1034979"/>
                <a:gd name="connsiteY198" fmla="*/ 871692 h 1509906"/>
                <a:gd name="connsiteX199" fmla="*/ 720654 w 1034979"/>
                <a:gd name="connsiteY199" fmla="*/ 875502 h 1509906"/>
                <a:gd name="connsiteX200" fmla="*/ 716844 w 1034979"/>
                <a:gd name="connsiteY200" fmla="*/ 881217 h 1509906"/>
                <a:gd name="connsiteX201" fmla="*/ 711129 w 1034979"/>
                <a:gd name="connsiteY201" fmla="*/ 883122 h 1509906"/>
                <a:gd name="connsiteX202" fmla="*/ 705414 w 1034979"/>
                <a:gd name="connsiteY202" fmla="*/ 886932 h 1509906"/>
                <a:gd name="connsiteX203" fmla="*/ 699699 w 1034979"/>
                <a:gd name="connsiteY203" fmla="*/ 892647 h 1509906"/>
                <a:gd name="connsiteX204" fmla="*/ 692079 w 1034979"/>
                <a:gd name="connsiteY204" fmla="*/ 896457 h 1509906"/>
                <a:gd name="connsiteX205" fmla="*/ 650169 w 1034979"/>
                <a:gd name="connsiteY205" fmla="*/ 925032 h 1509906"/>
                <a:gd name="connsiteX206" fmla="*/ 636834 w 1034979"/>
                <a:gd name="connsiteY206" fmla="*/ 936462 h 1509906"/>
                <a:gd name="connsiteX207" fmla="*/ 627309 w 1034979"/>
                <a:gd name="connsiteY207" fmla="*/ 953607 h 1509906"/>
                <a:gd name="connsiteX208" fmla="*/ 602544 w 1034979"/>
                <a:gd name="connsiteY208" fmla="*/ 959322 h 1509906"/>
                <a:gd name="connsiteX209" fmla="*/ 589209 w 1034979"/>
                <a:gd name="connsiteY209" fmla="*/ 963132 h 1509906"/>
                <a:gd name="connsiteX210" fmla="*/ 573969 w 1034979"/>
                <a:gd name="connsiteY210" fmla="*/ 961227 h 1509906"/>
                <a:gd name="connsiteX211" fmla="*/ 562539 w 1034979"/>
                <a:gd name="connsiteY211" fmla="*/ 957417 h 1509906"/>
                <a:gd name="connsiteX212" fmla="*/ 551109 w 1034979"/>
                <a:gd name="connsiteY212" fmla="*/ 953607 h 1509906"/>
                <a:gd name="connsiteX213" fmla="*/ 539679 w 1034979"/>
                <a:gd name="connsiteY213" fmla="*/ 949797 h 1509906"/>
                <a:gd name="connsiteX214" fmla="*/ 533964 w 1034979"/>
                <a:gd name="connsiteY214" fmla="*/ 947892 h 1509906"/>
                <a:gd name="connsiteX215" fmla="*/ 528249 w 1034979"/>
                <a:gd name="connsiteY215" fmla="*/ 944082 h 1509906"/>
                <a:gd name="connsiteX216" fmla="*/ 516819 w 1034979"/>
                <a:gd name="connsiteY216" fmla="*/ 938367 h 1509906"/>
                <a:gd name="connsiteX217" fmla="*/ 509199 w 1034979"/>
                <a:gd name="connsiteY217" fmla="*/ 926937 h 1509906"/>
                <a:gd name="connsiteX218" fmla="*/ 505389 w 1034979"/>
                <a:gd name="connsiteY218" fmla="*/ 905982 h 1509906"/>
                <a:gd name="connsiteX219" fmla="*/ 507294 w 1034979"/>
                <a:gd name="connsiteY219" fmla="*/ 841212 h 1509906"/>
                <a:gd name="connsiteX220" fmla="*/ 513009 w 1034979"/>
                <a:gd name="connsiteY220" fmla="*/ 827877 h 1509906"/>
                <a:gd name="connsiteX221" fmla="*/ 503484 w 1034979"/>
                <a:gd name="connsiteY221" fmla="*/ 351627 h 1509906"/>
                <a:gd name="connsiteX222" fmla="*/ 499674 w 1034979"/>
                <a:gd name="connsiteY222" fmla="*/ 60162 h 1509906"/>
                <a:gd name="connsiteX223" fmla="*/ 490149 w 1034979"/>
                <a:gd name="connsiteY223" fmla="*/ 33492 h 1509906"/>
                <a:gd name="connsiteX224" fmla="*/ 488244 w 1034979"/>
                <a:gd name="connsiteY224" fmla="*/ 27777 h 1509906"/>
                <a:gd name="connsiteX225" fmla="*/ 484434 w 1034979"/>
                <a:gd name="connsiteY225" fmla="*/ 22062 h 1509906"/>
                <a:gd name="connsiteX226" fmla="*/ 478719 w 1034979"/>
                <a:gd name="connsiteY226" fmla="*/ 10632 h 1509906"/>
                <a:gd name="connsiteX227" fmla="*/ 473004 w 1034979"/>
                <a:gd name="connsiteY227" fmla="*/ 6822 h 1509906"/>
                <a:gd name="connsiteX228" fmla="*/ 469194 w 1034979"/>
                <a:gd name="connsiteY228" fmla="*/ 1107 h 1509906"/>
                <a:gd name="connsiteX229" fmla="*/ 429189 w 1034979"/>
                <a:gd name="connsiteY229" fmla="*/ 4917 h 1509906"/>
                <a:gd name="connsiteX230" fmla="*/ 421569 w 1034979"/>
                <a:gd name="connsiteY230" fmla="*/ 16347 h 1509906"/>
                <a:gd name="connsiteX231" fmla="*/ 417759 w 1034979"/>
                <a:gd name="connsiteY231" fmla="*/ 22062 h 1509906"/>
                <a:gd name="connsiteX232" fmla="*/ 419664 w 1034979"/>
                <a:gd name="connsiteY232" fmla="*/ 54447 h 1509906"/>
                <a:gd name="connsiteX233" fmla="*/ 423474 w 1034979"/>
                <a:gd name="connsiteY233" fmla="*/ 65877 h 1509906"/>
                <a:gd name="connsiteX234" fmla="*/ 425379 w 1034979"/>
                <a:gd name="connsiteY234" fmla="*/ 71592 h 1509906"/>
                <a:gd name="connsiteX235" fmla="*/ 425379 w 1034979"/>
                <a:gd name="connsiteY235" fmla="*/ 77307 h 1509906"/>
                <a:gd name="connsiteX236" fmla="*/ 429189 w 1034979"/>
                <a:gd name="connsiteY236" fmla="*/ 231612 h 1509906"/>
                <a:gd name="connsiteX237" fmla="*/ 440619 w 1034979"/>
                <a:gd name="connsiteY237" fmla="*/ 414492 h 1509906"/>
                <a:gd name="connsiteX238" fmla="*/ 425379 w 1034979"/>
                <a:gd name="connsiteY238" fmla="*/ 711672 h 1509906"/>
                <a:gd name="connsiteX239" fmla="*/ 417759 w 1034979"/>
                <a:gd name="connsiteY239" fmla="*/ 839307 h 1509906"/>
                <a:gd name="connsiteX240" fmla="*/ 413949 w 1034979"/>
                <a:gd name="connsiteY240" fmla="*/ 856452 h 1509906"/>
                <a:gd name="connsiteX241" fmla="*/ 417759 w 1034979"/>
                <a:gd name="connsiteY241" fmla="*/ 877407 h 1509906"/>
                <a:gd name="connsiteX242" fmla="*/ 421569 w 1034979"/>
                <a:gd name="connsiteY242" fmla="*/ 883122 h 1509906"/>
                <a:gd name="connsiteX243" fmla="*/ 425379 w 1034979"/>
                <a:gd name="connsiteY243" fmla="*/ 894552 h 1509906"/>
                <a:gd name="connsiteX244" fmla="*/ 423474 w 1034979"/>
                <a:gd name="connsiteY244" fmla="*/ 921222 h 1509906"/>
                <a:gd name="connsiteX245" fmla="*/ 417759 w 1034979"/>
                <a:gd name="connsiteY245" fmla="*/ 923127 h 1509906"/>
                <a:gd name="connsiteX246" fmla="*/ 412044 w 1034979"/>
                <a:gd name="connsiteY246" fmla="*/ 926937 h 1509906"/>
                <a:gd name="connsiteX247" fmla="*/ 421569 w 1034979"/>
                <a:gd name="connsiteY24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16769 w 1034979"/>
                <a:gd name="connsiteY24" fmla="*/ 896457 h 1509906"/>
                <a:gd name="connsiteX25" fmla="*/ 111054 w 1034979"/>
                <a:gd name="connsiteY25" fmla="*/ 890742 h 1509906"/>
                <a:gd name="connsiteX26" fmla="*/ 84384 w 1034979"/>
                <a:gd name="connsiteY26" fmla="*/ 865977 h 1509906"/>
                <a:gd name="connsiteX27" fmla="*/ 78669 w 1034979"/>
                <a:gd name="connsiteY27" fmla="*/ 864072 h 1509906"/>
                <a:gd name="connsiteX28" fmla="*/ 59619 w 1034979"/>
                <a:gd name="connsiteY28" fmla="*/ 867882 h 1509906"/>
                <a:gd name="connsiteX29" fmla="*/ 53904 w 1034979"/>
                <a:gd name="connsiteY29" fmla="*/ 871692 h 1509906"/>
                <a:gd name="connsiteX30" fmla="*/ 50094 w 1034979"/>
                <a:gd name="connsiteY30" fmla="*/ 877407 h 1509906"/>
                <a:gd name="connsiteX31" fmla="*/ 46284 w 1034979"/>
                <a:gd name="connsiteY31" fmla="*/ 888837 h 1509906"/>
                <a:gd name="connsiteX32" fmla="*/ 50094 w 1034979"/>
                <a:gd name="connsiteY32" fmla="*/ 926937 h 1509906"/>
                <a:gd name="connsiteX33" fmla="*/ 53904 w 1034979"/>
                <a:gd name="connsiteY33" fmla="*/ 932652 h 1509906"/>
                <a:gd name="connsiteX34" fmla="*/ 59619 w 1034979"/>
                <a:gd name="connsiteY34" fmla="*/ 936462 h 1509906"/>
                <a:gd name="connsiteX35" fmla="*/ 63429 w 1034979"/>
                <a:gd name="connsiteY35" fmla="*/ 942177 h 1509906"/>
                <a:gd name="connsiteX36" fmla="*/ 80574 w 1034979"/>
                <a:gd name="connsiteY36" fmla="*/ 951702 h 1509906"/>
                <a:gd name="connsiteX37" fmla="*/ 103434 w 1034979"/>
                <a:gd name="connsiteY37" fmla="*/ 953607 h 1509906"/>
                <a:gd name="connsiteX38" fmla="*/ 124389 w 1034979"/>
                <a:gd name="connsiteY38" fmla="*/ 959322 h 1509906"/>
                <a:gd name="connsiteX39" fmla="*/ 130104 w 1034979"/>
                <a:gd name="connsiteY39" fmla="*/ 961227 h 1509906"/>
                <a:gd name="connsiteX40" fmla="*/ 135819 w 1034979"/>
                <a:gd name="connsiteY40" fmla="*/ 966942 h 1509906"/>
                <a:gd name="connsiteX41" fmla="*/ 143439 w 1034979"/>
                <a:gd name="connsiteY41" fmla="*/ 968847 h 1509906"/>
                <a:gd name="connsiteX42" fmla="*/ 166299 w 1034979"/>
                <a:gd name="connsiteY42" fmla="*/ 972657 h 1509906"/>
                <a:gd name="connsiteX43" fmla="*/ 191064 w 1034979"/>
                <a:gd name="connsiteY43" fmla="*/ 978372 h 1509906"/>
                <a:gd name="connsiteX44" fmla="*/ 208209 w 1034979"/>
                <a:gd name="connsiteY44" fmla="*/ 984087 h 1509906"/>
                <a:gd name="connsiteX45" fmla="*/ 213924 w 1034979"/>
                <a:gd name="connsiteY45" fmla="*/ 985992 h 1509906"/>
                <a:gd name="connsiteX46" fmla="*/ 229164 w 1034979"/>
                <a:gd name="connsiteY46" fmla="*/ 989802 h 1509906"/>
                <a:gd name="connsiteX47" fmla="*/ 248214 w 1034979"/>
                <a:gd name="connsiteY47" fmla="*/ 995517 h 1509906"/>
                <a:gd name="connsiteX48" fmla="*/ 253929 w 1034979"/>
                <a:gd name="connsiteY48" fmla="*/ 999327 h 1509906"/>
                <a:gd name="connsiteX49" fmla="*/ 267264 w 1034979"/>
                <a:gd name="connsiteY49" fmla="*/ 1014567 h 1509906"/>
                <a:gd name="connsiteX50" fmla="*/ 272979 w 1034979"/>
                <a:gd name="connsiteY50" fmla="*/ 1033617 h 1509906"/>
                <a:gd name="connsiteX51" fmla="*/ 274884 w 1034979"/>
                <a:gd name="connsiteY51" fmla="*/ 1039332 h 1509906"/>
                <a:gd name="connsiteX52" fmla="*/ 276789 w 1034979"/>
                <a:gd name="connsiteY52" fmla="*/ 1045047 h 1509906"/>
                <a:gd name="connsiteX53" fmla="*/ 278694 w 1034979"/>
                <a:gd name="connsiteY53" fmla="*/ 1069812 h 1509906"/>
                <a:gd name="connsiteX54" fmla="*/ 280599 w 1034979"/>
                <a:gd name="connsiteY54" fmla="*/ 1075527 h 1509906"/>
                <a:gd name="connsiteX55" fmla="*/ 278694 w 1034979"/>
                <a:gd name="connsiteY55" fmla="*/ 1094577 h 1509906"/>
                <a:gd name="connsiteX56" fmla="*/ 276789 w 1034979"/>
                <a:gd name="connsiteY56" fmla="*/ 1104102 h 1509906"/>
                <a:gd name="connsiteX57" fmla="*/ 263454 w 1034979"/>
                <a:gd name="connsiteY57" fmla="*/ 1117437 h 1509906"/>
                <a:gd name="connsiteX58" fmla="*/ 252024 w 1034979"/>
                <a:gd name="connsiteY58" fmla="*/ 1125057 h 1509906"/>
                <a:gd name="connsiteX59" fmla="*/ 240594 w 1034979"/>
                <a:gd name="connsiteY59" fmla="*/ 1128867 h 1509906"/>
                <a:gd name="connsiteX60" fmla="*/ 126294 w 1034979"/>
                <a:gd name="connsiteY60" fmla="*/ 1128867 h 1509906"/>
                <a:gd name="connsiteX61" fmla="*/ 120579 w 1034979"/>
                <a:gd name="connsiteY61" fmla="*/ 1130772 h 1509906"/>
                <a:gd name="connsiteX62" fmla="*/ 105339 w 1034979"/>
                <a:gd name="connsiteY62" fmla="*/ 1132677 h 1509906"/>
                <a:gd name="connsiteX63" fmla="*/ 88194 w 1034979"/>
                <a:gd name="connsiteY63" fmla="*/ 1138392 h 1509906"/>
                <a:gd name="connsiteX64" fmla="*/ 82479 w 1034979"/>
                <a:gd name="connsiteY64" fmla="*/ 1140297 h 1509906"/>
                <a:gd name="connsiteX65" fmla="*/ 76764 w 1034979"/>
                <a:gd name="connsiteY65" fmla="*/ 1144107 h 1509906"/>
                <a:gd name="connsiteX66" fmla="*/ 65334 w 1034979"/>
                <a:gd name="connsiteY66" fmla="*/ 1146012 h 1509906"/>
                <a:gd name="connsiteX67" fmla="*/ 27234 w 1034979"/>
                <a:gd name="connsiteY67" fmla="*/ 1147917 h 1509906"/>
                <a:gd name="connsiteX68" fmla="*/ 15804 w 1034979"/>
                <a:gd name="connsiteY68" fmla="*/ 1153632 h 1509906"/>
                <a:gd name="connsiteX69" fmla="*/ 6279 w 1034979"/>
                <a:gd name="connsiteY69" fmla="*/ 1163157 h 1509906"/>
                <a:gd name="connsiteX70" fmla="*/ 4374 w 1034979"/>
                <a:gd name="connsiteY70" fmla="*/ 1168872 h 1509906"/>
                <a:gd name="connsiteX71" fmla="*/ 564 w 1034979"/>
                <a:gd name="connsiteY71" fmla="*/ 1174587 h 1509906"/>
                <a:gd name="connsiteX72" fmla="*/ 6279 w 1034979"/>
                <a:gd name="connsiteY72" fmla="*/ 1206972 h 1509906"/>
                <a:gd name="connsiteX73" fmla="*/ 11994 w 1034979"/>
                <a:gd name="connsiteY73" fmla="*/ 1210782 h 1509906"/>
                <a:gd name="connsiteX74" fmla="*/ 17709 w 1034979"/>
                <a:gd name="connsiteY74" fmla="*/ 1212687 h 1509906"/>
                <a:gd name="connsiteX75" fmla="*/ 145344 w 1034979"/>
                <a:gd name="connsiteY75" fmla="*/ 1210782 h 1509906"/>
                <a:gd name="connsiteX76" fmla="*/ 152964 w 1034979"/>
                <a:gd name="connsiteY76" fmla="*/ 1208877 h 1509906"/>
                <a:gd name="connsiteX77" fmla="*/ 303459 w 1034979"/>
                <a:gd name="connsiteY77" fmla="*/ 1203162 h 1509906"/>
                <a:gd name="connsiteX78" fmla="*/ 318699 w 1034979"/>
                <a:gd name="connsiteY78" fmla="*/ 1210782 h 1509906"/>
                <a:gd name="connsiteX79" fmla="*/ 330129 w 1034979"/>
                <a:gd name="connsiteY79" fmla="*/ 1216497 h 1509906"/>
                <a:gd name="connsiteX80" fmla="*/ 333939 w 1034979"/>
                <a:gd name="connsiteY80" fmla="*/ 1222212 h 1509906"/>
                <a:gd name="connsiteX81" fmla="*/ 339654 w 1034979"/>
                <a:gd name="connsiteY81" fmla="*/ 1224117 h 1509906"/>
                <a:gd name="connsiteX82" fmla="*/ 351084 w 1034979"/>
                <a:gd name="connsiteY82" fmla="*/ 1231737 h 1509906"/>
                <a:gd name="connsiteX83" fmla="*/ 356799 w 1034979"/>
                <a:gd name="connsiteY83" fmla="*/ 1235547 h 1509906"/>
                <a:gd name="connsiteX84" fmla="*/ 360609 w 1034979"/>
                <a:gd name="connsiteY84" fmla="*/ 1241262 h 1509906"/>
                <a:gd name="connsiteX85" fmla="*/ 366324 w 1034979"/>
                <a:gd name="connsiteY85" fmla="*/ 1252692 h 1509906"/>
                <a:gd name="connsiteX86" fmla="*/ 362514 w 1034979"/>
                <a:gd name="connsiteY86" fmla="*/ 1279362 h 1509906"/>
                <a:gd name="connsiteX87" fmla="*/ 358704 w 1034979"/>
                <a:gd name="connsiteY87" fmla="*/ 1285077 h 1509906"/>
                <a:gd name="connsiteX88" fmla="*/ 356799 w 1034979"/>
                <a:gd name="connsiteY88" fmla="*/ 1290792 h 1509906"/>
                <a:gd name="connsiteX89" fmla="*/ 352989 w 1034979"/>
                <a:gd name="connsiteY89" fmla="*/ 1296507 h 1509906"/>
                <a:gd name="connsiteX90" fmla="*/ 351084 w 1034979"/>
                <a:gd name="connsiteY90" fmla="*/ 1302222 h 1509906"/>
                <a:gd name="connsiteX91" fmla="*/ 347274 w 1034979"/>
                <a:gd name="connsiteY91" fmla="*/ 1307937 h 1509906"/>
                <a:gd name="connsiteX92" fmla="*/ 330129 w 1034979"/>
                <a:gd name="connsiteY92" fmla="*/ 1374612 h 1509906"/>
                <a:gd name="connsiteX93" fmla="*/ 328224 w 1034979"/>
                <a:gd name="connsiteY93" fmla="*/ 1426047 h 1509906"/>
                <a:gd name="connsiteX94" fmla="*/ 330129 w 1034979"/>
                <a:gd name="connsiteY94" fmla="*/ 1450812 h 1509906"/>
                <a:gd name="connsiteX95" fmla="*/ 332034 w 1034979"/>
                <a:gd name="connsiteY95" fmla="*/ 1456527 h 1509906"/>
                <a:gd name="connsiteX96" fmla="*/ 335844 w 1034979"/>
                <a:gd name="connsiteY96" fmla="*/ 1460337 h 1509906"/>
                <a:gd name="connsiteX97" fmla="*/ 364419 w 1034979"/>
                <a:gd name="connsiteY97" fmla="*/ 1506057 h 1509906"/>
                <a:gd name="connsiteX98" fmla="*/ 387279 w 1034979"/>
                <a:gd name="connsiteY98" fmla="*/ 1507962 h 1509906"/>
                <a:gd name="connsiteX99" fmla="*/ 392994 w 1034979"/>
                <a:gd name="connsiteY99" fmla="*/ 1502247 h 1509906"/>
                <a:gd name="connsiteX100" fmla="*/ 394899 w 1034979"/>
                <a:gd name="connsiteY100" fmla="*/ 1490817 h 1509906"/>
                <a:gd name="connsiteX101" fmla="*/ 396804 w 1034979"/>
                <a:gd name="connsiteY101" fmla="*/ 1485102 h 1509906"/>
                <a:gd name="connsiteX102" fmla="*/ 398709 w 1034979"/>
                <a:gd name="connsiteY102" fmla="*/ 1467957 h 1509906"/>
                <a:gd name="connsiteX103" fmla="*/ 400614 w 1034979"/>
                <a:gd name="connsiteY103" fmla="*/ 1454622 h 1509906"/>
                <a:gd name="connsiteX104" fmla="*/ 404424 w 1034979"/>
                <a:gd name="connsiteY104" fmla="*/ 1397472 h 1509906"/>
                <a:gd name="connsiteX105" fmla="*/ 410139 w 1034979"/>
                <a:gd name="connsiteY105" fmla="*/ 1386042 h 1509906"/>
                <a:gd name="connsiteX106" fmla="*/ 413949 w 1034979"/>
                <a:gd name="connsiteY106" fmla="*/ 1372707 h 1509906"/>
                <a:gd name="connsiteX107" fmla="*/ 415854 w 1034979"/>
                <a:gd name="connsiteY107" fmla="*/ 1366992 h 1509906"/>
                <a:gd name="connsiteX108" fmla="*/ 417759 w 1034979"/>
                <a:gd name="connsiteY108" fmla="*/ 1353657 h 1509906"/>
                <a:gd name="connsiteX109" fmla="*/ 421569 w 1034979"/>
                <a:gd name="connsiteY109" fmla="*/ 1342227 h 1509906"/>
                <a:gd name="connsiteX110" fmla="*/ 427284 w 1034979"/>
                <a:gd name="connsiteY110" fmla="*/ 1328892 h 1509906"/>
                <a:gd name="connsiteX111" fmla="*/ 436809 w 1034979"/>
                <a:gd name="connsiteY111" fmla="*/ 1317462 h 1509906"/>
                <a:gd name="connsiteX112" fmla="*/ 450144 w 1034979"/>
                <a:gd name="connsiteY112" fmla="*/ 1302222 h 1509906"/>
                <a:gd name="connsiteX113" fmla="*/ 457764 w 1034979"/>
                <a:gd name="connsiteY113" fmla="*/ 1290792 h 1509906"/>
                <a:gd name="connsiteX114" fmla="*/ 461574 w 1034979"/>
                <a:gd name="connsiteY114" fmla="*/ 1279362 h 1509906"/>
                <a:gd name="connsiteX115" fmla="*/ 465384 w 1034979"/>
                <a:gd name="connsiteY115" fmla="*/ 1264122 h 1509906"/>
                <a:gd name="connsiteX116" fmla="*/ 467289 w 1034979"/>
                <a:gd name="connsiteY116" fmla="*/ 1258407 h 1509906"/>
                <a:gd name="connsiteX117" fmla="*/ 507294 w 1034979"/>
                <a:gd name="connsiteY117" fmla="*/ 1252692 h 1509906"/>
                <a:gd name="connsiteX118" fmla="*/ 535869 w 1034979"/>
                <a:gd name="connsiteY118" fmla="*/ 1243167 h 1509906"/>
                <a:gd name="connsiteX119" fmla="*/ 541584 w 1034979"/>
                <a:gd name="connsiteY119" fmla="*/ 1241262 h 1509906"/>
                <a:gd name="connsiteX120" fmla="*/ 547299 w 1034979"/>
                <a:gd name="connsiteY120" fmla="*/ 1239357 h 1509906"/>
                <a:gd name="connsiteX121" fmla="*/ 554919 w 1034979"/>
                <a:gd name="connsiteY121" fmla="*/ 1237452 h 1509906"/>
                <a:gd name="connsiteX122" fmla="*/ 573969 w 1034979"/>
                <a:gd name="connsiteY122" fmla="*/ 1229832 h 1509906"/>
                <a:gd name="connsiteX123" fmla="*/ 585399 w 1034979"/>
                <a:gd name="connsiteY123" fmla="*/ 1226022 h 1509906"/>
                <a:gd name="connsiteX124" fmla="*/ 720654 w 1034979"/>
                <a:gd name="connsiteY124" fmla="*/ 1309842 h 1509906"/>
                <a:gd name="connsiteX125" fmla="*/ 733989 w 1034979"/>
                <a:gd name="connsiteY125" fmla="*/ 1319367 h 1509906"/>
                <a:gd name="connsiteX126" fmla="*/ 743514 w 1034979"/>
                <a:gd name="connsiteY126" fmla="*/ 1321272 h 1509906"/>
                <a:gd name="connsiteX127" fmla="*/ 749229 w 1034979"/>
                <a:gd name="connsiteY127" fmla="*/ 1323177 h 1509906"/>
                <a:gd name="connsiteX128" fmla="*/ 762564 w 1034979"/>
                <a:gd name="connsiteY128" fmla="*/ 1328892 h 1509906"/>
                <a:gd name="connsiteX129" fmla="*/ 777804 w 1034979"/>
                <a:gd name="connsiteY129" fmla="*/ 1326987 h 1509906"/>
                <a:gd name="connsiteX130" fmla="*/ 789234 w 1034979"/>
                <a:gd name="connsiteY130" fmla="*/ 1321272 h 1509906"/>
                <a:gd name="connsiteX131" fmla="*/ 794949 w 1034979"/>
                <a:gd name="connsiteY131" fmla="*/ 1319367 h 1509906"/>
                <a:gd name="connsiteX132" fmla="*/ 802569 w 1034979"/>
                <a:gd name="connsiteY132" fmla="*/ 1302222 h 1509906"/>
                <a:gd name="connsiteX133" fmla="*/ 800664 w 1034979"/>
                <a:gd name="connsiteY133" fmla="*/ 1277457 h 1509906"/>
                <a:gd name="connsiteX134" fmla="*/ 798759 w 1034979"/>
                <a:gd name="connsiteY134" fmla="*/ 1271742 h 1509906"/>
                <a:gd name="connsiteX135" fmla="*/ 796854 w 1034979"/>
                <a:gd name="connsiteY135" fmla="*/ 1264122 h 1509906"/>
                <a:gd name="connsiteX136" fmla="*/ 783519 w 1034979"/>
                <a:gd name="connsiteY136" fmla="*/ 1246977 h 1509906"/>
                <a:gd name="connsiteX137" fmla="*/ 773994 w 1034979"/>
                <a:gd name="connsiteY137" fmla="*/ 1241262 h 1509906"/>
                <a:gd name="connsiteX138" fmla="*/ 648264 w 1034979"/>
                <a:gd name="connsiteY138" fmla="*/ 1149822 h 1509906"/>
                <a:gd name="connsiteX139" fmla="*/ 644454 w 1034979"/>
                <a:gd name="connsiteY139" fmla="*/ 1132677 h 1509906"/>
                <a:gd name="connsiteX140" fmla="*/ 646359 w 1034979"/>
                <a:gd name="connsiteY140" fmla="*/ 1125057 h 1509906"/>
                <a:gd name="connsiteX141" fmla="*/ 650169 w 1034979"/>
                <a:gd name="connsiteY141" fmla="*/ 1107912 h 1509906"/>
                <a:gd name="connsiteX142" fmla="*/ 653979 w 1034979"/>
                <a:gd name="connsiteY142" fmla="*/ 1102197 h 1509906"/>
                <a:gd name="connsiteX143" fmla="*/ 655884 w 1034979"/>
                <a:gd name="connsiteY143" fmla="*/ 1096482 h 1509906"/>
                <a:gd name="connsiteX144" fmla="*/ 661599 w 1034979"/>
                <a:gd name="connsiteY144" fmla="*/ 1094577 h 1509906"/>
                <a:gd name="connsiteX145" fmla="*/ 671124 w 1034979"/>
                <a:gd name="connsiteY145" fmla="*/ 1083147 h 1509906"/>
                <a:gd name="connsiteX146" fmla="*/ 724464 w 1034979"/>
                <a:gd name="connsiteY146" fmla="*/ 1075527 h 1509906"/>
                <a:gd name="connsiteX147" fmla="*/ 842574 w 1034979"/>
                <a:gd name="connsiteY147" fmla="*/ 1077432 h 1509906"/>
                <a:gd name="connsiteX148" fmla="*/ 871149 w 1034979"/>
                <a:gd name="connsiteY148" fmla="*/ 1079337 h 1509906"/>
                <a:gd name="connsiteX149" fmla="*/ 899724 w 1034979"/>
                <a:gd name="connsiteY149" fmla="*/ 1085052 h 1509906"/>
                <a:gd name="connsiteX150" fmla="*/ 922584 w 1034979"/>
                <a:gd name="connsiteY150" fmla="*/ 1088862 h 1509906"/>
                <a:gd name="connsiteX151" fmla="*/ 951159 w 1034979"/>
                <a:gd name="connsiteY151" fmla="*/ 1094577 h 1509906"/>
                <a:gd name="connsiteX152" fmla="*/ 956874 w 1034979"/>
                <a:gd name="connsiteY152" fmla="*/ 1094577 h 1509906"/>
                <a:gd name="connsiteX153" fmla="*/ 1002594 w 1034979"/>
                <a:gd name="connsiteY153" fmla="*/ 1092672 h 1509906"/>
                <a:gd name="connsiteX154" fmla="*/ 1031169 w 1034979"/>
                <a:gd name="connsiteY154" fmla="*/ 1085052 h 1509906"/>
                <a:gd name="connsiteX155" fmla="*/ 1034979 w 1034979"/>
                <a:gd name="connsiteY155" fmla="*/ 1079337 h 1509906"/>
                <a:gd name="connsiteX156" fmla="*/ 1033074 w 1034979"/>
                <a:gd name="connsiteY156" fmla="*/ 1060287 h 1509906"/>
                <a:gd name="connsiteX157" fmla="*/ 1027359 w 1034979"/>
                <a:gd name="connsiteY157" fmla="*/ 1056477 h 1509906"/>
                <a:gd name="connsiteX158" fmla="*/ 1012119 w 1034979"/>
                <a:gd name="connsiteY158" fmla="*/ 1054572 h 1509906"/>
                <a:gd name="connsiteX159" fmla="*/ 1006404 w 1034979"/>
                <a:gd name="connsiteY159" fmla="*/ 1052667 h 1509906"/>
                <a:gd name="connsiteX160" fmla="*/ 998784 w 1034979"/>
                <a:gd name="connsiteY160" fmla="*/ 1050762 h 1509906"/>
                <a:gd name="connsiteX161" fmla="*/ 987354 w 1034979"/>
                <a:gd name="connsiteY161" fmla="*/ 1043142 h 1509906"/>
                <a:gd name="connsiteX162" fmla="*/ 975924 w 1034979"/>
                <a:gd name="connsiteY162" fmla="*/ 1039332 h 1509906"/>
                <a:gd name="connsiteX163" fmla="*/ 970209 w 1034979"/>
                <a:gd name="connsiteY163" fmla="*/ 1037427 h 1509906"/>
                <a:gd name="connsiteX164" fmla="*/ 962589 w 1034979"/>
                <a:gd name="connsiteY164" fmla="*/ 1035522 h 1509906"/>
                <a:gd name="connsiteX165" fmla="*/ 956874 w 1034979"/>
                <a:gd name="connsiteY165" fmla="*/ 1033617 h 1509906"/>
                <a:gd name="connsiteX166" fmla="*/ 935919 w 1034979"/>
                <a:gd name="connsiteY166" fmla="*/ 1027902 h 1509906"/>
                <a:gd name="connsiteX167" fmla="*/ 930204 w 1034979"/>
                <a:gd name="connsiteY167" fmla="*/ 1025997 h 1509906"/>
                <a:gd name="connsiteX168" fmla="*/ 825429 w 1034979"/>
                <a:gd name="connsiteY168" fmla="*/ 1027902 h 1509906"/>
                <a:gd name="connsiteX169" fmla="*/ 819714 w 1034979"/>
                <a:gd name="connsiteY169" fmla="*/ 1029807 h 1509906"/>
                <a:gd name="connsiteX170" fmla="*/ 730179 w 1034979"/>
                <a:gd name="connsiteY170" fmla="*/ 1031712 h 1509906"/>
                <a:gd name="connsiteX171" fmla="*/ 716844 w 1034979"/>
                <a:gd name="connsiteY171" fmla="*/ 1035522 h 1509906"/>
                <a:gd name="connsiteX172" fmla="*/ 695889 w 1034979"/>
                <a:gd name="connsiteY172" fmla="*/ 1037427 h 1509906"/>
                <a:gd name="connsiteX173" fmla="*/ 669219 w 1034979"/>
                <a:gd name="connsiteY173" fmla="*/ 1039332 h 1509906"/>
                <a:gd name="connsiteX174" fmla="*/ 669219 w 1034979"/>
                <a:gd name="connsiteY174" fmla="*/ 1039332 h 1509906"/>
                <a:gd name="connsiteX175" fmla="*/ 646359 w 1034979"/>
                <a:gd name="connsiteY175" fmla="*/ 1043142 h 1509906"/>
                <a:gd name="connsiteX176" fmla="*/ 642549 w 1034979"/>
                <a:gd name="connsiteY176" fmla="*/ 1031712 h 1509906"/>
                <a:gd name="connsiteX177" fmla="*/ 640644 w 1034979"/>
                <a:gd name="connsiteY177" fmla="*/ 1025997 h 1509906"/>
                <a:gd name="connsiteX178" fmla="*/ 642549 w 1034979"/>
                <a:gd name="connsiteY178" fmla="*/ 1008852 h 1509906"/>
                <a:gd name="connsiteX179" fmla="*/ 644454 w 1034979"/>
                <a:gd name="connsiteY179" fmla="*/ 1003137 h 1509906"/>
                <a:gd name="connsiteX180" fmla="*/ 661599 w 1034979"/>
                <a:gd name="connsiteY180" fmla="*/ 993612 h 1509906"/>
                <a:gd name="connsiteX181" fmla="*/ 673029 w 1034979"/>
                <a:gd name="connsiteY181" fmla="*/ 985992 h 1509906"/>
                <a:gd name="connsiteX182" fmla="*/ 674934 w 1034979"/>
                <a:gd name="connsiteY182" fmla="*/ 980277 h 1509906"/>
                <a:gd name="connsiteX183" fmla="*/ 680649 w 1034979"/>
                <a:gd name="connsiteY183" fmla="*/ 978372 h 1509906"/>
                <a:gd name="connsiteX184" fmla="*/ 686364 w 1034979"/>
                <a:gd name="connsiteY184" fmla="*/ 974562 h 1509906"/>
                <a:gd name="connsiteX185" fmla="*/ 695889 w 1034979"/>
                <a:gd name="connsiteY185" fmla="*/ 965037 h 1509906"/>
                <a:gd name="connsiteX186" fmla="*/ 705414 w 1034979"/>
                <a:gd name="connsiteY186" fmla="*/ 953607 h 1509906"/>
                <a:gd name="connsiteX187" fmla="*/ 716844 w 1034979"/>
                <a:gd name="connsiteY187" fmla="*/ 945987 h 1509906"/>
                <a:gd name="connsiteX188" fmla="*/ 732084 w 1034979"/>
                <a:gd name="connsiteY188" fmla="*/ 932652 h 1509906"/>
                <a:gd name="connsiteX189" fmla="*/ 741609 w 1034979"/>
                <a:gd name="connsiteY189" fmla="*/ 921222 h 1509906"/>
                <a:gd name="connsiteX190" fmla="*/ 753039 w 1034979"/>
                <a:gd name="connsiteY190" fmla="*/ 911697 h 1509906"/>
                <a:gd name="connsiteX191" fmla="*/ 758754 w 1034979"/>
                <a:gd name="connsiteY191" fmla="*/ 900267 h 1509906"/>
                <a:gd name="connsiteX192" fmla="*/ 760659 w 1034979"/>
                <a:gd name="connsiteY192" fmla="*/ 894552 h 1509906"/>
                <a:gd name="connsiteX193" fmla="*/ 766374 w 1034979"/>
                <a:gd name="connsiteY193" fmla="*/ 883122 h 1509906"/>
                <a:gd name="connsiteX194" fmla="*/ 764469 w 1034979"/>
                <a:gd name="connsiteY194" fmla="*/ 867882 h 1509906"/>
                <a:gd name="connsiteX195" fmla="*/ 758754 w 1034979"/>
                <a:gd name="connsiteY195" fmla="*/ 865977 h 1509906"/>
                <a:gd name="connsiteX196" fmla="*/ 737799 w 1034979"/>
                <a:gd name="connsiteY196" fmla="*/ 867882 h 1509906"/>
                <a:gd name="connsiteX197" fmla="*/ 732084 w 1034979"/>
                <a:gd name="connsiteY197" fmla="*/ 871692 h 1509906"/>
                <a:gd name="connsiteX198" fmla="*/ 720654 w 1034979"/>
                <a:gd name="connsiteY198" fmla="*/ 875502 h 1509906"/>
                <a:gd name="connsiteX199" fmla="*/ 716844 w 1034979"/>
                <a:gd name="connsiteY199" fmla="*/ 881217 h 1509906"/>
                <a:gd name="connsiteX200" fmla="*/ 711129 w 1034979"/>
                <a:gd name="connsiteY200" fmla="*/ 883122 h 1509906"/>
                <a:gd name="connsiteX201" fmla="*/ 705414 w 1034979"/>
                <a:gd name="connsiteY201" fmla="*/ 886932 h 1509906"/>
                <a:gd name="connsiteX202" fmla="*/ 699699 w 1034979"/>
                <a:gd name="connsiteY202" fmla="*/ 892647 h 1509906"/>
                <a:gd name="connsiteX203" fmla="*/ 692079 w 1034979"/>
                <a:gd name="connsiteY203" fmla="*/ 896457 h 1509906"/>
                <a:gd name="connsiteX204" fmla="*/ 650169 w 1034979"/>
                <a:gd name="connsiteY204" fmla="*/ 925032 h 1509906"/>
                <a:gd name="connsiteX205" fmla="*/ 636834 w 1034979"/>
                <a:gd name="connsiteY205" fmla="*/ 936462 h 1509906"/>
                <a:gd name="connsiteX206" fmla="*/ 627309 w 1034979"/>
                <a:gd name="connsiteY206" fmla="*/ 953607 h 1509906"/>
                <a:gd name="connsiteX207" fmla="*/ 602544 w 1034979"/>
                <a:gd name="connsiteY207" fmla="*/ 959322 h 1509906"/>
                <a:gd name="connsiteX208" fmla="*/ 589209 w 1034979"/>
                <a:gd name="connsiteY208" fmla="*/ 963132 h 1509906"/>
                <a:gd name="connsiteX209" fmla="*/ 573969 w 1034979"/>
                <a:gd name="connsiteY209" fmla="*/ 961227 h 1509906"/>
                <a:gd name="connsiteX210" fmla="*/ 562539 w 1034979"/>
                <a:gd name="connsiteY210" fmla="*/ 957417 h 1509906"/>
                <a:gd name="connsiteX211" fmla="*/ 551109 w 1034979"/>
                <a:gd name="connsiteY211" fmla="*/ 953607 h 1509906"/>
                <a:gd name="connsiteX212" fmla="*/ 539679 w 1034979"/>
                <a:gd name="connsiteY212" fmla="*/ 949797 h 1509906"/>
                <a:gd name="connsiteX213" fmla="*/ 533964 w 1034979"/>
                <a:gd name="connsiteY213" fmla="*/ 947892 h 1509906"/>
                <a:gd name="connsiteX214" fmla="*/ 528249 w 1034979"/>
                <a:gd name="connsiteY214" fmla="*/ 944082 h 1509906"/>
                <a:gd name="connsiteX215" fmla="*/ 516819 w 1034979"/>
                <a:gd name="connsiteY215" fmla="*/ 938367 h 1509906"/>
                <a:gd name="connsiteX216" fmla="*/ 509199 w 1034979"/>
                <a:gd name="connsiteY216" fmla="*/ 926937 h 1509906"/>
                <a:gd name="connsiteX217" fmla="*/ 505389 w 1034979"/>
                <a:gd name="connsiteY217" fmla="*/ 905982 h 1509906"/>
                <a:gd name="connsiteX218" fmla="*/ 507294 w 1034979"/>
                <a:gd name="connsiteY218" fmla="*/ 841212 h 1509906"/>
                <a:gd name="connsiteX219" fmla="*/ 513009 w 1034979"/>
                <a:gd name="connsiteY219" fmla="*/ 827877 h 1509906"/>
                <a:gd name="connsiteX220" fmla="*/ 503484 w 1034979"/>
                <a:gd name="connsiteY220" fmla="*/ 351627 h 1509906"/>
                <a:gd name="connsiteX221" fmla="*/ 499674 w 1034979"/>
                <a:gd name="connsiteY221" fmla="*/ 60162 h 1509906"/>
                <a:gd name="connsiteX222" fmla="*/ 490149 w 1034979"/>
                <a:gd name="connsiteY222" fmla="*/ 33492 h 1509906"/>
                <a:gd name="connsiteX223" fmla="*/ 488244 w 1034979"/>
                <a:gd name="connsiteY223" fmla="*/ 27777 h 1509906"/>
                <a:gd name="connsiteX224" fmla="*/ 484434 w 1034979"/>
                <a:gd name="connsiteY224" fmla="*/ 22062 h 1509906"/>
                <a:gd name="connsiteX225" fmla="*/ 478719 w 1034979"/>
                <a:gd name="connsiteY225" fmla="*/ 10632 h 1509906"/>
                <a:gd name="connsiteX226" fmla="*/ 473004 w 1034979"/>
                <a:gd name="connsiteY226" fmla="*/ 6822 h 1509906"/>
                <a:gd name="connsiteX227" fmla="*/ 469194 w 1034979"/>
                <a:gd name="connsiteY227" fmla="*/ 1107 h 1509906"/>
                <a:gd name="connsiteX228" fmla="*/ 429189 w 1034979"/>
                <a:gd name="connsiteY228" fmla="*/ 4917 h 1509906"/>
                <a:gd name="connsiteX229" fmla="*/ 421569 w 1034979"/>
                <a:gd name="connsiteY229" fmla="*/ 16347 h 1509906"/>
                <a:gd name="connsiteX230" fmla="*/ 417759 w 1034979"/>
                <a:gd name="connsiteY230" fmla="*/ 22062 h 1509906"/>
                <a:gd name="connsiteX231" fmla="*/ 419664 w 1034979"/>
                <a:gd name="connsiteY231" fmla="*/ 54447 h 1509906"/>
                <a:gd name="connsiteX232" fmla="*/ 423474 w 1034979"/>
                <a:gd name="connsiteY232" fmla="*/ 65877 h 1509906"/>
                <a:gd name="connsiteX233" fmla="*/ 425379 w 1034979"/>
                <a:gd name="connsiteY233" fmla="*/ 71592 h 1509906"/>
                <a:gd name="connsiteX234" fmla="*/ 425379 w 1034979"/>
                <a:gd name="connsiteY234" fmla="*/ 77307 h 1509906"/>
                <a:gd name="connsiteX235" fmla="*/ 429189 w 1034979"/>
                <a:gd name="connsiteY235" fmla="*/ 231612 h 1509906"/>
                <a:gd name="connsiteX236" fmla="*/ 440619 w 1034979"/>
                <a:gd name="connsiteY236" fmla="*/ 414492 h 1509906"/>
                <a:gd name="connsiteX237" fmla="*/ 425379 w 1034979"/>
                <a:gd name="connsiteY237" fmla="*/ 711672 h 1509906"/>
                <a:gd name="connsiteX238" fmla="*/ 417759 w 1034979"/>
                <a:gd name="connsiteY238" fmla="*/ 839307 h 1509906"/>
                <a:gd name="connsiteX239" fmla="*/ 413949 w 1034979"/>
                <a:gd name="connsiteY239" fmla="*/ 856452 h 1509906"/>
                <a:gd name="connsiteX240" fmla="*/ 417759 w 1034979"/>
                <a:gd name="connsiteY240" fmla="*/ 877407 h 1509906"/>
                <a:gd name="connsiteX241" fmla="*/ 421569 w 1034979"/>
                <a:gd name="connsiteY241" fmla="*/ 883122 h 1509906"/>
                <a:gd name="connsiteX242" fmla="*/ 425379 w 1034979"/>
                <a:gd name="connsiteY242" fmla="*/ 894552 h 1509906"/>
                <a:gd name="connsiteX243" fmla="*/ 423474 w 1034979"/>
                <a:gd name="connsiteY243" fmla="*/ 921222 h 1509906"/>
                <a:gd name="connsiteX244" fmla="*/ 417759 w 1034979"/>
                <a:gd name="connsiteY244" fmla="*/ 923127 h 1509906"/>
                <a:gd name="connsiteX245" fmla="*/ 412044 w 1034979"/>
                <a:gd name="connsiteY245" fmla="*/ 926937 h 1509906"/>
                <a:gd name="connsiteX246" fmla="*/ 421569 w 1034979"/>
                <a:gd name="connsiteY24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16769 w 1034979"/>
                <a:gd name="connsiteY24" fmla="*/ 896457 h 1509906"/>
                <a:gd name="connsiteX25" fmla="*/ 111054 w 1034979"/>
                <a:gd name="connsiteY25" fmla="*/ 890742 h 1509906"/>
                <a:gd name="connsiteX26" fmla="*/ 84384 w 1034979"/>
                <a:gd name="connsiteY26" fmla="*/ 865977 h 1509906"/>
                <a:gd name="connsiteX27" fmla="*/ 78669 w 1034979"/>
                <a:gd name="connsiteY27" fmla="*/ 864072 h 1509906"/>
                <a:gd name="connsiteX28" fmla="*/ 59619 w 1034979"/>
                <a:gd name="connsiteY28" fmla="*/ 867882 h 1509906"/>
                <a:gd name="connsiteX29" fmla="*/ 53904 w 1034979"/>
                <a:gd name="connsiteY29" fmla="*/ 871692 h 1509906"/>
                <a:gd name="connsiteX30" fmla="*/ 50094 w 1034979"/>
                <a:gd name="connsiteY30" fmla="*/ 877407 h 1509906"/>
                <a:gd name="connsiteX31" fmla="*/ 46284 w 1034979"/>
                <a:gd name="connsiteY31" fmla="*/ 888837 h 1509906"/>
                <a:gd name="connsiteX32" fmla="*/ 50094 w 1034979"/>
                <a:gd name="connsiteY32" fmla="*/ 926937 h 1509906"/>
                <a:gd name="connsiteX33" fmla="*/ 53904 w 1034979"/>
                <a:gd name="connsiteY33" fmla="*/ 932652 h 1509906"/>
                <a:gd name="connsiteX34" fmla="*/ 59619 w 1034979"/>
                <a:gd name="connsiteY34" fmla="*/ 936462 h 1509906"/>
                <a:gd name="connsiteX35" fmla="*/ 63429 w 1034979"/>
                <a:gd name="connsiteY35" fmla="*/ 942177 h 1509906"/>
                <a:gd name="connsiteX36" fmla="*/ 80574 w 1034979"/>
                <a:gd name="connsiteY36" fmla="*/ 951702 h 1509906"/>
                <a:gd name="connsiteX37" fmla="*/ 103434 w 1034979"/>
                <a:gd name="connsiteY37" fmla="*/ 953607 h 1509906"/>
                <a:gd name="connsiteX38" fmla="*/ 124389 w 1034979"/>
                <a:gd name="connsiteY38" fmla="*/ 959322 h 1509906"/>
                <a:gd name="connsiteX39" fmla="*/ 130104 w 1034979"/>
                <a:gd name="connsiteY39" fmla="*/ 961227 h 1509906"/>
                <a:gd name="connsiteX40" fmla="*/ 135819 w 1034979"/>
                <a:gd name="connsiteY40" fmla="*/ 966942 h 1509906"/>
                <a:gd name="connsiteX41" fmla="*/ 143439 w 1034979"/>
                <a:gd name="connsiteY41" fmla="*/ 968847 h 1509906"/>
                <a:gd name="connsiteX42" fmla="*/ 166299 w 1034979"/>
                <a:gd name="connsiteY42" fmla="*/ 972657 h 1509906"/>
                <a:gd name="connsiteX43" fmla="*/ 191064 w 1034979"/>
                <a:gd name="connsiteY43" fmla="*/ 978372 h 1509906"/>
                <a:gd name="connsiteX44" fmla="*/ 208209 w 1034979"/>
                <a:gd name="connsiteY44" fmla="*/ 984087 h 1509906"/>
                <a:gd name="connsiteX45" fmla="*/ 213924 w 1034979"/>
                <a:gd name="connsiteY45" fmla="*/ 985992 h 1509906"/>
                <a:gd name="connsiteX46" fmla="*/ 229164 w 1034979"/>
                <a:gd name="connsiteY46" fmla="*/ 989802 h 1509906"/>
                <a:gd name="connsiteX47" fmla="*/ 248214 w 1034979"/>
                <a:gd name="connsiteY47" fmla="*/ 995517 h 1509906"/>
                <a:gd name="connsiteX48" fmla="*/ 253929 w 1034979"/>
                <a:gd name="connsiteY48" fmla="*/ 999327 h 1509906"/>
                <a:gd name="connsiteX49" fmla="*/ 267264 w 1034979"/>
                <a:gd name="connsiteY49" fmla="*/ 1014567 h 1509906"/>
                <a:gd name="connsiteX50" fmla="*/ 272979 w 1034979"/>
                <a:gd name="connsiteY50" fmla="*/ 1033617 h 1509906"/>
                <a:gd name="connsiteX51" fmla="*/ 274884 w 1034979"/>
                <a:gd name="connsiteY51" fmla="*/ 1039332 h 1509906"/>
                <a:gd name="connsiteX52" fmla="*/ 276789 w 1034979"/>
                <a:gd name="connsiteY52" fmla="*/ 1045047 h 1509906"/>
                <a:gd name="connsiteX53" fmla="*/ 278694 w 1034979"/>
                <a:gd name="connsiteY53" fmla="*/ 1069812 h 1509906"/>
                <a:gd name="connsiteX54" fmla="*/ 280599 w 1034979"/>
                <a:gd name="connsiteY54" fmla="*/ 1075527 h 1509906"/>
                <a:gd name="connsiteX55" fmla="*/ 278694 w 1034979"/>
                <a:gd name="connsiteY55" fmla="*/ 1094577 h 1509906"/>
                <a:gd name="connsiteX56" fmla="*/ 276789 w 1034979"/>
                <a:gd name="connsiteY56" fmla="*/ 1104102 h 1509906"/>
                <a:gd name="connsiteX57" fmla="*/ 263454 w 1034979"/>
                <a:gd name="connsiteY57" fmla="*/ 1117437 h 1509906"/>
                <a:gd name="connsiteX58" fmla="*/ 252024 w 1034979"/>
                <a:gd name="connsiteY58" fmla="*/ 1125057 h 1509906"/>
                <a:gd name="connsiteX59" fmla="*/ 240594 w 1034979"/>
                <a:gd name="connsiteY59" fmla="*/ 1128867 h 1509906"/>
                <a:gd name="connsiteX60" fmla="*/ 126294 w 1034979"/>
                <a:gd name="connsiteY60" fmla="*/ 1128867 h 1509906"/>
                <a:gd name="connsiteX61" fmla="*/ 120579 w 1034979"/>
                <a:gd name="connsiteY61" fmla="*/ 1130772 h 1509906"/>
                <a:gd name="connsiteX62" fmla="*/ 105339 w 1034979"/>
                <a:gd name="connsiteY62" fmla="*/ 1132677 h 1509906"/>
                <a:gd name="connsiteX63" fmla="*/ 88194 w 1034979"/>
                <a:gd name="connsiteY63" fmla="*/ 1138392 h 1509906"/>
                <a:gd name="connsiteX64" fmla="*/ 82479 w 1034979"/>
                <a:gd name="connsiteY64" fmla="*/ 1140297 h 1509906"/>
                <a:gd name="connsiteX65" fmla="*/ 76764 w 1034979"/>
                <a:gd name="connsiteY65" fmla="*/ 1144107 h 1509906"/>
                <a:gd name="connsiteX66" fmla="*/ 65334 w 1034979"/>
                <a:gd name="connsiteY66" fmla="*/ 1146012 h 1509906"/>
                <a:gd name="connsiteX67" fmla="*/ 27234 w 1034979"/>
                <a:gd name="connsiteY67" fmla="*/ 1147917 h 1509906"/>
                <a:gd name="connsiteX68" fmla="*/ 15804 w 1034979"/>
                <a:gd name="connsiteY68" fmla="*/ 1153632 h 1509906"/>
                <a:gd name="connsiteX69" fmla="*/ 6279 w 1034979"/>
                <a:gd name="connsiteY69" fmla="*/ 1163157 h 1509906"/>
                <a:gd name="connsiteX70" fmla="*/ 4374 w 1034979"/>
                <a:gd name="connsiteY70" fmla="*/ 1168872 h 1509906"/>
                <a:gd name="connsiteX71" fmla="*/ 564 w 1034979"/>
                <a:gd name="connsiteY71" fmla="*/ 1174587 h 1509906"/>
                <a:gd name="connsiteX72" fmla="*/ 6279 w 1034979"/>
                <a:gd name="connsiteY72" fmla="*/ 1206972 h 1509906"/>
                <a:gd name="connsiteX73" fmla="*/ 11994 w 1034979"/>
                <a:gd name="connsiteY73" fmla="*/ 1210782 h 1509906"/>
                <a:gd name="connsiteX74" fmla="*/ 17709 w 1034979"/>
                <a:gd name="connsiteY74" fmla="*/ 1212687 h 1509906"/>
                <a:gd name="connsiteX75" fmla="*/ 145344 w 1034979"/>
                <a:gd name="connsiteY75" fmla="*/ 1210782 h 1509906"/>
                <a:gd name="connsiteX76" fmla="*/ 152964 w 1034979"/>
                <a:gd name="connsiteY76" fmla="*/ 1208877 h 1509906"/>
                <a:gd name="connsiteX77" fmla="*/ 303459 w 1034979"/>
                <a:gd name="connsiteY77" fmla="*/ 1203162 h 1509906"/>
                <a:gd name="connsiteX78" fmla="*/ 318699 w 1034979"/>
                <a:gd name="connsiteY78" fmla="*/ 1210782 h 1509906"/>
                <a:gd name="connsiteX79" fmla="*/ 330129 w 1034979"/>
                <a:gd name="connsiteY79" fmla="*/ 1216497 h 1509906"/>
                <a:gd name="connsiteX80" fmla="*/ 333939 w 1034979"/>
                <a:gd name="connsiteY80" fmla="*/ 1222212 h 1509906"/>
                <a:gd name="connsiteX81" fmla="*/ 339654 w 1034979"/>
                <a:gd name="connsiteY81" fmla="*/ 1224117 h 1509906"/>
                <a:gd name="connsiteX82" fmla="*/ 351084 w 1034979"/>
                <a:gd name="connsiteY82" fmla="*/ 1231737 h 1509906"/>
                <a:gd name="connsiteX83" fmla="*/ 356799 w 1034979"/>
                <a:gd name="connsiteY83" fmla="*/ 1235547 h 1509906"/>
                <a:gd name="connsiteX84" fmla="*/ 360609 w 1034979"/>
                <a:gd name="connsiteY84" fmla="*/ 1241262 h 1509906"/>
                <a:gd name="connsiteX85" fmla="*/ 366324 w 1034979"/>
                <a:gd name="connsiteY85" fmla="*/ 1252692 h 1509906"/>
                <a:gd name="connsiteX86" fmla="*/ 362514 w 1034979"/>
                <a:gd name="connsiteY86" fmla="*/ 1279362 h 1509906"/>
                <a:gd name="connsiteX87" fmla="*/ 358704 w 1034979"/>
                <a:gd name="connsiteY87" fmla="*/ 1285077 h 1509906"/>
                <a:gd name="connsiteX88" fmla="*/ 356799 w 1034979"/>
                <a:gd name="connsiteY88" fmla="*/ 1290792 h 1509906"/>
                <a:gd name="connsiteX89" fmla="*/ 352989 w 1034979"/>
                <a:gd name="connsiteY89" fmla="*/ 1296507 h 1509906"/>
                <a:gd name="connsiteX90" fmla="*/ 351084 w 1034979"/>
                <a:gd name="connsiteY90" fmla="*/ 1302222 h 1509906"/>
                <a:gd name="connsiteX91" fmla="*/ 347274 w 1034979"/>
                <a:gd name="connsiteY91" fmla="*/ 1307937 h 1509906"/>
                <a:gd name="connsiteX92" fmla="*/ 330129 w 1034979"/>
                <a:gd name="connsiteY92" fmla="*/ 1374612 h 1509906"/>
                <a:gd name="connsiteX93" fmla="*/ 328224 w 1034979"/>
                <a:gd name="connsiteY93" fmla="*/ 1426047 h 1509906"/>
                <a:gd name="connsiteX94" fmla="*/ 330129 w 1034979"/>
                <a:gd name="connsiteY94" fmla="*/ 1450812 h 1509906"/>
                <a:gd name="connsiteX95" fmla="*/ 332034 w 1034979"/>
                <a:gd name="connsiteY95" fmla="*/ 1456527 h 1509906"/>
                <a:gd name="connsiteX96" fmla="*/ 335844 w 1034979"/>
                <a:gd name="connsiteY96" fmla="*/ 1460337 h 1509906"/>
                <a:gd name="connsiteX97" fmla="*/ 364419 w 1034979"/>
                <a:gd name="connsiteY97" fmla="*/ 1506057 h 1509906"/>
                <a:gd name="connsiteX98" fmla="*/ 387279 w 1034979"/>
                <a:gd name="connsiteY98" fmla="*/ 1507962 h 1509906"/>
                <a:gd name="connsiteX99" fmla="*/ 392994 w 1034979"/>
                <a:gd name="connsiteY99" fmla="*/ 1502247 h 1509906"/>
                <a:gd name="connsiteX100" fmla="*/ 394899 w 1034979"/>
                <a:gd name="connsiteY100" fmla="*/ 1490817 h 1509906"/>
                <a:gd name="connsiteX101" fmla="*/ 396804 w 1034979"/>
                <a:gd name="connsiteY101" fmla="*/ 1485102 h 1509906"/>
                <a:gd name="connsiteX102" fmla="*/ 398709 w 1034979"/>
                <a:gd name="connsiteY102" fmla="*/ 1467957 h 1509906"/>
                <a:gd name="connsiteX103" fmla="*/ 400614 w 1034979"/>
                <a:gd name="connsiteY103" fmla="*/ 1454622 h 1509906"/>
                <a:gd name="connsiteX104" fmla="*/ 404424 w 1034979"/>
                <a:gd name="connsiteY104" fmla="*/ 1397472 h 1509906"/>
                <a:gd name="connsiteX105" fmla="*/ 410139 w 1034979"/>
                <a:gd name="connsiteY105" fmla="*/ 1386042 h 1509906"/>
                <a:gd name="connsiteX106" fmla="*/ 413949 w 1034979"/>
                <a:gd name="connsiteY106" fmla="*/ 1372707 h 1509906"/>
                <a:gd name="connsiteX107" fmla="*/ 415854 w 1034979"/>
                <a:gd name="connsiteY107" fmla="*/ 1366992 h 1509906"/>
                <a:gd name="connsiteX108" fmla="*/ 417759 w 1034979"/>
                <a:gd name="connsiteY108" fmla="*/ 1353657 h 1509906"/>
                <a:gd name="connsiteX109" fmla="*/ 421569 w 1034979"/>
                <a:gd name="connsiteY109" fmla="*/ 1342227 h 1509906"/>
                <a:gd name="connsiteX110" fmla="*/ 427284 w 1034979"/>
                <a:gd name="connsiteY110" fmla="*/ 1328892 h 1509906"/>
                <a:gd name="connsiteX111" fmla="*/ 436809 w 1034979"/>
                <a:gd name="connsiteY111" fmla="*/ 1317462 h 1509906"/>
                <a:gd name="connsiteX112" fmla="*/ 450144 w 1034979"/>
                <a:gd name="connsiteY112" fmla="*/ 1302222 h 1509906"/>
                <a:gd name="connsiteX113" fmla="*/ 457764 w 1034979"/>
                <a:gd name="connsiteY113" fmla="*/ 1290792 h 1509906"/>
                <a:gd name="connsiteX114" fmla="*/ 461574 w 1034979"/>
                <a:gd name="connsiteY114" fmla="*/ 1279362 h 1509906"/>
                <a:gd name="connsiteX115" fmla="*/ 465384 w 1034979"/>
                <a:gd name="connsiteY115" fmla="*/ 1264122 h 1509906"/>
                <a:gd name="connsiteX116" fmla="*/ 467289 w 1034979"/>
                <a:gd name="connsiteY116" fmla="*/ 1258407 h 1509906"/>
                <a:gd name="connsiteX117" fmla="*/ 507294 w 1034979"/>
                <a:gd name="connsiteY117" fmla="*/ 1252692 h 1509906"/>
                <a:gd name="connsiteX118" fmla="*/ 535869 w 1034979"/>
                <a:gd name="connsiteY118" fmla="*/ 1243167 h 1509906"/>
                <a:gd name="connsiteX119" fmla="*/ 541584 w 1034979"/>
                <a:gd name="connsiteY119" fmla="*/ 1241262 h 1509906"/>
                <a:gd name="connsiteX120" fmla="*/ 547299 w 1034979"/>
                <a:gd name="connsiteY120" fmla="*/ 1239357 h 1509906"/>
                <a:gd name="connsiteX121" fmla="*/ 554919 w 1034979"/>
                <a:gd name="connsiteY121" fmla="*/ 1237452 h 1509906"/>
                <a:gd name="connsiteX122" fmla="*/ 573969 w 1034979"/>
                <a:gd name="connsiteY122" fmla="*/ 1229832 h 1509906"/>
                <a:gd name="connsiteX123" fmla="*/ 585399 w 1034979"/>
                <a:gd name="connsiteY123" fmla="*/ 1226022 h 1509906"/>
                <a:gd name="connsiteX124" fmla="*/ 720654 w 1034979"/>
                <a:gd name="connsiteY124" fmla="*/ 1309842 h 1509906"/>
                <a:gd name="connsiteX125" fmla="*/ 733989 w 1034979"/>
                <a:gd name="connsiteY125" fmla="*/ 1319367 h 1509906"/>
                <a:gd name="connsiteX126" fmla="*/ 743514 w 1034979"/>
                <a:gd name="connsiteY126" fmla="*/ 1321272 h 1509906"/>
                <a:gd name="connsiteX127" fmla="*/ 749229 w 1034979"/>
                <a:gd name="connsiteY127" fmla="*/ 1323177 h 1509906"/>
                <a:gd name="connsiteX128" fmla="*/ 762564 w 1034979"/>
                <a:gd name="connsiteY128" fmla="*/ 1328892 h 1509906"/>
                <a:gd name="connsiteX129" fmla="*/ 777804 w 1034979"/>
                <a:gd name="connsiteY129" fmla="*/ 1326987 h 1509906"/>
                <a:gd name="connsiteX130" fmla="*/ 789234 w 1034979"/>
                <a:gd name="connsiteY130" fmla="*/ 1321272 h 1509906"/>
                <a:gd name="connsiteX131" fmla="*/ 794949 w 1034979"/>
                <a:gd name="connsiteY131" fmla="*/ 1319367 h 1509906"/>
                <a:gd name="connsiteX132" fmla="*/ 802569 w 1034979"/>
                <a:gd name="connsiteY132" fmla="*/ 1302222 h 1509906"/>
                <a:gd name="connsiteX133" fmla="*/ 800664 w 1034979"/>
                <a:gd name="connsiteY133" fmla="*/ 1277457 h 1509906"/>
                <a:gd name="connsiteX134" fmla="*/ 798759 w 1034979"/>
                <a:gd name="connsiteY134" fmla="*/ 1271742 h 1509906"/>
                <a:gd name="connsiteX135" fmla="*/ 796854 w 1034979"/>
                <a:gd name="connsiteY135" fmla="*/ 1264122 h 1509906"/>
                <a:gd name="connsiteX136" fmla="*/ 783519 w 1034979"/>
                <a:gd name="connsiteY136" fmla="*/ 1246977 h 1509906"/>
                <a:gd name="connsiteX137" fmla="*/ 773994 w 1034979"/>
                <a:gd name="connsiteY137" fmla="*/ 1241262 h 1509906"/>
                <a:gd name="connsiteX138" fmla="*/ 648264 w 1034979"/>
                <a:gd name="connsiteY138" fmla="*/ 1149822 h 1509906"/>
                <a:gd name="connsiteX139" fmla="*/ 644454 w 1034979"/>
                <a:gd name="connsiteY139" fmla="*/ 1132677 h 1509906"/>
                <a:gd name="connsiteX140" fmla="*/ 646359 w 1034979"/>
                <a:gd name="connsiteY140" fmla="*/ 1125057 h 1509906"/>
                <a:gd name="connsiteX141" fmla="*/ 650169 w 1034979"/>
                <a:gd name="connsiteY141" fmla="*/ 1107912 h 1509906"/>
                <a:gd name="connsiteX142" fmla="*/ 653979 w 1034979"/>
                <a:gd name="connsiteY142" fmla="*/ 1102197 h 1509906"/>
                <a:gd name="connsiteX143" fmla="*/ 655884 w 1034979"/>
                <a:gd name="connsiteY143" fmla="*/ 1096482 h 1509906"/>
                <a:gd name="connsiteX144" fmla="*/ 661599 w 1034979"/>
                <a:gd name="connsiteY144" fmla="*/ 1094577 h 1509906"/>
                <a:gd name="connsiteX145" fmla="*/ 671124 w 1034979"/>
                <a:gd name="connsiteY145" fmla="*/ 1083147 h 1509906"/>
                <a:gd name="connsiteX146" fmla="*/ 724464 w 1034979"/>
                <a:gd name="connsiteY146" fmla="*/ 1075527 h 1509906"/>
                <a:gd name="connsiteX147" fmla="*/ 842574 w 1034979"/>
                <a:gd name="connsiteY147" fmla="*/ 1077432 h 1509906"/>
                <a:gd name="connsiteX148" fmla="*/ 871149 w 1034979"/>
                <a:gd name="connsiteY148" fmla="*/ 1079337 h 1509906"/>
                <a:gd name="connsiteX149" fmla="*/ 899724 w 1034979"/>
                <a:gd name="connsiteY149" fmla="*/ 1085052 h 1509906"/>
                <a:gd name="connsiteX150" fmla="*/ 922584 w 1034979"/>
                <a:gd name="connsiteY150" fmla="*/ 1088862 h 1509906"/>
                <a:gd name="connsiteX151" fmla="*/ 951159 w 1034979"/>
                <a:gd name="connsiteY151" fmla="*/ 1094577 h 1509906"/>
                <a:gd name="connsiteX152" fmla="*/ 956874 w 1034979"/>
                <a:gd name="connsiteY152" fmla="*/ 1094577 h 1509906"/>
                <a:gd name="connsiteX153" fmla="*/ 1002594 w 1034979"/>
                <a:gd name="connsiteY153" fmla="*/ 1092672 h 1509906"/>
                <a:gd name="connsiteX154" fmla="*/ 1031169 w 1034979"/>
                <a:gd name="connsiteY154" fmla="*/ 1085052 h 1509906"/>
                <a:gd name="connsiteX155" fmla="*/ 1034979 w 1034979"/>
                <a:gd name="connsiteY155" fmla="*/ 1079337 h 1509906"/>
                <a:gd name="connsiteX156" fmla="*/ 1033074 w 1034979"/>
                <a:gd name="connsiteY156" fmla="*/ 1060287 h 1509906"/>
                <a:gd name="connsiteX157" fmla="*/ 1027359 w 1034979"/>
                <a:gd name="connsiteY157" fmla="*/ 1056477 h 1509906"/>
                <a:gd name="connsiteX158" fmla="*/ 1012119 w 1034979"/>
                <a:gd name="connsiteY158" fmla="*/ 1054572 h 1509906"/>
                <a:gd name="connsiteX159" fmla="*/ 1006404 w 1034979"/>
                <a:gd name="connsiteY159" fmla="*/ 1052667 h 1509906"/>
                <a:gd name="connsiteX160" fmla="*/ 998784 w 1034979"/>
                <a:gd name="connsiteY160" fmla="*/ 1050762 h 1509906"/>
                <a:gd name="connsiteX161" fmla="*/ 987354 w 1034979"/>
                <a:gd name="connsiteY161" fmla="*/ 1043142 h 1509906"/>
                <a:gd name="connsiteX162" fmla="*/ 975924 w 1034979"/>
                <a:gd name="connsiteY162" fmla="*/ 1039332 h 1509906"/>
                <a:gd name="connsiteX163" fmla="*/ 970209 w 1034979"/>
                <a:gd name="connsiteY163" fmla="*/ 1037427 h 1509906"/>
                <a:gd name="connsiteX164" fmla="*/ 962589 w 1034979"/>
                <a:gd name="connsiteY164" fmla="*/ 1035522 h 1509906"/>
                <a:gd name="connsiteX165" fmla="*/ 956874 w 1034979"/>
                <a:gd name="connsiteY165" fmla="*/ 1033617 h 1509906"/>
                <a:gd name="connsiteX166" fmla="*/ 935919 w 1034979"/>
                <a:gd name="connsiteY166" fmla="*/ 1027902 h 1509906"/>
                <a:gd name="connsiteX167" fmla="*/ 930204 w 1034979"/>
                <a:gd name="connsiteY167" fmla="*/ 1025997 h 1509906"/>
                <a:gd name="connsiteX168" fmla="*/ 825429 w 1034979"/>
                <a:gd name="connsiteY168" fmla="*/ 1027902 h 1509906"/>
                <a:gd name="connsiteX169" fmla="*/ 819714 w 1034979"/>
                <a:gd name="connsiteY169" fmla="*/ 1029807 h 1509906"/>
                <a:gd name="connsiteX170" fmla="*/ 730179 w 1034979"/>
                <a:gd name="connsiteY170" fmla="*/ 1031712 h 1509906"/>
                <a:gd name="connsiteX171" fmla="*/ 716844 w 1034979"/>
                <a:gd name="connsiteY171" fmla="*/ 1035522 h 1509906"/>
                <a:gd name="connsiteX172" fmla="*/ 695889 w 1034979"/>
                <a:gd name="connsiteY172" fmla="*/ 1037427 h 1509906"/>
                <a:gd name="connsiteX173" fmla="*/ 669219 w 1034979"/>
                <a:gd name="connsiteY173" fmla="*/ 1039332 h 1509906"/>
                <a:gd name="connsiteX174" fmla="*/ 669219 w 1034979"/>
                <a:gd name="connsiteY174" fmla="*/ 1039332 h 1509906"/>
                <a:gd name="connsiteX175" fmla="*/ 646359 w 1034979"/>
                <a:gd name="connsiteY175" fmla="*/ 1043142 h 1509906"/>
                <a:gd name="connsiteX176" fmla="*/ 642549 w 1034979"/>
                <a:gd name="connsiteY176" fmla="*/ 1031712 h 1509906"/>
                <a:gd name="connsiteX177" fmla="*/ 640644 w 1034979"/>
                <a:gd name="connsiteY177" fmla="*/ 1025997 h 1509906"/>
                <a:gd name="connsiteX178" fmla="*/ 642549 w 1034979"/>
                <a:gd name="connsiteY178" fmla="*/ 1008852 h 1509906"/>
                <a:gd name="connsiteX179" fmla="*/ 644454 w 1034979"/>
                <a:gd name="connsiteY179" fmla="*/ 1003137 h 1509906"/>
                <a:gd name="connsiteX180" fmla="*/ 661599 w 1034979"/>
                <a:gd name="connsiteY180" fmla="*/ 993612 h 1509906"/>
                <a:gd name="connsiteX181" fmla="*/ 673029 w 1034979"/>
                <a:gd name="connsiteY181" fmla="*/ 985992 h 1509906"/>
                <a:gd name="connsiteX182" fmla="*/ 674934 w 1034979"/>
                <a:gd name="connsiteY182" fmla="*/ 980277 h 1509906"/>
                <a:gd name="connsiteX183" fmla="*/ 680649 w 1034979"/>
                <a:gd name="connsiteY183" fmla="*/ 978372 h 1509906"/>
                <a:gd name="connsiteX184" fmla="*/ 686364 w 1034979"/>
                <a:gd name="connsiteY184" fmla="*/ 974562 h 1509906"/>
                <a:gd name="connsiteX185" fmla="*/ 695889 w 1034979"/>
                <a:gd name="connsiteY185" fmla="*/ 965037 h 1509906"/>
                <a:gd name="connsiteX186" fmla="*/ 705414 w 1034979"/>
                <a:gd name="connsiteY186" fmla="*/ 953607 h 1509906"/>
                <a:gd name="connsiteX187" fmla="*/ 716844 w 1034979"/>
                <a:gd name="connsiteY187" fmla="*/ 945987 h 1509906"/>
                <a:gd name="connsiteX188" fmla="*/ 732084 w 1034979"/>
                <a:gd name="connsiteY188" fmla="*/ 932652 h 1509906"/>
                <a:gd name="connsiteX189" fmla="*/ 741609 w 1034979"/>
                <a:gd name="connsiteY189" fmla="*/ 921222 h 1509906"/>
                <a:gd name="connsiteX190" fmla="*/ 753039 w 1034979"/>
                <a:gd name="connsiteY190" fmla="*/ 911697 h 1509906"/>
                <a:gd name="connsiteX191" fmla="*/ 758754 w 1034979"/>
                <a:gd name="connsiteY191" fmla="*/ 900267 h 1509906"/>
                <a:gd name="connsiteX192" fmla="*/ 760659 w 1034979"/>
                <a:gd name="connsiteY192" fmla="*/ 894552 h 1509906"/>
                <a:gd name="connsiteX193" fmla="*/ 766374 w 1034979"/>
                <a:gd name="connsiteY193" fmla="*/ 883122 h 1509906"/>
                <a:gd name="connsiteX194" fmla="*/ 764469 w 1034979"/>
                <a:gd name="connsiteY194" fmla="*/ 867882 h 1509906"/>
                <a:gd name="connsiteX195" fmla="*/ 758754 w 1034979"/>
                <a:gd name="connsiteY195" fmla="*/ 865977 h 1509906"/>
                <a:gd name="connsiteX196" fmla="*/ 737799 w 1034979"/>
                <a:gd name="connsiteY196" fmla="*/ 867882 h 1509906"/>
                <a:gd name="connsiteX197" fmla="*/ 732084 w 1034979"/>
                <a:gd name="connsiteY197" fmla="*/ 871692 h 1509906"/>
                <a:gd name="connsiteX198" fmla="*/ 720654 w 1034979"/>
                <a:gd name="connsiteY198" fmla="*/ 875502 h 1509906"/>
                <a:gd name="connsiteX199" fmla="*/ 716844 w 1034979"/>
                <a:gd name="connsiteY199" fmla="*/ 881217 h 1509906"/>
                <a:gd name="connsiteX200" fmla="*/ 711129 w 1034979"/>
                <a:gd name="connsiteY200" fmla="*/ 883122 h 1509906"/>
                <a:gd name="connsiteX201" fmla="*/ 705414 w 1034979"/>
                <a:gd name="connsiteY201" fmla="*/ 886932 h 1509906"/>
                <a:gd name="connsiteX202" fmla="*/ 699699 w 1034979"/>
                <a:gd name="connsiteY202" fmla="*/ 892647 h 1509906"/>
                <a:gd name="connsiteX203" fmla="*/ 692079 w 1034979"/>
                <a:gd name="connsiteY203" fmla="*/ 896457 h 1509906"/>
                <a:gd name="connsiteX204" fmla="*/ 650169 w 1034979"/>
                <a:gd name="connsiteY204" fmla="*/ 925032 h 1509906"/>
                <a:gd name="connsiteX205" fmla="*/ 636834 w 1034979"/>
                <a:gd name="connsiteY205" fmla="*/ 936462 h 1509906"/>
                <a:gd name="connsiteX206" fmla="*/ 627309 w 1034979"/>
                <a:gd name="connsiteY206" fmla="*/ 953607 h 1509906"/>
                <a:gd name="connsiteX207" fmla="*/ 602544 w 1034979"/>
                <a:gd name="connsiteY207" fmla="*/ 959322 h 1509906"/>
                <a:gd name="connsiteX208" fmla="*/ 589209 w 1034979"/>
                <a:gd name="connsiteY208" fmla="*/ 963132 h 1509906"/>
                <a:gd name="connsiteX209" fmla="*/ 573969 w 1034979"/>
                <a:gd name="connsiteY209" fmla="*/ 961227 h 1509906"/>
                <a:gd name="connsiteX210" fmla="*/ 562539 w 1034979"/>
                <a:gd name="connsiteY210" fmla="*/ 957417 h 1509906"/>
                <a:gd name="connsiteX211" fmla="*/ 551109 w 1034979"/>
                <a:gd name="connsiteY211" fmla="*/ 953607 h 1509906"/>
                <a:gd name="connsiteX212" fmla="*/ 539679 w 1034979"/>
                <a:gd name="connsiteY212" fmla="*/ 949797 h 1509906"/>
                <a:gd name="connsiteX213" fmla="*/ 533964 w 1034979"/>
                <a:gd name="connsiteY213" fmla="*/ 947892 h 1509906"/>
                <a:gd name="connsiteX214" fmla="*/ 528249 w 1034979"/>
                <a:gd name="connsiteY214" fmla="*/ 944082 h 1509906"/>
                <a:gd name="connsiteX215" fmla="*/ 516819 w 1034979"/>
                <a:gd name="connsiteY215" fmla="*/ 938367 h 1509906"/>
                <a:gd name="connsiteX216" fmla="*/ 509199 w 1034979"/>
                <a:gd name="connsiteY216" fmla="*/ 926937 h 1509906"/>
                <a:gd name="connsiteX217" fmla="*/ 505389 w 1034979"/>
                <a:gd name="connsiteY217" fmla="*/ 905982 h 1509906"/>
                <a:gd name="connsiteX218" fmla="*/ 507294 w 1034979"/>
                <a:gd name="connsiteY218" fmla="*/ 841212 h 1509906"/>
                <a:gd name="connsiteX219" fmla="*/ 513009 w 1034979"/>
                <a:gd name="connsiteY219" fmla="*/ 827877 h 1509906"/>
                <a:gd name="connsiteX220" fmla="*/ 503484 w 1034979"/>
                <a:gd name="connsiteY220" fmla="*/ 351627 h 1509906"/>
                <a:gd name="connsiteX221" fmla="*/ 499674 w 1034979"/>
                <a:gd name="connsiteY221" fmla="*/ 60162 h 1509906"/>
                <a:gd name="connsiteX222" fmla="*/ 490149 w 1034979"/>
                <a:gd name="connsiteY222" fmla="*/ 33492 h 1509906"/>
                <a:gd name="connsiteX223" fmla="*/ 488244 w 1034979"/>
                <a:gd name="connsiteY223" fmla="*/ 27777 h 1509906"/>
                <a:gd name="connsiteX224" fmla="*/ 484434 w 1034979"/>
                <a:gd name="connsiteY224" fmla="*/ 22062 h 1509906"/>
                <a:gd name="connsiteX225" fmla="*/ 478719 w 1034979"/>
                <a:gd name="connsiteY225" fmla="*/ 10632 h 1509906"/>
                <a:gd name="connsiteX226" fmla="*/ 473004 w 1034979"/>
                <a:gd name="connsiteY226" fmla="*/ 6822 h 1509906"/>
                <a:gd name="connsiteX227" fmla="*/ 469194 w 1034979"/>
                <a:gd name="connsiteY227" fmla="*/ 1107 h 1509906"/>
                <a:gd name="connsiteX228" fmla="*/ 429189 w 1034979"/>
                <a:gd name="connsiteY228" fmla="*/ 4917 h 1509906"/>
                <a:gd name="connsiteX229" fmla="*/ 421569 w 1034979"/>
                <a:gd name="connsiteY229" fmla="*/ 16347 h 1509906"/>
                <a:gd name="connsiteX230" fmla="*/ 417759 w 1034979"/>
                <a:gd name="connsiteY230" fmla="*/ 22062 h 1509906"/>
                <a:gd name="connsiteX231" fmla="*/ 419664 w 1034979"/>
                <a:gd name="connsiteY231" fmla="*/ 54447 h 1509906"/>
                <a:gd name="connsiteX232" fmla="*/ 423474 w 1034979"/>
                <a:gd name="connsiteY232" fmla="*/ 65877 h 1509906"/>
                <a:gd name="connsiteX233" fmla="*/ 425379 w 1034979"/>
                <a:gd name="connsiteY233" fmla="*/ 71592 h 1509906"/>
                <a:gd name="connsiteX234" fmla="*/ 425379 w 1034979"/>
                <a:gd name="connsiteY234" fmla="*/ 77307 h 1509906"/>
                <a:gd name="connsiteX235" fmla="*/ 429189 w 1034979"/>
                <a:gd name="connsiteY235" fmla="*/ 231612 h 1509906"/>
                <a:gd name="connsiteX236" fmla="*/ 440619 w 1034979"/>
                <a:gd name="connsiteY236" fmla="*/ 414492 h 1509906"/>
                <a:gd name="connsiteX237" fmla="*/ 425379 w 1034979"/>
                <a:gd name="connsiteY237" fmla="*/ 711672 h 1509906"/>
                <a:gd name="connsiteX238" fmla="*/ 417759 w 1034979"/>
                <a:gd name="connsiteY238" fmla="*/ 839307 h 1509906"/>
                <a:gd name="connsiteX239" fmla="*/ 413949 w 1034979"/>
                <a:gd name="connsiteY239" fmla="*/ 856452 h 1509906"/>
                <a:gd name="connsiteX240" fmla="*/ 417759 w 1034979"/>
                <a:gd name="connsiteY240" fmla="*/ 877407 h 1509906"/>
                <a:gd name="connsiteX241" fmla="*/ 421569 w 1034979"/>
                <a:gd name="connsiteY241" fmla="*/ 883122 h 1509906"/>
                <a:gd name="connsiteX242" fmla="*/ 425379 w 1034979"/>
                <a:gd name="connsiteY242" fmla="*/ 894552 h 1509906"/>
                <a:gd name="connsiteX243" fmla="*/ 423474 w 1034979"/>
                <a:gd name="connsiteY243" fmla="*/ 921222 h 1509906"/>
                <a:gd name="connsiteX244" fmla="*/ 417759 w 1034979"/>
                <a:gd name="connsiteY244" fmla="*/ 923127 h 1509906"/>
                <a:gd name="connsiteX245" fmla="*/ 412044 w 1034979"/>
                <a:gd name="connsiteY245" fmla="*/ 926937 h 1509906"/>
                <a:gd name="connsiteX246" fmla="*/ 421569 w 1034979"/>
                <a:gd name="connsiteY24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16769 w 1034979"/>
                <a:gd name="connsiteY23" fmla="*/ 896457 h 1509906"/>
                <a:gd name="connsiteX24" fmla="*/ 111054 w 1034979"/>
                <a:gd name="connsiteY24" fmla="*/ 890742 h 1509906"/>
                <a:gd name="connsiteX25" fmla="*/ 84384 w 1034979"/>
                <a:gd name="connsiteY25" fmla="*/ 865977 h 1509906"/>
                <a:gd name="connsiteX26" fmla="*/ 78669 w 1034979"/>
                <a:gd name="connsiteY26" fmla="*/ 864072 h 1509906"/>
                <a:gd name="connsiteX27" fmla="*/ 59619 w 1034979"/>
                <a:gd name="connsiteY27" fmla="*/ 867882 h 1509906"/>
                <a:gd name="connsiteX28" fmla="*/ 53904 w 1034979"/>
                <a:gd name="connsiteY28" fmla="*/ 871692 h 1509906"/>
                <a:gd name="connsiteX29" fmla="*/ 50094 w 1034979"/>
                <a:gd name="connsiteY29" fmla="*/ 877407 h 1509906"/>
                <a:gd name="connsiteX30" fmla="*/ 46284 w 1034979"/>
                <a:gd name="connsiteY30" fmla="*/ 888837 h 1509906"/>
                <a:gd name="connsiteX31" fmla="*/ 50094 w 1034979"/>
                <a:gd name="connsiteY31" fmla="*/ 926937 h 1509906"/>
                <a:gd name="connsiteX32" fmla="*/ 53904 w 1034979"/>
                <a:gd name="connsiteY32" fmla="*/ 932652 h 1509906"/>
                <a:gd name="connsiteX33" fmla="*/ 59619 w 1034979"/>
                <a:gd name="connsiteY33" fmla="*/ 936462 h 1509906"/>
                <a:gd name="connsiteX34" fmla="*/ 63429 w 1034979"/>
                <a:gd name="connsiteY34" fmla="*/ 942177 h 1509906"/>
                <a:gd name="connsiteX35" fmla="*/ 80574 w 1034979"/>
                <a:gd name="connsiteY35" fmla="*/ 951702 h 1509906"/>
                <a:gd name="connsiteX36" fmla="*/ 103434 w 1034979"/>
                <a:gd name="connsiteY36" fmla="*/ 953607 h 1509906"/>
                <a:gd name="connsiteX37" fmla="*/ 124389 w 1034979"/>
                <a:gd name="connsiteY37" fmla="*/ 959322 h 1509906"/>
                <a:gd name="connsiteX38" fmla="*/ 130104 w 1034979"/>
                <a:gd name="connsiteY38" fmla="*/ 961227 h 1509906"/>
                <a:gd name="connsiteX39" fmla="*/ 135819 w 1034979"/>
                <a:gd name="connsiteY39" fmla="*/ 966942 h 1509906"/>
                <a:gd name="connsiteX40" fmla="*/ 143439 w 1034979"/>
                <a:gd name="connsiteY40" fmla="*/ 968847 h 1509906"/>
                <a:gd name="connsiteX41" fmla="*/ 166299 w 1034979"/>
                <a:gd name="connsiteY41" fmla="*/ 972657 h 1509906"/>
                <a:gd name="connsiteX42" fmla="*/ 191064 w 1034979"/>
                <a:gd name="connsiteY42" fmla="*/ 978372 h 1509906"/>
                <a:gd name="connsiteX43" fmla="*/ 208209 w 1034979"/>
                <a:gd name="connsiteY43" fmla="*/ 984087 h 1509906"/>
                <a:gd name="connsiteX44" fmla="*/ 213924 w 1034979"/>
                <a:gd name="connsiteY44" fmla="*/ 985992 h 1509906"/>
                <a:gd name="connsiteX45" fmla="*/ 229164 w 1034979"/>
                <a:gd name="connsiteY45" fmla="*/ 989802 h 1509906"/>
                <a:gd name="connsiteX46" fmla="*/ 248214 w 1034979"/>
                <a:gd name="connsiteY46" fmla="*/ 995517 h 1509906"/>
                <a:gd name="connsiteX47" fmla="*/ 253929 w 1034979"/>
                <a:gd name="connsiteY47" fmla="*/ 999327 h 1509906"/>
                <a:gd name="connsiteX48" fmla="*/ 267264 w 1034979"/>
                <a:gd name="connsiteY48" fmla="*/ 1014567 h 1509906"/>
                <a:gd name="connsiteX49" fmla="*/ 272979 w 1034979"/>
                <a:gd name="connsiteY49" fmla="*/ 1033617 h 1509906"/>
                <a:gd name="connsiteX50" fmla="*/ 274884 w 1034979"/>
                <a:gd name="connsiteY50" fmla="*/ 1039332 h 1509906"/>
                <a:gd name="connsiteX51" fmla="*/ 276789 w 1034979"/>
                <a:gd name="connsiteY51" fmla="*/ 1045047 h 1509906"/>
                <a:gd name="connsiteX52" fmla="*/ 278694 w 1034979"/>
                <a:gd name="connsiteY52" fmla="*/ 1069812 h 1509906"/>
                <a:gd name="connsiteX53" fmla="*/ 280599 w 1034979"/>
                <a:gd name="connsiteY53" fmla="*/ 1075527 h 1509906"/>
                <a:gd name="connsiteX54" fmla="*/ 278694 w 1034979"/>
                <a:gd name="connsiteY54" fmla="*/ 1094577 h 1509906"/>
                <a:gd name="connsiteX55" fmla="*/ 276789 w 1034979"/>
                <a:gd name="connsiteY55" fmla="*/ 1104102 h 1509906"/>
                <a:gd name="connsiteX56" fmla="*/ 263454 w 1034979"/>
                <a:gd name="connsiteY56" fmla="*/ 1117437 h 1509906"/>
                <a:gd name="connsiteX57" fmla="*/ 252024 w 1034979"/>
                <a:gd name="connsiteY57" fmla="*/ 1125057 h 1509906"/>
                <a:gd name="connsiteX58" fmla="*/ 240594 w 1034979"/>
                <a:gd name="connsiteY58" fmla="*/ 1128867 h 1509906"/>
                <a:gd name="connsiteX59" fmla="*/ 126294 w 1034979"/>
                <a:gd name="connsiteY59" fmla="*/ 1128867 h 1509906"/>
                <a:gd name="connsiteX60" fmla="*/ 120579 w 1034979"/>
                <a:gd name="connsiteY60" fmla="*/ 1130772 h 1509906"/>
                <a:gd name="connsiteX61" fmla="*/ 105339 w 1034979"/>
                <a:gd name="connsiteY61" fmla="*/ 1132677 h 1509906"/>
                <a:gd name="connsiteX62" fmla="*/ 88194 w 1034979"/>
                <a:gd name="connsiteY62" fmla="*/ 1138392 h 1509906"/>
                <a:gd name="connsiteX63" fmla="*/ 82479 w 1034979"/>
                <a:gd name="connsiteY63" fmla="*/ 1140297 h 1509906"/>
                <a:gd name="connsiteX64" fmla="*/ 76764 w 1034979"/>
                <a:gd name="connsiteY64" fmla="*/ 1144107 h 1509906"/>
                <a:gd name="connsiteX65" fmla="*/ 65334 w 1034979"/>
                <a:gd name="connsiteY65" fmla="*/ 1146012 h 1509906"/>
                <a:gd name="connsiteX66" fmla="*/ 27234 w 1034979"/>
                <a:gd name="connsiteY66" fmla="*/ 1147917 h 1509906"/>
                <a:gd name="connsiteX67" fmla="*/ 15804 w 1034979"/>
                <a:gd name="connsiteY67" fmla="*/ 1153632 h 1509906"/>
                <a:gd name="connsiteX68" fmla="*/ 6279 w 1034979"/>
                <a:gd name="connsiteY68" fmla="*/ 1163157 h 1509906"/>
                <a:gd name="connsiteX69" fmla="*/ 4374 w 1034979"/>
                <a:gd name="connsiteY69" fmla="*/ 1168872 h 1509906"/>
                <a:gd name="connsiteX70" fmla="*/ 564 w 1034979"/>
                <a:gd name="connsiteY70" fmla="*/ 1174587 h 1509906"/>
                <a:gd name="connsiteX71" fmla="*/ 6279 w 1034979"/>
                <a:gd name="connsiteY71" fmla="*/ 1206972 h 1509906"/>
                <a:gd name="connsiteX72" fmla="*/ 11994 w 1034979"/>
                <a:gd name="connsiteY72" fmla="*/ 1210782 h 1509906"/>
                <a:gd name="connsiteX73" fmla="*/ 17709 w 1034979"/>
                <a:gd name="connsiteY73" fmla="*/ 1212687 h 1509906"/>
                <a:gd name="connsiteX74" fmla="*/ 145344 w 1034979"/>
                <a:gd name="connsiteY74" fmla="*/ 1210782 h 1509906"/>
                <a:gd name="connsiteX75" fmla="*/ 152964 w 1034979"/>
                <a:gd name="connsiteY75" fmla="*/ 1208877 h 1509906"/>
                <a:gd name="connsiteX76" fmla="*/ 303459 w 1034979"/>
                <a:gd name="connsiteY76" fmla="*/ 1203162 h 1509906"/>
                <a:gd name="connsiteX77" fmla="*/ 318699 w 1034979"/>
                <a:gd name="connsiteY77" fmla="*/ 1210782 h 1509906"/>
                <a:gd name="connsiteX78" fmla="*/ 330129 w 1034979"/>
                <a:gd name="connsiteY78" fmla="*/ 1216497 h 1509906"/>
                <a:gd name="connsiteX79" fmla="*/ 333939 w 1034979"/>
                <a:gd name="connsiteY79" fmla="*/ 1222212 h 1509906"/>
                <a:gd name="connsiteX80" fmla="*/ 339654 w 1034979"/>
                <a:gd name="connsiteY80" fmla="*/ 1224117 h 1509906"/>
                <a:gd name="connsiteX81" fmla="*/ 351084 w 1034979"/>
                <a:gd name="connsiteY81" fmla="*/ 1231737 h 1509906"/>
                <a:gd name="connsiteX82" fmla="*/ 356799 w 1034979"/>
                <a:gd name="connsiteY82" fmla="*/ 1235547 h 1509906"/>
                <a:gd name="connsiteX83" fmla="*/ 360609 w 1034979"/>
                <a:gd name="connsiteY83" fmla="*/ 1241262 h 1509906"/>
                <a:gd name="connsiteX84" fmla="*/ 366324 w 1034979"/>
                <a:gd name="connsiteY84" fmla="*/ 1252692 h 1509906"/>
                <a:gd name="connsiteX85" fmla="*/ 362514 w 1034979"/>
                <a:gd name="connsiteY85" fmla="*/ 1279362 h 1509906"/>
                <a:gd name="connsiteX86" fmla="*/ 358704 w 1034979"/>
                <a:gd name="connsiteY86" fmla="*/ 1285077 h 1509906"/>
                <a:gd name="connsiteX87" fmla="*/ 356799 w 1034979"/>
                <a:gd name="connsiteY87" fmla="*/ 1290792 h 1509906"/>
                <a:gd name="connsiteX88" fmla="*/ 352989 w 1034979"/>
                <a:gd name="connsiteY88" fmla="*/ 1296507 h 1509906"/>
                <a:gd name="connsiteX89" fmla="*/ 351084 w 1034979"/>
                <a:gd name="connsiteY89" fmla="*/ 1302222 h 1509906"/>
                <a:gd name="connsiteX90" fmla="*/ 347274 w 1034979"/>
                <a:gd name="connsiteY90" fmla="*/ 1307937 h 1509906"/>
                <a:gd name="connsiteX91" fmla="*/ 330129 w 1034979"/>
                <a:gd name="connsiteY91" fmla="*/ 1374612 h 1509906"/>
                <a:gd name="connsiteX92" fmla="*/ 328224 w 1034979"/>
                <a:gd name="connsiteY92" fmla="*/ 1426047 h 1509906"/>
                <a:gd name="connsiteX93" fmla="*/ 330129 w 1034979"/>
                <a:gd name="connsiteY93" fmla="*/ 1450812 h 1509906"/>
                <a:gd name="connsiteX94" fmla="*/ 332034 w 1034979"/>
                <a:gd name="connsiteY94" fmla="*/ 1456527 h 1509906"/>
                <a:gd name="connsiteX95" fmla="*/ 335844 w 1034979"/>
                <a:gd name="connsiteY95" fmla="*/ 1460337 h 1509906"/>
                <a:gd name="connsiteX96" fmla="*/ 364419 w 1034979"/>
                <a:gd name="connsiteY96" fmla="*/ 1506057 h 1509906"/>
                <a:gd name="connsiteX97" fmla="*/ 387279 w 1034979"/>
                <a:gd name="connsiteY97" fmla="*/ 1507962 h 1509906"/>
                <a:gd name="connsiteX98" fmla="*/ 392994 w 1034979"/>
                <a:gd name="connsiteY98" fmla="*/ 1502247 h 1509906"/>
                <a:gd name="connsiteX99" fmla="*/ 394899 w 1034979"/>
                <a:gd name="connsiteY99" fmla="*/ 1490817 h 1509906"/>
                <a:gd name="connsiteX100" fmla="*/ 396804 w 1034979"/>
                <a:gd name="connsiteY100" fmla="*/ 1485102 h 1509906"/>
                <a:gd name="connsiteX101" fmla="*/ 398709 w 1034979"/>
                <a:gd name="connsiteY101" fmla="*/ 1467957 h 1509906"/>
                <a:gd name="connsiteX102" fmla="*/ 400614 w 1034979"/>
                <a:gd name="connsiteY102" fmla="*/ 1454622 h 1509906"/>
                <a:gd name="connsiteX103" fmla="*/ 404424 w 1034979"/>
                <a:gd name="connsiteY103" fmla="*/ 1397472 h 1509906"/>
                <a:gd name="connsiteX104" fmla="*/ 410139 w 1034979"/>
                <a:gd name="connsiteY104" fmla="*/ 1386042 h 1509906"/>
                <a:gd name="connsiteX105" fmla="*/ 413949 w 1034979"/>
                <a:gd name="connsiteY105" fmla="*/ 1372707 h 1509906"/>
                <a:gd name="connsiteX106" fmla="*/ 415854 w 1034979"/>
                <a:gd name="connsiteY106" fmla="*/ 1366992 h 1509906"/>
                <a:gd name="connsiteX107" fmla="*/ 417759 w 1034979"/>
                <a:gd name="connsiteY107" fmla="*/ 1353657 h 1509906"/>
                <a:gd name="connsiteX108" fmla="*/ 421569 w 1034979"/>
                <a:gd name="connsiteY108" fmla="*/ 1342227 h 1509906"/>
                <a:gd name="connsiteX109" fmla="*/ 427284 w 1034979"/>
                <a:gd name="connsiteY109" fmla="*/ 1328892 h 1509906"/>
                <a:gd name="connsiteX110" fmla="*/ 436809 w 1034979"/>
                <a:gd name="connsiteY110" fmla="*/ 1317462 h 1509906"/>
                <a:gd name="connsiteX111" fmla="*/ 450144 w 1034979"/>
                <a:gd name="connsiteY111" fmla="*/ 1302222 h 1509906"/>
                <a:gd name="connsiteX112" fmla="*/ 457764 w 1034979"/>
                <a:gd name="connsiteY112" fmla="*/ 1290792 h 1509906"/>
                <a:gd name="connsiteX113" fmla="*/ 461574 w 1034979"/>
                <a:gd name="connsiteY113" fmla="*/ 1279362 h 1509906"/>
                <a:gd name="connsiteX114" fmla="*/ 465384 w 1034979"/>
                <a:gd name="connsiteY114" fmla="*/ 1264122 h 1509906"/>
                <a:gd name="connsiteX115" fmla="*/ 467289 w 1034979"/>
                <a:gd name="connsiteY115" fmla="*/ 1258407 h 1509906"/>
                <a:gd name="connsiteX116" fmla="*/ 507294 w 1034979"/>
                <a:gd name="connsiteY116" fmla="*/ 1252692 h 1509906"/>
                <a:gd name="connsiteX117" fmla="*/ 535869 w 1034979"/>
                <a:gd name="connsiteY117" fmla="*/ 1243167 h 1509906"/>
                <a:gd name="connsiteX118" fmla="*/ 541584 w 1034979"/>
                <a:gd name="connsiteY118" fmla="*/ 1241262 h 1509906"/>
                <a:gd name="connsiteX119" fmla="*/ 547299 w 1034979"/>
                <a:gd name="connsiteY119" fmla="*/ 1239357 h 1509906"/>
                <a:gd name="connsiteX120" fmla="*/ 554919 w 1034979"/>
                <a:gd name="connsiteY120" fmla="*/ 1237452 h 1509906"/>
                <a:gd name="connsiteX121" fmla="*/ 573969 w 1034979"/>
                <a:gd name="connsiteY121" fmla="*/ 1229832 h 1509906"/>
                <a:gd name="connsiteX122" fmla="*/ 585399 w 1034979"/>
                <a:gd name="connsiteY122" fmla="*/ 1226022 h 1509906"/>
                <a:gd name="connsiteX123" fmla="*/ 720654 w 1034979"/>
                <a:gd name="connsiteY123" fmla="*/ 1309842 h 1509906"/>
                <a:gd name="connsiteX124" fmla="*/ 733989 w 1034979"/>
                <a:gd name="connsiteY124" fmla="*/ 1319367 h 1509906"/>
                <a:gd name="connsiteX125" fmla="*/ 743514 w 1034979"/>
                <a:gd name="connsiteY125" fmla="*/ 1321272 h 1509906"/>
                <a:gd name="connsiteX126" fmla="*/ 749229 w 1034979"/>
                <a:gd name="connsiteY126" fmla="*/ 1323177 h 1509906"/>
                <a:gd name="connsiteX127" fmla="*/ 762564 w 1034979"/>
                <a:gd name="connsiteY127" fmla="*/ 1328892 h 1509906"/>
                <a:gd name="connsiteX128" fmla="*/ 777804 w 1034979"/>
                <a:gd name="connsiteY128" fmla="*/ 1326987 h 1509906"/>
                <a:gd name="connsiteX129" fmla="*/ 789234 w 1034979"/>
                <a:gd name="connsiteY129" fmla="*/ 1321272 h 1509906"/>
                <a:gd name="connsiteX130" fmla="*/ 794949 w 1034979"/>
                <a:gd name="connsiteY130" fmla="*/ 1319367 h 1509906"/>
                <a:gd name="connsiteX131" fmla="*/ 802569 w 1034979"/>
                <a:gd name="connsiteY131" fmla="*/ 1302222 h 1509906"/>
                <a:gd name="connsiteX132" fmla="*/ 800664 w 1034979"/>
                <a:gd name="connsiteY132" fmla="*/ 1277457 h 1509906"/>
                <a:gd name="connsiteX133" fmla="*/ 798759 w 1034979"/>
                <a:gd name="connsiteY133" fmla="*/ 1271742 h 1509906"/>
                <a:gd name="connsiteX134" fmla="*/ 796854 w 1034979"/>
                <a:gd name="connsiteY134" fmla="*/ 1264122 h 1509906"/>
                <a:gd name="connsiteX135" fmla="*/ 783519 w 1034979"/>
                <a:gd name="connsiteY135" fmla="*/ 1246977 h 1509906"/>
                <a:gd name="connsiteX136" fmla="*/ 773994 w 1034979"/>
                <a:gd name="connsiteY136" fmla="*/ 1241262 h 1509906"/>
                <a:gd name="connsiteX137" fmla="*/ 648264 w 1034979"/>
                <a:gd name="connsiteY137" fmla="*/ 1149822 h 1509906"/>
                <a:gd name="connsiteX138" fmla="*/ 644454 w 1034979"/>
                <a:gd name="connsiteY138" fmla="*/ 1132677 h 1509906"/>
                <a:gd name="connsiteX139" fmla="*/ 646359 w 1034979"/>
                <a:gd name="connsiteY139" fmla="*/ 1125057 h 1509906"/>
                <a:gd name="connsiteX140" fmla="*/ 650169 w 1034979"/>
                <a:gd name="connsiteY140" fmla="*/ 1107912 h 1509906"/>
                <a:gd name="connsiteX141" fmla="*/ 653979 w 1034979"/>
                <a:gd name="connsiteY141" fmla="*/ 1102197 h 1509906"/>
                <a:gd name="connsiteX142" fmla="*/ 655884 w 1034979"/>
                <a:gd name="connsiteY142" fmla="*/ 1096482 h 1509906"/>
                <a:gd name="connsiteX143" fmla="*/ 661599 w 1034979"/>
                <a:gd name="connsiteY143" fmla="*/ 1094577 h 1509906"/>
                <a:gd name="connsiteX144" fmla="*/ 671124 w 1034979"/>
                <a:gd name="connsiteY144" fmla="*/ 1083147 h 1509906"/>
                <a:gd name="connsiteX145" fmla="*/ 724464 w 1034979"/>
                <a:gd name="connsiteY145" fmla="*/ 1075527 h 1509906"/>
                <a:gd name="connsiteX146" fmla="*/ 842574 w 1034979"/>
                <a:gd name="connsiteY146" fmla="*/ 1077432 h 1509906"/>
                <a:gd name="connsiteX147" fmla="*/ 871149 w 1034979"/>
                <a:gd name="connsiteY147" fmla="*/ 1079337 h 1509906"/>
                <a:gd name="connsiteX148" fmla="*/ 899724 w 1034979"/>
                <a:gd name="connsiteY148" fmla="*/ 1085052 h 1509906"/>
                <a:gd name="connsiteX149" fmla="*/ 922584 w 1034979"/>
                <a:gd name="connsiteY149" fmla="*/ 1088862 h 1509906"/>
                <a:gd name="connsiteX150" fmla="*/ 951159 w 1034979"/>
                <a:gd name="connsiteY150" fmla="*/ 1094577 h 1509906"/>
                <a:gd name="connsiteX151" fmla="*/ 956874 w 1034979"/>
                <a:gd name="connsiteY151" fmla="*/ 1094577 h 1509906"/>
                <a:gd name="connsiteX152" fmla="*/ 1002594 w 1034979"/>
                <a:gd name="connsiteY152" fmla="*/ 1092672 h 1509906"/>
                <a:gd name="connsiteX153" fmla="*/ 1031169 w 1034979"/>
                <a:gd name="connsiteY153" fmla="*/ 1085052 h 1509906"/>
                <a:gd name="connsiteX154" fmla="*/ 1034979 w 1034979"/>
                <a:gd name="connsiteY154" fmla="*/ 1079337 h 1509906"/>
                <a:gd name="connsiteX155" fmla="*/ 1033074 w 1034979"/>
                <a:gd name="connsiteY155" fmla="*/ 1060287 h 1509906"/>
                <a:gd name="connsiteX156" fmla="*/ 1027359 w 1034979"/>
                <a:gd name="connsiteY156" fmla="*/ 1056477 h 1509906"/>
                <a:gd name="connsiteX157" fmla="*/ 1012119 w 1034979"/>
                <a:gd name="connsiteY157" fmla="*/ 1054572 h 1509906"/>
                <a:gd name="connsiteX158" fmla="*/ 1006404 w 1034979"/>
                <a:gd name="connsiteY158" fmla="*/ 1052667 h 1509906"/>
                <a:gd name="connsiteX159" fmla="*/ 998784 w 1034979"/>
                <a:gd name="connsiteY159" fmla="*/ 1050762 h 1509906"/>
                <a:gd name="connsiteX160" fmla="*/ 987354 w 1034979"/>
                <a:gd name="connsiteY160" fmla="*/ 1043142 h 1509906"/>
                <a:gd name="connsiteX161" fmla="*/ 975924 w 1034979"/>
                <a:gd name="connsiteY161" fmla="*/ 1039332 h 1509906"/>
                <a:gd name="connsiteX162" fmla="*/ 970209 w 1034979"/>
                <a:gd name="connsiteY162" fmla="*/ 1037427 h 1509906"/>
                <a:gd name="connsiteX163" fmla="*/ 962589 w 1034979"/>
                <a:gd name="connsiteY163" fmla="*/ 1035522 h 1509906"/>
                <a:gd name="connsiteX164" fmla="*/ 956874 w 1034979"/>
                <a:gd name="connsiteY164" fmla="*/ 1033617 h 1509906"/>
                <a:gd name="connsiteX165" fmla="*/ 935919 w 1034979"/>
                <a:gd name="connsiteY165" fmla="*/ 1027902 h 1509906"/>
                <a:gd name="connsiteX166" fmla="*/ 930204 w 1034979"/>
                <a:gd name="connsiteY166" fmla="*/ 1025997 h 1509906"/>
                <a:gd name="connsiteX167" fmla="*/ 825429 w 1034979"/>
                <a:gd name="connsiteY167" fmla="*/ 1027902 h 1509906"/>
                <a:gd name="connsiteX168" fmla="*/ 819714 w 1034979"/>
                <a:gd name="connsiteY168" fmla="*/ 1029807 h 1509906"/>
                <a:gd name="connsiteX169" fmla="*/ 730179 w 1034979"/>
                <a:gd name="connsiteY169" fmla="*/ 1031712 h 1509906"/>
                <a:gd name="connsiteX170" fmla="*/ 716844 w 1034979"/>
                <a:gd name="connsiteY170" fmla="*/ 1035522 h 1509906"/>
                <a:gd name="connsiteX171" fmla="*/ 695889 w 1034979"/>
                <a:gd name="connsiteY171" fmla="*/ 1037427 h 1509906"/>
                <a:gd name="connsiteX172" fmla="*/ 669219 w 1034979"/>
                <a:gd name="connsiteY172" fmla="*/ 1039332 h 1509906"/>
                <a:gd name="connsiteX173" fmla="*/ 669219 w 1034979"/>
                <a:gd name="connsiteY173" fmla="*/ 1039332 h 1509906"/>
                <a:gd name="connsiteX174" fmla="*/ 646359 w 1034979"/>
                <a:gd name="connsiteY174" fmla="*/ 1043142 h 1509906"/>
                <a:gd name="connsiteX175" fmla="*/ 642549 w 1034979"/>
                <a:gd name="connsiteY175" fmla="*/ 1031712 h 1509906"/>
                <a:gd name="connsiteX176" fmla="*/ 640644 w 1034979"/>
                <a:gd name="connsiteY176" fmla="*/ 1025997 h 1509906"/>
                <a:gd name="connsiteX177" fmla="*/ 642549 w 1034979"/>
                <a:gd name="connsiteY177" fmla="*/ 1008852 h 1509906"/>
                <a:gd name="connsiteX178" fmla="*/ 644454 w 1034979"/>
                <a:gd name="connsiteY178" fmla="*/ 1003137 h 1509906"/>
                <a:gd name="connsiteX179" fmla="*/ 661599 w 1034979"/>
                <a:gd name="connsiteY179" fmla="*/ 993612 h 1509906"/>
                <a:gd name="connsiteX180" fmla="*/ 673029 w 1034979"/>
                <a:gd name="connsiteY180" fmla="*/ 985992 h 1509906"/>
                <a:gd name="connsiteX181" fmla="*/ 674934 w 1034979"/>
                <a:gd name="connsiteY181" fmla="*/ 980277 h 1509906"/>
                <a:gd name="connsiteX182" fmla="*/ 680649 w 1034979"/>
                <a:gd name="connsiteY182" fmla="*/ 978372 h 1509906"/>
                <a:gd name="connsiteX183" fmla="*/ 686364 w 1034979"/>
                <a:gd name="connsiteY183" fmla="*/ 974562 h 1509906"/>
                <a:gd name="connsiteX184" fmla="*/ 695889 w 1034979"/>
                <a:gd name="connsiteY184" fmla="*/ 965037 h 1509906"/>
                <a:gd name="connsiteX185" fmla="*/ 705414 w 1034979"/>
                <a:gd name="connsiteY185" fmla="*/ 953607 h 1509906"/>
                <a:gd name="connsiteX186" fmla="*/ 716844 w 1034979"/>
                <a:gd name="connsiteY186" fmla="*/ 945987 h 1509906"/>
                <a:gd name="connsiteX187" fmla="*/ 732084 w 1034979"/>
                <a:gd name="connsiteY187" fmla="*/ 932652 h 1509906"/>
                <a:gd name="connsiteX188" fmla="*/ 741609 w 1034979"/>
                <a:gd name="connsiteY188" fmla="*/ 921222 h 1509906"/>
                <a:gd name="connsiteX189" fmla="*/ 753039 w 1034979"/>
                <a:gd name="connsiteY189" fmla="*/ 911697 h 1509906"/>
                <a:gd name="connsiteX190" fmla="*/ 758754 w 1034979"/>
                <a:gd name="connsiteY190" fmla="*/ 900267 h 1509906"/>
                <a:gd name="connsiteX191" fmla="*/ 760659 w 1034979"/>
                <a:gd name="connsiteY191" fmla="*/ 894552 h 1509906"/>
                <a:gd name="connsiteX192" fmla="*/ 766374 w 1034979"/>
                <a:gd name="connsiteY192" fmla="*/ 883122 h 1509906"/>
                <a:gd name="connsiteX193" fmla="*/ 764469 w 1034979"/>
                <a:gd name="connsiteY193" fmla="*/ 867882 h 1509906"/>
                <a:gd name="connsiteX194" fmla="*/ 758754 w 1034979"/>
                <a:gd name="connsiteY194" fmla="*/ 865977 h 1509906"/>
                <a:gd name="connsiteX195" fmla="*/ 737799 w 1034979"/>
                <a:gd name="connsiteY195" fmla="*/ 867882 h 1509906"/>
                <a:gd name="connsiteX196" fmla="*/ 732084 w 1034979"/>
                <a:gd name="connsiteY196" fmla="*/ 871692 h 1509906"/>
                <a:gd name="connsiteX197" fmla="*/ 720654 w 1034979"/>
                <a:gd name="connsiteY197" fmla="*/ 875502 h 1509906"/>
                <a:gd name="connsiteX198" fmla="*/ 716844 w 1034979"/>
                <a:gd name="connsiteY198" fmla="*/ 881217 h 1509906"/>
                <a:gd name="connsiteX199" fmla="*/ 711129 w 1034979"/>
                <a:gd name="connsiteY199" fmla="*/ 883122 h 1509906"/>
                <a:gd name="connsiteX200" fmla="*/ 705414 w 1034979"/>
                <a:gd name="connsiteY200" fmla="*/ 886932 h 1509906"/>
                <a:gd name="connsiteX201" fmla="*/ 699699 w 1034979"/>
                <a:gd name="connsiteY201" fmla="*/ 892647 h 1509906"/>
                <a:gd name="connsiteX202" fmla="*/ 692079 w 1034979"/>
                <a:gd name="connsiteY202" fmla="*/ 896457 h 1509906"/>
                <a:gd name="connsiteX203" fmla="*/ 650169 w 1034979"/>
                <a:gd name="connsiteY203" fmla="*/ 925032 h 1509906"/>
                <a:gd name="connsiteX204" fmla="*/ 636834 w 1034979"/>
                <a:gd name="connsiteY204" fmla="*/ 936462 h 1509906"/>
                <a:gd name="connsiteX205" fmla="*/ 627309 w 1034979"/>
                <a:gd name="connsiteY205" fmla="*/ 953607 h 1509906"/>
                <a:gd name="connsiteX206" fmla="*/ 602544 w 1034979"/>
                <a:gd name="connsiteY206" fmla="*/ 959322 h 1509906"/>
                <a:gd name="connsiteX207" fmla="*/ 589209 w 1034979"/>
                <a:gd name="connsiteY207" fmla="*/ 963132 h 1509906"/>
                <a:gd name="connsiteX208" fmla="*/ 573969 w 1034979"/>
                <a:gd name="connsiteY208" fmla="*/ 961227 h 1509906"/>
                <a:gd name="connsiteX209" fmla="*/ 562539 w 1034979"/>
                <a:gd name="connsiteY209" fmla="*/ 957417 h 1509906"/>
                <a:gd name="connsiteX210" fmla="*/ 551109 w 1034979"/>
                <a:gd name="connsiteY210" fmla="*/ 953607 h 1509906"/>
                <a:gd name="connsiteX211" fmla="*/ 539679 w 1034979"/>
                <a:gd name="connsiteY211" fmla="*/ 949797 h 1509906"/>
                <a:gd name="connsiteX212" fmla="*/ 533964 w 1034979"/>
                <a:gd name="connsiteY212" fmla="*/ 947892 h 1509906"/>
                <a:gd name="connsiteX213" fmla="*/ 528249 w 1034979"/>
                <a:gd name="connsiteY213" fmla="*/ 944082 h 1509906"/>
                <a:gd name="connsiteX214" fmla="*/ 516819 w 1034979"/>
                <a:gd name="connsiteY214" fmla="*/ 938367 h 1509906"/>
                <a:gd name="connsiteX215" fmla="*/ 509199 w 1034979"/>
                <a:gd name="connsiteY215" fmla="*/ 926937 h 1509906"/>
                <a:gd name="connsiteX216" fmla="*/ 505389 w 1034979"/>
                <a:gd name="connsiteY216" fmla="*/ 905982 h 1509906"/>
                <a:gd name="connsiteX217" fmla="*/ 507294 w 1034979"/>
                <a:gd name="connsiteY217" fmla="*/ 841212 h 1509906"/>
                <a:gd name="connsiteX218" fmla="*/ 513009 w 1034979"/>
                <a:gd name="connsiteY218" fmla="*/ 827877 h 1509906"/>
                <a:gd name="connsiteX219" fmla="*/ 503484 w 1034979"/>
                <a:gd name="connsiteY219" fmla="*/ 351627 h 1509906"/>
                <a:gd name="connsiteX220" fmla="*/ 499674 w 1034979"/>
                <a:gd name="connsiteY220" fmla="*/ 60162 h 1509906"/>
                <a:gd name="connsiteX221" fmla="*/ 490149 w 1034979"/>
                <a:gd name="connsiteY221" fmla="*/ 33492 h 1509906"/>
                <a:gd name="connsiteX222" fmla="*/ 488244 w 1034979"/>
                <a:gd name="connsiteY222" fmla="*/ 27777 h 1509906"/>
                <a:gd name="connsiteX223" fmla="*/ 484434 w 1034979"/>
                <a:gd name="connsiteY223" fmla="*/ 22062 h 1509906"/>
                <a:gd name="connsiteX224" fmla="*/ 478719 w 1034979"/>
                <a:gd name="connsiteY224" fmla="*/ 10632 h 1509906"/>
                <a:gd name="connsiteX225" fmla="*/ 473004 w 1034979"/>
                <a:gd name="connsiteY225" fmla="*/ 6822 h 1509906"/>
                <a:gd name="connsiteX226" fmla="*/ 469194 w 1034979"/>
                <a:gd name="connsiteY226" fmla="*/ 1107 h 1509906"/>
                <a:gd name="connsiteX227" fmla="*/ 429189 w 1034979"/>
                <a:gd name="connsiteY227" fmla="*/ 4917 h 1509906"/>
                <a:gd name="connsiteX228" fmla="*/ 421569 w 1034979"/>
                <a:gd name="connsiteY228" fmla="*/ 16347 h 1509906"/>
                <a:gd name="connsiteX229" fmla="*/ 417759 w 1034979"/>
                <a:gd name="connsiteY229" fmla="*/ 22062 h 1509906"/>
                <a:gd name="connsiteX230" fmla="*/ 419664 w 1034979"/>
                <a:gd name="connsiteY230" fmla="*/ 54447 h 1509906"/>
                <a:gd name="connsiteX231" fmla="*/ 423474 w 1034979"/>
                <a:gd name="connsiteY231" fmla="*/ 65877 h 1509906"/>
                <a:gd name="connsiteX232" fmla="*/ 425379 w 1034979"/>
                <a:gd name="connsiteY232" fmla="*/ 71592 h 1509906"/>
                <a:gd name="connsiteX233" fmla="*/ 425379 w 1034979"/>
                <a:gd name="connsiteY233" fmla="*/ 77307 h 1509906"/>
                <a:gd name="connsiteX234" fmla="*/ 429189 w 1034979"/>
                <a:gd name="connsiteY234" fmla="*/ 231612 h 1509906"/>
                <a:gd name="connsiteX235" fmla="*/ 440619 w 1034979"/>
                <a:gd name="connsiteY235" fmla="*/ 414492 h 1509906"/>
                <a:gd name="connsiteX236" fmla="*/ 425379 w 1034979"/>
                <a:gd name="connsiteY236" fmla="*/ 711672 h 1509906"/>
                <a:gd name="connsiteX237" fmla="*/ 417759 w 1034979"/>
                <a:gd name="connsiteY237" fmla="*/ 839307 h 1509906"/>
                <a:gd name="connsiteX238" fmla="*/ 413949 w 1034979"/>
                <a:gd name="connsiteY238" fmla="*/ 856452 h 1509906"/>
                <a:gd name="connsiteX239" fmla="*/ 417759 w 1034979"/>
                <a:gd name="connsiteY239" fmla="*/ 877407 h 1509906"/>
                <a:gd name="connsiteX240" fmla="*/ 421569 w 1034979"/>
                <a:gd name="connsiteY240" fmla="*/ 883122 h 1509906"/>
                <a:gd name="connsiteX241" fmla="*/ 425379 w 1034979"/>
                <a:gd name="connsiteY241" fmla="*/ 894552 h 1509906"/>
                <a:gd name="connsiteX242" fmla="*/ 423474 w 1034979"/>
                <a:gd name="connsiteY242" fmla="*/ 921222 h 1509906"/>
                <a:gd name="connsiteX243" fmla="*/ 417759 w 1034979"/>
                <a:gd name="connsiteY243" fmla="*/ 923127 h 1509906"/>
                <a:gd name="connsiteX244" fmla="*/ 412044 w 1034979"/>
                <a:gd name="connsiteY244" fmla="*/ 926937 h 1509906"/>
                <a:gd name="connsiteX245" fmla="*/ 421569 w 1034979"/>
                <a:gd name="connsiteY245"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827877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17759 w 1034979"/>
                <a:gd name="connsiteY236" fmla="*/ 839307 h 1509906"/>
                <a:gd name="connsiteX237" fmla="*/ 413949 w 1034979"/>
                <a:gd name="connsiteY237" fmla="*/ 856452 h 1509906"/>
                <a:gd name="connsiteX238" fmla="*/ 417759 w 1034979"/>
                <a:gd name="connsiteY238" fmla="*/ 877407 h 1509906"/>
                <a:gd name="connsiteX239" fmla="*/ 421569 w 1034979"/>
                <a:gd name="connsiteY239" fmla="*/ 883122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17759 w 1034979"/>
                <a:gd name="connsiteY236" fmla="*/ 839307 h 1509906"/>
                <a:gd name="connsiteX237" fmla="*/ 413949 w 1034979"/>
                <a:gd name="connsiteY237" fmla="*/ 856452 h 1509906"/>
                <a:gd name="connsiteX238" fmla="*/ 417759 w 1034979"/>
                <a:gd name="connsiteY238" fmla="*/ 877407 h 1509906"/>
                <a:gd name="connsiteX239" fmla="*/ 421569 w 1034979"/>
                <a:gd name="connsiteY239" fmla="*/ 883122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17759 w 1034979"/>
                <a:gd name="connsiteY236" fmla="*/ 839307 h 1509906"/>
                <a:gd name="connsiteX237" fmla="*/ 413949 w 1034979"/>
                <a:gd name="connsiteY237" fmla="*/ 856452 h 1509906"/>
                <a:gd name="connsiteX238" fmla="*/ 417759 w 1034979"/>
                <a:gd name="connsiteY238" fmla="*/ 877407 h 1509906"/>
                <a:gd name="connsiteX239" fmla="*/ 421569 w 1034979"/>
                <a:gd name="connsiteY239" fmla="*/ 878179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17759 w 1034979"/>
                <a:gd name="connsiteY236" fmla="*/ 839307 h 1509906"/>
                <a:gd name="connsiteX237" fmla="*/ 421363 w 1034979"/>
                <a:gd name="connsiteY237" fmla="*/ 844096 h 1509906"/>
                <a:gd name="connsiteX238" fmla="*/ 417759 w 1034979"/>
                <a:gd name="connsiteY238" fmla="*/ 877407 h 1509906"/>
                <a:gd name="connsiteX239" fmla="*/ 421569 w 1034979"/>
                <a:gd name="connsiteY239" fmla="*/ 878179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25173 w 1034979"/>
                <a:gd name="connsiteY236" fmla="*/ 765165 h 1509906"/>
                <a:gd name="connsiteX237" fmla="*/ 421363 w 1034979"/>
                <a:gd name="connsiteY237" fmla="*/ 844096 h 1509906"/>
                <a:gd name="connsiteX238" fmla="*/ 417759 w 1034979"/>
                <a:gd name="connsiteY238" fmla="*/ 877407 h 1509906"/>
                <a:gd name="connsiteX239" fmla="*/ 421569 w 1034979"/>
                <a:gd name="connsiteY239" fmla="*/ 878179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25173 w 1034979"/>
                <a:gd name="connsiteY236" fmla="*/ 765165 h 1509906"/>
                <a:gd name="connsiteX237" fmla="*/ 421363 w 1034979"/>
                <a:gd name="connsiteY237" fmla="*/ 844096 h 1509906"/>
                <a:gd name="connsiteX238" fmla="*/ 417759 w 1034979"/>
                <a:gd name="connsiteY238" fmla="*/ 877407 h 1509906"/>
                <a:gd name="connsiteX239" fmla="*/ 425379 w 1034979"/>
                <a:gd name="connsiteY239" fmla="*/ 894552 h 1509906"/>
                <a:gd name="connsiteX240" fmla="*/ 423474 w 1034979"/>
                <a:gd name="connsiteY240" fmla="*/ 921222 h 1509906"/>
                <a:gd name="connsiteX241" fmla="*/ 417759 w 1034979"/>
                <a:gd name="connsiteY241" fmla="*/ 923127 h 1509906"/>
                <a:gd name="connsiteX242" fmla="*/ 412044 w 1034979"/>
                <a:gd name="connsiteY242" fmla="*/ 926937 h 1509906"/>
                <a:gd name="connsiteX243" fmla="*/ 421569 w 1034979"/>
                <a:gd name="connsiteY243"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25173 w 1034979"/>
                <a:gd name="connsiteY236" fmla="*/ 765165 h 1509906"/>
                <a:gd name="connsiteX237" fmla="*/ 421363 w 1034979"/>
                <a:gd name="connsiteY237" fmla="*/ 844096 h 1509906"/>
                <a:gd name="connsiteX238" fmla="*/ 425379 w 1034979"/>
                <a:gd name="connsiteY238" fmla="*/ 894552 h 1509906"/>
                <a:gd name="connsiteX239" fmla="*/ 423474 w 1034979"/>
                <a:gd name="connsiteY239" fmla="*/ 921222 h 1509906"/>
                <a:gd name="connsiteX240" fmla="*/ 417759 w 1034979"/>
                <a:gd name="connsiteY240" fmla="*/ 923127 h 1509906"/>
                <a:gd name="connsiteX241" fmla="*/ 412044 w 1034979"/>
                <a:gd name="connsiteY241" fmla="*/ 926937 h 1509906"/>
                <a:gd name="connsiteX242" fmla="*/ 421569 w 1034979"/>
                <a:gd name="connsiteY242"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03484 w 1034979"/>
                <a:gd name="connsiteY217" fmla="*/ 351627 h 1509906"/>
                <a:gd name="connsiteX218" fmla="*/ 499674 w 1034979"/>
                <a:gd name="connsiteY218" fmla="*/ 60162 h 1509906"/>
                <a:gd name="connsiteX219" fmla="*/ 490149 w 1034979"/>
                <a:gd name="connsiteY219" fmla="*/ 33492 h 1509906"/>
                <a:gd name="connsiteX220" fmla="*/ 488244 w 1034979"/>
                <a:gd name="connsiteY220" fmla="*/ 27777 h 1509906"/>
                <a:gd name="connsiteX221" fmla="*/ 484434 w 1034979"/>
                <a:gd name="connsiteY221" fmla="*/ 22062 h 1509906"/>
                <a:gd name="connsiteX222" fmla="*/ 478719 w 1034979"/>
                <a:gd name="connsiteY222" fmla="*/ 10632 h 1509906"/>
                <a:gd name="connsiteX223" fmla="*/ 473004 w 1034979"/>
                <a:gd name="connsiteY223" fmla="*/ 6822 h 1509906"/>
                <a:gd name="connsiteX224" fmla="*/ 469194 w 1034979"/>
                <a:gd name="connsiteY224" fmla="*/ 1107 h 1509906"/>
                <a:gd name="connsiteX225" fmla="*/ 429189 w 1034979"/>
                <a:gd name="connsiteY225" fmla="*/ 4917 h 1509906"/>
                <a:gd name="connsiteX226" fmla="*/ 421569 w 1034979"/>
                <a:gd name="connsiteY226" fmla="*/ 16347 h 1509906"/>
                <a:gd name="connsiteX227" fmla="*/ 417759 w 1034979"/>
                <a:gd name="connsiteY227" fmla="*/ 22062 h 1509906"/>
                <a:gd name="connsiteX228" fmla="*/ 419664 w 1034979"/>
                <a:gd name="connsiteY228" fmla="*/ 54447 h 1509906"/>
                <a:gd name="connsiteX229" fmla="*/ 423474 w 1034979"/>
                <a:gd name="connsiteY229" fmla="*/ 65877 h 1509906"/>
                <a:gd name="connsiteX230" fmla="*/ 425379 w 1034979"/>
                <a:gd name="connsiteY230" fmla="*/ 71592 h 1509906"/>
                <a:gd name="connsiteX231" fmla="*/ 425379 w 1034979"/>
                <a:gd name="connsiteY231" fmla="*/ 77307 h 1509906"/>
                <a:gd name="connsiteX232" fmla="*/ 429189 w 1034979"/>
                <a:gd name="connsiteY232" fmla="*/ 231612 h 1509906"/>
                <a:gd name="connsiteX233" fmla="*/ 440619 w 1034979"/>
                <a:gd name="connsiteY233" fmla="*/ 414492 h 1509906"/>
                <a:gd name="connsiteX234" fmla="*/ 425379 w 1034979"/>
                <a:gd name="connsiteY234" fmla="*/ 711672 h 1509906"/>
                <a:gd name="connsiteX235" fmla="*/ 425173 w 1034979"/>
                <a:gd name="connsiteY235" fmla="*/ 765165 h 1509906"/>
                <a:gd name="connsiteX236" fmla="*/ 421363 w 1034979"/>
                <a:gd name="connsiteY236" fmla="*/ 844096 h 1509906"/>
                <a:gd name="connsiteX237" fmla="*/ 425379 w 1034979"/>
                <a:gd name="connsiteY237" fmla="*/ 894552 h 1509906"/>
                <a:gd name="connsiteX238" fmla="*/ 423474 w 1034979"/>
                <a:gd name="connsiteY238" fmla="*/ 921222 h 1509906"/>
                <a:gd name="connsiteX239" fmla="*/ 417759 w 1034979"/>
                <a:gd name="connsiteY239" fmla="*/ 923127 h 1509906"/>
                <a:gd name="connsiteX240" fmla="*/ 412044 w 1034979"/>
                <a:gd name="connsiteY240" fmla="*/ 926937 h 1509906"/>
                <a:gd name="connsiteX241" fmla="*/ 421569 w 1034979"/>
                <a:gd name="connsiteY241"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39654 w 1034979"/>
                <a:gd name="connsiteY5" fmla="*/ 949797 h 1509906"/>
                <a:gd name="connsiteX6" fmla="*/ 328224 w 1034979"/>
                <a:gd name="connsiteY6" fmla="*/ 953607 h 1509906"/>
                <a:gd name="connsiteX7" fmla="*/ 312984 w 1034979"/>
                <a:gd name="connsiteY7" fmla="*/ 959322 h 1509906"/>
                <a:gd name="connsiteX8" fmla="*/ 265359 w 1034979"/>
                <a:gd name="connsiteY8" fmla="*/ 955512 h 1509906"/>
                <a:gd name="connsiteX9" fmla="*/ 253929 w 1034979"/>
                <a:gd name="connsiteY9" fmla="*/ 951702 h 1509906"/>
                <a:gd name="connsiteX10" fmla="*/ 242499 w 1034979"/>
                <a:gd name="connsiteY10" fmla="*/ 947892 h 1509906"/>
                <a:gd name="connsiteX11" fmla="*/ 236784 w 1034979"/>
                <a:gd name="connsiteY11" fmla="*/ 945987 h 1509906"/>
                <a:gd name="connsiteX12" fmla="*/ 231069 w 1034979"/>
                <a:gd name="connsiteY12" fmla="*/ 944082 h 1509906"/>
                <a:gd name="connsiteX13" fmla="*/ 219639 w 1034979"/>
                <a:gd name="connsiteY13" fmla="*/ 942177 h 1509906"/>
                <a:gd name="connsiteX14" fmla="*/ 213924 w 1034979"/>
                <a:gd name="connsiteY14" fmla="*/ 940272 h 1509906"/>
                <a:gd name="connsiteX15" fmla="*/ 206304 w 1034979"/>
                <a:gd name="connsiteY15" fmla="*/ 938367 h 1509906"/>
                <a:gd name="connsiteX16" fmla="*/ 194874 w 1034979"/>
                <a:gd name="connsiteY16" fmla="*/ 934557 h 1509906"/>
                <a:gd name="connsiteX17" fmla="*/ 189159 w 1034979"/>
                <a:gd name="connsiteY17" fmla="*/ 932652 h 1509906"/>
                <a:gd name="connsiteX18" fmla="*/ 181539 w 1034979"/>
                <a:gd name="connsiteY18" fmla="*/ 930747 h 1509906"/>
                <a:gd name="connsiteX19" fmla="*/ 170109 w 1034979"/>
                <a:gd name="connsiteY19" fmla="*/ 925032 h 1509906"/>
                <a:gd name="connsiteX20" fmla="*/ 164394 w 1034979"/>
                <a:gd name="connsiteY20" fmla="*/ 921222 h 1509906"/>
                <a:gd name="connsiteX21" fmla="*/ 116769 w 1034979"/>
                <a:gd name="connsiteY21" fmla="*/ 896457 h 1509906"/>
                <a:gd name="connsiteX22" fmla="*/ 111054 w 1034979"/>
                <a:gd name="connsiteY22" fmla="*/ 890742 h 1509906"/>
                <a:gd name="connsiteX23" fmla="*/ 84384 w 1034979"/>
                <a:gd name="connsiteY23" fmla="*/ 865977 h 1509906"/>
                <a:gd name="connsiteX24" fmla="*/ 78669 w 1034979"/>
                <a:gd name="connsiteY24" fmla="*/ 864072 h 1509906"/>
                <a:gd name="connsiteX25" fmla="*/ 59619 w 1034979"/>
                <a:gd name="connsiteY25" fmla="*/ 867882 h 1509906"/>
                <a:gd name="connsiteX26" fmla="*/ 53904 w 1034979"/>
                <a:gd name="connsiteY26" fmla="*/ 871692 h 1509906"/>
                <a:gd name="connsiteX27" fmla="*/ 50094 w 1034979"/>
                <a:gd name="connsiteY27" fmla="*/ 877407 h 1509906"/>
                <a:gd name="connsiteX28" fmla="*/ 46284 w 1034979"/>
                <a:gd name="connsiteY28" fmla="*/ 888837 h 1509906"/>
                <a:gd name="connsiteX29" fmla="*/ 50094 w 1034979"/>
                <a:gd name="connsiteY29" fmla="*/ 926937 h 1509906"/>
                <a:gd name="connsiteX30" fmla="*/ 53904 w 1034979"/>
                <a:gd name="connsiteY30" fmla="*/ 932652 h 1509906"/>
                <a:gd name="connsiteX31" fmla="*/ 59619 w 1034979"/>
                <a:gd name="connsiteY31" fmla="*/ 936462 h 1509906"/>
                <a:gd name="connsiteX32" fmla="*/ 63429 w 1034979"/>
                <a:gd name="connsiteY32" fmla="*/ 942177 h 1509906"/>
                <a:gd name="connsiteX33" fmla="*/ 80574 w 1034979"/>
                <a:gd name="connsiteY33" fmla="*/ 951702 h 1509906"/>
                <a:gd name="connsiteX34" fmla="*/ 103434 w 1034979"/>
                <a:gd name="connsiteY34" fmla="*/ 953607 h 1509906"/>
                <a:gd name="connsiteX35" fmla="*/ 124389 w 1034979"/>
                <a:gd name="connsiteY35" fmla="*/ 959322 h 1509906"/>
                <a:gd name="connsiteX36" fmla="*/ 130104 w 1034979"/>
                <a:gd name="connsiteY36" fmla="*/ 961227 h 1509906"/>
                <a:gd name="connsiteX37" fmla="*/ 135819 w 1034979"/>
                <a:gd name="connsiteY37" fmla="*/ 966942 h 1509906"/>
                <a:gd name="connsiteX38" fmla="*/ 143439 w 1034979"/>
                <a:gd name="connsiteY38" fmla="*/ 968847 h 1509906"/>
                <a:gd name="connsiteX39" fmla="*/ 166299 w 1034979"/>
                <a:gd name="connsiteY39" fmla="*/ 972657 h 1509906"/>
                <a:gd name="connsiteX40" fmla="*/ 191064 w 1034979"/>
                <a:gd name="connsiteY40" fmla="*/ 978372 h 1509906"/>
                <a:gd name="connsiteX41" fmla="*/ 208209 w 1034979"/>
                <a:gd name="connsiteY41" fmla="*/ 984087 h 1509906"/>
                <a:gd name="connsiteX42" fmla="*/ 213924 w 1034979"/>
                <a:gd name="connsiteY42" fmla="*/ 985992 h 1509906"/>
                <a:gd name="connsiteX43" fmla="*/ 229164 w 1034979"/>
                <a:gd name="connsiteY43" fmla="*/ 989802 h 1509906"/>
                <a:gd name="connsiteX44" fmla="*/ 248214 w 1034979"/>
                <a:gd name="connsiteY44" fmla="*/ 995517 h 1509906"/>
                <a:gd name="connsiteX45" fmla="*/ 253929 w 1034979"/>
                <a:gd name="connsiteY45" fmla="*/ 999327 h 1509906"/>
                <a:gd name="connsiteX46" fmla="*/ 267264 w 1034979"/>
                <a:gd name="connsiteY46" fmla="*/ 1014567 h 1509906"/>
                <a:gd name="connsiteX47" fmla="*/ 272979 w 1034979"/>
                <a:gd name="connsiteY47" fmla="*/ 1033617 h 1509906"/>
                <a:gd name="connsiteX48" fmla="*/ 274884 w 1034979"/>
                <a:gd name="connsiteY48" fmla="*/ 1039332 h 1509906"/>
                <a:gd name="connsiteX49" fmla="*/ 276789 w 1034979"/>
                <a:gd name="connsiteY49" fmla="*/ 1045047 h 1509906"/>
                <a:gd name="connsiteX50" fmla="*/ 278694 w 1034979"/>
                <a:gd name="connsiteY50" fmla="*/ 1069812 h 1509906"/>
                <a:gd name="connsiteX51" fmla="*/ 280599 w 1034979"/>
                <a:gd name="connsiteY51" fmla="*/ 1075527 h 1509906"/>
                <a:gd name="connsiteX52" fmla="*/ 278694 w 1034979"/>
                <a:gd name="connsiteY52" fmla="*/ 1094577 h 1509906"/>
                <a:gd name="connsiteX53" fmla="*/ 276789 w 1034979"/>
                <a:gd name="connsiteY53" fmla="*/ 1104102 h 1509906"/>
                <a:gd name="connsiteX54" fmla="*/ 263454 w 1034979"/>
                <a:gd name="connsiteY54" fmla="*/ 1117437 h 1509906"/>
                <a:gd name="connsiteX55" fmla="*/ 252024 w 1034979"/>
                <a:gd name="connsiteY55" fmla="*/ 1125057 h 1509906"/>
                <a:gd name="connsiteX56" fmla="*/ 240594 w 1034979"/>
                <a:gd name="connsiteY56" fmla="*/ 1128867 h 1509906"/>
                <a:gd name="connsiteX57" fmla="*/ 126294 w 1034979"/>
                <a:gd name="connsiteY57" fmla="*/ 1128867 h 1509906"/>
                <a:gd name="connsiteX58" fmla="*/ 120579 w 1034979"/>
                <a:gd name="connsiteY58" fmla="*/ 1130772 h 1509906"/>
                <a:gd name="connsiteX59" fmla="*/ 105339 w 1034979"/>
                <a:gd name="connsiteY59" fmla="*/ 1132677 h 1509906"/>
                <a:gd name="connsiteX60" fmla="*/ 88194 w 1034979"/>
                <a:gd name="connsiteY60" fmla="*/ 1138392 h 1509906"/>
                <a:gd name="connsiteX61" fmla="*/ 82479 w 1034979"/>
                <a:gd name="connsiteY61" fmla="*/ 1140297 h 1509906"/>
                <a:gd name="connsiteX62" fmla="*/ 76764 w 1034979"/>
                <a:gd name="connsiteY62" fmla="*/ 1144107 h 1509906"/>
                <a:gd name="connsiteX63" fmla="*/ 65334 w 1034979"/>
                <a:gd name="connsiteY63" fmla="*/ 1146012 h 1509906"/>
                <a:gd name="connsiteX64" fmla="*/ 27234 w 1034979"/>
                <a:gd name="connsiteY64" fmla="*/ 1147917 h 1509906"/>
                <a:gd name="connsiteX65" fmla="*/ 15804 w 1034979"/>
                <a:gd name="connsiteY65" fmla="*/ 1153632 h 1509906"/>
                <a:gd name="connsiteX66" fmla="*/ 6279 w 1034979"/>
                <a:gd name="connsiteY66" fmla="*/ 1163157 h 1509906"/>
                <a:gd name="connsiteX67" fmla="*/ 4374 w 1034979"/>
                <a:gd name="connsiteY67" fmla="*/ 1168872 h 1509906"/>
                <a:gd name="connsiteX68" fmla="*/ 564 w 1034979"/>
                <a:gd name="connsiteY68" fmla="*/ 1174587 h 1509906"/>
                <a:gd name="connsiteX69" fmla="*/ 6279 w 1034979"/>
                <a:gd name="connsiteY69" fmla="*/ 1206972 h 1509906"/>
                <a:gd name="connsiteX70" fmla="*/ 11994 w 1034979"/>
                <a:gd name="connsiteY70" fmla="*/ 1210782 h 1509906"/>
                <a:gd name="connsiteX71" fmla="*/ 17709 w 1034979"/>
                <a:gd name="connsiteY71" fmla="*/ 1212687 h 1509906"/>
                <a:gd name="connsiteX72" fmla="*/ 145344 w 1034979"/>
                <a:gd name="connsiteY72" fmla="*/ 1210782 h 1509906"/>
                <a:gd name="connsiteX73" fmla="*/ 152964 w 1034979"/>
                <a:gd name="connsiteY73" fmla="*/ 1208877 h 1509906"/>
                <a:gd name="connsiteX74" fmla="*/ 303459 w 1034979"/>
                <a:gd name="connsiteY74" fmla="*/ 1203162 h 1509906"/>
                <a:gd name="connsiteX75" fmla="*/ 318699 w 1034979"/>
                <a:gd name="connsiteY75" fmla="*/ 1210782 h 1509906"/>
                <a:gd name="connsiteX76" fmla="*/ 330129 w 1034979"/>
                <a:gd name="connsiteY76" fmla="*/ 1216497 h 1509906"/>
                <a:gd name="connsiteX77" fmla="*/ 333939 w 1034979"/>
                <a:gd name="connsiteY77" fmla="*/ 1222212 h 1509906"/>
                <a:gd name="connsiteX78" fmla="*/ 339654 w 1034979"/>
                <a:gd name="connsiteY78" fmla="*/ 1224117 h 1509906"/>
                <a:gd name="connsiteX79" fmla="*/ 351084 w 1034979"/>
                <a:gd name="connsiteY79" fmla="*/ 1231737 h 1509906"/>
                <a:gd name="connsiteX80" fmla="*/ 356799 w 1034979"/>
                <a:gd name="connsiteY80" fmla="*/ 1235547 h 1509906"/>
                <a:gd name="connsiteX81" fmla="*/ 360609 w 1034979"/>
                <a:gd name="connsiteY81" fmla="*/ 1241262 h 1509906"/>
                <a:gd name="connsiteX82" fmla="*/ 366324 w 1034979"/>
                <a:gd name="connsiteY82" fmla="*/ 1252692 h 1509906"/>
                <a:gd name="connsiteX83" fmla="*/ 362514 w 1034979"/>
                <a:gd name="connsiteY83" fmla="*/ 1279362 h 1509906"/>
                <a:gd name="connsiteX84" fmla="*/ 358704 w 1034979"/>
                <a:gd name="connsiteY84" fmla="*/ 1285077 h 1509906"/>
                <a:gd name="connsiteX85" fmla="*/ 356799 w 1034979"/>
                <a:gd name="connsiteY85" fmla="*/ 1290792 h 1509906"/>
                <a:gd name="connsiteX86" fmla="*/ 352989 w 1034979"/>
                <a:gd name="connsiteY86" fmla="*/ 1296507 h 1509906"/>
                <a:gd name="connsiteX87" fmla="*/ 351084 w 1034979"/>
                <a:gd name="connsiteY87" fmla="*/ 1302222 h 1509906"/>
                <a:gd name="connsiteX88" fmla="*/ 347274 w 1034979"/>
                <a:gd name="connsiteY88" fmla="*/ 1307937 h 1509906"/>
                <a:gd name="connsiteX89" fmla="*/ 330129 w 1034979"/>
                <a:gd name="connsiteY89" fmla="*/ 1374612 h 1509906"/>
                <a:gd name="connsiteX90" fmla="*/ 328224 w 1034979"/>
                <a:gd name="connsiteY90" fmla="*/ 1426047 h 1509906"/>
                <a:gd name="connsiteX91" fmla="*/ 330129 w 1034979"/>
                <a:gd name="connsiteY91" fmla="*/ 1450812 h 1509906"/>
                <a:gd name="connsiteX92" fmla="*/ 332034 w 1034979"/>
                <a:gd name="connsiteY92" fmla="*/ 1456527 h 1509906"/>
                <a:gd name="connsiteX93" fmla="*/ 335844 w 1034979"/>
                <a:gd name="connsiteY93" fmla="*/ 1460337 h 1509906"/>
                <a:gd name="connsiteX94" fmla="*/ 364419 w 1034979"/>
                <a:gd name="connsiteY94" fmla="*/ 1506057 h 1509906"/>
                <a:gd name="connsiteX95" fmla="*/ 387279 w 1034979"/>
                <a:gd name="connsiteY95" fmla="*/ 1507962 h 1509906"/>
                <a:gd name="connsiteX96" fmla="*/ 392994 w 1034979"/>
                <a:gd name="connsiteY96" fmla="*/ 1502247 h 1509906"/>
                <a:gd name="connsiteX97" fmla="*/ 394899 w 1034979"/>
                <a:gd name="connsiteY97" fmla="*/ 1490817 h 1509906"/>
                <a:gd name="connsiteX98" fmla="*/ 396804 w 1034979"/>
                <a:gd name="connsiteY98" fmla="*/ 1485102 h 1509906"/>
                <a:gd name="connsiteX99" fmla="*/ 398709 w 1034979"/>
                <a:gd name="connsiteY99" fmla="*/ 1467957 h 1509906"/>
                <a:gd name="connsiteX100" fmla="*/ 400614 w 1034979"/>
                <a:gd name="connsiteY100" fmla="*/ 1454622 h 1509906"/>
                <a:gd name="connsiteX101" fmla="*/ 404424 w 1034979"/>
                <a:gd name="connsiteY101" fmla="*/ 1397472 h 1509906"/>
                <a:gd name="connsiteX102" fmla="*/ 410139 w 1034979"/>
                <a:gd name="connsiteY102" fmla="*/ 1386042 h 1509906"/>
                <a:gd name="connsiteX103" fmla="*/ 413949 w 1034979"/>
                <a:gd name="connsiteY103" fmla="*/ 1372707 h 1509906"/>
                <a:gd name="connsiteX104" fmla="*/ 415854 w 1034979"/>
                <a:gd name="connsiteY104" fmla="*/ 1366992 h 1509906"/>
                <a:gd name="connsiteX105" fmla="*/ 417759 w 1034979"/>
                <a:gd name="connsiteY105" fmla="*/ 1353657 h 1509906"/>
                <a:gd name="connsiteX106" fmla="*/ 421569 w 1034979"/>
                <a:gd name="connsiteY106" fmla="*/ 1342227 h 1509906"/>
                <a:gd name="connsiteX107" fmla="*/ 427284 w 1034979"/>
                <a:gd name="connsiteY107" fmla="*/ 1328892 h 1509906"/>
                <a:gd name="connsiteX108" fmla="*/ 436809 w 1034979"/>
                <a:gd name="connsiteY108" fmla="*/ 1317462 h 1509906"/>
                <a:gd name="connsiteX109" fmla="*/ 450144 w 1034979"/>
                <a:gd name="connsiteY109" fmla="*/ 1302222 h 1509906"/>
                <a:gd name="connsiteX110" fmla="*/ 457764 w 1034979"/>
                <a:gd name="connsiteY110" fmla="*/ 1290792 h 1509906"/>
                <a:gd name="connsiteX111" fmla="*/ 461574 w 1034979"/>
                <a:gd name="connsiteY111" fmla="*/ 1279362 h 1509906"/>
                <a:gd name="connsiteX112" fmla="*/ 465384 w 1034979"/>
                <a:gd name="connsiteY112" fmla="*/ 1264122 h 1509906"/>
                <a:gd name="connsiteX113" fmla="*/ 467289 w 1034979"/>
                <a:gd name="connsiteY113" fmla="*/ 1258407 h 1509906"/>
                <a:gd name="connsiteX114" fmla="*/ 507294 w 1034979"/>
                <a:gd name="connsiteY114" fmla="*/ 1252692 h 1509906"/>
                <a:gd name="connsiteX115" fmla="*/ 535869 w 1034979"/>
                <a:gd name="connsiteY115" fmla="*/ 1243167 h 1509906"/>
                <a:gd name="connsiteX116" fmla="*/ 541584 w 1034979"/>
                <a:gd name="connsiteY116" fmla="*/ 1241262 h 1509906"/>
                <a:gd name="connsiteX117" fmla="*/ 547299 w 1034979"/>
                <a:gd name="connsiteY117" fmla="*/ 1239357 h 1509906"/>
                <a:gd name="connsiteX118" fmla="*/ 554919 w 1034979"/>
                <a:gd name="connsiteY118" fmla="*/ 1237452 h 1509906"/>
                <a:gd name="connsiteX119" fmla="*/ 573969 w 1034979"/>
                <a:gd name="connsiteY119" fmla="*/ 1229832 h 1509906"/>
                <a:gd name="connsiteX120" fmla="*/ 585399 w 1034979"/>
                <a:gd name="connsiteY120" fmla="*/ 1226022 h 1509906"/>
                <a:gd name="connsiteX121" fmla="*/ 720654 w 1034979"/>
                <a:gd name="connsiteY121" fmla="*/ 1309842 h 1509906"/>
                <a:gd name="connsiteX122" fmla="*/ 733989 w 1034979"/>
                <a:gd name="connsiteY122" fmla="*/ 1319367 h 1509906"/>
                <a:gd name="connsiteX123" fmla="*/ 743514 w 1034979"/>
                <a:gd name="connsiteY123" fmla="*/ 1321272 h 1509906"/>
                <a:gd name="connsiteX124" fmla="*/ 749229 w 1034979"/>
                <a:gd name="connsiteY124" fmla="*/ 1323177 h 1509906"/>
                <a:gd name="connsiteX125" fmla="*/ 762564 w 1034979"/>
                <a:gd name="connsiteY125" fmla="*/ 1328892 h 1509906"/>
                <a:gd name="connsiteX126" fmla="*/ 777804 w 1034979"/>
                <a:gd name="connsiteY126" fmla="*/ 1326987 h 1509906"/>
                <a:gd name="connsiteX127" fmla="*/ 789234 w 1034979"/>
                <a:gd name="connsiteY127" fmla="*/ 1321272 h 1509906"/>
                <a:gd name="connsiteX128" fmla="*/ 794949 w 1034979"/>
                <a:gd name="connsiteY128" fmla="*/ 1319367 h 1509906"/>
                <a:gd name="connsiteX129" fmla="*/ 802569 w 1034979"/>
                <a:gd name="connsiteY129" fmla="*/ 1302222 h 1509906"/>
                <a:gd name="connsiteX130" fmla="*/ 800664 w 1034979"/>
                <a:gd name="connsiteY130" fmla="*/ 1277457 h 1509906"/>
                <a:gd name="connsiteX131" fmla="*/ 798759 w 1034979"/>
                <a:gd name="connsiteY131" fmla="*/ 1271742 h 1509906"/>
                <a:gd name="connsiteX132" fmla="*/ 796854 w 1034979"/>
                <a:gd name="connsiteY132" fmla="*/ 1264122 h 1509906"/>
                <a:gd name="connsiteX133" fmla="*/ 783519 w 1034979"/>
                <a:gd name="connsiteY133" fmla="*/ 1246977 h 1509906"/>
                <a:gd name="connsiteX134" fmla="*/ 773994 w 1034979"/>
                <a:gd name="connsiteY134" fmla="*/ 1241262 h 1509906"/>
                <a:gd name="connsiteX135" fmla="*/ 648264 w 1034979"/>
                <a:gd name="connsiteY135" fmla="*/ 1149822 h 1509906"/>
                <a:gd name="connsiteX136" fmla="*/ 644454 w 1034979"/>
                <a:gd name="connsiteY136" fmla="*/ 1132677 h 1509906"/>
                <a:gd name="connsiteX137" fmla="*/ 646359 w 1034979"/>
                <a:gd name="connsiteY137" fmla="*/ 1125057 h 1509906"/>
                <a:gd name="connsiteX138" fmla="*/ 650169 w 1034979"/>
                <a:gd name="connsiteY138" fmla="*/ 1107912 h 1509906"/>
                <a:gd name="connsiteX139" fmla="*/ 653979 w 1034979"/>
                <a:gd name="connsiteY139" fmla="*/ 1102197 h 1509906"/>
                <a:gd name="connsiteX140" fmla="*/ 655884 w 1034979"/>
                <a:gd name="connsiteY140" fmla="*/ 1096482 h 1509906"/>
                <a:gd name="connsiteX141" fmla="*/ 661599 w 1034979"/>
                <a:gd name="connsiteY141" fmla="*/ 1094577 h 1509906"/>
                <a:gd name="connsiteX142" fmla="*/ 671124 w 1034979"/>
                <a:gd name="connsiteY142" fmla="*/ 1083147 h 1509906"/>
                <a:gd name="connsiteX143" fmla="*/ 724464 w 1034979"/>
                <a:gd name="connsiteY143" fmla="*/ 1075527 h 1509906"/>
                <a:gd name="connsiteX144" fmla="*/ 842574 w 1034979"/>
                <a:gd name="connsiteY144" fmla="*/ 1077432 h 1509906"/>
                <a:gd name="connsiteX145" fmla="*/ 871149 w 1034979"/>
                <a:gd name="connsiteY145" fmla="*/ 1079337 h 1509906"/>
                <a:gd name="connsiteX146" fmla="*/ 899724 w 1034979"/>
                <a:gd name="connsiteY146" fmla="*/ 1085052 h 1509906"/>
                <a:gd name="connsiteX147" fmla="*/ 922584 w 1034979"/>
                <a:gd name="connsiteY147" fmla="*/ 1088862 h 1509906"/>
                <a:gd name="connsiteX148" fmla="*/ 951159 w 1034979"/>
                <a:gd name="connsiteY148" fmla="*/ 1094577 h 1509906"/>
                <a:gd name="connsiteX149" fmla="*/ 956874 w 1034979"/>
                <a:gd name="connsiteY149" fmla="*/ 1094577 h 1509906"/>
                <a:gd name="connsiteX150" fmla="*/ 1002594 w 1034979"/>
                <a:gd name="connsiteY150" fmla="*/ 1092672 h 1509906"/>
                <a:gd name="connsiteX151" fmla="*/ 1031169 w 1034979"/>
                <a:gd name="connsiteY151" fmla="*/ 1085052 h 1509906"/>
                <a:gd name="connsiteX152" fmla="*/ 1034979 w 1034979"/>
                <a:gd name="connsiteY152" fmla="*/ 1079337 h 1509906"/>
                <a:gd name="connsiteX153" fmla="*/ 1033074 w 1034979"/>
                <a:gd name="connsiteY153" fmla="*/ 1060287 h 1509906"/>
                <a:gd name="connsiteX154" fmla="*/ 1027359 w 1034979"/>
                <a:gd name="connsiteY154" fmla="*/ 1056477 h 1509906"/>
                <a:gd name="connsiteX155" fmla="*/ 1012119 w 1034979"/>
                <a:gd name="connsiteY155" fmla="*/ 1054572 h 1509906"/>
                <a:gd name="connsiteX156" fmla="*/ 1006404 w 1034979"/>
                <a:gd name="connsiteY156" fmla="*/ 1052667 h 1509906"/>
                <a:gd name="connsiteX157" fmla="*/ 998784 w 1034979"/>
                <a:gd name="connsiteY157" fmla="*/ 1050762 h 1509906"/>
                <a:gd name="connsiteX158" fmla="*/ 987354 w 1034979"/>
                <a:gd name="connsiteY158" fmla="*/ 1043142 h 1509906"/>
                <a:gd name="connsiteX159" fmla="*/ 975924 w 1034979"/>
                <a:gd name="connsiteY159" fmla="*/ 1039332 h 1509906"/>
                <a:gd name="connsiteX160" fmla="*/ 970209 w 1034979"/>
                <a:gd name="connsiteY160" fmla="*/ 1037427 h 1509906"/>
                <a:gd name="connsiteX161" fmla="*/ 962589 w 1034979"/>
                <a:gd name="connsiteY161" fmla="*/ 1035522 h 1509906"/>
                <a:gd name="connsiteX162" fmla="*/ 956874 w 1034979"/>
                <a:gd name="connsiteY162" fmla="*/ 1033617 h 1509906"/>
                <a:gd name="connsiteX163" fmla="*/ 935919 w 1034979"/>
                <a:gd name="connsiteY163" fmla="*/ 1027902 h 1509906"/>
                <a:gd name="connsiteX164" fmla="*/ 930204 w 1034979"/>
                <a:gd name="connsiteY164" fmla="*/ 1025997 h 1509906"/>
                <a:gd name="connsiteX165" fmla="*/ 825429 w 1034979"/>
                <a:gd name="connsiteY165" fmla="*/ 1027902 h 1509906"/>
                <a:gd name="connsiteX166" fmla="*/ 819714 w 1034979"/>
                <a:gd name="connsiteY166" fmla="*/ 1029807 h 1509906"/>
                <a:gd name="connsiteX167" fmla="*/ 730179 w 1034979"/>
                <a:gd name="connsiteY167" fmla="*/ 1031712 h 1509906"/>
                <a:gd name="connsiteX168" fmla="*/ 716844 w 1034979"/>
                <a:gd name="connsiteY168" fmla="*/ 1035522 h 1509906"/>
                <a:gd name="connsiteX169" fmla="*/ 695889 w 1034979"/>
                <a:gd name="connsiteY169" fmla="*/ 1037427 h 1509906"/>
                <a:gd name="connsiteX170" fmla="*/ 669219 w 1034979"/>
                <a:gd name="connsiteY170" fmla="*/ 1039332 h 1509906"/>
                <a:gd name="connsiteX171" fmla="*/ 669219 w 1034979"/>
                <a:gd name="connsiteY171" fmla="*/ 1039332 h 1509906"/>
                <a:gd name="connsiteX172" fmla="*/ 646359 w 1034979"/>
                <a:gd name="connsiteY172" fmla="*/ 1043142 h 1509906"/>
                <a:gd name="connsiteX173" fmla="*/ 642549 w 1034979"/>
                <a:gd name="connsiteY173" fmla="*/ 1031712 h 1509906"/>
                <a:gd name="connsiteX174" fmla="*/ 640644 w 1034979"/>
                <a:gd name="connsiteY174" fmla="*/ 1025997 h 1509906"/>
                <a:gd name="connsiteX175" fmla="*/ 642549 w 1034979"/>
                <a:gd name="connsiteY175" fmla="*/ 1008852 h 1509906"/>
                <a:gd name="connsiteX176" fmla="*/ 644454 w 1034979"/>
                <a:gd name="connsiteY176" fmla="*/ 1003137 h 1509906"/>
                <a:gd name="connsiteX177" fmla="*/ 661599 w 1034979"/>
                <a:gd name="connsiteY177" fmla="*/ 993612 h 1509906"/>
                <a:gd name="connsiteX178" fmla="*/ 673029 w 1034979"/>
                <a:gd name="connsiteY178" fmla="*/ 985992 h 1509906"/>
                <a:gd name="connsiteX179" fmla="*/ 674934 w 1034979"/>
                <a:gd name="connsiteY179" fmla="*/ 980277 h 1509906"/>
                <a:gd name="connsiteX180" fmla="*/ 680649 w 1034979"/>
                <a:gd name="connsiteY180" fmla="*/ 978372 h 1509906"/>
                <a:gd name="connsiteX181" fmla="*/ 686364 w 1034979"/>
                <a:gd name="connsiteY181" fmla="*/ 974562 h 1509906"/>
                <a:gd name="connsiteX182" fmla="*/ 695889 w 1034979"/>
                <a:gd name="connsiteY182" fmla="*/ 965037 h 1509906"/>
                <a:gd name="connsiteX183" fmla="*/ 705414 w 1034979"/>
                <a:gd name="connsiteY183" fmla="*/ 953607 h 1509906"/>
                <a:gd name="connsiteX184" fmla="*/ 716844 w 1034979"/>
                <a:gd name="connsiteY184" fmla="*/ 945987 h 1509906"/>
                <a:gd name="connsiteX185" fmla="*/ 732084 w 1034979"/>
                <a:gd name="connsiteY185" fmla="*/ 932652 h 1509906"/>
                <a:gd name="connsiteX186" fmla="*/ 741609 w 1034979"/>
                <a:gd name="connsiteY186" fmla="*/ 921222 h 1509906"/>
                <a:gd name="connsiteX187" fmla="*/ 753039 w 1034979"/>
                <a:gd name="connsiteY187" fmla="*/ 911697 h 1509906"/>
                <a:gd name="connsiteX188" fmla="*/ 758754 w 1034979"/>
                <a:gd name="connsiteY188" fmla="*/ 900267 h 1509906"/>
                <a:gd name="connsiteX189" fmla="*/ 760659 w 1034979"/>
                <a:gd name="connsiteY189" fmla="*/ 894552 h 1509906"/>
                <a:gd name="connsiteX190" fmla="*/ 766374 w 1034979"/>
                <a:gd name="connsiteY190" fmla="*/ 883122 h 1509906"/>
                <a:gd name="connsiteX191" fmla="*/ 764469 w 1034979"/>
                <a:gd name="connsiteY191" fmla="*/ 867882 h 1509906"/>
                <a:gd name="connsiteX192" fmla="*/ 758754 w 1034979"/>
                <a:gd name="connsiteY192" fmla="*/ 865977 h 1509906"/>
                <a:gd name="connsiteX193" fmla="*/ 737799 w 1034979"/>
                <a:gd name="connsiteY193" fmla="*/ 867882 h 1509906"/>
                <a:gd name="connsiteX194" fmla="*/ 732084 w 1034979"/>
                <a:gd name="connsiteY194" fmla="*/ 871692 h 1509906"/>
                <a:gd name="connsiteX195" fmla="*/ 720654 w 1034979"/>
                <a:gd name="connsiteY195" fmla="*/ 875502 h 1509906"/>
                <a:gd name="connsiteX196" fmla="*/ 716844 w 1034979"/>
                <a:gd name="connsiteY196" fmla="*/ 881217 h 1509906"/>
                <a:gd name="connsiteX197" fmla="*/ 711129 w 1034979"/>
                <a:gd name="connsiteY197" fmla="*/ 883122 h 1509906"/>
                <a:gd name="connsiteX198" fmla="*/ 705414 w 1034979"/>
                <a:gd name="connsiteY198" fmla="*/ 886932 h 1509906"/>
                <a:gd name="connsiteX199" fmla="*/ 699699 w 1034979"/>
                <a:gd name="connsiteY199" fmla="*/ 892647 h 1509906"/>
                <a:gd name="connsiteX200" fmla="*/ 692079 w 1034979"/>
                <a:gd name="connsiteY200" fmla="*/ 896457 h 1509906"/>
                <a:gd name="connsiteX201" fmla="*/ 650169 w 1034979"/>
                <a:gd name="connsiteY201" fmla="*/ 925032 h 1509906"/>
                <a:gd name="connsiteX202" fmla="*/ 636834 w 1034979"/>
                <a:gd name="connsiteY202" fmla="*/ 936462 h 1509906"/>
                <a:gd name="connsiteX203" fmla="*/ 627309 w 1034979"/>
                <a:gd name="connsiteY203" fmla="*/ 953607 h 1509906"/>
                <a:gd name="connsiteX204" fmla="*/ 602544 w 1034979"/>
                <a:gd name="connsiteY204" fmla="*/ 959322 h 1509906"/>
                <a:gd name="connsiteX205" fmla="*/ 589209 w 1034979"/>
                <a:gd name="connsiteY205" fmla="*/ 963132 h 1509906"/>
                <a:gd name="connsiteX206" fmla="*/ 573969 w 1034979"/>
                <a:gd name="connsiteY206" fmla="*/ 961227 h 1509906"/>
                <a:gd name="connsiteX207" fmla="*/ 562539 w 1034979"/>
                <a:gd name="connsiteY207" fmla="*/ 957417 h 1509906"/>
                <a:gd name="connsiteX208" fmla="*/ 551109 w 1034979"/>
                <a:gd name="connsiteY208" fmla="*/ 953607 h 1509906"/>
                <a:gd name="connsiteX209" fmla="*/ 539679 w 1034979"/>
                <a:gd name="connsiteY209" fmla="*/ 949797 h 1509906"/>
                <a:gd name="connsiteX210" fmla="*/ 533964 w 1034979"/>
                <a:gd name="connsiteY210" fmla="*/ 947892 h 1509906"/>
                <a:gd name="connsiteX211" fmla="*/ 528249 w 1034979"/>
                <a:gd name="connsiteY211" fmla="*/ 944082 h 1509906"/>
                <a:gd name="connsiteX212" fmla="*/ 516819 w 1034979"/>
                <a:gd name="connsiteY212" fmla="*/ 938367 h 1509906"/>
                <a:gd name="connsiteX213" fmla="*/ 509199 w 1034979"/>
                <a:gd name="connsiteY213" fmla="*/ 926937 h 1509906"/>
                <a:gd name="connsiteX214" fmla="*/ 505389 w 1034979"/>
                <a:gd name="connsiteY214" fmla="*/ 905982 h 1509906"/>
                <a:gd name="connsiteX215" fmla="*/ 507294 w 1034979"/>
                <a:gd name="connsiteY215" fmla="*/ 841212 h 1509906"/>
                <a:gd name="connsiteX216" fmla="*/ 503484 w 1034979"/>
                <a:gd name="connsiteY216" fmla="*/ 351627 h 1509906"/>
                <a:gd name="connsiteX217" fmla="*/ 499674 w 1034979"/>
                <a:gd name="connsiteY217" fmla="*/ 60162 h 1509906"/>
                <a:gd name="connsiteX218" fmla="*/ 490149 w 1034979"/>
                <a:gd name="connsiteY218" fmla="*/ 33492 h 1509906"/>
                <a:gd name="connsiteX219" fmla="*/ 488244 w 1034979"/>
                <a:gd name="connsiteY219" fmla="*/ 27777 h 1509906"/>
                <a:gd name="connsiteX220" fmla="*/ 484434 w 1034979"/>
                <a:gd name="connsiteY220" fmla="*/ 22062 h 1509906"/>
                <a:gd name="connsiteX221" fmla="*/ 478719 w 1034979"/>
                <a:gd name="connsiteY221" fmla="*/ 10632 h 1509906"/>
                <a:gd name="connsiteX222" fmla="*/ 473004 w 1034979"/>
                <a:gd name="connsiteY222" fmla="*/ 6822 h 1509906"/>
                <a:gd name="connsiteX223" fmla="*/ 469194 w 1034979"/>
                <a:gd name="connsiteY223" fmla="*/ 1107 h 1509906"/>
                <a:gd name="connsiteX224" fmla="*/ 429189 w 1034979"/>
                <a:gd name="connsiteY224" fmla="*/ 4917 h 1509906"/>
                <a:gd name="connsiteX225" fmla="*/ 421569 w 1034979"/>
                <a:gd name="connsiteY225" fmla="*/ 16347 h 1509906"/>
                <a:gd name="connsiteX226" fmla="*/ 417759 w 1034979"/>
                <a:gd name="connsiteY226" fmla="*/ 22062 h 1509906"/>
                <a:gd name="connsiteX227" fmla="*/ 419664 w 1034979"/>
                <a:gd name="connsiteY227" fmla="*/ 54447 h 1509906"/>
                <a:gd name="connsiteX228" fmla="*/ 423474 w 1034979"/>
                <a:gd name="connsiteY228" fmla="*/ 65877 h 1509906"/>
                <a:gd name="connsiteX229" fmla="*/ 425379 w 1034979"/>
                <a:gd name="connsiteY229" fmla="*/ 71592 h 1509906"/>
                <a:gd name="connsiteX230" fmla="*/ 425379 w 1034979"/>
                <a:gd name="connsiteY230" fmla="*/ 77307 h 1509906"/>
                <a:gd name="connsiteX231" fmla="*/ 429189 w 1034979"/>
                <a:gd name="connsiteY231" fmla="*/ 231612 h 1509906"/>
                <a:gd name="connsiteX232" fmla="*/ 440619 w 1034979"/>
                <a:gd name="connsiteY232" fmla="*/ 414492 h 1509906"/>
                <a:gd name="connsiteX233" fmla="*/ 425379 w 1034979"/>
                <a:gd name="connsiteY233" fmla="*/ 711672 h 1509906"/>
                <a:gd name="connsiteX234" fmla="*/ 425173 w 1034979"/>
                <a:gd name="connsiteY234" fmla="*/ 765165 h 1509906"/>
                <a:gd name="connsiteX235" fmla="*/ 421363 w 1034979"/>
                <a:gd name="connsiteY235" fmla="*/ 844096 h 1509906"/>
                <a:gd name="connsiteX236" fmla="*/ 425379 w 1034979"/>
                <a:gd name="connsiteY236" fmla="*/ 894552 h 1509906"/>
                <a:gd name="connsiteX237" fmla="*/ 423474 w 1034979"/>
                <a:gd name="connsiteY237" fmla="*/ 921222 h 1509906"/>
                <a:gd name="connsiteX238" fmla="*/ 417759 w 1034979"/>
                <a:gd name="connsiteY238" fmla="*/ 923127 h 1509906"/>
                <a:gd name="connsiteX239" fmla="*/ 412044 w 1034979"/>
                <a:gd name="connsiteY239" fmla="*/ 926937 h 1509906"/>
                <a:gd name="connsiteX240" fmla="*/ 421569 w 1034979"/>
                <a:gd name="connsiteY240"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126294 w 1034979"/>
                <a:gd name="connsiteY56" fmla="*/ 1128867 h 1509906"/>
                <a:gd name="connsiteX57" fmla="*/ 120579 w 1034979"/>
                <a:gd name="connsiteY57" fmla="*/ 1130772 h 1509906"/>
                <a:gd name="connsiteX58" fmla="*/ 105339 w 1034979"/>
                <a:gd name="connsiteY58" fmla="*/ 1132677 h 1509906"/>
                <a:gd name="connsiteX59" fmla="*/ 88194 w 1034979"/>
                <a:gd name="connsiteY59" fmla="*/ 1138392 h 1509906"/>
                <a:gd name="connsiteX60" fmla="*/ 82479 w 1034979"/>
                <a:gd name="connsiteY60" fmla="*/ 1140297 h 1509906"/>
                <a:gd name="connsiteX61" fmla="*/ 76764 w 1034979"/>
                <a:gd name="connsiteY61" fmla="*/ 1144107 h 1509906"/>
                <a:gd name="connsiteX62" fmla="*/ 65334 w 1034979"/>
                <a:gd name="connsiteY62" fmla="*/ 1146012 h 1509906"/>
                <a:gd name="connsiteX63" fmla="*/ 27234 w 1034979"/>
                <a:gd name="connsiteY63" fmla="*/ 1147917 h 1509906"/>
                <a:gd name="connsiteX64" fmla="*/ 15804 w 1034979"/>
                <a:gd name="connsiteY64" fmla="*/ 1153632 h 1509906"/>
                <a:gd name="connsiteX65" fmla="*/ 6279 w 1034979"/>
                <a:gd name="connsiteY65" fmla="*/ 1163157 h 1509906"/>
                <a:gd name="connsiteX66" fmla="*/ 4374 w 1034979"/>
                <a:gd name="connsiteY66" fmla="*/ 1168872 h 1509906"/>
                <a:gd name="connsiteX67" fmla="*/ 564 w 1034979"/>
                <a:gd name="connsiteY67" fmla="*/ 1174587 h 1509906"/>
                <a:gd name="connsiteX68" fmla="*/ 6279 w 1034979"/>
                <a:gd name="connsiteY68" fmla="*/ 1206972 h 1509906"/>
                <a:gd name="connsiteX69" fmla="*/ 11994 w 1034979"/>
                <a:gd name="connsiteY69" fmla="*/ 1210782 h 1509906"/>
                <a:gd name="connsiteX70" fmla="*/ 17709 w 1034979"/>
                <a:gd name="connsiteY70" fmla="*/ 1212687 h 1509906"/>
                <a:gd name="connsiteX71" fmla="*/ 145344 w 1034979"/>
                <a:gd name="connsiteY71" fmla="*/ 1210782 h 1509906"/>
                <a:gd name="connsiteX72" fmla="*/ 152964 w 1034979"/>
                <a:gd name="connsiteY72" fmla="*/ 1208877 h 1509906"/>
                <a:gd name="connsiteX73" fmla="*/ 303459 w 1034979"/>
                <a:gd name="connsiteY73" fmla="*/ 1203162 h 1509906"/>
                <a:gd name="connsiteX74" fmla="*/ 318699 w 1034979"/>
                <a:gd name="connsiteY74" fmla="*/ 1210782 h 1509906"/>
                <a:gd name="connsiteX75" fmla="*/ 330129 w 1034979"/>
                <a:gd name="connsiteY75" fmla="*/ 1216497 h 1509906"/>
                <a:gd name="connsiteX76" fmla="*/ 333939 w 1034979"/>
                <a:gd name="connsiteY76" fmla="*/ 1222212 h 1509906"/>
                <a:gd name="connsiteX77" fmla="*/ 339654 w 1034979"/>
                <a:gd name="connsiteY77" fmla="*/ 1224117 h 1509906"/>
                <a:gd name="connsiteX78" fmla="*/ 351084 w 1034979"/>
                <a:gd name="connsiteY78" fmla="*/ 1231737 h 1509906"/>
                <a:gd name="connsiteX79" fmla="*/ 356799 w 1034979"/>
                <a:gd name="connsiteY79" fmla="*/ 1235547 h 1509906"/>
                <a:gd name="connsiteX80" fmla="*/ 360609 w 1034979"/>
                <a:gd name="connsiteY80" fmla="*/ 1241262 h 1509906"/>
                <a:gd name="connsiteX81" fmla="*/ 366324 w 1034979"/>
                <a:gd name="connsiteY81" fmla="*/ 1252692 h 1509906"/>
                <a:gd name="connsiteX82" fmla="*/ 362514 w 1034979"/>
                <a:gd name="connsiteY82" fmla="*/ 1279362 h 1509906"/>
                <a:gd name="connsiteX83" fmla="*/ 358704 w 1034979"/>
                <a:gd name="connsiteY83" fmla="*/ 1285077 h 1509906"/>
                <a:gd name="connsiteX84" fmla="*/ 356799 w 1034979"/>
                <a:gd name="connsiteY84" fmla="*/ 1290792 h 1509906"/>
                <a:gd name="connsiteX85" fmla="*/ 352989 w 1034979"/>
                <a:gd name="connsiteY85" fmla="*/ 1296507 h 1509906"/>
                <a:gd name="connsiteX86" fmla="*/ 351084 w 1034979"/>
                <a:gd name="connsiteY86" fmla="*/ 1302222 h 1509906"/>
                <a:gd name="connsiteX87" fmla="*/ 347274 w 1034979"/>
                <a:gd name="connsiteY87" fmla="*/ 1307937 h 1509906"/>
                <a:gd name="connsiteX88" fmla="*/ 330129 w 1034979"/>
                <a:gd name="connsiteY88" fmla="*/ 1374612 h 1509906"/>
                <a:gd name="connsiteX89" fmla="*/ 328224 w 1034979"/>
                <a:gd name="connsiteY89" fmla="*/ 1426047 h 1509906"/>
                <a:gd name="connsiteX90" fmla="*/ 330129 w 1034979"/>
                <a:gd name="connsiteY90" fmla="*/ 1450812 h 1509906"/>
                <a:gd name="connsiteX91" fmla="*/ 332034 w 1034979"/>
                <a:gd name="connsiteY91" fmla="*/ 1456527 h 1509906"/>
                <a:gd name="connsiteX92" fmla="*/ 335844 w 1034979"/>
                <a:gd name="connsiteY92" fmla="*/ 1460337 h 1509906"/>
                <a:gd name="connsiteX93" fmla="*/ 364419 w 1034979"/>
                <a:gd name="connsiteY93" fmla="*/ 1506057 h 1509906"/>
                <a:gd name="connsiteX94" fmla="*/ 387279 w 1034979"/>
                <a:gd name="connsiteY94" fmla="*/ 1507962 h 1509906"/>
                <a:gd name="connsiteX95" fmla="*/ 392994 w 1034979"/>
                <a:gd name="connsiteY95" fmla="*/ 1502247 h 1509906"/>
                <a:gd name="connsiteX96" fmla="*/ 394899 w 1034979"/>
                <a:gd name="connsiteY96" fmla="*/ 1490817 h 1509906"/>
                <a:gd name="connsiteX97" fmla="*/ 396804 w 1034979"/>
                <a:gd name="connsiteY97" fmla="*/ 1485102 h 1509906"/>
                <a:gd name="connsiteX98" fmla="*/ 398709 w 1034979"/>
                <a:gd name="connsiteY98" fmla="*/ 1467957 h 1509906"/>
                <a:gd name="connsiteX99" fmla="*/ 400614 w 1034979"/>
                <a:gd name="connsiteY99" fmla="*/ 1454622 h 1509906"/>
                <a:gd name="connsiteX100" fmla="*/ 404424 w 1034979"/>
                <a:gd name="connsiteY100" fmla="*/ 1397472 h 1509906"/>
                <a:gd name="connsiteX101" fmla="*/ 410139 w 1034979"/>
                <a:gd name="connsiteY101" fmla="*/ 1386042 h 1509906"/>
                <a:gd name="connsiteX102" fmla="*/ 413949 w 1034979"/>
                <a:gd name="connsiteY102" fmla="*/ 1372707 h 1509906"/>
                <a:gd name="connsiteX103" fmla="*/ 415854 w 1034979"/>
                <a:gd name="connsiteY103" fmla="*/ 1366992 h 1509906"/>
                <a:gd name="connsiteX104" fmla="*/ 417759 w 1034979"/>
                <a:gd name="connsiteY104" fmla="*/ 1353657 h 1509906"/>
                <a:gd name="connsiteX105" fmla="*/ 421569 w 1034979"/>
                <a:gd name="connsiteY105" fmla="*/ 1342227 h 1509906"/>
                <a:gd name="connsiteX106" fmla="*/ 427284 w 1034979"/>
                <a:gd name="connsiteY106" fmla="*/ 1328892 h 1509906"/>
                <a:gd name="connsiteX107" fmla="*/ 436809 w 1034979"/>
                <a:gd name="connsiteY107" fmla="*/ 1317462 h 1509906"/>
                <a:gd name="connsiteX108" fmla="*/ 450144 w 1034979"/>
                <a:gd name="connsiteY108" fmla="*/ 1302222 h 1509906"/>
                <a:gd name="connsiteX109" fmla="*/ 457764 w 1034979"/>
                <a:gd name="connsiteY109" fmla="*/ 1290792 h 1509906"/>
                <a:gd name="connsiteX110" fmla="*/ 461574 w 1034979"/>
                <a:gd name="connsiteY110" fmla="*/ 1279362 h 1509906"/>
                <a:gd name="connsiteX111" fmla="*/ 465384 w 1034979"/>
                <a:gd name="connsiteY111" fmla="*/ 1264122 h 1509906"/>
                <a:gd name="connsiteX112" fmla="*/ 467289 w 1034979"/>
                <a:gd name="connsiteY112" fmla="*/ 1258407 h 1509906"/>
                <a:gd name="connsiteX113" fmla="*/ 507294 w 1034979"/>
                <a:gd name="connsiteY113" fmla="*/ 1252692 h 1509906"/>
                <a:gd name="connsiteX114" fmla="*/ 535869 w 1034979"/>
                <a:gd name="connsiteY114" fmla="*/ 1243167 h 1509906"/>
                <a:gd name="connsiteX115" fmla="*/ 541584 w 1034979"/>
                <a:gd name="connsiteY115" fmla="*/ 1241262 h 1509906"/>
                <a:gd name="connsiteX116" fmla="*/ 547299 w 1034979"/>
                <a:gd name="connsiteY116" fmla="*/ 1239357 h 1509906"/>
                <a:gd name="connsiteX117" fmla="*/ 554919 w 1034979"/>
                <a:gd name="connsiteY117" fmla="*/ 1237452 h 1509906"/>
                <a:gd name="connsiteX118" fmla="*/ 573969 w 1034979"/>
                <a:gd name="connsiteY118" fmla="*/ 1229832 h 1509906"/>
                <a:gd name="connsiteX119" fmla="*/ 585399 w 1034979"/>
                <a:gd name="connsiteY119" fmla="*/ 1226022 h 1509906"/>
                <a:gd name="connsiteX120" fmla="*/ 720654 w 1034979"/>
                <a:gd name="connsiteY120" fmla="*/ 1309842 h 1509906"/>
                <a:gd name="connsiteX121" fmla="*/ 733989 w 1034979"/>
                <a:gd name="connsiteY121" fmla="*/ 1319367 h 1509906"/>
                <a:gd name="connsiteX122" fmla="*/ 743514 w 1034979"/>
                <a:gd name="connsiteY122" fmla="*/ 1321272 h 1509906"/>
                <a:gd name="connsiteX123" fmla="*/ 749229 w 1034979"/>
                <a:gd name="connsiteY123" fmla="*/ 1323177 h 1509906"/>
                <a:gd name="connsiteX124" fmla="*/ 762564 w 1034979"/>
                <a:gd name="connsiteY124" fmla="*/ 1328892 h 1509906"/>
                <a:gd name="connsiteX125" fmla="*/ 777804 w 1034979"/>
                <a:gd name="connsiteY125" fmla="*/ 1326987 h 1509906"/>
                <a:gd name="connsiteX126" fmla="*/ 789234 w 1034979"/>
                <a:gd name="connsiteY126" fmla="*/ 1321272 h 1509906"/>
                <a:gd name="connsiteX127" fmla="*/ 794949 w 1034979"/>
                <a:gd name="connsiteY127" fmla="*/ 1319367 h 1509906"/>
                <a:gd name="connsiteX128" fmla="*/ 802569 w 1034979"/>
                <a:gd name="connsiteY128" fmla="*/ 1302222 h 1509906"/>
                <a:gd name="connsiteX129" fmla="*/ 800664 w 1034979"/>
                <a:gd name="connsiteY129" fmla="*/ 1277457 h 1509906"/>
                <a:gd name="connsiteX130" fmla="*/ 798759 w 1034979"/>
                <a:gd name="connsiteY130" fmla="*/ 1271742 h 1509906"/>
                <a:gd name="connsiteX131" fmla="*/ 796854 w 1034979"/>
                <a:gd name="connsiteY131" fmla="*/ 1264122 h 1509906"/>
                <a:gd name="connsiteX132" fmla="*/ 783519 w 1034979"/>
                <a:gd name="connsiteY132" fmla="*/ 1246977 h 1509906"/>
                <a:gd name="connsiteX133" fmla="*/ 773994 w 1034979"/>
                <a:gd name="connsiteY133" fmla="*/ 1241262 h 1509906"/>
                <a:gd name="connsiteX134" fmla="*/ 648264 w 1034979"/>
                <a:gd name="connsiteY134" fmla="*/ 1149822 h 1509906"/>
                <a:gd name="connsiteX135" fmla="*/ 644454 w 1034979"/>
                <a:gd name="connsiteY135" fmla="*/ 1132677 h 1509906"/>
                <a:gd name="connsiteX136" fmla="*/ 646359 w 1034979"/>
                <a:gd name="connsiteY136" fmla="*/ 1125057 h 1509906"/>
                <a:gd name="connsiteX137" fmla="*/ 650169 w 1034979"/>
                <a:gd name="connsiteY137" fmla="*/ 1107912 h 1509906"/>
                <a:gd name="connsiteX138" fmla="*/ 653979 w 1034979"/>
                <a:gd name="connsiteY138" fmla="*/ 1102197 h 1509906"/>
                <a:gd name="connsiteX139" fmla="*/ 655884 w 1034979"/>
                <a:gd name="connsiteY139" fmla="*/ 1096482 h 1509906"/>
                <a:gd name="connsiteX140" fmla="*/ 661599 w 1034979"/>
                <a:gd name="connsiteY140" fmla="*/ 1094577 h 1509906"/>
                <a:gd name="connsiteX141" fmla="*/ 671124 w 1034979"/>
                <a:gd name="connsiteY141" fmla="*/ 1083147 h 1509906"/>
                <a:gd name="connsiteX142" fmla="*/ 724464 w 1034979"/>
                <a:gd name="connsiteY142" fmla="*/ 1075527 h 1509906"/>
                <a:gd name="connsiteX143" fmla="*/ 842574 w 1034979"/>
                <a:gd name="connsiteY143" fmla="*/ 1077432 h 1509906"/>
                <a:gd name="connsiteX144" fmla="*/ 871149 w 1034979"/>
                <a:gd name="connsiteY144" fmla="*/ 1079337 h 1509906"/>
                <a:gd name="connsiteX145" fmla="*/ 899724 w 1034979"/>
                <a:gd name="connsiteY145" fmla="*/ 1085052 h 1509906"/>
                <a:gd name="connsiteX146" fmla="*/ 922584 w 1034979"/>
                <a:gd name="connsiteY146" fmla="*/ 1088862 h 1509906"/>
                <a:gd name="connsiteX147" fmla="*/ 951159 w 1034979"/>
                <a:gd name="connsiteY147" fmla="*/ 1094577 h 1509906"/>
                <a:gd name="connsiteX148" fmla="*/ 956874 w 1034979"/>
                <a:gd name="connsiteY148" fmla="*/ 1094577 h 1509906"/>
                <a:gd name="connsiteX149" fmla="*/ 1002594 w 1034979"/>
                <a:gd name="connsiteY149" fmla="*/ 1092672 h 1509906"/>
                <a:gd name="connsiteX150" fmla="*/ 1031169 w 1034979"/>
                <a:gd name="connsiteY150" fmla="*/ 1085052 h 1509906"/>
                <a:gd name="connsiteX151" fmla="*/ 1034979 w 1034979"/>
                <a:gd name="connsiteY151" fmla="*/ 1079337 h 1509906"/>
                <a:gd name="connsiteX152" fmla="*/ 1033074 w 1034979"/>
                <a:gd name="connsiteY152" fmla="*/ 1060287 h 1509906"/>
                <a:gd name="connsiteX153" fmla="*/ 1027359 w 1034979"/>
                <a:gd name="connsiteY153" fmla="*/ 1056477 h 1509906"/>
                <a:gd name="connsiteX154" fmla="*/ 1012119 w 1034979"/>
                <a:gd name="connsiteY154" fmla="*/ 1054572 h 1509906"/>
                <a:gd name="connsiteX155" fmla="*/ 1006404 w 1034979"/>
                <a:gd name="connsiteY155" fmla="*/ 1052667 h 1509906"/>
                <a:gd name="connsiteX156" fmla="*/ 998784 w 1034979"/>
                <a:gd name="connsiteY156" fmla="*/ 1050762 h 1509906"/>
                <a:gd name="connsiteX157" fmla="*/ 987354 w 1034979"/>
                <a:gd name="connsiteY157" fmla="*/ 1043142 h 1509906"/>
                <a:gd name="connsiteX158" fmla="*/ 975924 w 1034979"/>
                <a:gd name="connsiteY158" fmla="*/ 1039332 h 1509906"/>
                <a:gd name="connsiteX159" fmla="*/ 970209 w 1034979"/>
                <a:gd name="connsiteY159" fmla="*/ 1037427 h 1509906"/>
                <a:gd name="connsiteX160" fmla="*/ 962589 w 1034979"/>
                <a:gd name="connsiteY160" fmla="*/ 1035522 h 1509906"/>
                <a:gd name="connsiteX161" fmla="*/ 956874 w 1034979"/>
                <a:gd name="connsiteY161" fmla="*/ 1033617 h 1509906"/>
                <a:gd name="connsiteX162" fmla="*/ 935919 w 1034979"/>
                <a:gd name="connsiteY162" fmla="*/ 1027902 h 1509906"/>
                <a:gd name="connsiteX163" fmla="*/ 930204 w 1034979"/>
                <a:gd name="connsiteY163" fmla="*/ 1025997 h 1509906"/>
                <a:gd name="connsiteX164" fmla="*/ 825429 w 1034979"/>
                <a:gd name="connsiteY164" fmla="*/ 1027902 h 1509906"/>
                <a:gd name="connsiteX165" fmla="*/ 819714 w 1034979"/>
                <a:gd name="connsiteY165" fmla="*/ 1029807 h 1509906"/>
                <a:gd name="connsiteX166" fmla="*/ 730179 w 1034979"/>
                <a:gd name="connsiteY166" fmla="*/ 1031712 h 1509906"/>
                <a:gd name="connsiteX167" fmla="*/ 716844 w 1034979"/>
                <a:gd name="connsiteY167" fmla="*/ 1035522 h 1509906"/>
                <a:gd name="connsiteX168" fmla="*/ 695889 w 1034979"/>
                <a:gd name="connsiteY168" fmla="*/ 1037427 h 1509906"/>
                <a:gd name="connsiteX169" fmla="*/ 669219 w 1034979"/>
                <a:gd name="connsiteY169" fmla="*/ 1039332 h 1509906"/>
                <a:gd name="connsiteX170" fmla="*/ 669219 w 1034979"/>
                <a:gd name="connsiteY170" fmla="*/ 1039332 h 1509906"/>
                <a:gd name="connsiteX171" fmla="*/ 646359 w 1034979"/>
                <a:gd name="connsiteY171" fmla="*/ 1043142 h 1509906"/>
                <a:gd name="connsiteX172" fmla="*/ 642549 w 1034979"/>
                <a:gd name="connsiteY172" fmla="*/ 1031712 h 1509906"/>
                <a:gd name="connsiteX173" fmla="*/ 640644 w 1034979"/>
                <a:gd name="connsiteY173" fmla="*/ 1025997 h 1509906"/>
                <a:gd name="connsiteX174" fmla="*/ 642549 w 1034979"/>
                <a:gd name="connsiteY174" fmla="*/ 1008852 h 1509906"/>
                <a:gd name="connsiteX175" fmla="*/ 644454 w 1034979"/>
                <a:gd name="connsiteY175" fmla="*/ 1003137 h 1509906"/>
                <a:gd name="connsiteX176" fmla="*/ 661599 w 1034979"/>
                <a:gd name="connsiteY176" fmla="*/ 993612 h 1509906"/>
                <a:gd name="connsiteX177" fmla="*/ 673029 w 1034979"/>
                <a:gd name="connsiteY177" fmla="*/ 985992 h 1509906"/>
                <a:gd name="connsiteX178" fmla="*/ 674934 w 1034979"/>
                <a:gd name="connsiteY178" fmla="*/ 980277 h 1509906"/>
                <a:gd name="connsiteX179" fmla="*/ 680649 w 1034979"/>
                <a:gd name="connsiteY179" fmla="*/ 978372 h 1509906"/>
                <a:gd name="connsiteX180" fmla="*/ 686364 w 1034979"/>
                <a:gd name="connsiteY180" fmla="*/ 974562 h 1509906"/>
                <a:gd name="connsiteX181" fmla="*/ 695889 w 1034979"/>
                <a:gd name="connsiteY181" fmla="*/ 965037 h 1509906"/>
                <a:gd name="connsiteX182" fmla="*/ 705414 w 1034979"/>
                <a:gd name="connsiteY182" fmla="*/ 953607 h 1509906"/>
                <a:gd name="connsiteX183" fmla="*/ 716844 w 1034979"/>
                <a:gd name="connsiteY183" fmla="*/ 945987 h 1509906"/>
                <a:gd name="connsiteX184" fmla="*/ 732084 w 1034979"/>
                <a:gd name="connsiteY184" fmla="*/ 932652 h 1509906"/>
                <a:gd name="connsiteX185" fmla="*/ 741609 w 1034979"/>
                <a:gd name="connsiteY185" fmla="*/ 921222 h 1509906"/>
                <a:gd name="connsiteX186" fmla="*/ 753039 w 1034979"/>
                <a:gd name="connsiteY186" fmla="*/ 911697 h 1509906"/>
                <a:gd name="connsiteX187" fmla="*/ 758754 w 1034979"/>
                <a:gd name="connsiteY187" fmla="*/ 900267 h 1509906"/>
                <a:gd name="connsiteX188" fmla="*/ 760659 w 1034979"/>
                <a:gd name="connsiteY188" fmla="*/ 894552 h 1509906"/>
                <a:gd name="connsiteX189" fmla="*/ 766374 w 1034979"/>
                <a:gd name="connsiteY189" fmla="*/ 883122 h 1509906"/>
                <a:gd name="connsiteX190" fmla="*/ 764469 w 1034979"/>
                <a:gd name="connsiteY190" fmla="*/ 867882 h 1509906"/>
                <a:gd name="connsiteX191" fmla="*/ 758754 w 1034979"/>
                <a:gd name="connsiteY191" fmla="*/ 865977 h 1509906"/>
                <a:gd name="connsiteX192" fmla="*/ 737799 w 1034979"/>
                <a:gd name="connsiteY192" fmla="*/ 867882 h 1509906"/>
                <a:gd name="connsiteX193" fmla="*/ 732084 w 1034979"/>
                <a:gd name="connsiteY193" fmla="*/ 871692 h 1509906"/>
                <a:gd name="connsiteX194" fmla="*/ 720654 w 1034979"/>
                <a:gd name="connsiteY194" fmla="*/ 875502 h 1509906"/>
                <a:gd name="connsiteX195" fmla="*/ 716844 w 1034979"/>
                <a:gd name="connsiteY195" fmla="*/ 881217 h 1509906"/>
                <a:gd name="connsiteX196" fmla="*/ 711129 w 1034979"/>
                <a:gd name="connsiteY196" fmla="*/ 883122 h 1509906"/>
                <a:gd name="connsiteX197" fmla="*/ 705414 w 1034979"/>
                <a:gd name="connsiteY197" fmla="*/ 886932 h 1509906"/>
                <a:gd name="connsiteX198" fmla="*/ 699699 w 1034979"/>
                <a:gd name="connsiteY198" fmla="*/ 892647 h 1509906"/>
                <a:gd name="connsiteX199" fmla="*/ 692079 w 1034979"/>
                <a:gd name="connsiteY199" fmla="*/ 896457 h 1509906"/>
                <a:gd name="connsiteX200" fmla="*/ 650169 w 1034979"/>
                <a:gd name="connsiteY200" fmla="*/ 925032 h 1509906"/>
                <a:gd name="connsiteX201" fmla="*/ 636834 w 1034979"/>
                <a:gd name="connsiteY201" fmla="*/ 936462 h 1509906"/>
                <a:gd name="connsiteX202" fmla="*/ 627309 w 1034979"/>
                <a:gd name="connsiteY202" fmla="*/ 953607 h 1509906"/>
                <a:gd name="connsiteX203" fmla="*/ 602544 w 1034979"/>
                <a:gd name="connsiteY203" fmla="*/ 959322 h 1509906"/>
                <a:gd name="connsiteX204" fmla="*/ 589209 w 1034979"/>
                <a:gd name="connsiteY204" fmla="*/ 963132 h 1509906"/>
                <a:gd name="connsiteX205" fmla="*/ 573969 w 1034979"/>
                <a:gd name="connsiteY205" fmla="*/ 961227 h 1509906"/>
                <a:gd name="connsiteX206" fmla="*/ 562539 w 1034979"/>
                <a:gd name="connsiteY206" fmla="*/ 957417 h 1509906"/>
                <a:gd name="connsiteX207" fmla="*/ 551109 w 1034979"/>
                <a:gd name="connsiteY207" fmla="*/ 953607 h 1509906"/>
                <a:gd name="connsiteX208" fmla="*/ 539679 w 1034979"/>
                <a:gd name="connsiteY208" fmla="*/ 949797 h 1509906"/>
                <a:gd name="connsiteX209" fmla="*/ 533964 w 1034979"/>
                <a:gd name="connsiteY209" fmla="*/ 947892 h 1509906"/>
                <a:gd name="connsiteX210" fmla="*/ 528249 w 1034979"/>
                <a:gd name="connsiteY210" fmla="*/ 944082 h 1509906"/>
                <a:gd name="connsiteX211" fmla="*/ 516819 w 1034979"/>
                <a:gd name="connsiteY211" fmla="*/ 938367 h 1509906"/>
                <a:gd name="connsiteX212" fmla="*/ 509199 w 1034979"/>
                <a:gd name="connsiteY212" fmla="*/ 926937 h 1509906"/>
                <a:gd name="connsiteX213" fmla="*/ 505389 w 1034979"/>
                <a:gd name="connsiteY213" fmla="*/ 905982 h 1509906"/>
                <a:gd name="connsiteX214" fmla="*/ 507294 w 1034979"/>
                <a:gd name="connsiteY214" fmla="*/ 841212 h 1509906"/>
                <a:gd name="connsiteX215" fmla="*/ 503484 w 1034979"/>
                <a:gd name="connsiteY215" fmla="*/ 351627 h 1509906"/>
                <a:gd name="connsiteX216" fmla="*/ 499674 w 1034979"/>
                <a:gd name="connsiteY216" fmla="*/ 60162 h 1509906"/>
                <a:gd name="connsiteX217" fmla="*/ 490149 w 1034979"/>
                <a:gd name="connsiteY217" fmla="*/ 33492 h 1509906"/>
                <a:gd name="connsiteX218" fmla="*/ 488244 w 1034979"/>
                <a:gd name="connsiteY218" fmla="*/ 27777 h 1509906"/>
                <a:gd name="connsiteX219" fmla="*/ 484434 w 1034979"/>
                <a:gd name="connsiteY219" fmla="*/ 22062 h 1509906"/>
                <a:gd name="connsiteX220" fmla="*/ 478719 w 1034979"/>
                <a:gd name="connsiteY220" fmla="*/ 10632 h 1509906"/>
                <a:gd name="connsiteX221" fmla="*/ 473004 w 1034979"/>
                <a:gd name="connsiteY221" fmla="*/ 6822 h 1509906"/>
                <a:gd name="connsiteX222" fmla="*/ 469194 w 1034979"/>
                <a:gd name="connsiteY222" fmla="*/ 1107 h 1509906"/>
                <a:gd name="connsiteX223" fmla="*/ 429189 w 1034979"/>
                <a:gd name="connsiteY223" fmla="*/ 4917 h 1509906"/>
                <a:gd name="connsiteX224" fmla="*/ 421569 w 1034979"/>
                <a:gd name="connsiteY224" fmla="*/ 16347 h 1509906"/>
                <a:gd name="connsiteX225" fmla="*/ 417759 w 1034979"/>
                <a:gd name="connsiteY225" fmla="*/ 22062 h 1509906"/>
                <a:gd name="connsiteX226" fmla="*/ 419664 w 1034979"/>
                <a:gd name="connsiteY226" fmla="*/ 54447 h 1509906"/>
                <a:gd name="connsiteX227" fmla="*/ 423474 w 1034979"/>
                <a:gd name="connsiteY227" fmla="*/ 65877 h 1509906"/>
                <a:gd name="connsiteX228" fmla="*/ 425379 w 1034979"/>
                <a:gd name="connsiteY228" fmla="*/ 71592 h 1509906"/>
                <a:gd name="connsiteX229" fmla="*/ 425379 w 1034979"/>
                <a:gd name="connsiteY229" fmla="*/ 77307 h 1509906"/>
                <a:gd name="connsiteX230" fmla="*/ 429189 w 1034979"/>
                <a:gd name="connsiteY230" fmla="*/ 231612 h 1509906"/>
                <a:gd name="connsiteX231" fmla="*/ 440619 w 1034979"/>
                <a:gd name="connsiteY231" fmla="*/ 414492 h 1509906"/>
                <a:gd name="connsiteX232" fmla="*/ 425379 w 1034979"/>
                <a:gd name="connsiteY232" fmla="*/ 711672 h 1509906"/>
                <a:gd name="connsiteX233" fmla="*/ 425173 w 1034979"/>
                <a:gd name="connsiteY233" fmla="*/ 765165 h 1509906"/>
                <a:gd name="connsiteX234" fmla="*/ 421363 w 1034979"/>
                <a:gd name="connsiteY234" fmla="*/ 844096 h 1509906"/>
                <a:gd name="connsiteX235" fmla="*/ 425379 w 1034979"/>
                <a:gd name="connsiteY235" fmla="*/ 894552 h 1509906"/>
                <a:gd name="connsiteX236" fmla="*/ 423474 w 1034979"/>
                <a:gd name="connsiteY236" fmla="*/ 921222 h 1509906"/>
                <a:gd name="connsiteX237" fmla="*/ 417759 w 1034979"/>
                <a:gd name="connsiteY237" fmla="*/ 923127 h 1509906"/>
                <a:gd name="connsiteX238" fmla="*/ 412044 w 1034979"/>
                <a:gd name="connsiteY238" fmla="*/ 926937 h 1509906"/>
                <a:gd name="connsiteX239" fmla="*/ 421569 w 1034979"/>
                <a:gd name="connsiteY23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126294 w 1034979"/>
                <a:gd name="connsiteY56" fmla="*/ 1128867 h 1509906"/>
                <a:gd name="connsiteX57" fmla="*/ 120579 w 1034979"/>
                <a:gd name="connsiteY57" fmla="*/ 1130772 h 1509906"/>
                <a:gd name="connsiteX58" fmla="*/ 105339 w 1034979"/>
                <a:gd name="connsiteY58" fmla="*/ 1132677 h 1509906"/>
                <a:gd name="connsiteX59" fmla="*/ 88194 w 1034979"/>
                <a:gd name="connsiteY59" fmla="*/ 1138392 h 1509906"/>
                <a:gd name="connsiteX60" fmla="*/ 82479 w 1034979"/>
                <a:gd name="connsiteY60" fmla="*/ 1140297 h 1509906"/>
                <a:gd name="connsiteX61" fmla="*/ 76764 w 1034979"/>
                <a:gd name="connsiteY61" fmla="*/ 1144107 h 1509906"/>
                <a:gd name="connsiteX62" fmla="*/ 65334 w 1034979"/>
                <a:gd name="connsiteY62" fmla="*/ 1146012 h 1509906"/>
                <a:gd name="connsiteX63" fmla="*/ 27234 w 1034979"/>
                <a:gd name="connsiteY63" fmla="*/ 1147917 h 1509906"/>
                <a:gd name="connsiteX64" fmla="*/ 15804 w 1034979"/>
                <a:gd name="connsiteY64" fmla="*/ 1153632 h 1509906"/>
                <a:gd name="connsiteX65" fmla="*/ 6279 w 1034979"/>
                <a:gd name="connsiteY65" fmla="*/ 1163157 h 1509906"/>
                <a:gd name="connsiteX66" fmla="*/ 4374 w 1034979"/>
                <a:gd name="connsiteY66" fmla="*/ 1168872 h 1509906"/>
                <a:gd name="connsiteX67" fmla="*/ 564 w 1034979"/>
                <a:gd name="connsiteY67" fmla="*/ 1174587 h 1509906"/>
                <a:gd name="connsiteX68" fmla="*/ 6279 w 1034979"/>
                <a:gd name="connsiteY68" fmla="*/ 1206972 h 1509906"/>
                <a:gd name="connsiteX69" fmla="*/ 11994 w 1034979"/>
                <a:gd name="connsiteY69" fmla="*/ 1210782 h 1509906"/>
                <a:gd name="connsiteX70" fmla="*/ 17709 w 1034979"/>
                <a:gd name="connsiteY70" fmla="*/ 1212687 h 1509906"/>
                <a:gd name="connsiteX71" fmla="*/ 145344 w 1034979"/>
                <a:gd name="connsiteY71" fmla="*/ 1210782 h 1509906"/>
                <a:gd name="connsiteX72" fmla="*/ 152964 w 1034979"/>
                <a:gd name="connsiteY72" fmla="*/ 1208877 h 1509906"/>
                <a:gd name="connsiteX73" fmla="*/ 303459 w 1034979"/>
                <a:gd name="connsiteY73" fmla="*/ 1203162 h 1509906"/>
                <a:gd name="connsiteX74" fmla="*/ 318699 w 1034979"/>
                <a:gd name="connsiteY74" fmla="*/ 1210782 h 1509906"/>
                <a:gd name="connsiteX75" fmla="*/ 330129 w 1034979"/>
                <a:gd name="connsiteY75" fmla="*/ 1216497 h 1509906"/>
                <a:gd name="connsiteX76" fmla="*/ 333939 w 1034979"/>
                <a:gd name="connsiteY76" fmla="*/ 1222212 h 1509906"/>
                <a:gd name="connsiteX77" fmla="*/ 339654 w 1034979"/>
                <a:gd name="connsiteY77" fmla="*/ 1224117 h 1509906"/>
                <a:gd name="connsiteX78" fmla="*/ 351084 w 1034979"/>
                <a:gd name="connsiteY78" fmla="*/ 1231737 h 1509906"/>
                <a:gd name="connsiteX79" fmla="*/ 356799 w 1034979"/>
                <a:gd name="connsiteY79" fmla="*/ 1235547 h 1509906"/>
                <a:gd name="connsiteX80" fmla="*/ 360609 w 1034979"/>
                <a:gd name="connsiteY80" fmla="*/ 1241262 h 1509906"/>
                <a:gd name="connsiteX81" fmla="*/ 366324 w 1034979"/>
                <a:gd name="connsiteY81" fmla="*/ 1252692 h 1509906"/>
                <a:gd name="connsiteX82" fmla="*/ 362514 w 1034979"/>
                <a:gd name="connsiteY82" fmla="*/ 1279362 h 1509906"/>
                <a:gd name="connsiteX83" fmla="*/ 358704 w 1034979"/>
                <a:gd name="connsiteY83" fmla="*/ 1285077 h 1509906"/>
                <a:gd name="connsiteX84" fmla="*/ 356799 w 1034979"/>
                <a:gd name="connsiteY84" fmla="*/ 1290792 h 1509906"/>
                <a:gd name="connsiteX85" fmla="*/ 352989 w 1034979"/>
                <a:gd name="connsiteY85" fmla="*/ 1296507 h 1509906"/>
                <a:gd name="connsiteX86" fmla="*/ 351084 w 1034979"/>
                <a:gd name="connsiteY86" fmla="*/ 1302222 h 1509906"/>
                <a:gd name="connsiteX87" fmla="*/ 347274 w 1034979"/>
                <a:gd name="connsiteY87" fmla="*/ 1307937 h 1509906"/>
                <a:gd name="connsiteX88" fmla="*/ 330129 w 1034979"/>
                <a:gd name="connsiteY88" fmla="*/ 1374612 h 1509906"/>
                <a:gd name="connsiteX89" fmla="*/ 328224 w 1034979"/>
                <a:gd name="connsiteY89" fmla="*/ 1426047 h 1509906"/>
                <a:gd name="connsiteX90" fmla="*/ 330129 w 1034979"/>
                <a:gd name="connsiteY90" fmla="*/ 1450812 h 1509906"/>
                <a:gd name="connsiteX91" fmla="*/ 332034 w 1034979"/>
                <a:gd name="connsiteY91" fmla="*/ 1456527 h 1509906"/>
                <a:gd name="connsiteX92" fmla="*/ 335844 w 1034979"/>
                <a:gd name="connsiteY92" fmla="*/ 1460337 h 1509906"/>
                <a:gd name="connsiteX93" fmla="*/ 364419 w 1034979"/>
                <a:gd name="connsiteY93" fmla="*/ 1506057 h 1509906"/>
                <a:gd name="connsiteX94" fmla="*/ 387279 w 1034979"/>
                <a:gd name="connsiteY94" fmla="*/ 1507962 h 1509906"/>
                <a:gd name="connsiteX95" fmla="*/ 392994 w 1034979"/>
                <a:gd name="connsiteY95" fmla="*/ 1502247 h 1509906"/>
                <a:gd name="connsiteX96" fmla="*/ 394899 w 1034979"/>
                <a:gd name="connsiteY96" fmla="*/ 1490817 h 1509906"/>
                <a:gd name="connsiteX97" fmla="*/ 396804 w 1034979"/>
                <a:gd name="connsiteY97" fmla="*/ 1485102 h 1509906"/>
                <a:gd name="connsiteX98" fmla="*/ 398709 w 1034979"/>
                <a:gd name="connsiteY98" fmla="*/ 1467957 h 1509906"/>
                <a:gd name="connsiteX99" fmla="*/ 400614 w 1034979"/>
                <a:gd name="connsiteY99" fmla="*/ 1454622 h 1509906"/>
                <a:gd name="connsiteX100" fmla="*/ 404424 w 1034979"/>
                <a:gd name="connsiteY100" fmla="*/ 1397472 h 1509906"/>
                <a:gd name="connsiteX101" fmla="*/ 410139 w 1034979"/>
                <a:gd name="connsiteY101" fmla="*/ 1386042 h 1509906"/>
                <a:gd name="connsiteX102" fmla="*/ 413949 w 1034979"/>
                <a:gd name="connsiteY102" fmla="*/ 1372707 h 1509906"/>
                <a:gd name="connsiteX103" fmla="*/ 415854 w 1034979"/>
                <a:gd name="connsiteY103" fmla="*/ 1366992 h 1509906"/>
                <a:gd name="connsiteX104" fmla="*/ 417759 w 1034979"/>
                <a:gd name="connsiteY104" fmla="*/ 1353657 h 1509906"/>
                <a:gd name="connsiteX105" fmla="*/ 421569 w 1034979"/>
                <a:gd name="connsiteY105" fmla="*/ 1342227 h 1509906"/>
                <a:gd name="connsiteX106" fmla="*/ 427284 w 1034979"/>
                <a:gd name="connsiteY106" fmla="*/ 1328892 h 1509906"/>
                <a:gd name="connsiteX107" fmla="*/ 436809 w 1034979"/>
                <a:gd name="connsiteY107" fmla="*/ 1317462 h 1509906"/>
                <a:gd name="connsiteX108" fmla="*/ 450144 w 1034979"/>
                <a:gd name="connsiteY108" fmla="*/ 1302222 h 1509906"/>
                <a:gd name="connsiteX109" fmla="*/ 457764 w 1034979"/>
                <a:gd name="connsiteY109" fmla="*/ 1290792 h 1509906"/>
                <a:gd name="connsiteX110" fmla="*/ 461574 w 1034979"/>
                <a:gd name="connsiteY110" fmla="*/ 1279362 h 1509906"/>
                <a:gd name="connsiteX111" fmla="*/ 465384 w 1034979"/>
                <a:gd name="connsiteY111" fmla="*/ 1264122 h 1509906"/>
                <a:gd name="connsiteX112" fmla="*/ 467289 w 1034979"/>
                <a:gd name="connsiteY112" fmla="*/ 1258407 h 1509906"/>
                <a:gd name="connsiteX113" fmla="*/ 535869 w 1034979"/>
                <a:gd name="connsiteY113" fmla="*/ 1243167 h 1509906"/>
                <a:gd name="connsiteX114" fmla="*/ 541584 w 1034979"/>
                <a:gd name="connsiteY114" fmla="*/ 1241262 h 1509906"/>
                <a:gd name="connsiteX115" fmla="*/ 547299 w 1034979"/>
                <a:gd name="connsiteY115" fmla="*/ 1239357 h 1509906"/>
                <a:gd name="connsiteX116" fmla="*/ 554919 w 1034979"/>
                <a:gd name="connsiteY116" fmla="*/ 1237452 h 1509906"/>
                <a:gd name="connsiteX117" fmla="*/ 573969 w 1034979"/>
                <a:gd name="connsiteY117" fmla="*/ 1229832 h 1509906"/>
                <a:gd name="connsiteX118" fmla="*/ 585399 w 1034979"/>
                <a:gd name="connsiteY118" fmla="*/ 1226022 h 1509906"/>
                <a:gd name="connsiteX119" fmla="*/ 720654 w 1034979"/>
                <a:gd name="connsiteY119" fmla="*/ 1309842 h 1509906"/>
                <a:gd name="connsiteX120" fmla="*/ 733989 w 1034979"/>
                <a:gd name="connsiteY120" fmla="*/ 1319367 h 1509906"/>
                <a:gd name="connsiteX121" fmla="*/ 743514 w 1034979"/>
                <a:gd name="connsiteY121" fmla="*/ 1321272 h 1509906"/>
                <a:gd name="connsiteX122" fmla="*/ 749229 w 1034979"/>
                <a:gd name="connsiteY122" fmla="*/ 1323177 h 1509906"/>
                <a:gd name="connsiteX123" fmla="*/ 762564 w 1034979"/>
                <a:gd name="connsiteY123" fmla="*/ 1328892 h 1509906"/>
                <a:gd name="connsiteX124" fmla="*/ 777804 w 1034979"/>
                <a:gd name="connsiteY124" fmla="*/ 1326987 h 1509906"/>
                <a:gd name="connsiteX125" fmla="*/ 789234 w 1034979"/>
                <a:gd name="connsiteY125" fmla="*/ 1321272 h 1509906"/>
                <a:gd name="connsiteX126" fmla="*/ 794949 w 1034979"/>
                <a:gd name="connsiteY126" fmla="*/ 1319367 h 1509906"/>
                <a:gd name="connsiteX127" fmla="*/ 802569 w 1034979"/>
                <a:gd name="connsiteY127" fmla="*/ 1302222 h 1509906"/>
                <a:gd name="connsiteX128" fmla="*/ 800664 w 1034979"/>
                <a:gd name="connsiteY128" fmla="*/ 1277457 h 1509906"/>
                <a:gd name="connsiteX129" fmla="*/ 798759 w 1034979"/>
                <a:gd name="connsiteY129" fmla="*/ 1271742 h 1509906"/>
                <a:gd name="connsiteX130" fmla="*/ 796854 w 1034979"/>
                <a:gd name="connsiteY130" fmla="*/ 1264122 h 1509906"/>
                <a:gd name="connsiteX131" fmla="*/ 783519 w 1034979"/>
                <a:gd name="connsiteY131" fmla="*/ 1246977 h 1509906"/>
                <a:gd name="connsiteX132" fmla="*/ 773994 w 1034979"/>
                <a:gd name="connsiteY132" fmla="*/ 1241262 h 1509906"/>
                <a:gd name="connsiteX133" fmla="*/ 648264 w 1034979"/>
                <a:gd name="connsiteY133" fmla="*/ 1149822 h 1509906"/>
                <a:gd name="connsiteX134" fmla="*/ 644454 w 1034979"/>
                <a:gd name="connsiteY134" fmla="*/ 1132677 h 1509906"/>
                <a:gd name="connsiteX135" fmla="*/ 646359 w 1034979"/>
                <a:gd name="connsiteY135" fmla="*/ 1125057 h 1509906"/>
                <a:gd name="connsiteX136" fmla="*/ 650169 w 1034979"/>
                <a:gd name="connsiteY136" fmla="*/ 1107912 h 1509906"/>
                <a:gd name="connsiteX137" fmla="*/ 653979 w 1034979"/>
                <a:gd name="connsiteY137" fmla="*/ 1102197 h 1509906"/>
                <a:gd name="connsiteX138" fmla="*/ 655884 w 1034979"/>
                <a:gd name="connsiteY138" fmla="*/ 1096482 h 1509906"/>
                <a:gd name="connsiteX139" fmla="*/ 661599 w 1034979"/>
                <a:gd name="connsiteY139" fmla="*/ 1094577 h 1509906"/>
                <a:gd name="connsiteX140" fmla="*/ 671124 w 1034979"/>
                <a:gd name="connsiteY140" fmla="*/ 1083147 h 1509906"/>
                <a:gd name="connsiteX141" fmla="*/ 724464 w 1034979"/>
                <a:gd name="connsiteY141" fmla="*/ 1075527 h 1509906"/>
                <a:gd name="connsiteX142" fmla="*/ 842574 w 1034979"/>
                <a:gd name="connsiteY142" fmla="*/ 1077432 h 1509906"/>
                <a:gd name="connsiteX143" fmla="*/ 871149 w 1034979"/>
                <a:gd name="connsiteY143" fmla="*/ 1079337 h 1509906"/>
                <a:gd name="connsiteX144" fmla="*/ 899724 w 1034979"/>
                <a:gd name="connsiteY144" fmla="*/ 1085052 h 1509906"/>
                <a:gd name="connsiteX145" fmla="*/ 922584 w 1034979"/>
                <a:gd name="connsiteY145" fmla="*/ 1088862 h 1509906"/>
                <a:gd name="connsiteX146" fmla="*/ 951159 w 1034979"/>
                <a:gd name="connsiteY146" fmla="*/ 1094577 h 1509906"/>
                <a:gd name="connsiteX147" fmla="*/ 956874 w 1034979"/>
                <a:gd name="connsiteY147" fmla="*/ 1094577 h 1509906"/>
                <a:gd name="connsiteX148" fmla="*/ 1002594 w 1034979"/>
                <a:gd name="connsiteY148" fmla="*/ 1092672 h 1509906"/>
                <a:gd name="connsiteX149" fmla="*/ 1031169 w 1034979"/>
                <a:gd name="connsiteY149" fmla="*/ 1085052 h 1509906"/>
                <a:gd name="connsiteX150" fmla="*/ 1034979 w 1034979"/>
                <a:gd name="connsiteY150" fmla="*/ 1079337 h 1509906"/>
                <a:gd name="connsiteX151" fmla="*/ 1033074 w 1034979"/>
                <a:gd name="connsiteY151" fmla="*/ 1060287 h 1509906"/>
                <a:gd name="connsiteX152" fmla="*/ 1027359 w 1034979"/>
                <a:gd name="connsiteY152" fmla="*/ 1056477 h 1509906"/>
                <a:gd name="connsiteX153" fmla="*/ 1012119 w 1034979"/>
                <a:gd name="connsiteY153" fmla="*/ 1054572 h 1509906"/>
                <a:gd name="connsiteX154" fmla="*/ 1006404 w 1034979"/>
                <a:gd name="connsiteY154" fmla="*/ 1052667 h 1509906"/>
                <a:gd name="connsiteX155" fmla="*/ 998784 w 1034979"/>
                <a:gd name="connsiteY155" fmla="*/ 1050762 h 1509906"/>
                <a:gd name="connsiteX156" fmla="*/ 987354 w 1034979"/>
                <a:gd name="connsiteY156" fmla="*/ 1043142 h 1509906"/>
                <a:gd name="connsiteX157" fmla="*/ 975924 w 1034979"/>
                <a:gd name="connsiteY157" fmla="*/ 1039332 h 1509906"/>
                <a:gd name="connsiteX158" fmla="*/ 970209 w 1034979"/>
                <a:gd name="connsiteY158" fmla="*/ 1037427 h 1509906"/>
                <a:gd name="connsiteX159" fmla="*/ 962589 w 1034979"/>
                <a:gd name="connsiteY159" fmla="*/ 1035522 h 1509906"/>
                <a:gd name="connsiteX160" fmla="*/ 956874 w 1034979"/>
                <a:gd name="connsiteY160" fmla="*/ 1033617 h 1509906"/>
                <a:gd name="connsiteX161" fmla="*/ 935919 w 1034979"/>
                <a:gd name="connsiteY161" fmla="*/ 1027902 h 1509906"/>
                <a:gd name="connsiteX162" fmla="*/ 930204 w 1034979"/>
                <a:gd name="connsiteY162" fmla="*/ 1025997 h 1509906"/>
                <a:gd name="connsiteX163" fmla="*/ 825429 w 1034979"/>
                <a:gd name="connsiteY163" fmla="*/ 1027902 h 1509906"/>
                <a:gd name="connsiteX164" fmla="*/ 819714 w 1034979"/>
                <a:gd name="connsiteY164" fmla="*/ 1029807 h 1509906"/>
                <a:gd name="connsiteX165" fmla="*/ 730179 w 1034979"/>
                <a:gd name="connsiteY165" fmla="*/ 1031712 h 1509906"/>
                <a:gd name="connsiteX166" fmla="*/ 716844 w 1034979"/>
                <a:gd name="connsiteY166" fmla="*/ 1035522 h 1509906"/>
                <a:gd name="connsiteX167" fmla="*/ 695889 w 1034979"/>
                <a:gd name="connsiteY167" fmla="*/ 1037427 h 1509906"/>
                <a:gd name="connsiteX168" fmla="*/ 669219 w 1034979"/>
                <a:gd name="connsiteY168" fmla="*/ 1039332 h 1509906"/>
                <a:gd name="connsiteX169" fmla="*/ 669219 w 1034979"/>
                <a:gd name="connsiteY169" fmla="*/ 1039332 h 1509906"/>
                <a:gd name="connsiteX170" fmla="*/ 646359 w 1034979"/>
                <a:gd name="connsiteY170" fmla="*/ 1043142 h 1509906"/>
                <a:gd name="connsiteX171" fmla="*/ 642549 w 1034979"/>
                <a:gd name="connsiteY171" fmla="*/ 1031712 h 1509906"/>
                <a:gd name="connsiteX172" fmla="*/ 640644 w 1034979"/>
                <a:gd name="connsiteY172" fmla="*/ 1025997 h 1509906"/>
                <a:gd name="connsiteX173" fmla="*/ 642549 w 1034979"/>
                <a:gd name="connsiteY173" fmla="*/ 1008852 h 1509906"/>
                <a:gd name="connsiteX174" fmla="*/ 644454 w 1034979"/>
                <a:gd name="connsiteY174" fmla="*/ 1003137 h 1509906"/>
                <a:gd name="connsiteX175" fmla="*/ 661599 w 1034979"/>
                <a:gd name="connsiteY175" fmla="*/ 993612 h 1509906"/>
                <a:gd name="connsiteX176" fmla="*/ 673029 w 1034979"/>
                <a:gd name="connsiteY176" fmla="*/ 985992 h 1509906"/>
                <a:gd name="connsiteX177" fmla="*/ 674934 w 1034979"/>
                <a:gd name="connsiteY177" fmla="*/ 980277 h 1509906"/>
                <a:gd name="connsiteX178" fmla="*/ 680649 w 1034979"/>
                <a:gd name="connsiteY178" fmla="*/ 978372 h 1509906"/>
                <a:gd name="connsiteX179" fmla="*/ 686364 w 1034979"/>
                <a:gd name="connsiteY179" fmla="*/ 974562 h 1509906"/>
                <a:gd name="connsiteX180" fmla="*/ 695889 w 1034979"/>
                <a:gd name="connsiteY180" fmla="*/ 965037 h 1509906"/>
                <a:gd name="connsiteX181" fmla="*/ 705414 w 1034979"/>
                <a:gd name="connsiteY181" fmla="*/ 953607 h 1509906"/>
                <a:gd name="connsiteX182" fmla="*/ 716844 w 1034979"/>
                <a:gd name="connsiteY182" fmla="*/ 945987 h 1509906"/>
                <a:gd name="connsiteX183" fmla="*/ 732084 w 1034979"/>
                <a:gd name="connsiteY183" fmla="*/ 932652 h 1509906"/>
                <a:gd name="connsiteX184" fmla="*/ 741609 w 1034979"/>
                <a:gd name="connsiteY184" fmla="*/ 921222 h 1509906"/>
                <a:gd name="connsiteX185" fmla="*/ 753039 w 1034979"/>
                <a:gd name="connsiteY185" fmla="*/ 911697 h 1509906"/>
                <a:gd name="connsiteX186" fmla="*/ 758754 w 1034979"/>
                <a:gd name="connsiteY186" fmla="*/ 900267 h 1509906"/>
                <a:gd name="connsiteX187" fmla="*/ 760659 w 1034979"/>
                <a:gd name="connsiteY187" fmla="*/ 894552 h 1509906"/>
                <a:gd name="connsiteX188" fmla="*/ 766374 w 1034979"/>
                <a:gd name="connsiteY188" fmla="*/ 883122 h 1509906"/>
                <a:gd name="connsiteX189" fmla="*/ 764469 w 1034979"/>
                <a:gd name="connsiteY189" fmla="*/ 867882 h 1509906"/>
                <a:gd name="connsiteX190" fmla="*/ 758754 w 1034979"/>
                <a:gd name="connsiteY190" fmla="*/ 865977 h 1509906"/>
                <a:gd name="connsiteX191" fmla="*/ 737799 w 1034979"/>
                <a:gd name="connsiteY191" fmla="*/ 867882 h 1509906"/>
                <a:gd name="connsiteX192" fmla="*/ 732084 w 1034979"/>
                <a:gd name="connsiteY192" fmla="*/ 871692 h 1509906"/>
                <a:gd name="connsiteX193" fmla="*/ 720654 w 1034979"/>
                <a:gd name="connsiteY193" fmla="*/ 875502 h 1509906"/>
                <a:gd name="connsiteX194" fmla="*/ 716844 w 1034979"/>
                <a:gd name="connsiteY194" fmla="*/ 881217 h 1509906"/>
                <a:gd name="connsiteX195" fmla="*/ 711129 w 1034979"/>
                <a:gd name="connsiteY195" fmla="*/ 883122 h 1509906"/>
                <a:gd name="connsiteX196" fmla="*/ 705414 w 1034979"/>
                <a:gd name="connsiteY196" fmla="*/ 886932 h 1509906"/>
                <a:gd name="connsiteX197" fmla="*/ 699699 w 1034979"/>
                <a:gd name="connsiteY197" fmla="*/ 892647 h 1509906"/>
                <a:gd name="connsiteX198" fmla="*/ 692079 w 1034979"/>
                <a:gd name="connsiteY198" fmla="*/ 896457 h 1509906"/>
                <a:gd name="connsiteX199" fmla="*/ 650169 w 1034979"/>
                <a:gd name="connsiteY199" fmla="*/ 925032 h 1509906"/>
                <a:gd name="connsiteX200" fmla="*/ 636834 w 1034979"/>
                <a:gd name="connsiteY200" fmla="*/ 936462 h 1509906"/>
                <a:gd name="connsiteX201" fmla="*/ 627309 w 1034979"/>
                <a:gd name="connsiteY201" fmla="*/ 953607 h 1509906"/>
                <a:gd name="connsiteX202" fmla="*/ 602544 w 1034979"/>
                <a:gd name="connsiteY202" fmla="*/ 959322 h 1509906"/>
                <a:gd name="connsiteX203" fmla="*/ 589209 w 1034979"/>
                <a:gd name="connsiteY203" fmla="*/ 963132 h 1509906"/>
                <a:gd name="connsiteX204" fmla="*/ 573969 w 1034979"/>
                <a:gd name="connsiteY204" fmla="*/ 961227 h 1509906"/>
                <a:gd name="connsiteX205" fmla="*/ 562539 w 1034979"/>
                <a:gd name="connsiteY205" fmla="*/ 957417 h 1509906"/>
                <a:gd name="connsiteX206" fmla="*/ 551109 w 1034979"/>
                <a:gd name="connsiteY206" fmla="*/ 953607 h 1509906"/>
                <a:gd name="connsiteX207" fmla="*/ 539679 w 1034979"/>
                <a:gd name="connsiteY207" fmla="*/ 949797 h 1509906"/>
                <a:gd name="connsiteX208" fmla="*/ 533964 w 1034979"/>
                <a:gd name="connsiteY208" fmla="*/ 947892 h 1509906"/>
                <a:gd name="connsiteX209" fmla="*/ 528249 w 1034979"/>
                <a:gd name="connsiteY209" fmla="*/ 944082 h 1509906"/>
                <a:gd name="connsiteX210" fmla="*/ 516819 w 1034979"/>
                <a:gd name="connsiteY210" fmla="*/ 938367 h 1509906"/>
                <a:gd name="connsiteX211" fmla="*/ 509199 w 1034979"/>
                <a:gd name="connsiteY211" fmla="*/ 926937 h 1509906"/>
                <a:gd name="connsiteX212" fmla="*/ 505389 w 1034979"/>
                <a:gd name="connsiteY212" fmla="*/ 905982 h 1509906"/>
                <a:gd name="connsiteX213" fmla="*/ 507294 w 1034979"/>
                <a:gd name="connsiteY213" fmla="*/ 841212 h 1509906"/>
                <a:gd name="connsiteX214" fmla="*/ 503484 w 1034979"/>
                <a:gd name="connsiteY214" fmla="*/ 351627 h 1509906"/>
                <a:gd name="connsiteX215" fmla="*/ 499674 w 1034979"/>
                <a:gd name="connsiteY215" fmla="*/ 60162 h 1509906"/>
                <a:gd name="connsiteX216" fmla="*/ 490149 w 1034979"/>
                <a:gd name="connsiteY216" fmla="*/ 33492 h 1509906"/>
                <a:gd name="connsiteX217" fmla="*/ 488244 w 1034979"/>
                <a:gd name="connsiteY217" fmla="*/ 27777 h 1509906"/>
                <a:gd name="connsiteX218" fmla="*/ 484434 w 1034979"/>
                <a:gd name="connsiteY218" fmla="*/ 22062 h 1509906"/>
                <a:gd name="connsiteX219" fmla="*/ 478719 w 1034979"/>
                <a:gd name="connsiteY219" fmla="*/ 10632 h 1509906"/>
                <a:gd name="connsiteX220" fmla="*/ 473004 w 1034979"/>
                <a:gd name="connsiteY220" fmla="*/ 6822 h 1509906"/>
                <a:gd name="connsiteX221" fmla="*/ 469194 w 1034979"/>
                <a:gd name="connsiteY221" fmla="*/ 1107 h 1509906"/>
                <a:gd name="connsiteX222" fmla="*/ 429189 w 1034979"/>
                <a:gd name="connsiteY222" fmla="*/ 4917 h 1509906"/>
                <a:gd name="connsiteX223" fmla="*/ 421569 w 1034979"/>
                <a:gd name="connsiteY223" fmla="*/ 16347 h 1509906"/>
                <a:gd name="connsiteX224" fmla="*/ 417759 w 1034979"/>
                <a:gd name="connsiteY224" fmla="*/ 22062 h 1509906"/>
                <a:gd name="connsiteX225" fmla="*/ 419664 w 1034979"/>
                <a:gd name="connsiteY225" fmla="*/ 54447 h 1509906"/>
                <a:gd name="connsiteX226" fmla="*/ 423474 w 1034979"/>
                <a:gd name="connsiteY226" fmla="*/ 65877 h 1509906"/>
                <a:gd name="connsiteX227" fmla="*/ 425379 w 1034979"/>
                <a:gd name="connsiteY227" fmla="*/ 71592 h 1509906"/>
                <a:gd name="connsiteX228" fmla="*/ 425379 w 1034979"/>
                <a:gd name="connsiteY228" fmla="*/ 77307 h 1509906"/>
                <a:gd name="connsiteX229" fmla="*/ 429189 w 1034979"/>
                <a:gd name="connsiteY229" fmla="*/ 231612 h 1509906"/>
                <a:gd name="connsiteX230" fmla="*/ 440619 w 1034979"/>
                <a:gd name="connsiteY230" fmla="*/ 414492 h 1509906"/>
                <a:gd name="connsiteX231" fmla="*/ 425379 w 1034979"/>
                <a:gd name="connsiteY231" fmla="*/ 711672 h 1509906"/>
                <a:gd name="connsiteX232" fmla="*/ 425173 w 1034979"/>
                <a:gd name="connsiteY232" fmla="*/ 765165 h 1509906"/>
                <a:gd name="connsiteX233" fmla="*/ 421363 w 1034979"/>
                <a:gd name="connsiteY233" fmla="*/ 844096 h 1509906"/>
                <a:gd name="connsiteX234" fmla="*/ 425379 w 1034979"/>
                <a:gd name="connsiteY234" fmla="*/ 894552 h 1509906"/>
                <a:gd name="connsiteX235" fmla="*/ 423474 w 1034979"/>
                <a:gd name="connsiteY235" fmla="*/ 921222 h 1509906"/>
                <a:gd name="connsiteX236" fmla="*/ 417759 w 1034979"/>
                <a:gd name="connsiteY236" fmla="*/ 923127 h 1509906"/>
                <a:gd name="connsiteX237" fmla="*/ 412044 w 1034979"/>
                <a:gd name="connsiteY237" fmla="*/ 926937 h 1509906"/>
                <a:gd name="connsiteX238" fmla="*/ 421569 w 1034979"/>
                <a:gd name="connsiteY23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126294 w 1034979"/>
                <a:gd name="connsiteY56" fmla="*/ 1128867 h 1509906"/>
                <a:gd name="connsiteX57" fmla="*/ 120579 w 1034979"/>
                <a:gd name="connsiteY57" fmla="*/ 1130772 h 1509906"/>
                <a:gd name="connsiteX58" fmla="*/ 88194 w 1034979"/>
                <a:gd name="connsiteY58" fmla="*/ 1138392 h 1509906"/>
                <a:gd name="connsiteX59" fmla="*/ 82479 w 1034979"/>
                <a:gd name="connsiteY59" fmla="*/ 1140297 h 1509906"/>
                <a:gd name="connsiteX60" fmla="*/ 76764 w 1034979"/>
                <a:gd name="connsiteY60" fmla="*/ 1144107 h 1509906"/>
                <a:gd name="connsiteX61" fmla="*/ 65334 w 1034979"/>
                <a:gd name="connsiteY61" fmla="*/ 1146012 h 1509906"/>
                <a:gd name="connsiteX62" fmla="*/ 27234 w 1034979"/>
                <a:gd name="connsiteY62" fmla="*/ 1147917 h 1509906"/>
                <a:gd name="connsiteX63" fmla="*/ 15804 w 1034979"/>
                <a:gd name="connsiteY63" fmla="*/ 1153632 h 1509906"/>
                <a:gd name="connsiteX64" fmla="*/ 6279 w 1034979"/>
                <a:gd name="connsiteY64" fmla="*/ 1163157 h 1509906"/>
                <a:gd name="connsiteX65" fmla="*/ 4374 w 1034979"/>
                <a:gd name="connsiteY65" fmla="*/ 1168872 h 1509906"/>
                <a:gd name="connsiteX66" fmla="*/ 564 w 1034979"/>
                <a:gd name="connsiteY66" fmla="*/ 1174587 h 1509906"/>
                <a:gd name="connsiteX67" fmla="*/ 6279 w 1034979"/>
                <a:gd name="connsiteY67" fmla="*/ 1206972 h 1509906"/>
                <a:gd name="connsiteX68" fmla="*/ 11994 w 1034979"/>
                <a:gd name="connsiteY68" fmla="*/ 1210782 h 1509906"/>
                <a:gd name="connsiteX69" fmla="*/ 17709 w 1034979"/>
                <a:gd name="connsiteY69" fmla="*/ 1212687 h 1509906"/>
                <a:gd name="connsiteX70" fmla="*/ 145344 w 1034979"/>
                <a:gd name="connsiteY70" fmla="*/ 1210782 h 1509906"/>
                <a:gd name="connsiteX71" fmla="*/ 152964 w 1034979"/>
                <a:gd name="connsiteY71" fmla="*/ 1208877 h 1509906"/>
                <a:gd name="connsiteX72" fmla="*/ 303459 w 1034979"/>
                <a:gd name="connsiteY72" fmla="*/ 1203162 h 1509906"/>
                <a:gd name="connsiteX73" fmla="*/ 318699 w 1034979"/>
                <a:gd name="connsiteY73" fmla="*/ 1210782 h 1509906"/>
                <a:gd name="connsiteX74" fmla="*/ 330129 w 1034979"/>
                <a:gd name="connsiteY74" fmla="*/ 1216497 h 1509906"/>
                <a:gd name="connsiteX75" fmla="*/ 333939 w 1034979"/>
                <a:gd name="connsiteY75" fmla="*/ 1222212 h 1509906"/>
                <a:gd name="connsiteX76" fmla="*/ 339654 w 1034979"/>
                <a:gd name="connsiteY76" fmla="*/ 1224117 h 1509906"/>
                <a:gd name="connsiteX77" fmla="*/ 351084 w 1034979"/>
                <a:gd name="connsiteY77" fmla="*/ 1231737 h 1509906"/>
                <a:gd name="connsiteX78" fmla="*/ 356799 w 1034979"/>
                <a:gd name="connsiteY78" fmla="*/ 1235547 h 1509906"/>
                <a:gd name="connsiteX79" fmla="*/ 360609 w 1034979"/>
                <a:gd name="connsiteY79" fmla="*/ 1241262 h 1509906"/>
                <a:gd name="connsiteX80" fmla="*/ 366324 w 1034979"/>
                <a:gd name="connsiteY80" fmla="*/ 1252692 h 1509906"/>
                <a:gd name="connsiteX81" fmla="*/ 362514 w 1034979"/>
                <a:gd name="connsiteY81" fmla="*/ 1279362 h 1509906"/>
                <a:gd name="connsiteX82" fmla="*/ 358704 w 1034979"/>
                <a:gd name="connsiteY82" fmla="*/ 1285077 h 1509906"/>
                <a:gd name="connsiteX83" fmla="*/ 356799 w 1034979"/>
                <a:gd name="connsiteY83" fmla="*/ 1290792 h 1509906"/>
                <a:gd name="connsiteX84" fmla="*/ 352989 w 1034979"/>
                <a:gd name="connsiteY84" fmla="*/ 1296507 h 1509906"/>
                <a:gd name="connsiteX85" fmla="*/ 351084 w 1034979"/>
                <a:gd name="connsiteY85" fmla="*/ 1302222 h 1509906"/>
                <a:gd name="connsiteX86" fmla="*/ 347274 w 1034979"/>
                <a:gd name="connsiteY86" fmla="*/ 1307937 h 1509906"/>
                <a:gd name="connsiteX87" fmla="*/ 330129 w 1034979"/>
                <a:gd name="connsiteY87" fmla="*/ 1374612 h 1509906"/>
                <a:gd name="connsiteX88" fmla="*/ 328224 w 1034979"/>
                <a:gd name="connsiteY88" fmla="*/ 1426047 h 1509906"/>
                <a:gd name="connsiteX89" fmla="*/ 330129 w 1034979"/>
                <a:gd name="connsiteY89" fmla="*/ 1450812 h 1509906"/>
                <a:gd name="connsiteX90" fmla="*/ 332034 w 1034979"/>
                <a:gd name="connsiteY90" fmla="*/ 1456527 h 1509906"/>
                <a:gd name="connsiteX91" fmla="*/ 335844 w 1034979"/>
                <a:gd name="connsiteY91" fmla="*/ 1460337 h 1509906"/>
                <a:gd name="connsiteX92" fmla="*/ 364419 w 1034979"/>
                <a:gd name="connsiteY92" fmla="*/ 1506057 h 1509906"/>
                <a:gd name="connsiteX93" fmla="*/ 387279 w 1034979"/>
                <a:gd name="connsiteY93" fmla="*/ 1507962 h 1509906"/>
                <a:gd name="connsiteX94" fmla="*/ 392994 w 1034979"/>
                <a:gd name="connsiteY94" fmla="*/ 1502247 h 1509906"/>
                <a:gd name="connsiteX95" fmla="*/ 394899 w 1034979"/>
                <a:gd name="connsiteY95" fmla="*/ 1490817 h 1509906"/>
                <a:gd name="connsiteX96" fmla="*/ 396804 w 1034979"/>
                <a:gd name="connsiteY96" fmla="*/ 1485102 h 1509906"/>
                <a:gd name="connsiteX97" fmla="*/ 398709 w 1034979"/>
                <a:gd name="connsiteY97" fmla="*/ 1467957 h 1509906"/>
                <a:gd name="connsiteX98" fmla="*/ 400614 w 1034979"/>
                <a:gd name="connsiteY98" fmla="*/ 1454622 h 1509906"/>
                <a:gd name="connsiteX99" fmla="*/ 404424 w 1034979"/>
                <a:gd name="connsiteY99" fmla="*/ 1397472 h 1509906"/>
                <a:gd name="connsiteX100" fmla="*/ 410139 w 1034979"/>
                <a:gd name="connsiteY100" fmla="*/ 1386042 h 1509906"/>
                <a:gd name="connsiteX101" fmla="*/ 413949 w 1034979"/>
                <a:gd name="connsiteY101" fmla="*/ 1372707 h 1509906"/>
                <a:gd name="connsiteX102" fmla="*/ 415854 w 1034979"/>
                <a:gd name="connsiteY102" fmla="*/ 1366992 h 1509906"/>
                <a:gd name="connsiteX103" fmla="*/ 417759 w 1034979"/>
                <a:gd name="connsiteY103" fmla="*/ 1353657 h 1509906"/>
                <a:gd name="connsiteX104" fmla="*/ 421569 w 1034979"/>
                <a:gd name="connsiteY104" fmla="*/ 1342227 h 1509906"/>
                <a:gd name="connsiteX105" fmla="*/ 427284 w 1034979"/>
                <a:gd name="connsiteY105" fmla="*/ 1328892 h 1509906"/>
                <a:gd name="connsiteX106" fmla="*/ 436809 w 1034979"/>
                <a:gd name="connsiteY106" fmla="*/ 1317462 h 1509906"/>
                <a:gd name="connsiteX107" fmla="*/ 450144 w 1034979"/>
                <a:gd name="connsiteY107" fmla="*/ 1302222 h 1509906"/>
                <a:gd name="connsiteX108" fmla="*/ 457764 w 1034979"/>
                <a:gd name="connsiteY108" fmla="*/ 1290792 h 1509906"/>
                <a:gd name="connsiteX109" fmla="*/ 461574 w 1034979"/>
                <a:gd name="connsiteY109" fmla="*/ 1279362 h 1509906"/>
                <a:gd name="connsiteX110" fmla="*/ 465384 w 1034979"/>
                <a:gd name="connsiteY110" fmla="*/ 1264122 h 1509906"/>
                <a:gd name="connsiteX111" fmla="*/ 467289 w 1034979"/>
                <a:gd name="connsiteY111" fmla="*/ 1258407 h 1509906"/>
                <a:gd name="connsiteX112" fmla="*/ 535869 w 1034979"/>
                <a:gd name="connsiteY112" fmla="*/ 1243167 h 1509906"/>
                <a:gd name="connsiteX113" fmla="*/ 541584 w 1034979"/>
                <a:gd name="connsiteY113" fmla="*/ 1241262 h 1509906"/>
                <a:gd name="connsiteX114" fmla="*/ 547299 w 1034979"/>
                <a:gd name="connsiteY114" fmla="*/ 1239357 h 1509906"/>
                <a:gd name="connsiteX115" fmla="*/ 554919 w 1034979"/>
                <a:gd name="connsiteY115" fmla="*/ 1237452 h 1509906"/>
                <a:gd name="connsiteX116" fmla="*/ 573969 w 1034979"/>
                <a:gd name="connsiteY116" fmla="*/ 1229832 h 1509906"/>
                <a:gd name="connsiteX117" fmla="*/ 585399 w 1034979"/>
                <a:gd name="connsiteY117" fmla="*/ 1226022 h 1509906"/>
                <a:gd name="connsiteX118" fmla="*/ 720654 w 1034979"/>
                <a:gd name="connsiteY118" fmla="*/ 1309842 h 1509906"/>
                <a:gd name="connsiteX119" fmla="*/ 733989 w 1034979"/>
                <a:gd name="connsiteY119" fmla="*/ 1319367 h 1509906"/>
                <a:gd name="connsiteX120" fmla="*/ 743514 w 1034979"/>
                <a:gd name="connsiteY120" fmla="*/ 1321272 h 1509906"/>
                <a:gd name="connsiteX121" fmla="*/ 749229 w 1034979"/>
                <a:gd name="connsiteY121" fmla="*/ 1323177 h 1509906"/>
                <a:gd name="connsiteX122" fmla="*/ 762564 w 1034979"/>
                <a:gd name="connsiteY122" fmla="*/ 1328892 h 1509906"/>
                <a:gd name="connsiteX123" fmla="*/ 777804 w 1034979"/>
                <a:gd name="connsiteY123" fmla="*/ 1326987 h 1509906"/>
                <a:gd name="connsiteX124" fmla="*/ 789234 w 1034979"/>
                <a:gd name="connsiteY124" fmla="*/ 1321272 h 1509906"/>
                <a:gd name="connsiteX125" fmla="*/ 794949 w 1034979"/>
                <a:gd name="connsiteY125" fmla="*/ 1319367 h 1509906"/>
                <a:gd name="connsiteX126" fmla="*/ 802569 w 1034979"/>
                <a:gd name="connsiteY126" fmla="*/ 1302222 h 1509906"/>
                <a:gd name="connsiteX127" fmla="*/ 800664 w 1034979"/>
                <a:gd name="connsiteY127" fmla="*/ 1277457 h 1509906"/>
                <a:gd name="connsiteX128" fmla="*/ 798759 w 1034979"/>
                <a:gd name="connsiteY128" fmla="*/ 1271742 h 1509906"/>
                <a:gd name="connsiteX129" fmla="*/ 796854 w 1034979"/>
                <a:gd name="connsiteY129" fmla="*/ 1264122 h 1509906"/>
                <a:gd name="connsiteX130" fmla="*/ 783519 w 1034979"/>
                <a:gd name="connsiteY130" fmla="*/ 1246977 h 1509906"/>
                <a:gd name="connsiteX131" fmla="*/ 773994 w 1034979"/>
                <a:gd name="connsiteY131" fmla="*/ 1241262 h 1509906"/>
                <a:gd name="connsiteX132" fmla="*/ 648264 w 1034979"/>
                <a:gd name="connsiteY132" fmla="*/ 1149822 h 1509906"/>
                <a:gd name="connsiteX133" fmla="*/ 644454 w 1034979"/>
                <a:gd name="connsiteY133" fmla="*/ 1132677 h 1509906"/>
                <a:gd name="connsiteX134" fmla="*/ 646359 w 1034979"/>
                <a:gd name="connsiteY134" fmla="*/ 1125057 h 1509906"/>
                <a:gd name="connsiteX135" fmla="*/ 650169 w 1034979"/>
                <a:gd name="connsiteY135" fmla="*/ 1107912 h 1509906"/>
                <a:gd name="connsiteX136" fmla="*/ 653979 w 1034979"/>
                <a:gd name="connsiteY136" fmla="*/ 1102197 h 1509906"/>
                <a:gd name="connsiteX137" fmla="*/ 655884 w 1034979"/>
                <a:gd name="connsiteY137" fmla="*/ 1096482 h 1509906"/>
                <a:gd name="connsiteX138" fmla="*/ 661599 w 1034979"/>
                <a:gd name="connsiteY138" fmla="*/ 1094577 h 1509906"/>
                <a:gd name="connsiteX139" fmla="*/ 671124 w 1034979"/>
                <a:gd name="connsiteY139" fmla="*/ 1083147 h 1509906"/>
                <a:gd name="connsiteX140" fmla="*/ 724464 w 1034979"/>
                <a:gd name="connsiteY140" fmla="*/ 1075527 h 1509906"/>
                <a:gd name="connsiteX141" fmla="*/ 842574 w 1034979"/>
                <a:gd name="connsiteY141" fmla="*/ 1077432 h 1509906"/>
                <a:gd name="connsiteX142" fmla="*/ 871149 w 1034979"/>
                <a:gd name="connsiteY142" fmla="*/ 1079337 h 1509906"/>
                <a:gd name="connsiteX143" fmla="*/ 899724 w 1034979"/>
                <a:gd name="connsiteY143" fmla="*/ 1085052 h 1509906"/>
                <a:gd name="connsiteX144" fmla="*/ 922584 w 1034979"/>
                <a:gd name="connsiteY144" fmla="*/ 1088862 h 1509906"/>
                <a:gd name="connsiteX145" fmla="*/ 951159 w 1034979"/>
                <a:gd name="connsiteY145" fmla="*/ 1094577 h 1509906"/>
                <a:gd name="connsiteX146" fmla="*/ 956874 w 1034979"/>
                <a:gd name="connsiteY146" fmla="*/ 1094577 h 1509906"/>
                <a:gd name="connsiteX147" fmla="*/ 1002594 w 1034979"/>
                <a:gd name="connsiteY147" fmla="*/ 1092672 h 1509906"/>
                <a:gd name="connsiteX148" fmla="*/ 1031169 w 1034979"/>
                <a:gd name="connsiteY148" fmla="*/ 1085052 h 1509906"/>
                <a:gd name="connsiteX149" fmla="*/ 1034979 w 1034979"/>
                <a:gd name="connsiteY149" fmla="*/ 1079337 h 1509906"/>
                <a:gd name="connsiteX150" fmla="*/ 1033074 w 1034979"/>
                <a:gd name="connsiteY150" fmla="*/ 1060287 h 1509906"/>
                <a:gd name="connsiteX151" fmla="*/ 1027359 w 1034979"/>
                <a:gd name="connsiteY151" fmla="*/ 1056477 h 1509906"/>
                <a:gd name="connsiteX152" fmla="*/ 1012119 w 1034979"/>
                <a:gd name="connsiteY152" fmla="*/ 1054572 h 1509906"/>
                <a:gd name="connsiteX153" fmla="*/ 1006404 w 1034979"/>
                <a:gd name="connsiteY153" fmla="*/ 1052667 h 1509906"/>
                <a:gd name="connsiteX154" fmla="*/ 998784 w 1034979"/>
                <a:gd name="connsiteY154" fmla="*/ 1050762 h 1509906"/>
                <a:gd name="connsiteX155" fmla="*/ 987354 w 1034979"/>
                <a:gd name="connsiteY155" fmla="*/ 1043142 h 1509906"/>
                <a:gd name="connsiteX156" fmla="*/ 975924 w 1034979"/>
                <a:gd name="connsiteY156" fmla="*/ 1039332 h 1509906"/>
                <a:gd name="connsiteX157" fmla="*/ 970209 w 1034979"/>
                <a:gd name="connsiteY157" fmla="*/ 1037427 h 1509906"/>
                <a:gd name="connsiteX158" fmla="*/ 962589 w 1034979"/>
                <a:gd name="connsiteY158" fmla="*/ 1035522 h 1509906"/>
                <a:gd name="connsiteX159" fmla="*/ 956874 w 1034979"/>
                <a:gd name="connsiteY159" fmla="*/ 1033617 h 1509906"/>
                <a:gd name="connsiteX160" fmla="*/ 935919 w 1034979"/>
                <a:gd name="connsiteY160" fmla="*/ 1027902 h 1509906"/>
                <a:gd name="connsiteX161" fmla="*/ 930204 w 1034979"/>
                <a:gd name="connsiteY161" fmla="*/ 1025997 h 1509906"/>
                <a:gd name="connsiteX162" fmla="*/ 825429 w 1034979"/>
                <a:gd name="connsiteY162" fmla="*/ 1027902 h 1509906"/>
                <a:gd name="connsiteX163" fmla="*/ 819714 w 1034979"/>
                <a:gd name="connsiteY163" fmla="*/ 1029807 h 1509906"/>
                <a:gd name="connsiteX164" fmla="*/ 730179 w 1034979"/>
                <a:gd name="connsiteY164" fmla="*/ 1031712 h 1509906"/>
                <a:gd name="connsiteX165" fmla="*/ 716844 w 1034979"/>
                <a:gd name="connsiteY165" fmla="*/ 1035522 h 1509906"/>
                <a:gd name="connsiteX166" fmla="*/ 695889 w 1034979"/>
                <a:gd name="connsiteY166" fmla="*/ 1037427 h 1509906"/>
                <a:gd name="connsiteX167" fmla="*/ 669219 w 1034979"/>
                <a:gd name="connsiteY167" fmla="*/ 1039332 h 1509906"/>
                <a:gd name="connsiteX168" fmla="*/ 669219 w 1034979"/>
                <a:gd name="connsiteY168" fmla="*/ 1039332 h 1509906"/>
                <a:gd name="connsiteX169" fmla="*/ 646359 w 1034979"/>
                <a:gd name="connsiteY169" fmla="*/ 1043142 h 1509906"/>
                <a:gd name="connsiteX170" fmla="*/ 642549 w 1034979"/>
                <a:gd name="connsiteY170" fmla="*/ 1031712 h 1509906"/>
                <a:gd name="connsiteX171" fmla="*/ 640644 w 1034979"/>
                <a:gd name="connsiteY171" fmla="*/ 1025997 h 1509906"/>
                <a:gd name="connsiteX172" fmla="*/ 642549 w 1034979"/>
                <a:gd name="connsiteY172" fmla="*/ 1008852 h 1509906"/>
                <a:gd name="connsiteX173" fmla="*/ 644454 w 1034979"/>
                <a:gd name="connsiteY173" fmla="*/ 1003137 h 1509906"/>
                <a:gd name="connsiteX174" fmla="*/ 661599 w 1034979"/>
                <a:gd name="connsiteY174" fmla="*/ 993612 h 1509906"/>
                <a:gd name="connsiteX175" fmla="*/ 673029 w 1034979"/>
                <a:gd name="connsiteY175" fmla="*/ 985992 h 1509906"/>
                <a:gd name="connsiteX176" fmla="*/ 674934 w 1034979"/>
                <a:gd name="connsiteY176" fmla="*/ 980277 h 1509906"/>
                <a:gd name="connsiteX177" fmla="*/ 680649 w 1034979"/>
                <a:gd name="connsiteY177" fmla="*/ 978372 h 1509906"/>
                <a:gd name="connsiteX178" fmla="*/ 686364 w 1034979"/>
                <a:gd name="connsiteY178" fmla="*/ 974562 h 1509906"/>
                <a:gd name="connsiteX179" fmla="*/ 695889 w 1034979"/>
                <a:gd name="connsiteY179" fmla="*/ 965037 h 1509906"/>
                <a:gd name="connsiteX180" fmla="*/ 705414 w 1034979"/>
                <a:gd name="connsiteY180" fmla="*/ 953607 h 1509906"/>
                <a:gd name="connsiteX181" fmla="*/ 716844 w 1034979"/>
                <a:gd name="connsiteY181" fmla="*/ 945987 h 1509906"/>
                <a:gd name="connsiteX182" fmla="*/ 732084 w 1034979"/>
                <a:gd name="connsiteY182" fmla="*/ 932652 h 1509906"/>
                <a:gd name="connsiteX183" fmla="*/ 741609 w 1034979"/>
                <a:gd name="connsiteY183" fmla="*/ 921222 h 1509906"/>
                <a:gd name="connsiteX184" fmla="*/ 753039 w 1034979"/>
                <a:gd name="connsiteY184" fmla="*/ 911697 h 1509906"/>
                <a:gd name="connsiteX185" fmla="*/ 758754 w 1034979"/>
                <a:gd name="connsiteY185" fmla="*/ 900267 h 1509906"/>
                <a:gd name="connsiteX186" fmla="*/ 760659 w 1034979"/>
                <a:gd name="connsiteY186" fmla="*/ 894552 h 1509906"/>
                <a:gd name="connsiteX187" fmla="*/ 766374 w 1034979"/>
                <a:gd name="connsiteY187" fmla="*/ 883122 h 1509906"/>
                <a:gd name="connsiteX188" fmla="*/ 764469 w 1034979"/>
                <a:gd name="connsiteY188" fmla="*/ 867882 h 1509906"/>
                <a:gd name="connsiteX189" fmla="*/ 758754 w 1034979"/>
                <a:gd name="connsiteY189" fmla="*/ 865977 h 1509906"/>
                <a:gd name="connsiteX190" fmla="*/ 737799 w 1034979"/>
                <a:gd name="connsiteY190" fmla="*/ 867882 h 1509906"/>
                <a:gd name="connsiteX191" fmla="*/ 732084 w 1034979"/>
                <a:gd name="connsiteY191" fmla="*/ 871692 h 1509906"/>
                <a:gd name="connsiteX192" fmla="*/ 720654 w 1034979"/>
                <a:gd name="connsiteY192" fmla="*/ 875502 h 1509906"/>
                <a:gd name="connsiteX193" fmla="*/ 716844 w 1034979"/>
                <a:gd name="connsiteY193" fmla="*/ 881217 h 1509906"/>
                <a:gd name="connsiteX194" fmla="*/ 711129 w 1034979"/>
                <a:gd name="connsiteY194" fmla="*/ 883122 h 1509906"/>
                <a:gd name="connsiteX195" fmla="*/ 705414 w 1034979"/>
                <a:gd name="connsiteY195" fmla="*/ 886932 h 1509906"/>
                <a:gd name="connsiteX196" fmla="*/ 699699 w 1034979"/>
                <a:gd name="connsiteY196" fmla="*/ 892647 h 1509906"/>
                <a:gd name="connsiteX197" fmla="*/ 692079 w 1034979"/>
                <a:gd name="connsiteY197" fmla="*/ 896457 h 1509906"/>
                <a:gd name="connsiteX198" fmla="*/ 650169 w 1034979"/>
                <a:gd name="connsiteY198" fmla="*/ 925032 h 1509906"/>
                <a:gd name="connsiteX199" fmla="*/ 636834 w 1034979"/>
                <a:gd name="connsiteY199" fmla="*/ 936462 h 1509906"/>
                <a:gd name="connsiteX200" fmla="*/ 627309 w 1034979"/>
                <a:gd name="connsiteY200" fmla="*/ 953607 h 1509906"/>
                <a:gd name="connsiteX201" fmla="*/ 602544 w 1034979"/>
                <a:gd name="connsiteY201" fmla="*/ 959322 h 1509906"/>
                <a:gd name="connsiteX202" fmla="*/ 589209 w 1034979"/>
                <a:gd name="connsiteY202" fmla="*/ 963132 h 1509906"/>
                <a:gd name="connsiteX203" fmla="*/ 573969 w 1034979"/>
                <a:gd name="connsiteY203" fmla="*/ 961227 h 1509906"/>
                <a:gd name="connsiteX204" fmla="*/ 562539 w 1034979"/>
                <a:gd name="connsiteY204" fmla="*/ 957417 h 1509906"/>
                <a:gd name="connsiteX205" fmla="*/ 551109 w 1034979"/>
                <a:gd name="connsiteY205" fmla="*/ 953607 h 1509906"/>
                <a:gd name="connsiteX206" fmla="*/ 539679 w 1034979"/>
                <a:gd name="connsiteY206" fmla="*/ 949797 h 1509906"/>
                <a:gd name="connsiteX207" fmla="*/ 533964 w 1034979"/>
                <a:gd name="connsiteY207" fmla="*/ 947892 h 1509906"/>
                <a:gd name="connsiteX208" fmla="*/ 528249 w 1034979"/>
                <a:gd name="connsiteY208" fmla="*/ 944082 h 1509906"/>
                <a:gd name="connsiteX209" fmla="*/ 516819 w 1034979"/>
                <a:gd name="connsiteY209" fmla="*/ 938367 h 1509906"/>
                <a:gd name="connsiteX210" fmla="*/ 509199 w 1034979"/>
                <a:gd name="connsiteY210" fmla="*/ 926937 h 1509906"/>
                <a:gd name="connsiteX211" fmla="*/ 505389 w 1034979"/>
                <a:gd name="connsiteY211" fmla="*/ 905982 h 1509906"/>
                <a:gd name="connsiteX212" fmla="*/ 507294 w 1034979"/>
                <a:gd name="connsiteY212" fmla="*/ 841212 h 1509906"/>
                <a:gd name="connsiteX213" fmla="*/ 503484 w 1034979"/>
                <a:gd name="connsiteY213" fmla="*/ 351627 h 1509906"/>
                <a:gd name="connsiteX214" fmla="*/ 499674 w 1034979"/>
                <a:gd name="connsiteY214" fmla="*/ 60162 h 1509906"/>
                <a:gd name="connsiteX215" fmla="*/ 490149 w 1034979"/>
                <a:gd name="connsiteY215" fmla="*/ 33492 h 1509906"/>
                <a:gd name="connsiteX216" fmla="*/ 488244 w 1034979"/>
                <a:gd name="connsiteY216" fmla="*/ 27777 h 1509906"/>
                <a:gd name="connsiteX217" fmla="*/ 484434 w 1034979"/>
                <a:gd name="connsiteY217" fmla="*/ 22062 h 1509906"/>
                <a:gd name="connsiteX218" fmla="*/ 478719 w 1034979"/>
                <a:gd name="connsiteY218" fmla="*/ 10632 h 1509906"/>
                <a:gd name="connsiteX219" fmla="*/ 473004 w 1034979"/>
                <a:gd name="connsiteY219" fmla="*/ 6822 h 1509906"/>
                <a:gd name="connsiteX220" fmla="*/ 469194 w 1034979"/>
                <a:gd name="connsiteY220" fmla="*/ 1107 h 1509906"/>
                <a:gd name="connsiteX221" fmla="*/ 429189 w 1034979"/>
                <a:gd name="connsiteY221" fmla="*/ 4917 h 1509906"/>
                <a:gd name="connsiteX222" fmla="*/ 421569 w 1034979"/>
                <a:gd name="connsiteY222" fmla="*/ 16347 h 1509906"/>
                <a:gd name="connsiteX223" fmla="*/ 417759 w 1034979"/>
                <a:gd name="connsiteY223" fmla="*/ 22062 h 1509906"/>
                <a:gd name="connsiteX224" fmla="*/ 419664 w 1034979"/>
                <a:gd name="connsiteY224" fmla="*/ 54447 h 1509906"/>
                <a:gd name="connsiteX225" fmla="*/ 423474 w 1034979"/>
                <a:gd name="connsiteY225" fmla="*/ 65877 h 1509906"/>
                <a:gd name="connsiteX226" fmla="*/ 425379 w 1034979"/>
                <a:gd name="connsiteY226" fmla="*/ 71592 h 1509906"/>
                <a:gd name="connsiteX227" fmla="*/ 425379 w 1034979"/>
                <a:gd name="connsiteY227" fmla="*/ 77307 h 1509906"/>
                <a:gd name="connsiteX228" fmla="*/ 429189 w 1034979"/>
                <a:gd name="connsiteY228" fmla="*/ 231612 h 1509906"/>
                <a:gd name="connsiteX229" fmla="*/ 440619 w 1034979"/>
                <a:gd name="connsiteY229" fmla="*/ 414492 h 1509906"/>
                <a:gd name="connsiteX230" fmla="*/ 425379 w 1034979"/>
                <a:gd name="connsiteY230" fmla="*/ 711672 h 1509906"/>
                <a:gd name="connsiteX231" fmla="*/ 425173 w 1034979"/>
                <a:gd name="connsiteY231" fmla="*/ 765165 h 1509906"/>
                <a:gd name="connsiteX232" fmla="*/ 421363 w 1034979"/>
                <a:gd name="connsiteY232" fmla="*/ 844096 h 1509906"/>
                <a:gd name="connsiteX233" fmla="*/ 425379 w 1034979"/>
                <a:gd name="connsiteY233" fmla="*/ 894552 h 1509906"/>
                <a:gd name="connsiteX234" fmla="*/ 423474 w 1034979"/>
                <a:gd name="connsiteY234" fmla="*/ 921222 h 1509906"/>
                <a:gd name="connsiteX235" fmla="*/ 417759 w 1034979"/>
                <a:gd name="connsiteY235" fmla="*/ 923127 h 1509906"/>
                <a:gd name="connsiteX236" fmla="*/ 412044 w 1034979"/>
                <a:gd name="connsiteY236" fmla="*/ 926937 h 1509906"/>
                <a:gd name="connsiteX237" fmla="*/ 421569 w 1034979"/>
                <a:gd name="connsiteY23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126294 w 1034979"/>
                <a:gd name="connsiteY56" fmla="*/ 1128867 h 1509906"/>
                <a:gd name="connsiteX57" fmla="*/ 88194 w 1034979"/>
                <a:gd name="connsiteY57" fmla="*/ 1138392 h 1509906"/>
                <a:gd name="connsiteX58" fmla="*/ 82479 w 1034979"/>
                <a:gd name="connsiteY58" fmla="*/ 1140297 h 1509906"/>
                <a:gd name="connsiteX59" fmla="*/ 76764 w 1034979"/>
                <a:gd name="connsiteY59" fmla="*/ 1144107 h 1509906"/>
                <a:gd name="connsiteX60" fmla="*/ 65334 w 1034979"/>
                <a:gd name="connsiteY60" fmla="*/ 1146012 h 1509906"/>
                <a:gd name="connsiteX61" fmla="*/ 27234 w 1034979"/>
                <a:gd name="connsiteY61" fmla="*/ 1147917 h 1509906"/>
                <a:gd name="connsiteX62" fmla="*/ 15804 w 1034979"/>
                <a:gd name="connsiteY62" fmla="*/ 1153632 h 1509906"/>
                <a:gd name="connsiteX63" fmla="*/ 6279 w 1034979"/>
                <a:gd name="connsiteY63" fmla="*/ 1163157 h 1509906"/>
                <a:gd name="connsiteX64" fmla="*/ 4374 w 1034979"/>
                <a:gd name="connsiteY64" fmla="*/ 1168872 h 1509906"/>
                <a:gd name="connsiteX65" fmla="*/ 564 w 1034979"/>
                <a:gd name="connsiteY65" fmla="*/ 1174587 h 1509906"/>
                <a:gd name="connsiteX66" fmla="*/ 6279 w 1034979"/>
                <a:gd name="connsiteY66" fmla="*/ 1206972 h 1509906"/>
                <a:gd name="connsiteX67" fmla="*/ 11994 w 1034979"/>
                <a:gd name="connsiteY67" fmla="*/ 1210782 h 1509906"/>
                <a:gd name="connsiteX68" fmla="*/ 17709 w 1034979"/>
                <a:gd name="connsiteY68" fmla="*/ 1212687 h 1509906"/>
                <a:gd name="connsiteX69" fmla="*/ 145344 w 1034979"/>
                <a:gd name="connsiteY69" fmla="*/ 1210782 h 1509906"/>
                <a:gd name="connsiteX70" fmla="*/ 152964 w 1034979"/>
                <a:gd name="connsiteY70" fmla="*/ 1208877 h 1509906"/>
                <a:gd name="connsiteX71" fmla="*/ 303459 w 1034979"/>
                <a:gd name="connsiteY71" fmla="*/ 1203162 h 1509906"/>
                <a:gd name="connsiteX72" fmla="*/ 318699 w 1034979"/>
                <a:gd name="connsiteY72" fmla="*/ 1210782 h 1509906"/>
                <a:gd name="connsiteX73" fmla="*/ 330129 w 1034979"/>
                <a:gd name="connsiteY73" fmla="*/ 1216497 h 1509906"/>
                <a:gd name="connsiteX74" fmla="*/ 333939 w 1034979"/>
                <a:gd name="connsiteY74" fmla="*/ 1222212 h 1509906"/>
                <a:gd name="connsiteX75" fmla="*/ 339654 w 1034979"/>
                <a:gd name="connsiteY75" fmla="*/ 1224117 h 1509906"/>
                <a:gd name="connsiteX76" fmla="*/ 351084 w 1034979"/>
                <a:gd name="connsiteY76" fmla="*/ 1231737 h 1509906"/>
                <a:gd name="connsiteX77" fmla="*/ 356799 w 1034979"/>
                <a:gd name="connsiteY77" fmla="*/ 1235547 h 1509906"/>
                <a:gd name="connsiteX78" fmla="*/ 360609 w 1034979"/>
                <a:gd name="connsiteY78" fmla="*/ 1241262 h 1509906"/>
                <a:gd name="connsiteX79" fmla="*/ 366324 w 1034979"/>
                <a:gd name="connsiteY79" fmla="*/ 1252692 h 1509906"/>
                <a:gd name="connsiteX80" fmla="*/ 362514 w 1034979"/>
                <a:gd name="connsiteY80" fmla="*/ 1279362 h 1509906"/>
                <a:gd name="connsiteX81" fmla="*/ 358704 w 1034979"/>
                <a:gd name="connsiteY81" fmla="*/ 1285077 h 1509906"/>
                <a:gd name="connsiteX82" fmla="*/ 356799 w 1034979"/>
                <a:gd name="connsiteY82" fmla="*/ 1290792 h 1509906"/>
                <a:gd name="connsiteX83" fmla="*/ 352989 w 1034979"/>
                <a:gd name="connsiteY83" fmla="*/ 1296507 h 1509906"/>
                <a:gd name="connsiteX84" fmla="*/ 351084 w 1034979"/>
                <a:gd name="connsiteY84" fmla="*/ 1302222 h 1509906"/>
                <a:gd name="connsiteX85" fmla="*/ 347274 w 1034979"/>
                <a:gd name="connsiteY85" fmla="*/ 1307937 h 1509906"/>
                <a:gd name="connsiteX86" fmla="*/ 330129 w 1034979"/>
                <a:gd name="connsiteY86" fmla="*/ 1374612 h 1509906"/>
                <a:gd name="connsiteX87" fmla="*/ 328224 w 1034979"/>
                <a:gd name="connsiteY87" fmla="*/ 1426047 h 1509906"/>
                <a:gd name="connsiteX88" fmla="*/ 330129 w 1034979"/>
                <a:gd name="connsiteY88" fmla="*/ 1450812 h 1509906"/>
                <a:gd name="connsiteX89" fmla="*/ 332034 w 1034979"/>
                <a:gd name="connsiteY89" fmla="*/ 1456527 h 1509906"/>
                <a:gd name="connsiteX90" fmla="*/ 335844 w 1034979"/>
                <a:gd name="connsiteY90" fmla="*/ 1460337 h 1509906"/>
                <a:gd name="connsiteX91" fmla="*/ 364419 w 1034979"/>
                <a:gd name="connsiteY91" fmla="*/ 1506057 h 1509906"/>
                <a:gd name="connsiteX92" fmla="*/ 387279 w 1034979"/>
                <a:gd name="connsiteY92" fmla="*/ 1507962 h 1509906"/>
                <a:gd name="connsiteX93" fmla="*/ 392994 w 1034979"/>
                <a:gd name="connsiteY93" fmla="*/ 1502247 h 1509906"/>
                <a:gd name="connsiteX94" fmla="*/ 394899 w 1034979"/>
                <a:gd name="connsiteY94" fmla="*/ 1490817 h 1509906"/>
                <a:gd name="connsiteX95" fmla="*/ 396804 w 1034979"/>
                <a:gd name="connsiteY95" fmla="*/ 1485102 h 1509906"/>
                <a:gd name="connsiteX96" fmla="*/ 398709 w 1034979"/>
                <a:gd name="connsiteY96" fmla="*/ 1467957 h 1509906"/>
                <a:gd name="connsiteX97" fmla="*/ 400614 w 1034979"/>
                <a:gd name="connsiteY97" fmla="*/ 1454622 h 1509906"/>
                <a:gd name="connsiteX98" fmla="*/ 404424 w 1034979"/>
                <a:gd name="connsiteY98" fmla="*/ 1397472 h 1509906"/>
                <a:gd name="connsiteX99" fmla="*/ 410139 w 1034979"/>
                <a:gd name="connsiteY99" fmla="*/ 1386042 h 1509906"/>
                <a:gd name="connsiteX100" fmla="*/ 413949 w 1034979"/>
                <a:gd name="connsiteY100" fmla="*/ 1372707 h 1509906"/>
                <a:gd name="connsiteX101" fmla="*/ 415854 w 1034979"/>
                <a:gd name="connsiteY101" fmla="*/ 1366992 h 1509906"/>
                <a:gd name="connsiteX102" fmla="*/ 417759 w 1034979"/>
                <a:gd name="connsiteY102" fmla="*/ 1353657 h 1509906"/>
                <a:gd name="connsiteX103" fmla="*/ 421569 w 1034979"/>
                <a:gd name="connsiteY103" fmla="*/ 1342227 h 1509906"/>
                <a:gd name="connsiteX104" fmla="*/ 427284 w 1034979"/>
                <a:gd name="connsiteY104" fmla="*/ 1328892 h 1509906"/>
                <a:gd name="connsiteX105" fmla="*/ 436809 w 1034979"/>
                <a:gd name="connsiteY105" fmla="*/ 1317462 h 1509906"/>
                <a:gd name="connsiteX106" fmla="*/ 450144 w 1034979"/>
                <a:gd name="connsiteY106" fmla="*/ 1302222 h 1509906"/>
                <a:gd name="connsiteX107" fmla="*/ 457764 w 1034979"/>
                <a:gd name="connsiteY107" fmla="*/ 1290792 h 1509906"/>
                <a:gd name="connsiteX108" fmla="*/ 461574 w 1034979"/>
                <a:gd name="connsiteY108" fmla="*/ 1279362 h 1509906"/>
                <a:gd name="connsiteX109" fmla="*/ 465384 w 1034979"/>
                <a:gd name="connsiteY109" fmla="*/ 1264122 h 1509906"/>
                <a:gd name="connsiteX110" fmla="*/ 467289 w 1034979"/>
                <a:gd name="connsiteY110" fmla="*/ 1258407 h 1509906"/>
                <a:gd name="connsiteX111" fmla="*/ 535869 w 1034979"/>
                <a:gd name="connsiteY111" fmla="*/ 1243167 h 1509906"/>
                <a:gd name="connsiteX112" fmla="*/ 541584 w 1034979"/>
                <a:gd name="connsiteY112" fmla="*/ 1241262 h 1509906"/>
                <a:gd name="connsiteX113" fmla="*/ 547299 w 1034979"/>
                <a:gd name="connsiteY113" fmla="*/ 1239357 h 1509906"/>
                <a:gd name="connsiteX114" fmla="*/ 554919 w 1034979"/>
                <a:gd name="connsiteY114" fmla="*/ 1237452 h 1509906"/>
                <a:gd name="connsiteX115" fmla="*/ 573969 w 1034979"/>
                <a:gd name="connsiteY115" fmla="*/ 1229832 h 1509906"/>
                <a:gd name="connsiteX116" fmla="*/ 585399 w 1034979"/>
                <a:gd name="connsiteY116" fmla="*/ 1226022 h 1509906"/>
                <a:gd name="connsiteX117" fmla="*/ 720654 w 1034979"/>
                <a:gd name="connsiteY117" fmla="*/ 1309842 h 1509906"/>
                <a:gd name="connsiteX118" fmla="*/ 733989 w 1034979"/>
                <a:gd name="connsiteY118" fmla="*/ 1319367 h 1509906"/>
                <a:gd name="connsiteX119" fmla="*/ 743514 w 1034979"/>
                <a:gd name="connsiteY119" fmla="*/ 1321272 h 1509906"/>
                <a:gd name="connsiteX120" fmla="*/ 749229 w 1034979"/>
                <a:gd name="connsiteY120" fmla="*/ 1323177 h 1509906"/>
                <a:gd name="connsiteX121" fmla="*/ 762564 w 1034979"/>
                <a:gd name="connsiteY121" fmla="*/ 1328892 h 1509906"/>
                <a:gd name="connsiteX122" fmla="*/ 777804 w 1034979"/>
                <a:gd name="connsiteY122" fmla="*/ 1326987 h 1509906"/>
                <a:gd name="connsiteX123" fmla="*/ 789234 w 1034979"/>
                <a:gd name="connsiteY123" fmla="*/ 1321272 h 1509906"/>
                <a:gd name="connsiteX124" fmla="*/ 794949 w 1034979"/>
                <a:gd name="connsiteY124" fmla="*/ 1319367 h 1509906"/>
                <a:gd name="connsiteX125" fmla="*/ 802569 w 1034979"/>
                <a:gd name="connsiteY125" fmla="*/ 1302222 h 1509906"/>
                <a:gd name="connsiteX126" fmla="*/ 800664 w 1034979"/>
                <a:gd name="connsiteY126" fmla="*/ 1277457 h 1509906"/>
                <a:gd name="connsiteX127" fmla="*/ 798759 w 1034979"/>
                <a:gd name="connsiteY127" fmla="*/ 1271742 h 1509906"/>
                <a:gd name="connsiteX128" fmla="*/ 796854 w 1034979"/>
                <a:gd name="connsiteY128" fmla="*/ 1264122 h 1509906"/>
                <a:gd name="connsiteX129" fmla="*/ 783519 w 1034979"/>
                <a:gd name="connsiteY129" fmla="*/ 1246977 h 1509906"/>
                <a:gd name="connsiteX130" fmla="*/ 773994 w 1034979"/>
                <a:gd name="connsiteY130" fmla="*/ 1241262 h 1509906"/>
                <a:gd name="connsiteX131" fmla="*/ 648264 w 1034979"/>
                <a:gd name="connsiteY131" fmla="*/ 1149822 h 1509906"/>
                <a:gd name="connsiteX132" fmla="*/ 644454 w 1034979"/>
                <a:gd name="connsiteY132" fmla="*/ 1132677 h 1509906"/>
                <a:gd name="connsiteX133" fmla="*/ 646359 w 1034979"/>
                <a:gd name="connsiteY133" fmla="*/ 1125057 h 1509906"/>
                <a:gd name="connsiteX134" fmla="*/ 650169 w 1034979"/>
                <a:gd name="connsiteY134" fmla="*/ 1107912 h 1509906"/>
                <a:gd name="connsiteX135" fmla="*/ 653979 w 1034979"/>
                <a:gd name="connsiteY135" fmla="*/ 1102197 h 1509906"/>
                <a:gd name="connsiteX136" fmla="*/ 655884 w 1034979"/>
                <a:gd name="connsiteY136" fmla="*/ 1096482 h 1509906"/>
                <a:gd name="connsiteX137" fmla="*/ 661599 w 1034979"/>
                <a:gd name="connsiteY137" fmla="*/ 1094577 h 1509906"/>
                <a:gd name="connsiteX138" fmla="*/ 671124 w 1034979"/>
                <a:gd name="connsiteY138" fmla="*/ 1083147 h 1509906"/>
                <a:gd name="connsiteX139" fmla="*/ 724464 w 1034979"/>
                <a:gd name="connsiteY139" fmla="*/ 1075527 h 1509906"/>
                <a:gd name="connsiteX140" fmla="*/ 842574 w 1034979"/>
                <a:gd name="connsiteY140" fmla="*/ 1077432 h 1509906"/>
                <a:gd name="connsiteX141" fmla="*/ 871149 w 1034979"/>
                <a:gd name="connsiteY141" fmla="*/ 1079337 h 1509906"/>
                <a:gd name="connsiteX142" fmla="*/ 899724 w 1034979"/>
                <a:gd name="connsiteY142" fmla="*/ 1085052 h 1509906"/>
                <a:gd name="connsiteX143" fmla="*/ 922584 w 1034979"/>
                <a:gd name="connsiteY143" fmla="*/ 1088862 h 1509906"/>
                <a:gd name="connsiteX144" fmla="*/ 951159 w 1034979"/>
                <a:gd name="connsiteY144" fmla="*/ 1094577 h 1509906"/>
                <a:gd name="connsiteX145" fmla="*/ 956874 w 1034979"/>
                <a:gd name="connsiteY145" fmla="*/ 1094577 h 1509906"/>
                <a:gd name="connsiteX146" fmla="*/ 1002594 w 1034979"/>
                <a:gd name="connsiteY146" fmla="*/ 1092672 h 1509906"/>
                <a:gd name="connsiteX147" fmla="*/ 1031169 w 1034979"/>
                <a:gd name="connsiteY147" fmla="*/ 1085052 h 1509906"/>
                <a:gd name="connsiteX148" fmla="*/ 1034979 w 1034979"/>
                <a:gd name="connsiteY148" fmla="*/ 1079337 h 1509906"/>
                <a:gd name="connsiteX149" fmla="*/ 1033074 w 1034979"/>
                <a:gd name="connsiteY149" fmla="*/ 1060287 h 1509906"/>
                <a:gd name="connsiteX150" fmla="*/ 1027359 w 1034979"/>
                <a:gd name="connsiteY150" fmla="*/ 1056477 h 1509906"/>
                <a:gd name="connsiteX151" fmla="*/ 1012119 w 1034979"/>
                <a:gd name="connsiteY151" fmla="*/ 1054572 h 1509906"/>
                <a:gd name="connsiteX152" fmla="*/ 1006404 w 1034979"/>
                <a:gd name="connsiteY152" fmla="*/ 1052667 h 1509906"/>
                <a:gd name="connsiteX153" fmla="*/ 998784 w 1034979"/>
                <a:gd name="connsiteY153" fmla="*/ 1050762 h 1509906"/>
                <a:gd name="connsiteX154" fmla="*/ 987354 w 1034979"/>
                <a:gd name="connsiteY154" fmla="*/ 1043142 h 1509906"/>
                <a:gd name="connsiteX155" fmla="*/ 975924 w 1034979"/>
                <a:gd name="connsiteY155" fmla="*/ 1039332 h 1509906"/>
                <a:gd name="connsiteX156" fmla="*/ 970209 w 1034979"/>
                <a:gd name="connsiteY156" fmla="*/ 1037427 h 1509906"/>
                <a:gd name="connsiteX157" fmla="*/ 962589 w 1034979"/>
                <a:gd name="connsiteY157" fmla="*/ 1035522 h 1509906"/>
                <a:gd name="connsiteX158" fmla="*/ 956874 w 1034979"/>
                <a:gd name="connsiteY158" fmla="*/ 1033617 h 1509906"/>
                <a:gd name="connsiteX159" fmla="*/ 935919 w 1034979"/>
                <a:gd name="connsiteY159" fmla="*/ 1027902 h 1509906"/>
                <a:gd name="connsiteX160" fmla="*/ 930204 w 1034979"/>
                <a:gd name="connsiteY160" fmla="*/ 1025997 h 1509906"/>
                <a:gd name="connsiteX161" fmla="*/ 825429 w 1034979"/>
                <a:gd name="connsiteY161" fmla="*/ 1027902 h 1509906"/>
                <a:gd name="connsiteX162" fmla="*/ 819714 w 1034979"/>
                <a:gd name="connsiteY162" fmla="*/ 1029807 h 1509906"/>
                <a:gd name="connsiteX163" fmla="*/ 730179 w 1034979"/>
                <a:gd name="connsiteY163" fmla="*/ 1031712 h 1509906"/>
                <a:gd name="connsiteX164" fmla="*/ 716844 w 1034979"/>
                <a:gd name="connsiteY164" fmla="*/ 1035522 h 1509906"/>
                <a:gd name="connsiteX165" fmla="*/ 695889 w 1034979"/>
                <a:gd name="connsiteY165" fmla="*/ 1037427 h 1509906"/>
                <a:gd name="connsiteX166" fmla="*/ 669219 w 1034979"/>
                <a:gd name="connsiteY166" fmla="*/ 1039332 h 1509906"/>
                <a:gd name="connsiteX167" fmla="*/ 669219 w 1034979"/>
                <a:gd name="connsiteY167" fmla="*/ 1039332 h 1509906"/>
                <a:gd name="connsiteX168" fmla="*/ 646359 w 1034979"/>
                <a:gd name="connsiteY168" fmla="*/ 1043142 h 1509906"/>
                <a:gd name="connsiteX169" fmla="*/ 642549 w 1034979"/>
                <a:gd name="connsiteY169" fmla="*/ 1031712 h 1509906"/>
                <a:gd name="connsiteX170" fmla="*/ 640644 w 1034979"/>
                <a:gd name="connsiteY170" fmla="*/ 1025997 h 1509906"/>
                <a:gd name="connsiteX171" fmla="*/ 642549 w 1034979"/>
                <a:gd name="connsiteY171" fmla="*/ 1008852 h 1509906"/>
                <a:gd name="connsiteX172" fmla="*/ 644454 w 1034979"/>
                <a:gd name="connsiteY172" fmla="*/ 1003137 h 1509906"/>
                <a:gd name="connsiteX173" fmla="*/ 661599 w 1034979"/>
                <a:gd name="connsiteY173" fmla="*/ 993612 h 1509906"/>
                <a:gd name="connsiteX174" fmla="*/ 673029 w 1034979"/>
                <a:gd name="connsiteY174" fmla="*/ 985992 h 1509906"/>
                <a:gd name="connsiteX175" fmla="*/ 674934 w 1034979"/>
                <a:gd name="connsiteY175" fmla="*/ 980277 h 1509906"/>
                <a:gd name="connsiteX176" fmla="*/ 680649 w 1034979"/>
                <a:gd name="connsiteY176" fmla="*/ 978372 h 1509906"/>
                <a:gd name="connsiteX177" fmla="*/ 686364 w 1034979"/>
                <a:gd name="connsiteY177" fmla="*/ 974562 h 1509906"/>
                <a:gd name="connsiteX178" fmla="*/ 695889 w 1034979"/>
                <a:gd name="connsiteY178" fmla="*/ 965037 h 1509906"/>
                <a:gd name="connsiteX179" fmla="*/ 705414 w 1034979"/>
                <a:gd name="connsiteY179" fmla="*/ 953607 h 1509906"/>
                <a:gd name="connsiteX180" fmla="*/ 716844 w 1034979"/>
                <a:gd name="connsiteY180" fmla="*/ 945987 h 1509906"/>
                <a:gd name="connsiteX181" fmla="*/ 732084 w 1034979"/>
                <a:gd name="connsiteY181" fmla="*/ 932652 h 1509906"/>
                <a:gd name="connsiteX182" fmla="*/ 741609 w 1034979"/>
                <a:gd name="connsiteY182" fmla="*/ 921222 h 1509906"/>
                <a:gd name="connsiteX183" fmla="*/ 753039 w 1034979"/>
                <a:gd name="connsiteY183" fmla="*/ 911697 h 1509906"/>
                <a:gd name="connsiteX184" fmla="*/ 758754 w 1034979"/>
                <a:gd name="connsiteY184" fmla="*/ 900267 h 1509906"/>
                <a:gd name="connsiteX185" fmla="*/ 760659 w 1034979"/>
                <a:gd name="connsiteY185" fmla="*/ 894552 h 1509906"/>
                <a:gd name="connsiteX186" fmla="*/ 766374 w 1034979"/>
                <a:gd name="connsiteY186" fmla="*/ 883122 h 1509906"/>
                <a:gd name="connsiteX187" fmla="*/ 764469 w 1034979"/>
                <a:gd name="connsiteY187" fmla="*/ 867882 h 1509906"/>
                <a:gd name="connsiteX188" fmla="*/ 758754 w 1034979"/>
                <a:gd name="connsiteY188" fmla="*/ 865977 h 1509906"/>
                <a:gd name="connsiteX189" fmla="*/ 737799 w 1034979"/>
                <a:gd name="connsiteY189" fmla="*/ 867882 h 1509906"/>
                <a:gd name="connsiteX190" fmla="*/ 732084 w 1034979"/>
                <a:gd name="connsiteY190" fmla="*/ 871692 h 1509906"/>
                <a:gd name="connsiteX191" fmla="*/ 720654 w 1034979"/>
                <a:gd name="connsiteY191" fmla="*/ 875502 h 1509906"/>
                <a:gd name="connsiteX192" fmla="*/ 716844 w 1034979"/>
                <a:gd name="connsiteY192" fmla="*/ 881217 h 1509906"/>
                <a:gd name="connsiteX193" fmla="*/ 711129 w 1034979"/>
                <a:gd name="connsiteY193" fmla="*/ 883122 h 1509906"/>
                <a:gd name="connsiteX194" fmla="*/ 705414 w 1034979"/>
                <a:gd name="connsiteY194" fmla="*/ 886932 h 1509906"/>
                <a:gd name="connsiteX195" fmla="*/ 699699 w 1034979"/>
                <a:gd name="connsiteY195" fmla="*/ 892647 h 1509906"/>
                <a:gd name="connsiteX196" fmla="*/ 692079 w 1034979"/>
                <a:gd name="connsiteY196" fmla="*/ 896457 h 1509906"/>
                <a:gd name="connsiteX197" fmla="*/ 650169 w 1034979"/>
                <a:gd name="connsiteY197" fmla="*/ 925032 h 1509906"/>
                <a:gd name="connsiteX198" fmla="*/ 636834 w 1034979"/>
                <a:gd name="connsiteY198" fmla="*/ 936462 h 1509906"/>
                <a:gd name="connsiteX199" fmla="*/ 627309 w 1034979"/>
                <a:gd name="connsiteY199" fmla="*/ 953607 h 1509906"/>
                <a:gd name="connsiteX200" fmla="*/ 602544 w 1034979"/>
                <a:gd name="connsiteY200" fmla="*/ 959322 h 1509906"/>
                <a:gd name="connsiteX201" fmla="*/ 589209 w 1034979"/>
                <a:gd name="connsiteY201" fmla="*/ 963132 h 1509906"/>
                <a:gd name="connsiteX202" fmla="*/ 573969 w 1034979"/>
                <a:gd name="connsiteY202" fmla="*/ 961227 h 1509906"/>
                <a:gd name="connsiteX203" fmla="*/ 562539 w 1034979"/>
                <a:gd name="connsiteY203" fmla="*/ 957417 h 1509906"/>
                <a:gd name="connsiteX204" fmla="*/ 551109 w 1034979"/>
                <a:gd name="connsiteY204" fmla="*/ 953607 h 1509906"/>
                <a:gd name="connsiteX205" fmla="*/ 539679 w 1034979"/>
                <a:gd name="connsiteY205" fmla="*/ 949797 h 1509906"/>
                <a:gd name="connsiteX206" fmla="*/ 533964 w 1034979"/>
                <a:gd name="connsiteY206" fmla="*/ 947892 h 1509906"/>
                <a:gd name="connsiteX207" fmla="*/ 528249 w 1034979"/>
                <a:gd name="connsiteY207" fmla="*/ 944082 h 1509906"/>
                <a:gd name="connsiteX208" fmla="*/ 516819 w 1034979"/>
                <a:gd name="connsiteY208" fmla="*/ 938367 h 1509906"/>
                <a:gd name="connsiteX209" fmla="*/ 509199 w 1034979"/>
                <a:gd name="connsiteY209" fmla="*/ 926937 h 1509906"/>
                <a:gd name="connsiteX210" fmla="*/ 505389 w 1034979"/>
                <a:gd name="connsiteY210" fmla="*/ 905982 h 1509906"/>
                <a:gd name="connsiteX211" fmla="*/ 507294 w 1034979"/>
                <a:gd name="connsiteY211" fmla="*/ 841212 h 1509906"/>
                <a:gd name="connsiteX212" fmla="*/ 503484 w 1034979"/>
                <a:gd name="connsiteY212" fmla="*/ 351627 h 1509906"/>
                <a:gd name="connsiteX213" fmla="*/ 499674 w 1034979"/>
                <a:gd name="connsiteY213" fmla="*/ 60162 h 1509906"/>
                <a:gd name="connsiteX214" fmla="*/ 490149 w 1034979"/>
                <a:gd name="connsiteY214" fmla="*/ 33492 h 1509906"/>
                <a:gd name="connsiteX215" fmla="*/ 488244 w 1034979"/>
                <a:gd name="connsiteY215" fmla="*/ 27777 h 1509906"/>
                <a:gd name="connsiteX216" fmla="*/ 484434 w 1034979"/>
                <a:gd name="connsiteY216" fmla="*/ 22062 h 1509906"/>
                <a:gd name="connsiteX217" fmla="*/ 478719 w 1034979"/>
                <a:gd name="connsiteY217" fmla="*/ 10632 h 1509906"/>
                <a:gd name="connsiteX218" fmla="*/ 473004 w 1034979"/>
                <a:gd name="connsiteY218" fmla="*/ 6822 h 1509906"/>
                <a:gd name="connsiteX219" fmla="*/ 469194 w 1034979"/>
                <a:gd name="connsiteY219" fmla="*/ 1107 h 1509906"/>
                <a:gd name="connsiteX220" fmla="*/ 429189 w 1034979"/>
                <a:gd name="connsiteY220" fmla="*/ 4917 h 1509906"/>
                <a:gd name="connsiteX221" fmla="*/ 421569 w 1034979"/>
                <a:gd name="connsiteY221" fmla="*/ 16347 h 1509906"/>
                <a:gd name="connsiteX222" fmla="*/ 417759 w 1034979"/>
                <a:gd name="connsiteY222" fmla="*/ 22062 h 1509906"/>
                <a:gd name="connsiteX223" fmla="*/ 419664 w 1034979"/>
                <a:gd name="connsiteY223" fmla="*/ 54447 h 1509906"/>
                <a:gd name="connsiteX224" fmla="*/ 423474 w 1034979"/>
                <a:gd name="connsiteY224" fmla="*/ 65877 h 1509906"/>
                <a:gd name="connsiteX225" fmla="*/ 425379 w 1034979"/>
                <a:gd name="connsiteY225" fmla="*/ 71592 h 1509906"/>
                <a:gd name="connsiteX226" fmla="*/ 425379 w 1034979"/>
                <a:gd name="connsiteY226" fmla="*/ 77307 h 1509906"/>
                <a:gd name="connsiteX227" fmla="*/ 429189 w 1034979"/>
                <a:gd name="connsiteY227" fmla="*/ 231612 h 1509906"/>
                <a:gd name="connsiteX228" fmla="*/ 440619 w 1034979"/>
                <a:gd name="connsiteY228" fmla="*/ 414492 h 1509906"/>
                <a:gd name="connsiteX229" fmla="*/ 425379 w 1034979"/>
                <a:gd name="connsiteY229" fmla="*/ 711672 h 1509906"/>
                <a:gd name="connsiteX230" fmla="*/ 425173 w 1034979"/>
                <a:gd name="connsiteY230" fmla="*/ 765165 h 1509906"/>
                <a:gd name="connsiteX231" fmla="*/ 421363 w 1034979"/>
                <a:gd name="connsiteY231" fmla="*/ 844096 h 1509906"/>
                <a:gd name="connsiteX232" fmla="*/ 425379 w 1034979"/>
                <a:gd name="connsiteY232" fmla="*/ 894552 h 1509906"/>
                <a:gd name="connsiteX233" fmla="*/ 423474 w 1034979"/>
                <a:gd name="connsiteY233" fmla="*/ 921222 h 1509906"/>
                <a:gd name="connsiteX234" fmla="*/ 417759 w 1034979"/>
                <a:gd name="connsiteY234" fmla="*/ 923127 h 1509906"/>
                <a:gd name="connsiteX235" fmla="*/ 412044 w 1034979"/>
                <a:gd name="connsiteY235" fmla="*/ 926937 h 1509906"/>
                <a:gd name="connsiteX236" fmla="*/ 421569 w 1034979"/>
                <a:gd name="connsiteY23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88194 w 1034979"/>
                <a:gd name="connsiteY56" fmla="*/ 1138392 h 1509906"/>
                <a:gd name="connsiteX57" fmla="*/ 82479 w 1034979"/>
                <a:gd name="connsiteY57" fmla="*/ 1140297 h 1509906"/>
                <a:gd name="connsiteX58" fmla="*/ 76764 w 1034979"/>
                <a:gd name="connsiteY58" fmla="*/ 1144107 h 1509906"/>
                <a:gd name="connsiteX59" fmla="*/ 65334 w 1034979"/>
                <a:gd name="connsiteY59" fmla="*/ 1146012 h 1509906"/>
                <a:gd name="connsiteX60" fmla="*/ 27234 w 1034979"/>
                <a:gd name="connsiteY60" fmla="*/ 1147917 h 1509906"/>
                <a:gd name="connsiteX61" fmla="*/ 15804 w 1034979"/>
                <a:gd name="connsiteY61" fmla="*/ 1153632 h 1509906"/>
                <a:gd name="connsiteX62" fmla="*/ 6279 w 1034979"/>
                <a:gd name="connsiteY62" fmla="*/ 1163157 h 1509906"/>
                <a:gd name="connsiteX63" fmla="*/ 4374 w 1034979"/>
                <a:gd name="connsiteY63" fmla="*/ 1168872 h 1509906"/>
                <a:gd name="connsiteX64" fmla="*/ 564 w 1034979"/>
                <a:gd name="connsiteY64" fmla="*/ 1174587 h 1509906"/>
                <a:gd name="connsiteX65" fmla="*/ 6279 w 1034979"/>
                <a:gd name="connsiteY65" fmla="*/ 1206972 h 1509906"/>
                <a:gd name="connsiteX66" fmla="*/ 11994 w 1034979"/>
                <a:gd name="connsiteY66" fmla="*/ 1210782 h 1509906"/>
                <a:gd name="connsiteX67" fmla="*/ 17709 w 1034979"/>
                <a:gd name="connsiteY67" fmla="*/ 1212687 h 1509906"/>
                <a:gd name="connsiteX68" fmla="*/ 145344 w 1034979"/>
                <a:gd name="connsiteY68" fmla="*/ 1210782 h 1509906"/>
                <a:gd name="connsiteX69" fmla="*/ 152964 w 1034979"/>
                <a:gd name="connsiteY69" fmla="*/ 1208877 h 1509906"/>
                <a:gd name="connsiteX70" fmla="*/ 303459 w 1034979"/>
                <a:gd name="connsiteY70" fmla="*/ 1203162 h 1509906"/>
                <a:gd name="connsiteX71" fmla="*/ 318699 w 1034979"/>
                <a:gd name="connsiteY71" fmla="*/ 1210782 h 1509906"/>
                <a:gd name="connsiteX72" fmla="*/ 330129 w 1034979"/>
                <a:gd name="connsiteY72" fmla="*/ 1216497 h 1509906"/>
                <a:gd name="connsiteX73" fmla="*/ 333939 w 1034979"/>
                <a:gd name="connsiteY73" fmla="*/ 1222212 h 1509906"/>
                <a:gd name="connsiteX74" fmla="*/ 339654 w 1034979"/>
                <a:gd name="connsiteY74" fmla="*/ 1224117 h 1509906"/>
                <a:gd name="connsiteX75" fmla="*/ 351084 w 1034979"/>
                <a:gd name="connsiteY75" fmla="*/ 1231737 h 1509906"/>
                <a:gd name="connsiteX76" fmla="*/ 356799 w 1034979"/>
                <a:gd name="connsiteY76" fmla="*/ 1235547 h 1509906"/>
                <a:gd name="connsiteX77" fmla="*/ 360609 w 1034979"/>
                <a:gd name="connsiteY77" fmla="*/ 1241262 h 1509906"/>
                <a:gd name="connsiteX78" fmla="*/ 366324 w 1034979"/>
                <a:gd name="connsiteY78" fmla="*/ 1252692 h 1509906"/>
                <a:gd name="connsiteX79" fmla="*/ 362514 w 1034979"/>
                <a:gd name="connsiteY79" fmla="*/ 1279362 h 1509906"/>
                <a:gd name="connsiteX80" fmla="*/ 358704 w 1034979"/>
                <a:gd name="connsiteY80" fmla="*/ 1285077 h 1509906"/>
                <a:gd name="connsiteX81" fmla="*/ 356799 w 1034979"/>
                <a:gd name="connsiteY81" fmla="*/ 1290792 h 1509906"/>
                <a:gd name="connsiteX82" fmla="*/ 352989 w 1034979"/>
                <a:gd name="connsiteY82" fmla="*/ 1296507 h 1509906"/>
                <a:gd name="connsiteX83" fmla="*/ 351084 w 1034979"/>
                <a:gd name="connsiteY83" fmla="*/ 1302222 h 1509906"/>
                <a:gd name="connsiteX84" fmla="*/ 347274 w 1034979"/>
                <a:gd name="connsiteY84" fmla="*/ 1307937 h 1509906"/>
                <a:gd name="connsiteX85" fmla="*/ 330129 w 1034979"/>
                <a:gd name="connsiteY85" fmla="*/ 1374612 h 1509906"/>
                <a:gd name="connsiteX86" fmla="*/ 328224 w 1034979"/>
                <a:gd name="connsiteY86" fmla="*/ 1426047 h 1509906"/>
                <a:gd name="connsiteX87" fmla="*/ 330129 w 1034979"/>
                <a:gd name="connsiteY87" fmla="*/ 1450812 h 1509906"/>
                <a:gd name="connsiteX88" fmla="*/ 332034 w 1034979"/>
                <a:gd name="connsiteY88" fmla="*/ 1456527 h 1509906"/>
                <a:gd name="connsiteX89" fmla="*/ 335844 w 1034979"/>
                <a:gd name="connsiteY89" fmla="*/ 1460337 h 1509906"/>
                <a:gd name="connsiteX90" fmla="*/ 364419 w 1034979"/>
                <a:gd name="connsiteY90" fmla="*/ 1506057 h 1509906"/>
                <a:gd name="connsiteX91" fmla="*/ 387279 w 1034979"/>
                <a:gd name="connsiteY91" fmla="*/ 1507962 h 1509906"/>
                <a:gd name="connsiteX92" fmla="*/ 392994 w 1034979"/>
                <a:gd name="connsiteY92" fmla="*/ 1502247 h 1509906"/>
                <a:gd name="connsiteX93" fmla="*/ 394899 w 1034979"/>
                <a:gd name="connsiteY93" fmla="*/ 1490817 h 1509906"/>
                <a:gd name="connsiteX94" fmla="*/ 396804 w 1034979"/>
                <a:gd name="connsiteY94" fmla="*/ 1485102 h 1509906"/>
                <a:gd name="connsiteX95" fmla="*/ 398709 w 1034979"/>
                <a:gd name="connsiteY95" fmla="*/ 1467957 h 1509906"/>
                <a:gd name="connsiteX96" fmla="*/ 400614 w 1034979"/>
                <a:gd name="connsiteY96" fmla="*/ 1454622 h 1509906"/>
                <a:gd name="connsiteX97" fmla="*/ 404424 w 1034979"/>
                <a:gd name="connsiteY97" fmla="*/ 1397472 h 1509906"/>
                <a:gd name="connsiteX98" fmla="*/ 410139 w 1034979"/>
                <a:gd name="connsiteY98" fmla="*/ 1386042 h 1509906"/>
                <a:gd name="connsiteX99" fmla="*/ 413949 w 1034979"/>
                <a:gd name="connsiteY99" fmla="*/ 1372707 h 1509906"/>
                <a:gd name="connsiteX100" fmla="*/ 415854 w 1034979"/>
                <a:gd name="connsiteY100" fmla="*/ 1366992 h 1509906"/>
                <a:gd name="connsiteX101" fmla="*/ 417759 w 1034979"/>
                <a:gd name="connsiteY101" fmla="*/ 1353657 h 1509906"/>
                <a:gd name="connsiteX102" fmla="*/ 421569 w 1034979"/>
                <a:gd name="connsiteY102" fmla="*/ 1342227 h 1509906"/>
                <a:gd name="connsiteX103" fmla="*/ 427284 w 1034979"/>
                <a:gd name="connsiteY103" fmla="*/ 1328892 h 1509906"/>
                <a:gd name="connsiteX104" fmla="*/ 436809 w 1034979"/>
                <a:gd name="connsiteY104" fmla="*/ 1317462 h 1509906"/>
                <a:gd name="connsiteX105" fmla="*/ 450144 w 1034979"/>
                <a:gd name="connsiteY105" fmla="*/ 1302222 h 1509906"/>
                <a:gd name="connsiteX106" fmla="*/ 457764 w 1034979"/>
                <a:gd name="connsiteY106" fmla="*/ 1290792 h 1509906"/>
                <a:gd name="connsiteX107" fmla="*/ 461574 w 1034979"/>
                <a:gd name="connsiteY107" fmla="*/ 1279362 h 1509906"/>
                <a:gd name="connsiteX108" fmla="*/ 465384 w 1034979"/>
                <a:gd name="connsiteY108" fmla="*/ 1264122 h 1509906"/>
                <a:gd name="connsiteX109" fmla="*/ 467289 w 1034979"/>
                <a:gd name="connsiteY109" fmla="*/ 1258407 h 1509906"/>
                <a:gd name="connsiteX110" fmla="*/ 535869 w 1034979"/>
                <a:gd name="connsiteY110" fmla="*/ 1243167 h 1509906"/>
                <a:gd name="connsiteX111" fmla="*/ 541584 w 1034979"/>
                <a:gd name="connsiteY111" fmla="*/ 1241262 h 1509906"/>
                <a:gd name="connsiteX112" fmla="*/ 547299 w 1034979"/>
                <a:gd name="connsiteY112" fmla="*/ 1239357 h 1509906"/>
                <a:gd name="connsiteX113" fmla="*/ 554919 w 1034979"/>
                <a:gd name="connsiteY113" fmla="*/ 1237452 h 1509906"/>
                <a:gd name="connsiteX114" fmla="*/ 573969 w 1034979"/>
                <a:gd name="connsiteY114" fmla="*/ 1229832 h 1509906"/>
                <a:gd name="connsiteX115" fmla="*/ 585399 w 1034979"/>
                <a:gd name="connsiteY115" fmla="*/ 1226022 h 1509906"/>
                <a:gd name="connsiteX116" fmla="*/ 720654 w 1034979"/>
                <a:gd name="connsiteY116" fmla="*/ 1309842 h 1509906"/>
                <a:gd name="connsiteX117" fmla="*/ 733989 w 1034979"/>
                <a:gd name="connsiteY117" fmla="*/ 1319367 h 1509906"/>
                <a:gd name="connsiteX118" fmla="*/ 743514 w 1034979"/>
                <a:gd name="connsiteY118" fmla="*/ 1321272 h 1509906"/>
                <a:gd name="connsiteX119" fmla="*/ 749229 w 1034979"/>
                <a:gd name="connsiteY119" fmla="*/ 1323177 h 1509906"/>
                <a:gd name="connsiteX120" fmla="*/ 762564 w 1034979"/>
                <a:gd name="connsiteY120" fmla="*/ 1328892 h 1509906"/>
                <a:gd name="connsiteX121" fmla="*/ 777804 w 1034979"/>
                <a:gd name="connsiteY121" fmla="*/ 1326987 h 1509906"/>
                <a:gd name="connsiteX122" fmla="*/ 789234 w 1034979"/>
                <a:gd name="connsiteY122" fmla="*/ 1321272 h 1509906"/>
                <a:gd name="connsiteX123" fmla="*/ 794949 w 1034979"/>
                <a:gd name="connsiteY123" fmla="*/ 1319367 h 1509906"/>
                <a:gd name="connsiteX124" fmla="*/ 802569 w 1034979"/>
                <a:gd name="connsiteY124" fmla="*/ 1302222 h 1509906"/>
                <a:gd name="connsiteX125" fmla="*/ 800664 w 1034979"/>
                <a:gd name="connsiteY125" fmla="*/ 1277457 h 1509906"/>
                <a:gd name="connsiteX126" fmla="*/ 798759 w 1034979"/>
                <a:gd name="connsiteY126" fmla="*/ 1271742 h 1509906"/>
                <a:gd name="connsiteX127" fmla="*/ 796854 w 1034979"/>
                <a:gd name="connsiteY127" fmla="*/ 1264122 h 1509906"/>
                <a:gd name="connsiteX128" fmla="*/ 783519 w 1034979"/>
                <a:gd name="connsiteY128" fmla="*/ 1246977 h 1509906"/>
                <a:gd name="connsiteX129" fmla="*/ 773994 w 1034979"/>
                <a:gd name="connsiteY129" fmla="*/ 1241262 h 1509906"/>
                <a:gd name="connsiteX130" fmla="*/ 648264 w 1034979"/>
                <a:gd name="connsiteY130" fmla="*/ 1149822 h 1509906"/>
                <a:gd name="connsiteX131" fmla="*/ 644454 w 1034979"/>
                <a:gd name="connsiteY131" fmla="*/ 1132677 h 1509906"/>
                <a:gd name="connsiteX132" fmla="*/ 646359 w 1034979"/>
                <a:gd name="connsiteY132" fmla="*/ 1125057 h 1509906"/>
                <a:gd name="connsiteX133" fmla="*/ 650169 w 1034979"/>
                <a:gd name="connsiteY133" fmla="*/ 1107912 h 1509906"/>
                <a:gd name="connsiteX134" fmla="*/ 653979 w 1034979"/>
                <a:gd name="connsiteY134" fmla="*/ 1102197 h 1509906"/>
                <a:gd name="connsiteX135" fmla="*/ 655884 w 1034979"/>
                <a:gd name="connsiteY135" fmla="*/ 1096482 h 1509906"/>
                <a:gd name="connsiteX136" fmla="*/ 661599 w 1034979"/>
                <a:gd name="connsiteY136" fmla="*/ 1094577 h 1509906"/>
                <a:gd name="connsiteX137" fmla="*/ 671124 w 1034979"/>
                <a:gd name="connsiteY137" fmla="*/ 1083147 h 1509906"/>
                <a:gd name="connsiteX138" fmla="*/ 724464 w 1034979"/>
                <a:gd name="connsiteY138" fmla="*/ 1075527 h 1509906"/>
                <a:gd name="connsiteX139" fmla="*/ 842574 w 1034979"/>
                <a:gd name="connsiteY139" fmla="*/ 1077432 h 1509906"/>
                <a:gd name="connsiteX140" fmla="*/ 871149 w 1034979"/>
                <a:gd name="connsiteY140" fmla="*/ 1079337 h 1509906"/>
                <a:gd name="connsiteX141" fmla="*/ 899724 w 1034979"/>
                <a:gd name="connsiteY141" fmla="*/ 1085052 h 1509906"/>
                <a:gd name="connsiteX142" fmla="*/ 922584 w 1034979"/>
                <a:gd name="connsiteY142" fmla="*/ 1088862 h 1509906"/>
                <a:gd name="connsiteX143" fmla="*/ 951159 w 1034979"/>
                <a:gd name="connsiteY143" fmla="*/ 1094577 h 1509906"/>
                <a:gd name="connsiteX144" fmla="*/ 956874 w 1034979"/>
                <a:gd name="connsiteY144" fmla="*/ 1094577 h 1509906"/>
                <a:gd name="connsiteX145" fmla="*/ 1002594 w 1034979"/>
                <a:gd name="connsiteY145" fmla="*/ 1092672 h 1509906"/>
                <a:gd name="connsiteX146" fmla="*/ 1031169 w 1034979"/>
                <a:gd name="connsiteY146" fmla="*/ 1085052 h 1509906"/>
                <a:gd name="connsiteX147" fmla="*/ 1034979 w 1034979"/>
                <a:gd name="connsiteY147" fmla="*/ 1079337 h 1509906"/>
                <a:gd name="connsiteX148" fmla="*/ 1033074 w 1034979"/>
                <a:gd name="connsiteY148" fmla="*/ 1060287 h 1509906"/>
                <a:gd name="connsiteX149" fmla="*/ 1027359 w 1034979"/>
                <a:gd name="connsiteY149" fmla="*/ 1056477 h 1509906"/>
                <a:gd name="connsiteX150" fmla="*/ 1012119 w 1034979"/>
                <a:gd name="connsiteY150" fmla="*/ 1054572 h 1509906"/>
                <a:gd name="connsiteX151" fmla="*/ 1006404 w 1034979"/>
                <a:gd name="connsiteY151" fmla="*/ 1052667 h 1509906"/>
                <a:gd name="connsiteX152" fmla="*/ 998784 w 1034979"/>
                <a:gd name="connsiteY152" fmla="*/ 1050762 h 1509906"/>
                <a:gd name="connsiteX153" fmla="*/ 987354 w 1034979"/>
                <a:gd name="connsiteY153" fmla="*/ 1043142 h 1509906"/>
                <a:gd name="connsiteX154" fmla="*/ 975924 w 1034979"/>
                <a:gd name="connsiteY154" fmla="*/ 1039332 h 1509906"/>
                <a:gd name="connsiteX155" fmla="*/ 970209 w 1034979"/>
                <a:gd name="connsiteY155" fmla="*/ 1037427 h 1509906"/>
                <a:gd name="connsiteX156" fmla="*/ 962589 w 1034979"/>
                <a:gd name="connsiteY156" fmla="*/ 1035522 h 1509906"/>
                <a:gd name="connsiteX157" fmla="*/ 956874 w 1034979"/>
                <a:gd name="connsiteY157" fmla="*/ 1033617 h 1509906"/>
                <a:gd name="connsiteX158" fmla="*/ 935919 w 1034979"/>
                <a:gd name="connsiteY158" fmla="*/ 1027902 h 1509906"/>
                <a:gd name="connsiteX159" fmla="*/ 930204 w 1034979"/>
                <a:gd name="connsiteY159" fmla="*/ 1025997 h 1509906"/>
                <a:gd name="connsiteX160" fmla="*/ 825429 w 1034979"/>
                <a:gd name="connsiteY160" fmla="*/ 1027902 h 1509906"/>
                <a:gd name="connsiteX161" fmla="*/ 819714 w 1034979"/>
                <a:gd name="connsiteY161" fmla="*/ 1029807 h 1509906"/>
                <a:gd name="connsiteX162" fmla="*/ 730179 w 1034979"/>
                <a:gd name="connsiteY162" fmla="*/ 1031712 h 1509906"/>
                <a:gd name="connsiteX163" fmla="*/ 716844 w 1034979"/>
                <a:gd name="connsiteY163" fmla="*/ 1035522 h 1509906"/>
                <a:gd name="connsiteX164" fmla="*/ 695889 w 1034979"/>
                <a:gd name="connsiteY164" fmla="*/ 1037427 h 1509906"/>
                <a:gd name="connsiteX165" fmla="*/ 669219 w 1034979"/>
                <a:gd name="connsiteY165" fmla="*/ 1039332 h 1509906"/>
                <a:gd name="connsiteX166" fmla="*/ 669219 w 1034979"/>
                <a:gd name="connsiteY166" fmla="*/ 1039332 h 1509906"/>
                <a:gd name="connsiteX167" fmla="*/ 646359 w 1034979"/>
                <a:gd name="connsiteY167" fmla="*/ 1043142 h 1509906"/>
                <a:gd name="connsiteX168" fmla="*/ 642549 w 1034979"/>
                <a:gd name="connsiteY168" fmla="*/ 1031712 h 1509906"/>
                <a:gd name="connsiteX169" fmla="*/ 640644 w 1034979"/>
                <a:gd name="connsiteY169" fmla="*/ 1025997 h 1509906"/>
                <a:gd name="connsiteX170" fmla="*/ 642549 w 1034979"/>
                <a:gd name="connsiteY170" fmla="*/ 1008852 h 1509906"/>
                <a:gd name="connsiteX171" fmla="*/ 644454 w 1034979"/>
                <a:gd name="connsiteY171" fmla="*/ 1003137 h 1509906"/>
                <a:gd name="connsiteX172" fmla="*/ 661599 w 1034979"/>
                <a:gd name="connsiteY172" fmla="*/ 993612 h 1509906"/>
                <a:gd name="connsiteX173" fmla="*/ 673029 w 1034979"/>
                <a:gd name="connsiteY173" fmla="*/ 985992 h 1509906"/>
                <a:gd name="connsiteX174" fmla="*/ 674934 w 1034979"/>
                <a:gd name="connsiteY174" fmla="*/ 980277 h 1509906"/>
                <a:gd name="connsiteX175" fmla="*/ 680649 w 1034979"/>
                <a:gd name="connsiteY175" fmla="*/ 978372 h 1509906"/>
                <a:gd name="connsiteX176" fmla="*/ 686364 w 1034979"/>
                <a:gd name="connsiteY176" fmla="*/ 974562 h 1509906"/>
                <a:gd name="connsiteX177" fmla="*/ 695889 w 1034979"/>
                <a:gd name="connsiteY177" fmla="*/ 965037 h 1509906"/>
                <a:gd name="connsiteX178" fmla="*/ 705414 w 1034979"/>
                <a:gd name="connsiteY178" fmla="*/ 953607 h 1509906"/>
                <a:gd name="connsiteX179" fmla="*/ 716844 w 1034979"/>
                <a:gd name="connsiteY179" fmla="*/ 945987 h 1509906"/>
                <a:gd name="connsiteX180" fmla="*/ 732084 w 1034979"/>
                <a:gd name="connsiteY180" fmla="*/ 932652 h 1509906"/>
                <a:gd name="connsiteX181" fmla="*/ 741609 w 1034979"/>
                <a:gd name="connsiteY181" fmla="*/ 921222 h 1509906"/>
                <a:gd name="connsiteX182" fmla="*/ 753039 w 1034979"/>
                <a:gd name="connsiteY182" fmla="*/ 911697 h 1509906"/>
                <a:gd name="connsiteX183" fmla="*/ 758754 w 1034979"/>
                <a:gd name="connsiteY183" fmla="*/ 900267 h 1509906"/>
                <a:gd name="connsiteX184" fmla="*/ 760659 w 1034979"/>
                <a:gd name="connsiteY184" fmla="*/ 894552 h 1509906"/>
                <a:gd name="connsiteX185" fmla="*/ 766374 w 1034979"/>
                <a:gd name="connsiteY185" fmla="*/ 883122 h 1509906"/>
                <a:gd name="connsiteX186" fmla="*/ 764469 w 1034979"/>
                <a:gd name="connsiteY186" fmla="*/ 867882 h 1509906"/>
                <a:gd name="connsiteX187" fmla="*/ 758754 w 1034979"/>
                <a:gd name="connsiteY187" fmla="*/ 865977 h 1509906"/>
                <a:gd name="connsiteX188" fmla="*/ 737799 w 1034979"/>
                <a:gd name="connsiteY188" fmla="*/ 867882 h 1509906"/>
                <a:gd name="connsiteX189" fmla="*/ 732084 w 1034979"/>
                <a:gd name="connsiteY189" fmla="*/ 871692 h 1509906"/>
                <a:gd name="connsiteX190" fmla="*/ 720654 w 1034979"/>
                <a:gd name="connsiteY190" fmla="*/ 875502 h 1509906"/>
                <a:gd name="connsiteX191" fmla="*/ 716844 w 1034979"/>
                <a:gd name="connsiteY191" fmla="*/ 881217 h 1509906"/>
                <a:gd name="connsiteX192" fmla="*/ 711129 w 1034979"/>
                <a:gd name="connsiteY192" fmla="*/ 883122 h 1509906"/>
                <a:gd name="connsiteX193" fmla="*/ 705414 w 1034979"/>
                <a:gd name="connsiteY193" fmla="*/ 886932 h 1509906"/>
                <a:gd name="connsiteX194" fmla="*/ 699699 w 1034979"/>
                <a:gd name="connsiteY194" fmla="*/ 892647 h 1509906"/>
                <a:gd name="connsiteX195" fmla="*/ 692079 w 1034979"/>
                <a:gd name="connsiteY195" fmla="*/ 896457 h 1509906"/>
                <a:gd name="connsiteX196" fmla="*/ 650169 w 1034979"/>
                <a:gd name="connsiteY196" fmla="*/ 925032 h 1509906"/>
                <a:gd name="connsiteX197" fmla="*/ 636834 w 1034979"/>
                <a:gd name="connsiteY197" fmla="*/ 936462 h 1509906"/>
                <a:gd name="connsiteX198" fmla="*/ 627309 w 1034979"/>
                <a:gd name="connsiteY198" fmla="*/ 953607 h 1509906"/>
                <a:gd name="connsiteX199" fmla="*/ 602544 w 1034979"/>
                <a:gd name="connsiteY199" fmla="*/ 959322 h 1509906"/>
                <a:gd name="connsiteX200" fmla="*/ 589209 w 1034979"/>
                <a:gd name="connsiteY200" fmla="*/ 963132 h 1509906"/>
                <a:gd name="connsiteX201" fmla="*/ 573969 w 1034979"/>
                <a:gd name="connsiteY201" fmla="*/ 961227 h 1509906"/>
                <a:gd name="connsiteX202" fmla="*/ 562539 w 1034979"/>
                <a:gd name="connsiteY202" fmla="*/ 957417 h 1509906"/>
                <a:gd name="connsiteX203" fmla="*/ 551109 w 1034979"/>
                <a:gd name="connsiteY203" fmla="*/ 953607 h 1509906"/>
                <a:gd name="connsiteX204" fmla="*/ 539679 w 1034979"/>
                <a:gd name="connsiteY204" fmla="*/ 949797 h 1509906"/>
                <a:gd name="connsiteX205" fmla="*/ 533964 w 1034979"/>
                <a:gd name="connsiteY205" fmla="*/ 947892 h 1509906"/>
                <a:gd name="connsiteX206" fmla="*/ 528249 w 1034979"/>
                <a:gd name="connsiteY206" fmla="*/ 944082 h 1509906"/>
                <a:gd name="connsiteX207" fmla="*/ 516819 w 1034979"/>
                <a:gd name="connsiteY207" fmla="*/ 938367 h 1509906"/>
                <a:gd name="connsiteX208" fmla="*/ 509199 w 1034979"/>
                <a:gd name="connsiteY208" fmla="*/ 926937 h 1509906"/>
                <a:gd name="connsiteX209" fmla="*/ 505389 w 1034979"/>
                <a:gd name="connsiteY209" fmla="*/ 905982 h 1509906"/>
                <a:gd name="connsiteX210" fmla="*/ 507294 w 1034979"/>
                <a:gd name="connsiteY210" fmla="*/ 841212 h 1509906"/>
                <a:gd name="connsiteX211" fmla="*/ 503484 w 1034979"/>
                <a:gd name="connsiteY211" fmla="*/ 351627 h 1509906"/>
                <a:gd name="connsiteX212" fmla="*/ 499674 w 1034979"/>
                <a:gd name="connsiteY212" fmla="*/ 60162 h 1509906"/>
                <a:gd name="connsiteX213" fmla="*/ 490149 w 1034979"/>
                <a:gd name="connsiteY213" fmla="*/ 33492 h 1509906"/>
                <a:gd name="connsiteX214" fmla="*/ 488244 w 1034979"/>
                <a:gd name="connsiteY214" fmla="*/ 27777 h 1509906"/>
                <a:gd name="connsiteX215" fmla="*/ 484434 w 1034979"/>
                <a:gd name="connsiteY215" fmla="*/ 22062 h 1509906"/>
                <a:gd name="connsiteX216" fmla="*/ 478719 w 1034979"/>
                <a:gd name="connsiteY216" fmla="*/ 10632 h 1509906"/>
                <a:gd name="connsiteX217" fmla="*/ 473004 w 1034979"/>
                <a:gd name="connsiteY217" fmla="*/ 6822 h 1509906"/>
                <a:gd name="connsiteX218" fmla="*/ 469194 w 1034979"/>
                <a:gd name="connsiteY218" fmla="*/ 1107 h 1509906"/>
                <a:gd name="connsiteX219" fmla="*/ 429189 w 1034979"/>
                <a:gd name="connsiteY219" fmla="*/ 4917 h 1509906"/>
                <a:gd name="connsiteX220" fmla="*/ 421569 w 1034979"/>
                <a:gd name="connsiteY220" fmla="*/ 16347 h 1509906"/>
                <a:gd name="connsiteX221" fmla="*/ 417759 w 1034979"/>
                <a:gd name="connsiteY221" fmla="*/ 22062 h 1509906"/>
                <a:gd name="connsiteX222" fmla="*/ 419664 w 1034979"/>
                <a:gd name="connsiteY222" fmla="*/ 54447 h 1509906"/>
                <a:gd name="connsiteX223" fmla="*/ 423474 w 1034979"/>
                <a:gd name="connsiteY223" fmla="*/ 65877 h 1509906"/>
                <a:gd name="connsiteX224" fmla="*/ 425379 w 1034979"/>
                <a:gd name="connsiteY224" fmla="*/ 71592 h 1509906"/>
                <a:gd name="connsiteX225" fmla="*/ 425379 w 1034979"/>
                <a:gd name="connsiteY225" fmla="*/ 77307 h 1509906"/>
                <a:gd name="connsiteX226" fmla="*/ 429189 w 1034979"/>
                <a:gd name="connsiteY226" fmla="*/ 231612 h 1509906"/>
                <a:gd name="connsiteX227" fmla="*/ 440619 w 1034979"/>
                <a:gd name="connsiteY227" fmla="*/ 414492 h 1509906"/>
                <a:gd name="connsiteX228" fmla="*/ 425379 w 1034979"/>
                <a:gd name="connsiteY228" fmla="*/ 711672 h 1509906"/>
                <a:gd name="connsiteX229" fmla="*/ 425173 w 1034979"/>
                <a:gd name="connsiteY229" fmla="*/ 765165 h 1509906"/>
                <a:gd name="connsiteX230" fmla="*/ 421363 w 1034979"/>
                <a:gd name="connsiteY230" fmla="*/ 844096 h 1509906"/>
                <a:gd name="connsiteX231" fmla="*/ 425379 w 1034979"/>
                <a:gd name="connsiteY231" fmla="*/ 894552 h 1509906"/>
                <a:gd name="connsiteX232" fmla="*/ 423474 w 1034979"/>
                <a:gd name="connsiteY232" fmla="*/ 921222 h 1509906"/>
                <a:gd name="connsiteX233" fmla="*/ 417759 w 1034979"/>
                <a:gd name="connsiteY233" fmla="*/ 923127 h 1509906"/>
                <a:gd name="connsiteX234" fmla="*/ 412044 w 1034979"/>
                <a:gd name="connsiteY234" fmla="*/ 926937 h 1509906"/>
                <a:gd name="connsiteX235" fmla="*/ 421569 w 1034979"/>
                <a:gd name="connsiteY235"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88194 w 1034979"/>
                <a:gd name="connsiteY56" fmla="*/ 1138392 h 1509906"/>
                <a:gd name="connsiteX57" fmla="*/ 76764 w 1034979"/>
                <a:gd name="connsiteY57" fmla="*/ 1144107 h 1509906"/>
                <a:gd name="connsiteX58" fmla="*/ 65334 w 1034979"/>
                <a:gd name="connsiteY58" fmla="*/ 1146012 h 1509906"/>
                <a:gd name="connsiteX59" fmla="*/ 27234 w 1034979"/>
                <a:gd name="connsiteY59" fmla="*/ 1147917 h 1509906"/>
                <a:gd name="connsiteX60" fmla="*/ 15804 w 1034979"/>
                <a:gd name="connsiteY60" fmla="*/ 1153632 h 1509906"/>
                <a:gd name="connsiteX61" fmla="*/ 6279 w 1034979"/>
                <a:gd name="connsiteY61" fmla="*/ 1163157 h 1509906"/>
                <a:gd name="connsiteX62" fmla="*/ 4374 w 1034979"/>
                <a:gd name="connsiteY62" fmla="*/ 1168872 h 1509906"/>
                <a:gd name="connsiteX63" fmla="*/ 564 w 1034979"/>
                <a:gd name="connsiteY63" fmla="*/ 1174587 h 1509906"/>
                <a:gd name="connsiteX64" fmla="*/ 6279 w 1034979"/>
                <a:gd name="connsiteY64" fmla="*/ 1206972 h 1509906"/>
                <a:gd name="connsiteX65" fmla="*/ 11994 w 1034979"/>
                <a:gd name="connsiteY65" fmla="*/ 1210782 h 1509906"/>
                <a:gd name="connsiteX66" fmla="*/ 17709 w 1034979"/>
                <a:gd name="connsiteY66" fmla="*/ 1212687 h 1509906"/>
                <a:gd name="connsiteX67" fmla="*/ 145344 w 1034979"/>
                <a:gd name="connsiteY67" fmla="*/ 1210782 h 1509906"/>
                <a:gd name="connsiteX68" fmla="*/ 152964 w 1034979"/>
                <a:gd name="connsiteY68" fmla="*/ 1208877 h 1509906"/>
                <a:gd name="connsiteX69" fmla="*/ 303459 w 1034979"/>
                <a:gd name="connsiteY69" fmla="*/ 1203162 h 1509906"/>
                <a:gd name="connsiteX70" fmla="*/ 318699 w 1034979"/>
                <a:gd name="connsiteY70" fmla="*/ 1210782 h 1509906"/>
                <a:gd name="connsiteX71" fmla="*/ 330129 w 1034979"/>
                <a:gd name="connsiteY71" fmla="*/ 1216497 h 1509906"/>
                <a:gd name="connsiteX72" fmla="*/ 333939 w 1034979"/>
                <a:gd name="connsiteY72" fmla="*/ 1222212 h 1509906"/>
                <a:gd name="connsiteX73" fmla="*/ 339654 w 1034979"/>
                <a:gd name="connsiteY73" fmla="*/ 1224117 h 1509906"/>
                <a:gd name="connsiteX74" fmla="*/ 351084 w 1034979"/>
                <a:gd name="connsiteY74" fmla="*/ 1231737 h 1509906"/>
                <a:gd name="connsiteX75" fmla="*/ 356799 w 1034979"/>
                <a:gd name="connsiteY75" fmla="*/ 1235547 h 1509906"/>
                <a:gd name="connsiteX76" fmla="*/ 360609 w 1034979"/>
                <a:gd name="connsiteY76" fmla="*/ 1241262 h 1509906"/>
                <a:gd name="connsiteX77" fmla="*/ 366324 w 1034979"/>
                <a:gd name="connsiteY77" fmla="*/ 1252692 h 1509906"/>
                <a:gd name="connsiteX78" fmla="*/ 362514 w 1034979"/>
                <a:gd name="connsiteY78" fmla="*/ 1279362 h 1509906"/>
                <a:gd name="connsiteX79" fmla="*/ 358704 w 1034979"/>
                <a:gd name="connsiteY79" fmla="*/ 1285077 h 1509906"/>
                <a:gd name="connsiteX80" fmla="*/ 356799 w 1034979"/>
                <a:gd name="connsiteY80" fmla="*/ 1290792 h 1509906"/>
                <a:gd name="connsiteX81" fmla="*/ 352989 w 1034979"/>
                <a:gd name="connsiteY81" fmla="*/ 1296507 h 1509906"/>
                <a:gd name="connsiteX82" fmla="*/ 351084 w 1034979"/>
                <a:gd name="connsiteY82" fmla="*/ 1302222 h 1509906"/>
                <a:gd name="connsiteX83" fmla="*/ 347274 w 1034979"/>
                <a:gd name="connsiteY83" fmla="*/ 1307937 h 1509906"/>
                <a:gd name="connsiteX84" fmla="*/ 330129 w 1034979"/>
                <a:gd name="connsiteY84" fmla="*/ 1374612 h 1509906"/>
                <a:gd name="connsiteX85" fmla="*/ 328224 w 1034979"/>
                <a:gd name="connsiteY85" fmla="*/ 1426047 h 1509906"/>
                <a:gd name="connsiteX86" fmla="*/ 330129 w 1034979"/>
                <a:gd name="connsiteY86" fmla="*/ 1450812 h 1509906"/>
                <a:gd name="connsiteX87" fmla="*/ 332034 w 1034979"/>
                <a:gd name="connsiteY87" fmla="*/ 1456527 h 1509906"/>
                <a:gd name="connsiteX88" fmla="*/ 335844 w 1034979"/>
                <a:gd name="connsiteY88" fmla="*/ 1460337 h 1509906"/>
                <a:gd name="connsiteX89" fmla="*/ 364419 w 1034979"/>
                <a:gd name="connsiteY89" fmla="*/ 1506057 h 1509906"/>
                <a:gd name="connsiteX90" fmla="*/ 387279 w 1034979"/>
                <a:gd name="connsiteY90" fmla="*/ 1507962 h 1509906"/>
                <a:gd name="connsiteX91" fmla="*/ 392994 w 1034979"/>
                <a:gd name="connsiteY91" fmla="*/ 1502247 h 1509906"/>
                <a:gd name="connsiteX92" fmla="*/ 394899 w 1034979"/>
                <a:gd name="connsiteY92" fmla="*/ 1490817 h 1509906"/>
                <a:gd name="connsiteX93" fmla="*/ 396804 w 1034979"/>
                <a:gd name="connsiteY93" fmla="*/ 1485102 h 1509906"/>
                <a:gd name="connsiteX94" fmla="*/ 398709 w 1034979"/>
                <a:gd name="connsiteY94" fmla="*/ 1467957 h 1509906"/>
                <a:gd name="connsiteX95" fmla="*/ 400614 w 1034979"/>
                <a:gd name="connsiteY95" fmla="*/ 1454622 h 1509906"/>
                <a:gd name="connsiteX96" fmla="*/ 404424 w 1034979"/>
                <a:gd name="connsiteY96" fmla="*/ 1397472 h 1509906"/>
                <a:gd name="connsiteX97" fmla="*/ 410139 w 1034979"/>
                <a:gd name="connsiteY97" fmla="*/ 1386042 h 1509906"/>
                <a:gd name="connsiteX98" fmla="*/ 413949 w 1034979"/>
                <a:gd name="connsiteY98" fmla="*/ 1372707 h 1509906"/>
                <a:gd name="connsiteX99" fmla="*/ 415854 w 1034979"/>
                <a:gd name="connsiteY99" fmla="*/ 1366992 h 1509906"/>
                <a:gd name="connsiteX100" fmla="*/ 417759 w 1034979"/>
                <a:gd name="connsiteY100" fmla="*/ 1353657 h 1509906"/>
                <a:gd name="connsiteX101" fmla="*/ 421569 w 1034979"/>
                <a:gd name="connsiteY101" fmla="*/ 1342227 h 1509906"/>
                <a:gd name="connsiteX102" fmla="*/ 427284 w 1034979"/>
                <a:gd name="connsiteY102" fmla="*/ 1328892 h 1509906"/>
                <a:gd name="connsiteX103" fmla="*/ 436809 w 1034979"/>
                <a:gd name="connsiteY103" fmla="*/ 1317462 h 1509906"/>
                <a:gd name="connsiteX104" fmla="*/ 450144 w 1034979"/>
                <a:gd name="connsiteY104" fmla="*/ 1302222 h 1509906"/>
                <a:gd name="connsiteX105" fmla="*/ 457764 w 1034979"/>
                <a:gd name="connsiteY105" fmla="*/ 1290792 h 1509906"/>
                <a:gd name="connsiteX106" fmla="*/ 461574 w 1034979"/>
                <a:gd name="connsiteY106" fmla="*/ 1279362 h 1509906"/>
                <a:gd name="connsiteX107" fmla="*/ 465384 w 1034979"/>
                <a:gd name="connsiteY107" fmla="*/ 1264122 h 1509906"/>
                <a:gd name="connsiteX108" fmla="*/ 467289 w 1034979"/>
                <a:gd name="connsiteY108" fmla="*/ 1258407 h 1509906"/>
                <a:gd name="connsiteX109" fmla="*/ 535869 w 1034979"/>
                <a:gd name="connsiteY109" fmla="*/ 1243167 h 1509906"/>
                <a:gd name="connsiteX110" fmla="*/ 541584 w 1034979"/>
                <a:gd name="connsiteY110" fmla="*/ 1241262 h 1509906"/>
                <a:gd name="connsiteX111" fmla="*/ 547299 w 1034979"/>
                <a:gd name="connsiteY111" fmla="*/ 1239357 h 1509906"/>
                <a:gd name="connsiteX112" fmla="*/ 554919 w 1034979"/>
                <a:gd name="connsiteY112" fmla="*/ 1237452 h 1509906"/>
                <a:gd name="connsiteX113" fmla="*/ 573969 w 1034979"/>
                <a:gd name="connsiteY113" fmla="*/ 1229832 h 1509906"/>
                <a:gd name="connsiteX114" fmla="*/ 585399 w 1034979"/>
                <a:gd name="connsiteY114" fmla="*/ 1226022 h 1509906"/>
                <a:gd name="connsiteX115" fmla="*/ 720654 w 1034979"/>
                <a:gd name="connsiteY115" fmla="*/ 1309842 h 1509906"/>
                <a:gd name="connsiteX116" fmla="*/ 733989 w 1034979"/>
                <a:gd name="connsiteY116" fmla="*/ 1319367 h 1509906"/>
                <a:gd name="connsiteX117" fmla="*/ 743514 w 1034979"/>
                <a:gd name="connsiteY117" fmla="*/ 1321272 h 1509906"/>
                <a:gd name="connsiteX118" fmla="*/ 749229 w 1034979"/>
                <a:gd name="connsiteY118" fmla="*/ 1323177 h 1509906"/>
                <a:gd name="connsiteX119" fmla="*/ 762564 w 1034979"/>
                <a:gd name="connsiteY119" fmla="*/ 1328892 h 1509906"/>
                <a:gd name="connsiteX120" fmla="*/ 777804 w 1034979"/>
                <a:gd name="connsiteY120" fmla="*/ 1326987 h 1509906"/>
                <a:gd name="connsiteX121" fmla="*/ 789234 w 1034979"/>
                <a:gd name="connsiteY121" fmla="*/ 1321272 h 1509906"/>
                <a:gd name="connsiteX122" fmla="*/ 794949 w 1034979"/>
                <a:gd name="connsiteY122" fmla="*/ 1319367 h 1509906"/>
                <a:gd name="connsiteX123" fmla="*/ 802569 w 1034979"/>
                <a:gd name="connsiteY123" fmla="*/ 1302222 h 1509906"/>
                <a:gd name="connsiteX124" fmla="*/ 800664 w 1034979"/>
                <a:gd name="connsiteY124" fmla="*/ 1277457 h 1509906"/>
                <a:gd name="connsiteX125" fmla="*/ 798759 w 1034979"/>
                <a:gd name="connsiteY125" fmla="*/ 1271742 h 1509906"/>
                <a:gd name="connsiteX126" fmla="*/ 796854 w 1034979"/>
                <a:gd name="connsiteY126" fmla="*/ 1264122 h 1509906"/>
                <a:gd name="connsiteX127" fmla="*/ 783519 w 1034979"/>
                <a:gd name="connsiteY127" fmla="*/ 1246977 h 1509906"/>
                <a:gd name="connsiteX128" fmla="*/ 773994 w 1034979"/>
                <a:gd name="connsiteY128" fmla="*/ 1241262 h 1509906"/>
                <a:gd name="connsiteX129" fmla="*/ 648264 w 1034979"/>
                <a:gd name="connsiteY129" fmla="*/ 1149822 h 1509906"/>
                <a:gd name="connsiteX130" fmla="*/ 644454 w 1034979"/>
                <a:gd name="connsiteY130" fmla="*/ 1132677 h 1509906"/>
                <a:gd name="connsiteX131" fmla="*/ 646359 w 1034979"/>
                <a:gd name="connsiteY131" fmla="*/ 1125057 h 1509906"/>
                <a:gd name="connsiteX132" fmla="*/ 650169 w 1034979"/>
                <a:gd name="connsiteY132" fmla="*/ 1107912 h 1509906"/>
                <a:gd name="connsiteX133" fmla="*/ 653979 w 1034979"/>
                <a:gd name="connsiteY133" fmla="*/ 1102197 h 1509906"/>
                <a:gd name="connsiteX134" fmla="*/ 655884 w 1034979"/>
                <a:gd name="connsiteY134" fmla="*/ 1096482 h 1509906"/>
                <a:gd name="connsiteX135" fmla="*/ 661599 w 1034979"/>
                <a:gd name="connsiteY135" fmla="*/ 1094577 h 1509906"/>
                <a:gd name="connsiteX136" fmla="*/ 671124 w 1034979"/>
                <a:gd name="connsiteY136" fmla="*/ 1083147 h 1509906"/>
                <a:gd name="connsiteX137" fmla="*/ 724464 w 1034979"/>
                <a:gd name="connsiteY137" fmla="*/ 1075527 h 1509906"/>
                <a:gd name="connsiteX138" fmla="*/ 842574 w 1034979"/>
                <a:gd name="connsiteY138" fmla="*/ 1077432 h 1509906"/>
                <a:gd name="connsiteX139" fmla="*/ 871149 w 1034979"/>
                <a:gd name="connsiteY139" fmla="*/ 1079337 h 1509906"/>
                <a:gd name="connsiteX140" fmla="*/ 899724 w 1034979"/>
                <a:gd name="connsiteY140" fmla="*/ 1085052 h 1509906"/>
                <a:gd name="connsiteX141" fmla="*/ 922584 w 1034979"/>
                <a:gd name="connsiteY141" fmla="*/ 1088862 h 1509906"/>
                <a:gd name="connsiteX142" fmla="*/ 951159 w 1034979"/>
                <a:gd name="connsiteY142" fmla="*/ 1094577 h 1509906"/>
                <a:gd name="connsiteX143" fmla="*/ 956874 w 1034979"/>
                <a:gd name="connsiteY143" fmla="*/ 1094577 h 1509906"/>
                <a:gd name="connsiteX144" fmla="*/ 1002594 w 1034979"/>
                <a:gd name="connsiteY144" fmla="*/ 1092672 h 1509906"/>
                <a:gd name="connsiteX145" fmla="*/ 1031169 w 1034979"/>
                <a:gd name="connsiteY145" fmla="*/ 1085052 h 1509906"/>
                <a:gd name="connsiteX146" fmla="*/ 1034979 w 1034979"/>
                <a:gd name="connsiteY146" fmla="*/ 1079337 h 1509906"/>
                <a:gd name="connsiteX147" fmla="*/ 1033074 w 1034979"/>
                <a:gd name="connsiteY147" fmla="*/ 1060287 h 1509906"/>
                <a:gd name="connsiteX148" fmla="*/ 1027359 w 1034979"/>
                <a:gd name="connsiteY148" fmla="*/ 1056477 h 1509906"/>
                <a:gd name="connsiteX149" fmla="*/ 1012119 w 1034979"/>
                <a:gd name="connsiteY149" fmla="*/ 1054572 h 1509906"/>
                <a:gd name="connsiteX150" fmla="*/ 1006404 w 1034979"/>
                <a:gd name="connsiteY150" fmla="*/ 1052667 h 1509906"/>
                <a:gd name="connsiteX151" fmla="*/ 998784 w 1034979"/>
                <a:gd name="connsiteY151" fmla="*/ 1050762 h 1509906"/>
                <a:gd name="connsiteX152" fmla="*/ 987354 w 1034979"/>
                <a:gd name="connsiteY152" fmla="*/ 1043142 h 1509906"/>
                <a:gd name="connsiteX153" fmla="*/ 975924 w 1034979"/>
                <a:gd name="connsiteY153" fmla="*/ 1039332 h 1509906"/>
                <a:gd name="connsiteX154" fmla="*/ 970209 w 1034979"/>
                <a:gd name="connsiteY154" fmla="*/ 1037427 h 1509906"/>
                <a:gd name="connsiteX155" fmla="*/ 962589 w 1034979"/>
                <a:gd name="connsiteY155" fmla="*/ 1035522 h 1509906"/>
                <a:gd name="connsiteX156" fmla="*/ 956874 w 1034979"/>
                <a:gd name="connsiteY156" fmla="*/ 1033617 h 1509906"/>
                <a:gd name="connsiteX157" fmla="*/ 935919 w 1034979"/>
                <a:gd name="connsiteY157" fmla="*/ 1027902 h 1509906"/>
                <a:gd name="connsiteX158" fmla="*/ 930204 w 1034979"/>
                <a:gd name="connsiteY158" fmla="*/ 1025997 h 1509906"/>
                <a:gd name="connsiteX159" fmla="*/ 825429 w 1034979"/>
                <a:gd name="connsiteY159" fmla="*/ 1027902 h 1509906"/>
                <a:gd name="connsiteX160" fmla="*/ 819714 w 1034979"/>
                <a:gd name="connsiteY160" fmla="*/ 1029807 h 1509906"/>
                <a:gd name="connsiteX161" fmla="*/ 730179 w 1034979"/>
                <a:gd name="connsiteY161" fmla="*/ 1031712 h 1509906"/>
                <a:gd name="connsiteX162" fmla="*/ 716844 w 1034979"/>
                <a:gd name="connsiteY162" fmla="*/ 1035522 h 1509906"/>
                <a:gd name="connsiteX163" fmla="*/ 695889 w 1034979"/>
                <a:gd name="connsiteY163" fmla="*/ 1037427 h 1509906"/>
                <a:gd name="connsiteX164" fmla="*/ 669219 w 1034979"/>
                <a:gd name="connsiteY164" fmla="*/ 1039332 h 1509906"/>
                <a:gd name="connsiteX165" fmla="*/ 669219 w 1034979"/>
                <a:gd name="connsiteY165" fmla="*/ 1039332 h 1509906"/>
                <a:gd name="connsiteX166" fmla="*/ 646359 w 1034979"/>
                <a:gd name="connsiteY166" fmla="*/ 1043142 h 1509906"/>
                <a:gd name="connsiteX167" fmla="*/ 642549 w 1034979"/>
                <a:gd name="connsiteY167" fmla="*/ 1031712 h 1509906"/>
                <a:gd name="connsiteX168" fmla="*/ 640644 w 1034979"/>
                <a:gd name="connsiteY168" fmla="*/ 1025997 h 1509906"/>
                <a:gd name="connsiteX169" fmla="*/ 642549 w 1034979"/>
                <a:gd name="connsiteY169" fmla="*/ 1008852 h 1509906"/>
                <a:gd name="connsiteX170" fmla="*/ 644454 w 1034979"/>
                <a:gd name="connsiteY170" fmla="*/ 1003137 h 1509906"/>
                <a:gd name="connsiteX171" fmla="*/ 661599 w 1034979"/>
                <a:gd name="connsiteY171" fmla="*/ 993612 h 1509906"/>
                <a:gd name="connsiteX172" fmla="*/ 673029 w 1034979"/>
                <a:gd name="connsiteY172" fmla="*/ 985992 h 1509906"/>
                <a:gd name="connsiteX173" fmla="*/ 674934 w 1034979"/>
                <a:gd name="connsiteY173" fmla="*/ 980277 h 1509906"/>
                <a:gd name="connsiteX174" fmla="*/ 680649 w 1034979"/>
                <a:gd name="connsiteY174" fmla="*/ 978372 h 1509906"/>
                <a:gd name="connsiteX175" fmla="*/ 686364 w 1034979"/>
                <a:gd name="connsiteY175" fmla="*/ 974562 h 1509906"/>
                <a:gd name="connsiteX176" fmla="*/ 695889 w 1034979"/>
                <a:gd name="connsiteY176" fmla="*/ 965037 h 1509906"/>
                <a:gd name="connsiteX177" fmla="*/ 705414 w 1034979"/>
                <a:gd name="connsiteY177" fmla="*/ 953607 h 1509906"/>
                <a:gd name="connsiteX178" fmla="*/ 716844 w 1034979"/>
                <a:gd name="connsiteY178" fmla="*/ 945987 h 1509906"/>
                <a:gd name="connsiteX179" fmla="*/ 732084 w 1034979"/>
                <a:gd name="connsiteY179" fmla="*/ 932652 h 1509906"/>
                <a:gd name="connsiteX180" fmla="*/ 741609 w 1034979"/>
                <a:gd name="connsiteY180" fmla="*/ 921222 h 1509906"/>
                <a:gd name="connsiteX181" fmla="*/ 753039 w 1034979"/>
                <a:gd name="connsiteY181" fmla="*/ 911697 h 1509906"/>
                <a:gd name="connsiteX182" fmla="*/ 758754 w 1034979"/>
                <a:gd name="connsiteY182" fmla="*/ 900267 h 1509906"/>
                <a:gd name="connsiteX183" fmla="*/ 760659 w 1034979"/>
                <a:gd name="connsiteY183" fmla="*/ 894552 h 1509906"/>
                <a:gd name="connsiteX184" fmla="*/ 766374 w 1034979"/>
                <a:gd name="connsiteY184" fmla="*/ 883122 h 1509906"/>
                <a:gd name="connsiteX185" fmla="*/ 764469 w 1034979"/>
                <a:gd name="connsiteY185" fmla="*/ 867882 h 1509906"/>
                <a:gd name="connsiteX186" fmla="*/ 758754 w 1034979"/>
                <a:gd name="connsiteY186" fmla="*/ 865977 h 1509906"/>
                <a:gd name="connsiteX187" fmla="*/ 737799 w 1034979"/>
                <a:gd name="connsiteY187" fmla="*/ 867882 h 1509906"/>
                <a:gd name="connsiteX188" fmla="*/ 732084 w 1034979"/>
                <a:gd name="connsiteY188" fmla="*/ 871692 h 1509906"/>
                <a:gd name="connsiteX189" fmla="*/ 720654 w 1034979"/>
                <a:gd name="connsiteY189" fmla="*/ 875502 h 1509906"/>
                <a:gd name="connsiteX190" fmla="*/ 716844 w 1034979"/>
                <a:gd name="connsiteY190" fmla="*/ 881217 h 1509906"/>
                <a:gd name="connsiteX191" fmla="*/ 711129 w 1034979"/>
                <a:gd name="connsiteY191" fmla="*/ 883122 h 1509906"/>
                <a:gd name="connsiteX192" fmla="*/ 705414 w 1034979"/>
                <a:gd name="connsiteY192" fmla="*/ 886932 h 1509906"/>
                <a:gd name="connsiteX193" fmla="*/ 699699 w 1034979"/>
                <a:gd name="connsiteY193" fmla="*/ 892647 h 1509906"/>
                <a:gd name="connsiteX194" fmla="*/ 692079 w 1034979"/>
                <a:gd name="connsiteY194" fmla="*/ 896457 h 1509906"/>
                <a:gd name="connsiteX195" fmla="*/ 650169 w 1034979"/>
                <a:gd name="connsiteY195" fmla="*/ 925032 h 1509906"/>
                <a:gd name="connsiteX196" fmla="*/ 636834 w 1034979"/>
                <a:gd name="connsiteY196" fmla="*/ 936462 h 1509906"/>
                <a:gd name="connsiteX197" fmla="*/ 627309 w 1034979"/>
                <a:gd name="connsiteY197" fmla="*/ 953607 h 1509906"/>
                <a:gd name="connsiteX198" fmla="*/ 602544 w 1034979"/>
                <a:gd name="connsiteY198" fmla="*/ 959322 h 1509906"/>
                <a:gd name="connsiteX199" fmla="*/ 589209 w 1034979"/>
                <a:gd name="connsiteY199" fmla="*/ 963132 h 1509906"/>
                <a:gd name="connsiteX200" fmla="*/ 573969 w 1034979"/>
                <a:gd name="connsiteY200" fmla="*/ 961227 h 1509906"/>
                <a:gd name="connsiteX201" fmla="*/ 562539 w 1034979"/>
                <a:gd name="connsiteY201" fmla="*/ 957417 h 1509906"/>
                <a:gd name="connsiteX202" fmla="*/ 551109 w 1034979"/>
                <a:gd name="connsiteY202" fmla="*/ 953607 h 1509906"/>
                <a:gd name="connsiteX203" fmla="*/ 539679 w 1034979"/>
                <a:gd name="connsiteY203" fmla="*/ 949797 h 1509906"/>
                <a:gd name="connsiteX204" fmla="*/ 533964 w 1034979"/>
                <a:gd name="connsiteY204" fmla="*/ 947892 h 1509906"/>
                <a:gd name="connsiteX205" fmla="*/ 528249 w 1034979"/>
                <a:gd name="connsiteY205" fmla="*/ 944082 h 1509906"/>
                <a:gd name="connsiteX206" fmla="*/ 516819 w 1034979"/>
                <a:gd name="connsiteY206" fmla="*/ 938367 h 1509906"/>
                <a:gd name="connsiteX207" fmla="*/ 509199 w 1034979"/>
                <a:gd name="connsiteY207" fmla="*/ 926937 h 1509906"/>
                <a:gd name="connsiteX208" fmla="*/ 505389 w 1034979"/>
                <a:gd name="connsiteY208" fmla="*/ 905982 h 1509906"/>
                <a:gd name="connsiteX209" fmla="*/ 507294 w 1034979"/>
                <a:gd name="connsiteY209" fmla="*/ 841212 h 1509906"/>
                <a:gd name="connsiteX210" fmla="*/ 503484 w 1034979"/>
                <a:gd name="connsiteY210" fmla="*/ 351627 h 1509906"/>
                <a:gd name="connsiteX211" fmla="*/ 499674 w 1034979"/>
                <a:gd name="connsiteY211" fmla="*/ 60162 h 1509906"/>
                <a:gd name="connsiteX212" fmla="*/ 490149 w 1034979"/>
                <a:gd name="connsiteY212" fmla="*/ 33492 h 1509906"/>
                <a:gd name="connsiteX213" fmla="*/ 488244 w 1034979"/>
                <a:gd name="connsiteY213" fmla="*/ 27777 h 1509906"/>
                <a:gd name="connsiteX214" fmla="*/ 484434 w 1034979"/>
                <a:gd name="connsiteY214" fmla="*/ 22062 h 1509906"/>
                <a:gd name="connsiteX215" fmla="*/ 478719 w 1034979"/>
                <a:gd name="connsiteY215" fmla="*/ 10632 h 1509906"/>
                <a:gd name="connsiteX216" fmla="*/ 473004 w 1034979"/>
                <a:gd name="connsiteY216" fmla="*/ 6822 h 1509906"/>
                <a:gd name="connsiteX217" fmla="*/ 469194 w 1034979"/>
                <a:gd name="connsiteY217" fmla="*/ 1107 h 1509906"/>
                <a:gd name="connsiteX218" fmla="*/ 429189 w 1034979"/>
                <a:gd name="connsiteY218" fmla="*/ 4917 h 1509906"/>
                <a:gd name="connsiteX219" fmla="*/ 421569 w 1034979"/>
                <a:gd name="connsiteY219" fmla="*/ 16347 h 1509906"/>
                <a:gd name="connsiteX220" fmla="*/ 417759 w 1034979"/>
                <a:gd name="connsiteY220" fmla="*/ 22062 h 1509906"/>
                <a:gd name="connsiteX221" fmla="*/ 419664 w 1034979"/>
                <a:gd name="connsiteY221" fmla="*/ 54447 h 1509906"/>
                <a:gd name="connsiteX222" fmla="*/ 423474 w 1034979"/>
                <a:gd name="connsiteY222" fmla="*/ 65877 h 1509906"/>
                <a:gd name="connsiteX223" fmla="*/ 425379 w 1034979"/>
                <a:gd name="connsiteY223" fmla="*/ 71592 h 1509906"/>
                <a:gd name="connsiteX224" fmla="*/ 425379 w 1034979"/>
                <a:gd name="connsiteY224" fmla="*/ 77307 h 1509906"/>
                <a:gd name="connsiteX225" fmla="*/ 429189 w 1034979"/>
                <a:gd name="connsiteY225" fmla="*/ 231612 h 1509906"/>
                <a:gd name="connsiteX226" fmla="*/ 440619 w 1034979"/>
                <a:gd name="connsiteY226" fmla="*/ 414492 h 1509906"/>
                <a:gd name="connsiteX227" fmla="*/ 425379 w 1034979"/>
                <a:gd name="connsiteY227" fmla="*/ 711672 h 1509906"/>
                <a:gd name="connsiteX228" fmla="*/ 425173 w 1034979"/>
                <a:gd name="connsiteY228" fmla="*/ 765165 h 1509906"/>
                <a:gd name="connsiteX229" fmla="*/ 421363 w 1034979"/>
                <a:gd name="connsiteY229" fmla="*/ 844096 h 1509906"/>
                <a:gd name="connsiteX230" fmla="*/ 425379 w 1034979"/>
                <a:gd name="connsiteY230" fmla="*/ 894552 h 1509906"/>
                <a:gd name="connsiteX231" fmla="*/ 423474 w 1034979"/>
                <a:gd name="connsiteY231" fmla="*/ 921222 h 1509906"/>
                <a:gd name="connsiteX232" fmla="*/ 417759 w 1034979"/>
                <a:gd name="connsiteY232" fmla="*/ 923127 h 1509906"/>
                <a:gd name="connsiteX233" fmla="*/ 412044 w 1034979"/>
                <a:gd name="connsiteY233" fmla="*/ 926937 h 1509906"/>
                <a:gd name="connsiteX234" fmla="*/ 421569 w 1034979"/>
                <a:gd name="connsiteY23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88194 w 1034979"/>
                <a:gd name="connsiteY56" fmla="*/ 1138392 h 1509906"/>
                <a:gd name="connsiteX57" fmla="*/ 65334 w 1034979"/>
                <a:gd name="connsiteY57" fmla="*/ 1146012 h 1509906"/>
                <a:gd name="connsiteX58" fmla="*/ 27234 w 1034979"/>
                <a:gd name="connsiteY58" fmla="*/ 1147917 h 1509906"/>
                <a:gd name="connsiteX59" fmla="*/ 15804 w 1034979"/>
                <a:gd name="connsiteY59" fmla="*/ 1153632 h 1509906"/>
                <a:gd name="connsiteX60" fmla="*/ 6279 w 1034979"/>
                <a:gd name="connsiteY60" fmla="*/ 1163157 h 1509906"/>
                <a:gd name="connsiteX61" fmla="*/ 4374 w 1034979"/>
                <a:gd name="connsiteY61" fmla="*/ 1168872 h 1509906"/>
                <a:gd name="connsiteX62" fmla="*/ 564 w 1034979"/>
                <a:gd name="connsiteY62" fmla="*/ 1174587 h 1509906"/>
                <a:gd name="connsiteX63" fmla="*/ 6279 w 1034979"/>
                <a:gd name="connsiteY63" fmla="*/ 1206972 h 1509906"/>
                <a:gd name="connsiteX64" fmla="*/ 11994 w 1034979"/>
                <a:gd name="connsiteY64" fmla="*/ 1210782 h 1509906"/>
                <a:gd name="connsiteX65" fmla="*/ 17709 w 1034979"/>
                <a:gd name="connsiteY65" fmla="*/ 1212687 h 1509906"/>
                <a:gd name="connsiteX66" fmla="*/ 145344 w 1034979"/>
                <a:gd name="connsiteY66" fmla="*/ 1210782 h 1509906"/>
                <a:gd name="connsiteX67" fmla="*/ 152964 w 1034979"/>
                <a:gd name="connsiteY67" fmla="*/ 1208877 h 1509906"/>
                <a:gd name="connsiteX68" fmla="*/ 303459 w 1034979"/>
                <a:gd name="connsiteY68" fmla="*/ 1203162 h 1509906"/>
                <a:gd name="connsiteX69" fmla="*/ 318699 w 1034979"/>
                <a:gd name="connsiteY69" fmla="*/ 1210782 h 1509906"/>
                <a:gd name="connsiteX70" fmla="*/ 330129 w 1034979"/>
                <a:gd name="connsiteY70" fmla="*/ 1216497 h 1509906"/>
                <a:gd name="connsiteX71" fmla="*/ 333939 w 1034979"/>
                <a:gd name="connsiteY71" fmla="*/ 1222212 h 1509906"/>
                <a:gd name="connsiteX72" fmla="*/ 339654 w 1034979"/>
                <a:gd name="connsiteY72" fmla="*/ 1224117 h 1509906"/>
                <a:gd name="connsiteX73" fmla="*/ 351084 w 1034979"/>
                <a:gd name="connsiteY73" fmla="*/ 1231737 h 1509906"/>
                <a:gd name="connsiteX74" fmla="*/ 356799 w 1034979"/>
                <a:gd name="connsiteY74" fmla="*/ 1235547 h 1509906"/>
                <a:gd name="connsiteX75" fmla="*/ 360609 w 1034979"/>
                <a:gd name="connsiteY75" fmla="*/ 1241262 h 1509906"/>
                <a:gd name="connsiteX76" fmla="*/ 366324 w 1034979"/>
                <a:gd name="connsiteY76" fmla="*/ 1252692 h 1509906"/>
                <a:gd name="connsiteX77" fmla="*/ 362514 w 1034979"/>
                <a:gd name="connsiteY77" fmla="*/ 1279362 h 1509906"/>
                <a:gd name="connsiteX78" fmla="*/ 358704 w 1034979"/>
                <a:gd name="connsiteY78" fmla="*/ 1285077 h 1509906"/>
                <a:gd name="connsiteX79" fmla="*/ 356799 w 1034979"/>
                <a:gd name="connsiteY79" fmla="*/ 1290792 h 1509906"/>
                <a:gd name="connsiteX80" fmla="*/ 352989 w 1034979"/>
                <a:gd name="connsiteY80" fmla="*/ 1296507 h 1509906"/>
                <a:gd name="connsiteX81" fmla="*/ 351084 w 1034979"/>
                <a:gd name="connsiteY81" fmla="*/ 1302222 h 1509906"/>
                <a:gd name="connsiteX82" fmla="*/ 347274 w 1034979"/>
                <a:gd name="connsiteY82" fmla="*/ 1307937 h 1509906"/>
                <a:gd name="connsiteX83" fmla="*/ 330129 w 1034979"/>
                <a:gd name="connsiteY83" fmla="*/ 1374612 h 1509906"/>
                <a:gd name="connsiteX84" fmla="*/ 328224 w 1034979"/>
                <a:gd name="connsiteY84" fmla="*/ 1426047 h 1509906"/>
                <a:gd name="connsiteX85" fmla="*/ 330129 w 1034979"/>
                <a:gd name="connsiteY85" fmla="*/ 1450812 h 1509906"/>
                <a:gd name="connsiteX86" fmla="*/ 332034 w 1034979"/>
                <a:gd name="connsiteY86" fmla="*/ 1456527 h 1509906"/>
                <a:gd name="connsiteX87" fmla="*/ 335844 w 1034979"/>
                <a:gd name="connsiteY87" fmla="*/ 1460337 h 1509906"/>
                <a:gd name="connsiteX88" fmla="*/ 364419 w 1034979"/>
                <a:gd name="connsiteY88" fmla="*/ 1506057 h 1509906"/>
                <a:gd name="connsiteX89" fmla="*/ 387279 w 1034979"/>
                <a:gd name="connsiteY89" fmla="*/ 1507962 h 1509906"/>
                <a:gd name="connsiteX90" fmla="*/ 392994 w 1034979"/>
                <a:gd name="connsiteY90" fmla="*/ 1502247 h 1509906"/>
                <a:gd name="connsiteX91" fmla="*/ 394899 w 1034979"/>
                <a:gd name="connsiteY91" fmla="*/ 1490817 h 1509906"/>
                <a:gd name="connsiteX92" fmla="*/ 396804 w 1034979"/>
                <a:gd name="connsiteY92" fmla="*/ 1485102 h 1509906"/>
                <a:gd name="connsiteX93" fmla="*/ 398709 w 1034979"/>
                <a:gd name="connsiteY93" fmla="*/ 1467957 h 1509906"/>
                <a:gd name="connsiteX94" fmla="*/ 400614 w 1034979"/>
                <a:gd name="connsiteY94" fmla="*/ 1454622 h 1509906"/>
                <a:gd name="connsiteX95" fmla="*/ 404424 w 1034979"/>
                <a:gd name="connsiteY95" fmla="*/ 1397472 h 1509906"/>
                <a:gd name="connsiteX96" fmla="*/ 410139 w 1034979"/>
                <a:gd name="connsiteY96" fmla="*/ 1386042 h 1509906"/>
                <a:gd name="connsiteX97" fmla="*/ 413949 w 1034979"/>
                <a:gd name="connsiteY97" fmla="*/ 1372707 h 1509906"/>
                <a:gd name="connsiteX98" fmla="*/ 415854 w 1034979"/>
                <a:gd name="connsiteY98" fmla="*/ 1366992 h 1509906"/>
                <a:gd name="connsiteX99" fmla="*/ 417759 w 1034979"/>
                <a:gd name="connsiteY99" fmla="*/ 1353657 h 1509906"/>
                <a:gd name="connsiteX100" fmla="*/ 421569 w 1034979"/>
                <a:gd name="connsiteY100" fmla="*/ 1342227 h 1509906"/>
                <a:gd name="connsiteX101" fmla="*/ 427284 w 1034979"/>
                <a:gd name="connsiteY101" fmla="*/ 1328892 h 1509906"/>
                <a:gd name="connsiteX102" fmla="*/ 436809 w 1034979"/>
                <a:gd name="connsiteY102" fmla="*/ 1317462 h 1509906"/>
                <a:gd name="connsiteX103" fmla="*/ 450144 w 1034979"/>
                <a:gd name="connsiteY103" fmla="*/ 1302222 h 1509906"/>
                <a:gd name="connsiteX104" fmla="*/ 457764 w 1034979"/>
                <a:gd name="connsiteY104" fmla="*/ 1290792 h 1509906"/>
                <a:gd name="connsiteX105" fmla="*/ 461574 w 1034979"/>
                <a:gd name="connsiteY105" fmla="*/ 1279362 h 1509906"/>
                <a:gd name="connsiteX106" fmla="*/ 465384 w 1034979"/>
                <a:gd name="connsiteY106" fmla="*/ 1264122 h 1509906"/>
                <a:gd name="connsiteX107" fmla="*/ 467289 w 1034979"/>
                <a:gd name="connsiteY107" fmla="*/ 1258407 h 1509906"/>
                <a:gd name="connsiteX108" fmla="*/ 535869 w 1034979"/>
                <a:gd name="connsiteY108" fmla="*/ 1243167 h 1509906"/>
                <a:gd name="connsiteX109" fmla="*/ 541584 w 1034979"/>
                <a:gd name="connsiteY109" fmla="*/ 1241262 h 1509906"/>
                <a:gd name="connsiteX110" fmla="*/ 547299 w 1034979"/>
                <a:gd name="connsiteY110" fmla="*/ 1239357 h 1509906"/>
                <a:gd name="connsiteX111" fmla="*/ 554919 w 1034979"/>
                <a:gd name="connsiteY111" fmla="*/ 1237452 h 1509906"/>
                <a:gd name="connsiteX112" fmla="*/ 573969 w 1034979"/>
                <a:gd name="connsiteY112" fmla="*/ 1229832 h 1509906"/>
                <a:gd name="connsiteX113" fmla="*/ 585399 w 1034979"/>
                <a:gd name="connsiteY113" fmla="*/ 1226022 h 1509906"/>
                <a:gd name="connsiteX114" fmla="*/ 720654 w 1034979"/>
                <a:gd name="connsiteY114" fmla="*/ 1309842 h 1509906"/>
                <a:gd name="connsiteX115" fmla="*/ 733989 w 1034979"/>
                <a:gd name="connsiteY115" fmla="*/ 1319367 h 1509906"/>
                <a:gd name="connsiteX116" fmla="*/ 743514 w 1034979"/>
                <a:gd name="connsiteY116" fmla="*/ 1321272 h 1509906"/>
                <a:gd name="connsiteX117" fmla="*/ 749229 w 1034979"/>
                <a:gd name="connsiteY117" fmla="*/ 1323177 h 1509906"/>
                <a:gd name="connsiteX118" fmla="*/ 762564 w 1034979"/>
                <a:gd name="connsiteY118" fmla="*/ 1328892 h 1509906"/>
                <a:gd name="connsiteX119" fmla="*/ 777804 w 1034979"/>
                <a:gd name="connsiteY119" fmla="*/ 1326987 h 1509906"/>
                <a:gd name="connsiteX120" fmla="*/ 789234 w 1034979"/>
                <a:gd name="connsiteY120" fmla="*/ 1321272 h 1509906"/>
                <a:gd name="connsiteX121" fmla="*/ 794949 w 1034979"/>
                <a:gd name="connsiteY121" fmla="*/ 1319367 h 1509906"/>
                <a:gd name="connsiteX122" fmla="*/ 802569 w 1034979"/>
                <a:gd name="connsiteY122" fmla="*/ 1302222 h 1509906"/>
                <a:gd name="connsiteX123" fmla="*/ 800664 w 1034979"/>
                <a:gd name="connsiteY123" fmla="*/ 1277457 h 1509906"/>
                <a:gd name="connsiteX124" fmla="*/ 798759 w 1034979"/>
                <a:gd name="connsiteY124" fmla="*/ 1271742 h 1509906"/>
                <a:gd name="connsiteX125" fmla="*/ 796854 w 1034979"/>
                <a:gd name="connsiteY125" fmla="*/ 1264122 h 1509906"/>
                <a:gd name="connsiteX126" fmla="*/ 783519 w 1034979"/>
                <a:gd name="connsiteY126" fmla="*/ 1246977 h 1509906"/>
                <a:gd name="connsiteX127" fmla="*/ 773994 w 1034979"/>
                <a:gd name="connsiteY127" fmla="*/ 1241262 h 1509906"/>
                <a:gd name="connsiteX128" fmla="*/ 648264 w 1034979"/>
                <a:gd name="connsiteY128" fmla="*/ 1149822 h 1509906"/>
                <a:gd name="connsiteX129" fmla="*/ 644454 w 1034979"/>
                <a:gd name="connsiteY129" fmla="*/ 1132677 h 1509906"/>
                <a:gd name="connsiteX130" fmla="*/ 646359 w 1034979"/>
                <a:gd name="connsiteY130" fmla="*/ 1125057 h 1509906"/>
                <a:gd name="connsiteX131" fmla="*/ 650169 w 1034979"/>
                <a:gd name="connsiteY131" fmla="*/ 1107912 h 1509906"/>
                <a:gd name="connsiteX132" fmla="*/ 653979 w 1034979"/>
                <a:gd name="connsiteY132" fmla="*/ 1102197 h 1509906"/>
                <a:gd name="connsiteX133" fmla="*/ 655884 w 1034979"/>
                <a:gd name="connsiteY133" fmla="*/ 1096482 h 1509906"/>
                <a:gd name="connsiteX134" fmla="*/ 661599 w 1034979"/>
                <a:gd name="connsiteY134" fmla="*/ 1094577 h 1509906"/>
                <a:gd name="connsiteX135" fmla="*/ 671124 w 1034979"/>
                <a:gd name="connsiteY135" fmla="*/ 1083147 h 1509906"/>
                <a:gd name="connsiteX136" fmla="*/ 724464 w 1034979"/>
                <a:gd name="connsiteY136" fmla="*/ 1075527 h 1509906"/>
                <a:gd name="connsiteX137" fmla="*/ 842574 w 1034979"/>
                <a:gd name="connsiteY137" fmla="*/ 1077432 h 1509906"/>
                <a:gd name="connsiteX138" fmla="*/ 871149 w 1034979"/>
                <a:gd name="connsiteY138" fmla="*/ 1079337 h 1509906"/>
                <a:gd name="connsiteX139" fmla="*/ 899724 w 1034979"/>
                <a:gd name="connsiteY139" fmla="*/ 1085052 h 1509906"/>
                <a:gd name="connsiteX140" fmla="*/ 922584 w 1034979"/>
                <a:gd name="connsiteY140" fmla="*/ 1088862 h 1509906"/>
                <a:gd name="connsiteX141" fmla="*/ 951159 w 1034979"/>
                <a:gd name="connsiteY141" fmla="*/ 1094577 h 1509906"/>
                <a:gd name="connsiteX142" fmla="*/ 956874 w 1034979"/>
                <a:gd name="connsiteY142" fmla="*/ 1094577 h 1509906"/>
                <a:gd name="connsiteX143" fmla="*/ 1002594 w 1034979"/>
                <a:gd name="connsiteY143" fmla="*/ 1092672 h 1509906"/>
                <a:gd name="connsiteX144" fmla="*/ 1031169 w 1034979"/>
                <a:gd name="connsiteY144" fmla="*/ 1085052 h 1509906"/>
                <a:gd name="connsiteX145" fmla="*/ 1034979 w 1034979"/>
                <a:gd name="connsiteY145" fmla="*/ 1079337 h 1509906"/>
                <a:gd name="connsiteX146" fmla="*/ 1033074 w 1034979"/>
                <a:gd name="connsiteY146" fmla="*/ 1060287 h 1509906"/>
                <a:gd name="connsiteX147" fmla="*/ 1027359 w 1034979"/>
                <a:gd name="connsiteY147" fmla="*/ 1056477 h 1509906"/>
                <a:gd name="connsiteX148" fmla="*/ 1012119 w 1034979"/>
                <a:gd name="connsiteY148" fmla="*/ 1054572 h 1509906"/>
                <a:gd name="connsiteX149" fmla="*/ 1006404 w 1034979"/>
                <a:gd name="connsiteY149" fmla="*/ 1052667 h 1509906"/>
                <a:gd name="connsiteX150" fmla="*/ 998784 w 1034979"/>
                <a:gd name="connsiteY150" fmla="*/ 1050762 h 1509906"/>
                <a:gd name="connsiteX151" fmla="*/ 987354 w 1034979"/>
                <a:gd name="connsiteY151" fmla="*/ 1043142 h 1509906"/>
                <a:gd name="connsiteX152" fmla="*/ 975924 w 1034979"/>
                <a:gd name="connsiteY152" fmla="*/ 1039332 h 1509906"/>
                <a:gd name="connsiteX153" fmla="*/ 970209 w 1034979"/>
                <a:gd name="connsiteY153" fmla="*/ 1037427 h 1509906"/>
                <a:gd name="connsiteX154" fmla="*/ 962589 w 1034979"/>
                <a:gd name="connsiteY154" fmla="*/ 1035522 h 1509906"/>
                <a:gd name="connsiteX155" fmla="*/ 956874 w 1034979"/>
                <a:gd name="connsiteY155" fmla="*/ 1033617 h 1509906"/>
                <a:gd name="connsiteX156" fmla="*/ 935919 w 1034979"/>
                <a:gd name="connsiteY156" fmla="*/ 1027902 h 1509906"/>
                <a:gd name="connsiteX157" fmla="*/ 930204 w 1034979"/>
                <a:gd name="connsiteY157" fmla="*/ 1025997 h 1509906"/>
                <a:gd name="connsiteX158" fmla="*/ 825429 w 1034979"/>
                <a:gd name="connsiteY158" fmla="*/ 1027902 h 1509906"/>
                <a:gd name="connsiteX159" fmla="*/ 819714 w 1034979"/>
                <a:gd name="connsiteY159" fmla="*/ 1029807 h 1509906"/>
                <a:gd name="connsiteX160" fmla="*/ 730179 w 1034979"/>
                <a:gd name="connsiteY160" fmla="*/ 1031712 h 1509906"/>
                <a:gd name="connsiteX161" fmla="*/ 716844 w 1034979"/>
                <a:gd name="connsiteY161" fmla="*/ 1035522 h 1509906"/>
                <a:gd name="connsiteX162" fmla="*/ 695889 w 1034979"/>
                <a:gd name="connsiteY162" fmla="*/ 1037427 h 1509906"/>
                <a:gd name="connsiteX163" fmla="*/ 669219 w 1034979"/>
                <a:gd name="connsiteY163" fmla="*/ 1039332 h 1509906"/>
                <a:gd name="connsiteX164" fmla="*/ 669219 w 1034979"/>
                <a:gd name="connsiteY164" fmla="*/ 1039332 h 1509906"/>
                <a:gd name="connsiteX165" fmla="*/ 646359 w 1034979"/>
                <a:gd name="connsiteY165" fmla="*/ 1043142 h 1509906"/>
                <a:gd name="connsiteX166" fmla="*/ 642549 w 1034979"/>
                <a:gd name="connsiteY166" fmla="*/ 1031712 h 1509906"/>
                <a:gd name="connsiteX167" fmla="*/ 640644 w 1034979"/>
                <a:gd name="connsiteY167" fmla="*/ 1025997 h 1509906"/>
                <a:gd name="connsiteX168" fmla="*/ 642549 w 1034979"/>
                <a:gd name="connsiteY168" fmla="*/ 1008852 h 1509906"/>
                <a:gd name="connsiteX169" fmla="*/ 644454 w 1034979"/>
                <a:gd name="connsiteY169" fmla="*/ 1003137 h 1509906"/>
                <a:gd name="connsiteX170" fmla="*/ 661599 w 1034979"/>
                <a:gd name="connsiteY170" fmla="*/ 993612 h 1509906"/>
                <a:gd name="connsiteX171" fmla="*/ 673029 w 1034979"/>
                <a:gd name="connsiteY171" fmla="*/ 985992 h 1509906"/>
                <a:gd name="connsiteX172" fmla="*/ 674934 w 1034979"/>
                <a:gd name="connsiteY172" fmla="*/ 980277 h 1509906"/>
                <a:gd name="connsiteX173" fmla="*/ 680649 w 1034979"/>
                <a:gd name="connsiteY173" fmla="*/ 978372 h 1509906"/>
                <a:gd name="connsiteX174" fmla="*/ 686364 w 1034979"/>
                <a:gd name="connsiteY174" fmla="*/ 974562 h 1509906"/>
                <a:gd name="connsiteX175" fmla="*/ 695889 w 1034979"/>
                <a:gd name="connsiteY175" fmla="*/ 965037 h 1509906"/>
                <a:gd name="connsiteX176" fmla="*/ 705414 w 1034979"/>
                <a:gd name="connsiteY176" fmla="*/ 953607 h 1509906"/>
                <a:gd name="connsiteX177" fmla="*/ 716844 w 1034979"/>
                <a:gd name="connsiteY177" fmla="*/ 945987 h 1509906"/>
                <a:gd name="connsiteX178" fmla="*/ 732084 w 1034979"/>
                <a:gd name="connsiteY178" fmla="*/ 932652 h 1509906"/>
                <a:gd name="connsiteX179" fmla="*/ 741609 w 1034979"/>
                <a:gd name="connsiteY179" fmla="*/ 921222 h 1509906"/>
                <a:gd name="connsiteX180" fmla="*/ 753039 w 1034979"/>
                <a:gd name="connsiteY180" fmla="*/ 911697 h 1509906"/>
                <a:gd name="connsiteX181" fmla="*/ 758754 w 1034979"/>
                <a:gd name="connsiteY181" fmla="*/ 900267 h 1509906"/>
                <a:gd name="connsiteX182" fmla="*/ 760659 w 1034979"/>
                <a:gd name="connsiteY182" fmla="*/ 894552 h 1509906"/>
                <a:gd name="connsiteX183" fmla="*/ 766374 w 1034979"/>
                <a:gd name="connsiteY183" fmla="*/ 883122 h 1509906"/>
                <a:gd name="connsiteX184" fmla="*/ 764469 w 1034979"/>
                <a:gd name="connsiteY184" fmla="*/ 867882 h 1509906"/>
                <a:gd name="connsiteX185" fmla="*/ 758754 w 1034979"/>
                <a:gd name="connsiteY185" fmla="*/ 865977 h 1509906"/>
                <a:gd name="connsiteX186" fmla="*/ 737799 w 1034979"/>
                <a:gd name="connsiteY186" fmla="*/ 867882 h 1509906"/>
                <a:gd name="connsiteX187" fmla="*/ 732084 w 1034979"/>
                <a:gd name="connsiteY187" fmla="*/ 871692 h 1509906"/>
                <a:gd name="connsiteX188" fmla="*/ 720654 w 1034979"/>
                <a:gd name="connsiteY188" fmla="*/ 875502 h 1509906"/>
                <a:gd name="connsiteX189" fmla="*/ 716844 w 1034979"/>
                <a:gd name="connsiteY189" fmla="*/ 881217 h 1509906"/>
                <a:gd name="connsiteX190" fmla="*/ 711129 w 1034979"/>
                <a:gd name="connsiteY190" fmla="*/ 883122 h 1509906"/>
                <a:gd name="connsiteX191" fmla="*/ 705414 w 1034979"/>
                <a:gd name="connsiteY191" fmla="*/ 886932 h 1509906"/>
                <a:gd name="connsiteX192" fmla="*/ 699699 w 1034979"/>
                <a:gd name="connsiteY192" fmla="*/ 892647 h 1509906"/>
                <a:gd name="connsiteX193" fmla="*/ 692079 w 1034979"/>
                <a:gd name="connsiteY193" fmla="*/ 896457 h 1509906"/>
                <a:gd name="connsiteX194" fmla="*/ 650169 w 1034979"/>
                <a:gd name="connsiteY194" fmla="*/ 925032 h 1509906"/>
                <a:gd name="connsiteX195" fmla="*/ 636834 w 1034979"/>
                <a:gd name="connsiteY195" fmla="*/ 936462 h 1509906"/>
                <a:gd name="connsiteX196" fmla="*/ 627309 w 1034979"/>
                <a:gd name="connsiteY196" fmla="*/ 953607 h 1509906"/>
                <a:gd name="connsiteX197" fmla="*/ 602544 w 1034979"/>
                <a:gd name="connsiteY197" fmla="*/ 959322 h 1509906"/>
                <a:gd name="connsiteX198" fmla="*/ 589209 w 1034979"/>
                <a:gd name="connsiteY198" fmla="*/ 963132 h 1509906"/>
                <a:gd name="connsiteX199" fmla="*/ 573969 w 1034979"/>
                <a:gd name="connsiteY199" fmla="*/ 961227 h 1509906"/>
                <a:gd name="connsiteX200" fmla="*/ 562539 w 1034979"/>
                <a:gd name="connsiteY200" fmla="*/ 957417 h 1509906"/>
                <a:gd name="connsiteX201" fmla="*/ 551109 w 1034979"/>
                <a:gd name="connsiteY201" fmla="*/ 953607 h 1509906"/>
                <a:gd name="connsiteX202" fmla="*/ 539679 w 1034979"/>
                <a:gd name="connsiteY202" fmla="*/ 949797 h 1509906"/>
                <a:gd name="connsiteX203" fmla="*/ 533964 w 1034979"/>
                <a:gd name="connsiteY203" fmla="*/ 947892 h 1509906"/>
                <a:gd name="connsiteX204" fmla="*/ 528249 w 1034979"/>
                <a:gd name="connsiteY204" fmla="*/ 944082 h 1509906"/>
                <a:gd name="connsiteX205" fmla="*/ 516819 w 1034979"/>
                <a:gd name="connsiteY205" fmla="*/ 938367 h 1509906"/>
                <a:gd name="connsiteX206" fmla="*/ 509199 w 1034979"/>
                <a:gd name="connsiteY206" fmla="*/ 926937 h 1509906"/>
                <a:gd name="connsiteX207" fmla="*/ 505389 w 1034979"/>
                <a:gd name="connsiteY207" fmla="*/ 905982 h 1509906"/>
                <a:gd name="connsiteX208" fmla="*/ 507294 w 1034979"/>
                <a:gd name="connsiteY208" fmla="*/ 841212 h 1509906"/>
                <a:gd name="connsiteX209" fmla="*/ 503484 w 1034979"/>
                <a:gd name="connsiteY209" fmla="*/ 351627 h 1509906"/>
                <a:gd name="connsiteX210" fmla="*/ 499674 w 1034979"/>
                <a:gd name="connsiteY210" fmla="*/ 60162 h 1509906"/>
                <a:gd name="connsiteX211" fmla="*/ 490149 w 1034979"/>
                <a:gd name="connsiteY211" fmla="*/ 33492 h 1509906"/>
                <a:gd name="connsiteX212" fmla="*/ 488244 w 1034979"/>
                <a:gd name="connsiteY212" fmla="*/ 27777 h 1509906"/>
                <a:gd name="connsiteX213" fmla="*/ 484434 w 1034979"/>
                <a:gd name="connsiteY213" fmla="*/ 22062 h 1509906"/>
                <a:gd name="connsiteX214" fmla="*/ 478719 w 1034979"/>
                <a:gd name="connsiteY214" fmla="*/ 10632 h 1509906"/>
                <a:gd name="connsiteX215" fmla="*/ 473004 w 1034979"/>
                <a:gd name="connsiteY215" fmla="*/ 6822 h 1509906"/>
                <a:gd name="connsiteX216" fmla="*/ 469194 w 1034979"/>
                <a:gd name="connsiteY216" fmla="*/ 1107 h 1509906"/>
                <a:gd name="connsiteX217" fmla="*/ 429189 w 1034979"/>
                <a:gd name="connsiteY217" fmla="*/ 4917 h 1509906"/>
                <a:gd name="connsiteX218" fmla="*/ 421569 w 1034979"/>
                <a:gd name="connsiteY218" fmla="*/ 16347 h 1509906"/>
                <a:gd name="connsiteX219" fmla="*/ 417759 w 1034979"/>
                <a:gd name="connsiteY219" fmla="*/ 22062 h 1509906"/>
                <a:gd name="connsiteX220" fmla="*/ 419664 w 1034979"/>
                <a:gd name="connsiteY220" fmla="*/ 54447 h 1509906"/>
                <a:gd name="connsiteX221" fmla="*/ 423474 w 1034979"/>
                <a:gd name="connsiteY221" fmla="*/ 65877 h 1509906"/>
                <a:gd name="connsiteX222" fmla="*/ 425379 w 1034979"/>
                <a:gd name="connsiteY222" fmla="*/ 71592 h 1509906"/>
                <a:gd name="connsiteX223" fmla="*/ 425379 w 1034979"/>
                <a:gd name="connsiteY223" fmla="*/ 77307 h 1509906"/>
                <a:gd name="connsiteX224" fmla="*/ 429189 w 1034979"/>
                <a:gd name="connsiteY224" fmla="*/ 231612 h 1509906"/>
                <a:gd name="connsiteX225" fmla="*/ 440619 w 1034979"/>
                <a:gd name="connsiteY225" fmla="*/ 414492 h 1509906"/>
                <a:gd name="connsiteX226" fmla="*/ 425379 w 1034979"/>
                <a:gd name="connsiteY226" fmla="*/ 711672 h 1509906"/>
                <a:gd name="connsiteX227" fmla="*/ 425173 w 1034979"/>
                <a:gd name="connsiteY227" fmla="*/ 765165 h 1509906"/>
                <a:gd name="connsiteX228" fmla="*/ 421363 w 1034979"/>
                <a:gd name="connsiteY228" fmla="*/ 844096 h 1509906"/>
                <a:gd name="connsiteX229" fmla="*/ 425379 w 1034979"/>
                <a:gd name="connsiteY229" fmla="*/ 894552 h 1509906"/>
                <a:gd name="connsiteX230" fmla="*/ 423474 w 1034979"/>
                <a:gd name="connsiteY230" fmla="*/ 921222 h 1509906"/>
                <a:gd name="connsiteX231" fmla="*/ 417759 w 1034979"/>
                <a:gd name="connsiteY231" fmla="*/ 923127 h 1509906"/>
                <a:gd name="connsiteX232" fmla="*/ 412044 w 1034979"/>
                <a:gd name="connsiteY232" fmla="*/ 926937 h 1509906"/>
                <a:gd name="connsiteX233" fmla="*/ 421569 w 1034979"/>
                <a:gd name="connsiteY233"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65334 w 1034979"/>
                <a:gd name="connsiteY56" fmla="*/ 1146012 h 1509906"/>
                <a:gd name="connsiteX57" fmla="*/ 27234 w 1034979"/>
                <a:gd name="connsiteY57" fmla="*/ 1147917 h 1509906"/>
                <a:gd name="connsiteX58" fmla="*/ 15804 w 1034979"/>
                <a:gd name="connsiteY58" fmla="*/ 1153632 h 1509906"/>
                <a:gd name="connsiteX59" fmla="*/ 6279 w 1034979"/>
                <a:gd name="connsiteY59" fmla="*/ 1163157 h 1509906"/>
                <a:gd name="connsiteX60" fmla="*/ 4374 w 1034979"/>
                <a:gd name="connsiteY60" fmla="*/ 1168872 h 1509906"/>
                <a:gd name="connsiteX61" fmla="*/ 564 w 1034979"/>
                <a:gd name="connsiteY61" fmla="*/ 1174587 h 1509906"/>
                <a:gd name="connsiteX62" fmla="*/ 6279 w 1034979"/>
                <a:gd name="connsiteY62" fmla="*/ 1206972 h 1509906"/>
                <a:gd name="connsiteX63" fmla="*/ 11994 w 1034979"/>
                <a:gd name="connsiteY63" fmla="*/ 1210782 h 1509906"/>
                <a:gd name="connsiteX64" fmla="*/ 17709 w 1034979"/>
                <a:gd name="connsiteY64" fmla="*/ 1212687 h 1509906"/>
                <a:gd name="connsiteX65" fmla="*/ 145344 w 1034979"/>
                <a:gd name="connsiteY65" fmla="*/ 1210782 h 1509906"/>
                <a:gd name="connsiteX66" fmla="*/ 152964 w 1034979"/>
                <a:gd name="connsiteY66" fmla="*/ 1208877 h 1509906"/>
                <a:gd name="connsiteX67" fmla="*/ 303459 w 1034979"/>
                <a:gd name="connsiteY67" fmla="*/ 1203162 h 1509906"/>
                <a:gd name="connsiteX68" fmla="*/ 318699 w 1034979"/>
                <a:gd name="connsiteY68" fmla="*/ 1210782 h 1509906"/>
                <a:gd name="connsiteX69" fmla="*/ 330129 w 1034979"/>
                <a:gd name="connsiteY69" fmla="*/ 1216497 h 1509906"/>
                <a:gd name="connsiteX70" fmla="*/ 333939 w 1034979"/>
                <a:gd name="connsiteY70" fmla="*/ 1222212 h 1509906"/>
                <a:gd name="connsiteX71" fmla="*/ 339654 w 1034979"/>
                <a:gd name="connsiteY71" fmla="*/ 1224117 h 1509906"/>
                <a:gd name="connsiteX72" fmla="*/ 351084 w 1034979"/>
                <a:gd name="connsiteY72" fmla="*/ 1231737 h 1509906"/>
                <a:gd name="connsiteX73" fmla="*/ 356799 w 1034979"/>
                <a:gd name="connsiteY73" fmla="*/ 1235547 h 1509906"/>
                <a:gd name="connsiteX74" fmla="*/ 360609 w 1034979"/>
                <a:gd name="connsiteY74" fmla="*/ 1241262 h 1509906"/>
                <a:gd name="connsiteX75" fmla="*/ 366324 w 1034979"/>
                <a:gd name="connsiteY75" fmla="*/ 1252692 h 1509906"/>
                <a:gd name="connsiteX76" fmla="*/ 362514 w 1034979"/>
                <a:gd name="connsiteY76" fmla="*/ 1279362 h 1509906"/>
                <a:gd name="connsiteX77" fmla="*/ 358704 w 1034979"/>
                <a:gd name="connsiteY77" fmla="*/ 1285077 h 1509906"/>
                <a:gd name="connsiteX78" fmla="*/ 356799 w 1034979"/>
                <a:gd name="connsiteY78" fmla="*/ 1290792 h 1509906"/>
                <a:gd name="connsiteX79" fmla="*/ 352989 w 1034979"/>
                <a:gd name="connsiteY79" fmla="*/ 1296507 h 1509906"/>
                <a:gd name="connsiteX80" fmla="*/ 351084 w 1034979"/>
                <a:gd name="connsiteY80" fmla="*/ 1302222 h 1509906"/>
                <a:gd name="connsiteX81" fmla="*/ 347274 w 1034979"/>
                <a:gd name="connsiteY81" fmla="*/ 1307937 h 1509906"/>
                <a:gd name="connsiteX82" fmla="*/ 330129 w 1034979"/>
                <a:gd name="connsiteY82" fmla="*/ 1374612 h 1509906"/>
                <a:gd name="connsiteX83" fmla="*/ 328224 w 1034979"/>
                <a:gd name="connsiteY83" fmla="*/ 1426047 h 1509906"/>
                <a:gd name="connsiteX84" fmla="*/ 330129 w 1034979"/>
                <a:gd name="connsiteY84" fmla="*/ 1450812 h 1509906"/>
                <a:gd name="connsiteX85" fmla="*/ 332034 w 1034979"/>
                <a:gd name="connsiteY85" fmla="*/ 1456527 h 1509906"/>
                <a:gd name="connsiteX86" fmla="*/ 335844 w 1034979"/>
                <a:gd name="connsiteY86" fmla="*/ 1460337 h 1509906"/>
                <a:gd name="connsiteX87" fmla="*/ 364419 w 1034979"/>
                <a:gd name="connsiteY87" fmla="*/ 1506057 h 1509906"/>
                <a:gd name="connsiteX88" fmla="*/ 387279 w 1034979"/>
                <a:gd name="connsiteY88" fmla="*/ 1507962 h 1509906"/>
                <a:gd name="connsiteX89" fmla="*/ 392994 w 1034979"/>
                <a:gd name="connsiteY89" fmla="*/ 1502247 h 1509906"/>
                <a:gd name="connsiteX90" fmla="*/ 394899 w 1034979"/>
                <a:gd name="connsiteY90" fmla="*/ 1490817 h 1509906"/>
                <a:gd name="connsiteX91" fmla="*/ 396804 w 1034979"/>
                <a:gd name="connsiteY91" fmla="*/ 1485102 h 1509906"/>
                <a:gd name="connsiteX92" fmla="*/ 398709 w 1034979"/>
                <a:gd name="connsiteY92" fmla="*/ 1467957 h 1509906"/>
                <a:gd name="connsiteX93" fmla="*/ 400614 w 1034979"/>
                <a:gd name="connsiteY93" fmla="*/ 1454622 h 1509906"/>
                <a:gd name="connsiteX94" fmla="*/ 404424 w 1034979"/>
                <a:gd name="connsiteY94" fmla="*/ 1397472 h 1509906"/>
                <a:gd name="connsiteX95" fmla="*/ 410139 w 1034979"/>
                <a:gd name="connsiteY95" fmla="*/ 1386042 h 1509906"/>
                <a:gd name="connsiteX96" fmla="*/ 413949 w 1034979"/>
                <a:gd name="connsiteY96" fmla="*/ 1372707 h 1509906"/>
                <a:gd name="connsiteX97" fmla="*/ 415854 w 1034979"/>
                <a:gd name="connsiteY97" fmla="*/ 1366992 h 1509906"/>
                <a:gd name="connsiteX98" fmla="*/ 417759 w 1034979"/>
                <a:gd name="connsiteY98" fmla="*/ 1353657 h 1509906"/>
                <a:gd name="connsiteX99" fmla="*/ 421569 w 1034979"/>
                <a:gd name="connsiteY99" fmla="*/ 1342227 h 1509906"/>
                <a:gd name="connsiteX100" fmla="*/ 427284 w 1034979"/>
                <a:gd name="connsiteY100" fmla="*/ 1328892 h 1509906"/>
                <a:gd name="connsiteX101" fmla="*/ 436809 w 1034979"/>
                <a:gd name="connsiteY101" fmla="*/ 1317462 h 1509906"/>
                <a:gd name="connsiteX102" fmla="*/ 450144 w 1034979"/>
                <a:gd name="connsiteY102" fmla="*/ 1302222 h 1509906"/>
                <a:gd name="connsiteX103" fmla="*/ 457764 w 1034979"/>
                <a:gd name="connsiteY103" fmla="*/ 1290792 h 1509906"/>
                <a:gd name="connsiteX104" fmla="*/ 461574 w 1034979"/>
                <a:gd name="connsiteY104" fmla="*/ 1279362 h 1509906"/>
                <a:gd name="connsiteX105" fmla="*/ 465384 w 1034979"/>
                <a:gd name="connsiteY105" fmla="*/ 1264122 h 1509906"/>
                <a:gd name="connsiteX106" fmla="*/ 467289 w 1034979"/>
                <a:gd name="connsiteY106" fmla="*/ 1258407 h 1509906"/>
                <a:gd name="connsiteX107" fmla="*/ 535869 w 1034979"/>
                <a:gd name="connsiteY107" fmla="*/ 1243167 h 1509906"/>
                <a:gd name="connsiteX108" fmla="*/ 541584 w 1034979"/>
                <a:gd name="connsiteY108" fmla="*/ 1241262 h 1509906"/>
                <a:gd name="connsiteX109" fmla="*/ 547299 w 1034979"/>
                <a:gd name="connsiteY109" fmla="*/ 1239357 h 1509906"/>
                <a:gd name="connsiteX110" fmla="*/ 554919 w 1034979"/>
                <a:gd name="connsiteY110" fmla="*/ 1237452 h 1509906"/>
                <a:gd name="connsiteX111" fmla="*/ 573969 w 1034979"/>
                <a:gd name="connsiteY111" fmla="*/ 1229832 h 1509906"/>
                <a:gd name="connsiteX112" fmla="*/ 585399 w 1034979"/>
                <a:gd name="connsiteY112" fmla="*/ 1226022 h 1509906"/>
                <a:gd name="connsiteX113" fmla="*/ 720654 w 1034979"/>
                <a:gd name="connsiteY113" fmla="*/ 1309842 h 1509906"/>
                <a:gd name="connsiteX114" fmla="*/ 733989 w 1034979"/>
                <a:gd name="connsiteY114" fmla="*/ 1319367 h 1509906"/>
                <a:gd name="connsiteX115" fmla="*/ 743514 w 1034979"/>
                <a:gd name="connsiteY115" fmla="*/ 1321272 h 1509906"/>
                <a:gd name="connsiteX116" fmla="*/ 749229 w 1034979"/>
                <a:gd name="connsiteY116" fmla="*/ 1323177 h 1509906"/>
                <a:gd name="connsiteX117" fmla="*/ 762564 w 1034979"/>
                <a:gd name="connsiteY117" fmla="*/ 1328892 h 1509906"/>
                <a:gd name="connsiteX118" fmla="*/ 777804 w 1034979"/>
                <a:gd name="connsiteY118" fmla="*/ 1326987 h 1509906"/>
                <a:gd name="connsiteX119" fmla="*/ 789234 w 1034979"/>
                <a:gd name="connsiteY119" fmla="*/ 1321272 h 1509906"/>
                <a:gd name="connsiteX120" fmla="*/ 794949 w 1034979"/>
                <a:gd name="connsiteY120" fmla="*/ 1319367 h 1509906"/>
                <a:gd name="connsiteX121" fmla="*/ 802569 w 1034979"/>
                <a:gd name="connsiteY121" fmla="*/ 1302222 h 1509906"/>
                <a:gd name="connsiteX122" fmla="*/ 800664 w 1034979"/>
                <a:gd name="connsiteY122" fmla="*/ 1277457 h 1509906"/>
                <a:gd name="connsiteX123" fmla="*/ 798759 w 1034979"/>
                <a:gd name="connsiteY123" fmla="*/ 1271742 h 1509906"/>
                <a:gd name="connsiteX124" fmla="*/ 796854 w 1034979"/>
                <a:gd name="connsiteY124" fmla="*/ 1264122 h 1509906"/>
                <a:gd name="connsiteX125" fmla="*/ 783519 w 1034979"/>
                <a:gd name="connsiteY125" fmla="*/ 1246977 h 1509906"/>
                <a:gd name="connsiteX126" fmla="*/ 773994 w 1034979"/>
                <a:gd name="connsiteY126" fmla="*/ 1241262 h 1509906"/>
                <a:gd name="connsiteX127" fmla="*/ 648264 w 1034979"/>
                <a:gd name="connsiteY127" fmla="*/ 1149822 h 1509906"/>
                <a:gd name="connsiteX128" fmla="*/ 644454 w 1034979"/>
                <a:gd name="connsiteY128" fmla="*/ 1132677 h 1509906"/>
                <a:gd name="connsiteX129" fmla="*/ 646359 w 1034979"/>
                <a:gd name="connsiteY129" fmla="*/ 1125057 h 1509906"/>
                <a:gd name="connsiteX130" fmla="*/ 650169 w 1034979"/>
                <a:gd name="connsiteY130" fmla="*/ 1107912 h 1509906"/>
                <a:gd name="connsiteX131" fmla="*/ 653979 w 1034979"/>
                <a:gd name="connsiteY131" fmla="*/ 1102197 h 1509906"/>
                <a:gd name="connsiteX132" fmla="*/ 655884 w 1034979"/>
                <a:gd name="connsiteY132" fmla="*/ 1096482 h 1509906"/>
                <a:gd name="connsiteX133" fmla="*/ 661599 w 1034979"/>
                <a:gd name="connsiteY133" fmla="*/ 1094577 h 1509906"/>
                <a:gd name="connsiteX134" fmla="*/ 671124 w 1034979"/>
                <a:gd name="connsiteY134" fmla="*/ 1083147 h 1509906"/>
                <a:gd name="connsiteX135" fmla="*/ 724464 w 1034979"/>
                <a:gd name="connsiteY135" fmla="*/ 1075527 h 1509906"/>
                <a:gd name="connsiteX136" fmla="*/ 842574 w 1034979"/>
                <a:gd name="connsiteY136" fmla="*/ 1077432 h 1509906"/>
                <a:gd name="connsiteX137" fmla="*/ 871149 w 1034979"/>
                <a:gd name="connsiteY137" fmla="*/ 1079337 h 1509906"/>
                <a:gd name="connsiteX138" fmla="*/ 899724 w 1034979"/>
                <a:gd name="connsiteY138" fmla="*/ 1085052 h 1509906"/>
                <a:gd name="connsiteX139" fmla="*/ 922584 w 1034979"/>
                <a:gd name="connsiteY139" fmla="*/ 1088862 h 1509906"/>
                <a:gd name="connsiteX140" fmla="*/ 951159 w 1034979"/>
                <a:gd name="connsiteY140" fmla="*/ 1094577 h 1509906"/>
                <a:gd name="connsiteX141" fmla="*/ 956874 w 1034979"/>
                <a:gd name="connsiteY141" fmla="*/ 1094577 h 1509906"/>
                <a:gd name="connsiteX142" fmla="*/ 1002594 w 1034979"/>
                <a:gd name="connsiteY142" fmla="*/ 1092672 h 1509906"/>
                <a:gd name="connsiteX143" fmla="*/ 1031169 w 1034979"/>
                <a:gd name="connsiteY143" fmla="*/ 1085052 h 1509906"/>
                <a:gd name="connsiteX144" fmla="*/ 1034979 w 1034979"/>
                <a:gd name="connsiteY144" fmla="*/ 1079337 h 1509906"/>
                <a:gd name="connsiteX145" fmla="*/ 1033074 w 1034979"/>
                <a:gd name="connsiteY145" fmla="*/ 1060287 h 1509906"/>
                <a:gd name="connsiteX146" fmla="*/ 1027359 w 1034979"/>
                <a:gd name="connsiteY146" fmla="*/ 1056477 h 1509906"/>
                <a:gd name="connsiteX147" fmla="*/ 1012119 w 1034979"/>
                <a:gd name="connsiteY147" fmla="*/ 1054572 h 1509906"/>
                <a:gd name="connsiteX148" fmla="*/ 1006404 w 1034979"/>
                <a:gd name="connsiteY148" fmla="*/ 1052667 h 1509906"/>
                <a:gd name="connsiteX149" fmla="*/ 998784 w 1034979"/>
                <a:gd name="connsiteY149" fmla="*/ 1050762 h 1509906"/>
                <a:gd name="connsiteX150" fmla="*/ 987354 w 1034979"/>
                <a:gd name="connsiteY150" fmla="*/ 1043142 h 1509906"/>
                <a:gd name="connsiteX151" fmla="*/ 975924 w 1034979"/>
                <a:gd name="connsiteY151" fmla="*/ 1039332 h 1509906"/>
                <a:gd name="connsiteX152" fmla="*/ 970209 w 1034979"/>
                <a:gd name="connsiteY152" fmla="*/ 1037427 h 1509906"/>
                <a:gd name="connsiteX153" fmla="*/ 962589 w 1034979"/>
                <a:gd name="connsiteY153" fmla="*/ 1035522 h 1509906"/>
                <a:gd name="connsiteX154" fmla="*/ 956874 w 1034979"/>
                <a:gd name="connsiteY154" fmla="*/ 1033617 h 1509906"/>
                <a:gd name="connsiteX155" fmla="*/ 935919 w 1034979"/>
                <a:gd name="connsiteY155" fmla="*/ 1027902 h 1509906"/>
                <a:gd name="connsiteX156" fmla="*/ 930204 w 1034979"/>
                <a:gd name="connsiteY156" fmla="*/ 1025997 h 1509906"/>
                <a:gd name="connsiteX157" fmla="*/ 825429 w 1034979"/>
                <a:gd name="connsiteY157" fmla="*/ 1027902 h 1509906"/>
                <a:gd name="connsiteX158" fmla="*/ 819714 w 1034979"/>
                <a:gd name="connsiteY158" fmla="*/ 1029807 h 1509906"/>
                <a:gd name="connsiteX159" fmla="*/ 730179 w 1034979"/>
                <a:gd name="connsiteY159" fmla="*/ 1031712 h 1509906"/>
                <a:gd name="connsiteX160" fmla="*/ 716844 w 1034979"/>
                <a:gd name="connsiteY160" fmla="*/ 1035522 h 1509906"/>
                <a:gd name="connsiteX161" fmla="*/ 695889 w 1034979"/>
                <a:gd name="connsiteY161" fmla="*/ 1037427 h 1509906"/>
                <a:gd name="connsiteX162" fmla="*/ 669219 w 1034979"/>
                <a:gd name="connsiteY162" fmla="*/ 1039332 h 1509906"/>
                <a:gd name="connsiteX163" fmla="*/ 669219 w 1034979"/>
                <a:gd name="connsiteY163" fmla="*/ 1039332 h 1509906"/>
                <a:gd name="connsiteX164" fmla="*/ 646359 w 1034979"/>
                <a:gd name="connsiteY164" fmla="*/ 1043142 h 1509906"/>
                <a:gd name="connsiteX165" fmla="*/ 642549 w 1034979"/>
                <a:gd name="connsiteY165" fmla="*/ 1031712 h 1509906"/>
                <a:gd name="connsiteX166" fmla="*/ 640644 w 1034979"/>
                <a:gd name="connsiteY166" fmla="*/ 1025997 h 1509906"/>
                <a:gd name="connsiteX167" fmla="*/ 642549 w 1034979"/>
                <a:gd name="connsiteY167" fmla="*/ 1008852 h 1509906"/>
                <a:gd name="connsiteX168" fmla="*/ 644454 w 1034979"/>
                <a:gd name="connsiteY168" fmla="*/ 1003137 h 1509906"/>
                <a:gd name="connsiteX169" fmla="*/ 661599 w 1034979"/>
                <a:gd name="connsiteY169" fmla="*/ 993612 h 1509906"/>
                <a:gd name="connsiteX170" fmla="*/ 673029 w 1034979"/>
                <a:gd name="connsiteY170" fmla="*/ 985992 h 1509906"/>
                <a:gd name="connsiteX171" fmla="*/ 674934 w 1034979"/>
                <a:gd name="connsiteY171" fmla="*/ 980277 h 1509906"/>
                <a:gd name="connsiteX172" fmla="*/ 680649 w 1034979"/>
                <a:gd name="connsiteY172" fmla="*/ 978372 h 1509906"/>
                <a:gd name="connsiteX173" fmla="*/ 686364 w 1034979"/>
                <a:gd name="connsiteY173" fmla="*/ 974562 h 1509906"/>
                <a:gd name="connsiteX174" fmla="*/ 695889 w 1034979"/>
                <a:gd name="connsiteY174" fmla="*/ 965037 h 1509906"/>
                <a:gd name="connsiteX175" fmla="*/ 705414 w 1034979"/>
                <a:gd name="connsiteY175" fmla="*/ 953607 h 1509906"/>
                <a:gd name="connsiteX176" fmla="*/ 716844 w 1034979"/>
                <a:gd name="connsiteY176" fmla="*/ 945987 h 1509906"/>
                <a:gd name="connsiteX177" fmla="*/ 732084 w 1034979"/>
                <a:gd name="connsiteY177" fmla="*/ 932652 h 1509906"/>
                <a:gd name="connsiteX178" fmla="*/ 741609 w 1034979"/>
                <a:gd name="connsiteY178" fmla="*/ 921222 h 1509906"/>
                <a:gd name="connsiteX179" fmla="*/ 753039 w 1034979"/>
                <a:gd name="connsiteY179" fmla="*/ 911697 h 1509906"/>
                <a:gd name="connsiteX180" fmla="*/ 758754 w 1034979"/>
                <a:gd name="connsiteY180" fmla="*/ 900267 h 1509906"/>
                <a:gd name="connsiteX181" fmla="*/ 760659 w 1034979"/>
                <a:gd name="connsiteY181" fmla="*/ 894552 h 1509906"/>
                <a:gd name="connsiteX182" fmla="*/ 766374 w 1034979"/>
                <a:gd name="connsiteY182" fmla="*/ 883122 h 1509906"/>
                <a:gd name="connsiteX183" fmla="*/ 764469 w 1034979"/>
                <a:gd name="connsiteY183" fmla="*/ 867882 h 1509906"/>
                <a:gd name="connsiteX184" fmla="*/ 758754 w 1034979"/>
                <a:gd name="connsiteY184" fmla="*/ 865977 h 1509906"/>
                <a:gd name="connsiteX185" fmla="*/ 737799 w 1034979"/>
                <a:gd name="connsiteY185" fmla="*/ 867882 h 1509906"/>
                <a:gd name="connsiteX186" fmla="*/ 732084 w 1034979"/>
                <a:gd name="connsiteY186" fmla="*/ 871692 h 1509906"/>
                <a:gd name="connsiteX187" fmla="*/ 720654 w 1034979"/>
                <a:gd name="connsiteY187" fmla="*/ 875502 h 1509906"/>
                <a:gd name="connsiteX188" fmla="*/ 716844 w 1034979"/>
                <a:gd name="connsiteY188" fmla="*/ 881217 h 1509906"/>
                <a:gd name="connsiteX189" fmla="*/ 711129 w 1034979"/>
                <a:gd name="connsiteY189" fmla="*/ 883122 h 1509906"/>
                <a:gd name="connsiteX190" fmla="*/ 705414 w 1034979"/>
                <a:gd name="connsiteY190" fmla="*/ 886932 h 1509906"/>
                <a:gd name="connsiteX191" fmla="*/ 699699 w 1034979"/>
                <a:gd name="connsiteY191" fmla="*/ 892647 h 1509906"/>
                <a:gd name="connsiteX192" fmla="*/ 692079 w 1034979"/>
                <a:gd name="connsiteY192" fmla="*/ 896457 h 1509906"/>
                <a:gd name="connsiteX193" fmla="*/ 650169 w 1034979"/>
                <a:gd name="connsiteY193" fmla="*/ 925032 h 1509906"/>
                <a:gd name="connsiteX194" fmla="*/ 636834 w 1034979"/>
                <a:gd name="connsiteY194" fmla="*/ 936462 h 1509906"/>
                <a:gd name="connsiteX195" fmla="*/ 627309 w 1034979"/>
                <a:gd name="connsiteY195" fmla="*/ 953607 h 1509906"/>
                <a:gd name="connsiteX196" fmla="*/ 602544 w 1034979"/>
                <a:gd name="connsiteY196" fmla="*/ 959322 h 1509906"/>
                <a:gd name="connsiteX197" fmla="*/ 589209 w 1034979"/>
                <a:gd name="connsiteY197" fmla="*/ 963132 h 1509906"/>
                <a:gd name="connsiteX198" fmla="*/ 573969 w 1034979"/>
                <a:gd name="connsiteY198" fmla="*/ 961227 h 1509906"/>
                <a:gd name="connsiteX199" fmla="*/ 562539 w 1034979"/>
                <a:gd name="connsiteY199" fmla="*/ 957417 h 1509906"/>
                <a:gd name="connsiteX200" fmla="*/ 551109 w 1034979"/>
                <a:gd name="connsiteY200" fmla="*/ 953607 h 1509906"/>
                <a:gd name="connsiteX201" fmla="*/ 539679 w 1034979"/>
                <a:gd name="connsiteY201" fmla="*/ 949797 h 1509906"/>
                <a:gd name="connsiteX202" fmla="*/ 533964 w 1034979"/>
                <a:gd name="connsiteY202" fmla="*/ 947892 h 1509906"/>
                <a:gd name="connsiteX203" fmla="*/ 528249 w 1034979"/>
                <a:gd name="connsiteY203" fmla="*/ 944082 h 1509906"/>
                <a:gd name="connsiteX204" fmla="*/ 516819 w 1034979"/>
                <a:gd name="connsiteY204" fmla="*/ 938367 h 1509906"/>
                <a:gd name="connsiteX205" fmla="*/ 509199 w 1034979"/>
                <a:gd name="connsiteY205" fmla="*/ 926937 h 1509906"/>
                <a:gd name="connsiteX206" fmla="*/ 505389 w 1034979"/>
                <a:gd name="connsiteY206" fmla="*/ 905982 h 1509906"/>
                <a:gd name="connsiteX207" fmla="*/ 507294 w 1034979"/>
                <a:gd name="connsiteY207" fmla="*/ 841212 h 1509906"/>
                <a:gd name="connsiteX208" fmla="*/ 503484 w 1034979"/>
                <a:gd name="connsiteY208" fmla="*/ 351627 h 1509906"/>
                <a:gd name="connsiteX209" fmla="*/ 499674 w 1034979"/>
                <a:gd name="connsiteY209" fmla="*/ 60162 h 1509906"/>
                <a:gd name="connsiteX210" fmla="*/ 490149 w 1034979"/>
                <a:gd name="connsiteY210" fmla="*/ 33492 h 1509906"/>
                <a:gd name="connsiteX211" fmla="*/ 488244 w 1034979"/>
                <a:gd name="connsiteY211" fmla="*/ 27777 h 1509906"/>
                <a:gd name="connsiteX212" fmla="*/ 484434 w 1034979"/>
                <a:gd name="connsiteY212" fmla="*/ 22062 h 1509906"/>
                <a:gd name="connsiteX213" fmla="*/ 478719 w 1034979"/>
                <a:gd name="connsiteY213" fmla="*/ 10632 h 1509906"/>
                <a:gd name="connsiteX214" fmla="*/ 473004 w 1034979"/>
                <a:gd name="connsiteY214" fmla="*/ 6822 h 1509906"/>
                <a:gd name="connsiteX215" fmla="*/ 469194 w 1034979"/>
                <a:gd name="connsiteY215" fmla="*/ 1107 h 1509906"/>
                <a:gd name="connsiteX216" fmla="*/ 429189 w 1034979"/>
                <a:gd name="connsiteY216" fmla="*/ 4917 h 1509906"/>
                <a:gd name="connsiteX217" fmla="*/ 421569 w 1034979"/>
                <a:gd name="connsiteY217" fmla="*/ 16347 h 1509906"/>
                <a:gd name="connsiteX218" fmla="*/ 417759 w 1034979"/>
                <a:gd name="connsiteY218" fmla="*/ 22062 h 1509906"/>
                <a:gd name="connsiteX219" fmla="*/ 419664 w 1034979"/>
                <a:gd name="connsiteY219" fmla="*/ 54447 h 1509906"/>
                <a:gd name="connsiteX220" fmla="*/ 423474 w 1034979"/>
                <a:gd name="connsiteY220" fmla="*/ 65877 h 1509906"/>
                <a:gd name="connsiteX221" fmla="*/ 425379 w 1034979"/>
                <a:gd name="connsiteY221" fmla="*/ 71592 h 1509906"/>
                <a:gd name="connsiteX222" fmla="*/ 425379 w 1034979"/>
                <a:gd name="connsiteY222" fmla="*/ 77307 h 1509906"/>
                <a:gd name="connsiteX223" fmla="*/ 429189 w 1034979"/>
                <a:gd name="connsiteY223" fmla="*/ 231612 h 1509906"/>
                <a:gd name="connsiteX224" fmla="*/ 440619 w 1034979"/>
                <a:gd name="connsiteY224" fmla="*/ 414492 h 1509906"/>
                <a:gd name="connsiteX225" fmla="*/ 425379 w 1034979"/>
                <a:gd name="connsiteY225" fmla="*/ 711672 h 1509906"/>
                <a:gd name="connsiteX226" fmla="*/ 425173 w 1034979"/>
                <a:gd name="connsiteY226" fmla="*/ 765165 h 1509906"/>
                <a:gd name="connsiteX227" fmla="*/ 421363 w 1034979"/>
                <a:gd name="connsiteY227" fmla="*/ 844096 h 1509906"/>
                <a:gd name="connsiteX228" fmla="*/ 425379 w 1034979"/>
                <a:gd name="connsiteY228" fmla="*/ 894552 h 1509906"/>
                <a:gd name="connsiteX229" fmla="*/ 423474 w 1034979"/>
                <a:gd name="connsiteY229" fmla="*/ 921222 h 1509906"/>
                <a:gd name="connsiteX230" fmla="*/ 417759 w 1034979"/>
                <a:gd name="connsiteY230" fmla="*/ 923127 h 1509906"/>
                <a:gd name="connsiteX231" fmla="*/ 412044 w 1034979"/>
                <a:gd name="connsiteY231" fmla="*/ 926937 h 1509906"/>
                <a:gd name="connsiteX232" fmla="*/ 421569 w 1034979"/>
                <a:gd name="connsiteY232"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50144 w 1034979"/>
                <a:gd name="connsiteY101" fmla="*/ 1302222 h 1509906"/>
                <a:gd name="connsiteX102" fmla="*/ 457764 w 1034979"/>
                <a:gd name="connsiteY102" fmla="*/ 1290792 h 1509906"/>
                <a:gd name="connsiteX103" fmla="*/ 461574 w 1034979"/>
                <a:gd name="connsiteY103" fmla="*/ 1279362 h 1509906"/>
                <a:gd name="connsiteX104" fmla="*/ 465384 w 1034979"/>
                <a:gd name="connsiteY104" fmla="*/ 1264122 h 1509906"/>
                <a:gd name="connsiteX105" fmla="*/ 467289 w 1034979"/>
                <a:gd name="connsiteY105" fmla="*/ 1258407 h 1509906"/>
                <a:gd name="connsiteX106" fmla="*/ 535869 w 1034979"/>
                <a:gd name="connsiteY106" fmla="*/ 1243167 h 1509906"/>
                <a:gd name="connsiteX107" fmla="*/ 541584 w 1034979"/>
                <a:gd name="connsiteY107" fmla="*/ 1241262 h 1509906"/>
                <a:gd name="connsiteX108" fmla="*/ 547299 w 1034979"/>
                <a:gd name="connsiteY108" fmla="*/ 1239357 h 1509906"/>
                <a:gd name="connsiteX109" fmla="*/ 554919 w 1034979"/>
                <a:gd name="connsiteY109" fmla="*/ 1237452 h 1509906"/>
                <a:gd name="connsiteX110" fmla="*/ 573969 w 1034979"/>
                <a:gd name="connsiteY110" fmla="*/ 1229832 h 1509906"/>
                <a:gd name="connsiteX111" fmla="*/ 585399 w 1034979"/>
                <a:gd name="connsiteY111" fmla="*/ 1226022 h 1509906"/>
                <a:gd name="connsiteX112" fmla="*/ 720654 w 1034979"/>
                <a:gd name="connsiteY112" fmla="*/ 1309842 h 1509906"/>
                <a:gd name="connsiteX113" fmla="*/ 733989 w 1034979"/>
                <a:gd name="connsiteY113" fmla="*/ 1319367 h 1509906"/>
                <a:gd name="connsiteX114" fmla="*/ 743514 w 1034979"/>
                <a:gd name="connsiteY114" fmla="*/ 1321272 h 1509906"/>
                <a:gd name="connsiteX115" fmla="*/ 749229 w 1034979"/>
                <a:gd name="connsiteY115" fmla="*/ 1323177 h 1509906"/>
                <a:gd name="connsiteX116" fmla="*/ 762564 w 1034979"/>
                <a:gd name="connsiteY116" fmla="*/ 1328892 h 1509906"/>
                <a:gd name="connsiteX117" fmla="*/ 777804 w 1034979"/>
                <a:gd name="connsiteY117" fmla="*/ 1326987 h 1509906"/>
                <a:gd name="connsiteX118" fmla="*/ 789234 w 1034979"/>
                <a:gd name="connsiteY118" fmla="*/ 1321272 h 1509906"/>
                <a:gd name="connsiteX119" fmla="*/ 794949 w 1034979"/>
                <a:gd name="connsiteY119" fmla="*/ 1319367 h 1509906"/>
                <a:gd name="connsiteX120" fmla="*/ 802569 w 1034979"/>
                <a:gd name="connsiteY120" fmla="*/ 1302222 h 1509906"/>
                <a:gd name="connsiteX121" fmla="*/ 800664 w 1034979"/>
                <a:gd name="connsiteY121" fmla="*/ 1277457 h 1509906"/>
                <a:gd name="connsiteX122" fmla="*/ 798759 w 1034979"/>
                <a:gd name="connsiteY122" fmla="*/ 1271742 h 1509906"/>
                <a:gd name="connsiteX123" fmla="*/ 796854 w 1034979"/>
                <a:gd name="connsiteY123" fmla="*/ 1264122 h 1509906"/>
                <a:gd name="connsiteX124" fmla="*/ 783519 w 1034979"/>
                <a:gd name="connsiteY124" fmla="*/ 1246977 h 1509906"/>
                <a:gd name="connsiteX125" fmla="*/ 773994 w 1034979"/>
                <a:gd name="connsiteY125" fmla="*/ 1241262 h 1509906"/>
                <a:gd name="connsiteX126" fmla="*/ 648264 w 1034979"/>
                <a:gd name="connsiteY126" fmla="*/ 1149822 h 1509906"/>
                <a:gd name="connsiteX127" fmla="*/ 644454 w 1034979"/>
                <a:gd name="connsiteY127" fmla="*/ 1132677 h 1509906"/>
                <a:gd name="connsiteX128" fmla="*/ 646359 w 1034979"/>
                <a:gd name="connsiteY128" fmla="*/ 1125057 h 1509906"/>
                <a:gd name="connsiteX129" fmla="*/ 650169 w 1034979"/>
                <a:gd name="connsiteY129" fmla="*/ 1107912 h 1509906"/>
                <a:gd name="connsiteX130" fmla="*/ 653979 w 1034979"/>
                <a:gd name="connsiteY130" fmla="*/ 1102197 h 1509906"/>
                <a:gd name="connsiteX131" fmla="*/ 655884 w 1034979"/>
                <a:gd name="connsiteY131" fmla="*/ 1096482 h 1509906"/>
                <a:gd name="connsiteX132" fmla="*/ 661599 w 1034979"/>
                <a:gd name="connsiteY132" fmla="*/ 1094577 h 1509906"/>
                <a:gd name="connsiteX133" fmla="*/ 671124 w 1034979"/>
                <a:gd name="connsiteY133" fmla="*/ 1083147 h 1509906"/>
                <a:gd name="connsiteX134" fmla="*/ 724464 w 1034979"/>
                <a:gd name="connsiteY134" fmla="*/ 1075527 h 1509906"/>
                <a:gd name="connsiteX135" fmla="*/ 842574 w 1034979"/>
                <a:gd name="connsiteY135" fmla="*/ 1077432 h 1509906"/>
                <a:gd name="connsiteX136" fmla="*/ 871149 w 1034979"/>
                <a:gd name="connsiteY136" fmla="*/ 1079337 h 1509906"/>
                <a:gd name="connsiteX137" fmla="*/ 899724 w 1034979"/>
                <a:gd name="connsiteY137" fmla="*/ 1085052 h 1509906"/>
                <a:gd name="connsiteX138" fmla="*/ 922584 w 1034979"/>
                <a:gd name="connsiteY138" fmla="*/ 1088862 h 1509906"/>
                <a:gd name="connsiteX139" fmla="*/ 951159 w 1034979"/>
                <a:gd name="connsiteY139" fmla="*/ 1094577 h 1509906"/>
                <a:gd name="connsiteX140" fmla="*/ 956874 w 1034979"/>
                <a:gd name="connsiteY140" fmla="*/ 1094577 h 1509906"/>
                <a:gd name="connsiteX141" fmla="*/ 1002594 w 1034979"/>
                <a:gd name="connsiteY141" fmla="*/ 1092672 h 1509906"/>
                <a:gd name="connsiteX142" fmla="*/ 1031169 w 1034979"/>
                <a:gd name="connsiteY142" fmla="*/ 1085052 h 1509906"/>
                <a:gd name="connsiteX143" fmla="*/ 1034979 w 1034979"/>
                <a:gd name="connsiteY143" fmla="*/ 1079337 h 1509906"/>
                <a:gd name="connsiteX144" fmla="*/ 1033074 w 1034979"/>
                <a:gd name="connsiteY144" fmla="*/ 1060287 h 1509906"/>
                <a:gd name="connsiteX145" fmla="*/ 1027359 w 1034979"/>
                <a:gd name="connsiteY145" fmla="*/ 1056477 h 1509906"/>
                <a:gd name="connsiteX146" fmla="*/ 1012119 w 1034979"/>
                <a:gd name="connsiteY146" fmla="*/ 1054572 h 1509906"/>
                <a:gd name="connsiteX147" fmla="*/ 1006404 w 1034979"/>
                <a:gd name="connsiteY147" fmla="*/ 1052667 h 1509906"/>
                <a:gd name="connsiteX148" fmla="*/ 998784 w 1034979"/>
                <a:gd name="connsiteY148" fmla="*/ 1050762 h 1509906"/>
                <a:gd name="connsiteX149" fmla="*/ 987354 w 1034979"/>
                <a:gd name="connsiteY149" fmla="*/ 1043142 h 1509906"/>
                <a:gd name="connsiteX150" fmla="*/ 975924 w 1034979"/>
                <a:gd name="connsiteY150" fmla="*/ 1039332 h 1509906"/>
                <a:gd name="connsiteX151" fmla="*/ 970209 w 1034979"/>
                <a:gd name="connsiteY151" fmla="*/ 1037427 h 1509906"/>
                <a:gd name="connsiteX152" fmla="*/ 962589 w 1034979"/>
                <a:gd name="connsiteY152" fmla="*/ 1035522 h 1509906"/>
                <a:gd name="connsiteX153" fmla="*/ 956874 w 1034979"/>
                <a:gd name="connsiteY153" fmla="*/ 1033617 h 1509906"/>
                <a:gd name="connsiteX154" fmla="*/ 935919 w 1034979"/>
                <a:gd name="connsiteY154" fmla="*/ 1027902 h 1509906"/>
                <a:gd name="connsiteX155" fmla="*/ 930204 w 1034979"/>
                <a:gd name="connsiteY155" fmla="*/ 1025997 h 1509906"/>
                <a:gd name="connsiteX156" fmla="*/ 825429 w 1034979"/>
                <a:gd name="connsiteY156" fmla="*/ 1027902 h 1509906"/>
                <a:gd name="connsiteX157" fmla="*/ 819714 w 1034979"/>
                <a:gd name="connsiteY157" fmla="*/ 1029807 h 1509906"/>
                <a:gd name="connsiteX158" fmla="*/ 730179 w 1034979"/>
                <a:gd name="connsiteY158" fmla="*/ 1031712 h 1509906"/>
                <a:gd name="connsiteX159" fmla="*/ 716844 w 1034979"/>
                <a:gd name="connsiteY159" fmla="*/ 1035522 h 1509906"/>
                <a:gd name="connsiteX160" fmla="*/ 695889 w 1034979"/>
                <a:gd name="connsiteY160" fmla="*/ 1037427 h 1509906"/>
                <a:gd name="connsiteX161" fmla="*/ 669219 w 1034979"/>
                <a:gd name="connsiteY161" fmla="*/ 1039332 h 1509906"/>
                <a:gd name="connsiteX162" fmla="*/ 669219 w 1034979"/>
                <a:gd name="connsiteY162" fmla="*/ 1039332 h 1509906"/>
                <a:gd name="connsiteX163" fmla="*/ 646359 w 1034979"/>
                <a:gd name="connsiteY163" fmla="*/ 1043142 h 1509906"/>
                <a:gd name="connsiteX164" fmla="*/ 642549 w 1034979"/>
                <a:gd name="connsiteY164" fmla="*/ 1031712 h 1509906"/>
                <a:gd name="connsiteX165" fmla="*/ 640644 w 1034979"/>
                <a:gd name="connsiteY165" fmla="*/ 1025997 h 1509906"/>
                <a:gd name="connsiteX166" fmla="*/ 642549 w 1034979"/>
                <a:gd name="connsiteY166" fmla="*/ 1008852 h 1509906"/>
                <a:gd name="connsiteX167" fmla="*/ 644454 w 1034979"/>
                <a:gd name="connsiteY167" fmla="*/ 1003137 h 1509906"/>
                <a:gd name="connsiteX168" fmla="*/ 661599 w 1034979"/>
                <a:gd name="connsiteY168" fmla="*/ 993612 h 1509906"/>
                <a:gd name="connsiteX169" fmla="*/ 673029 w 1034979"/>
                <a:gd name="connsiteY169" fmla="*/ 985992 h 1509906"/>
                <a:gd name="connsiteX170" fmla="*/ 674934 w 1034979"/>
                <a:gd name="connsiteY170" fmla="*/ 980277 h 1509906"/>
                <a:gd name="connsiteX171" fmla="*/ 680649 w 1034979"/>
                <a:gd name="connsiteY171" fmla="*/ 978372 h 1509906"/>
                <a:gd name="connsiteX172" fmla="*/ 686364 w 1034979"/>
                <a:gd name="connsiteY172" fmla="*/ 974562 h 1509906"/>
                <a:gd name="connsiteX173" fmla="*/ 695889 w 1034979"/>
                <a:gd name="connsiteY173" fmla="*/ 965037 h 1509906"/>
                <a:gd name="connsiteX174" fmla="*/ 705414 w 1034979"/>
                <a:gd name="connsiteY174" fmla="*/ 953607 h 1509906"/>
                <a:gd name="connsiteX175" fmla="*/ 716844 w 1034979"/>
                <a:gd name="connsiteY175" fmla="*/ 945987 h 1509906"/>
                <a:gd name="connsiteX176" fmla="*/ 732084 w 1034979"/>
                <a:gd name="connsiteY176" fmla="*/ 932652 h 1509906"/>
                <a:gd name="connsiteX177" fmla="*/ 741609 w 1034979"/>
                <a:gd name="connsiteY177" fmla="*/ 921222 h 1509906"/>
                <a:gd name="connsiteX178" fmla="*/ 753039 w 1034979"/>
                <a:gd name="connsiteY178" fmla="*/ 911697 h 1509906"/>
                <a:gd name="connsiteX179" fmla="*/ 758754 w 1034979"/>
                <a:gd name="connsiteY179" fmla="*/ 900267 h 1509906"/>
                <a:gd name="connsiteX180" fmla="*/ 760659 w 1034979"/>
                <a:gd name="connsiteY180" fmla="*/ 894552 h 1509906"/>
                <a:gd name="connsiteX181" fmla="*/ 766374 w 1034979"/>
                <a:gd name="connsiteY181" fmla="*/ 883122 h 1509906"/>
                <a:gd name="connsiteX182" fmla="*/ 764469 w 1034979"/>
                <a:gd name="connsiteY182" fmla="*/ 867882 h 1509906"/>
                <a:gd name="connsiteX183" fmla="*/ 758754 w 1034979"/>
                <a:gd name="connsiteY183" fmla="*/ 865977 h 1509906"/>
                <a:gd name="connsiteX184" fmla="*/ 737799 w 1034979"/>
                <a:gd name="connsiteY184" fmla="*/ 867882 h 1509906"/>
                <a:gd name="connsiteX185" fmla="*/ 732084 w 1034979"/>
                <a:gd name="connsiteY185" fmla="*/ 871692 h 1509906"/>
                <a:gd name="connsiteX186" fmla="*/ 720654 w 1034979"/>
                <a:gd name="connsiteY186" fmla="*/ 875502 h 1509906"/>
                <a:gd name="connsiteX187" fmla="*/ 716844 w 1034979"/>
                <a:gd name="connsiteY187" fmla="*/ 881217 h 1509906"/>
                <a:gd name="connsiteX188" fmla="*/ 711129 w 1034979"/>
                <a:gd name="connsiteY188" fmla="*/ 883122 h 1509906"/>
                <a:gd name="connsiteX189" fmla="*/ 705414 w 1034979"/>
                <a:gd name="connsiteY189" fmla="*/ 886932 h 1509906"/>
                <a:gd name="connsiteX190" fmla="*/ 699699 w 1034979"/>
                <a:gd name="connsiteY190" fmla="*/ 892647 h 1509906"/>
                <a:gd name="connsiteX191" fmla="*/ 692079 w 1034979"/>
                <a:gd name="connsiteY191" fmla="*/ 896457 h 1509906"/>
                <a:gd name="connsiteX192" fmla="*/ 650169 w 1034979"/>
                <a:gd name="connsiteY192" fmla="*/ 925032 h 1509906"/>
                <a:gd name="connsiteX193" fmla="*/ 636834 w 1034979"/>
                <a:gd name="connsiteY193" fmla="*/ 936462 h 1509906"/>
                <a:gd name="connsiteX194" fmla="*/ 627309 w 1034979"/>
                <a:gd name="connsiteY194" fmla="*/ 953607 h 1509906"/>
                <a:gd name="connsiteX195" fmla="*/ 602544 w 1034979"/>
                <a:gd name="connsiteY195" fmla="*/ 959322 h 1509906"/>
                <a:gd name="connsiteX196" fmla="*/ 589209 w 1034979"/>
                <a:gd name="connsiteY196" fmla="*/ 963132 h 1509906"/>
                <a:gd name="connsiteX197" fmla="*/ 573969 w 1034979"/>
                <a:gd name="connsiteY197" fmla="*/ 961227 h 1509906"/>
                <a:gd name="connsiteX198" fmla="*/ 562539 w 1034979"/>
                <a:gd name="connsiteY198" fmla="*/ 957417 h 1509906"/>
                <a:gd name="connsiteX199" fmla="*/ 551109 w 1034979"/>
                <a:gd name="connsiteY199" fmla="*/ 953607 h 1509906"/>
                <a:gd name="connsiteX200" fmla="*/ 539679 w 1034979"/>
                <a:gd name="connsiteY200" fmla="*/ 949797 h 1509906"/>
                <a:gd name="connsiteX201" fmla="*/ 533964 w 1034979"/>
                <a:gd name="connsiteY201" fmla="*/ 947892 h 1509906"/>
                <a:gd name="connsiteX202" fmla="*/ 528249 w 1034979"/>
                <a:gd name="connsiteY202" fmla="*/ 944082 h 1509906"/>
                <a:gd name="connsiteX203" fmla="*/ 516819 w 1034979"/>
                <a:gd name="connsiteY203" fmla="*/ 938367 h 1509906"/>
                <a:gd name="connsiteX204" fmla="*/ 509199 w 1034979"/>
                <a:gd name="connsiteY204" fmla="*/ 926937 h 1509906"/>
                <a:gd name="connsiteX205" fmla="*/ 505389 w 1034979"/>
                <a:gd name="connsiteY205" fmla="*/ 905982 h 1509906"/>
                <a:gd name="connsiteX206" fmla="*/ 507294 w 1034979"/>
                <a:gd name="connsiteY206" fmla="*/ 841212 h 1509906"/>
                <a:gd name="connsiteX207" fmla="*/ 503484 w 1034979"/>
                <a:gd name="connsiteY207" fmla="*/ 351627 h 1509906"/>
                <a:gd name="connsiteX208" fmla="*/ 499674 w 1034979"/>
                <a:gd name="connsiteY208" fmla="*/ 60162 h 1509906"/>
                <a:gd name="connsiteX209" fmla="*/ 490149 w 1034979"/>
                <a:gd name="connsiteY209" fmla="*/ 33492 h 1509906"/>
                <a:gd name="connsiteX210" fmla="*/ 488244 w 1034979"/>
                <a:gd name="connsiteY210" fmla="*/ 27777 h 1509906"/>
                <a:gd name="connsiteX211" fmla="*/ 484434 w 1034979"/>
                <a:gd name="connsiteY211" fmla="*/ 22062 h 1509906"/>
                <a:gd name="connsiteX212" fmla="*/ 478719 w 1034979"/>
                <a:gd name="connsiteY212" fmla="*/ 10632 h 1509906"/>
                <a:gd name="connsiteX213" fmla="*/ 473004 w 1034979"/>
                <a:gd name="connsiteY213" fmla="*/ 6822 h 1509906"/>
                <a:gd name="connsiteX214" fmla="*/ 469194 w 1034979"/>
                <a:gd name="connsiteY214" fmla="*/ 1107 h 1509906"/>
                <a:gd name="connsiteX215" fmla="*/ 429189 w 1034979"/>
                <a:gd name="connsiteY215" fmla="*/ 4917 h 1509906"/>
                <a:gd name="connsiteX216" fmla="*/ 421569 w 1034979"/>
                <a:gd name="connsiteY216" fmla="*/ 16347 h 1509906"/>
                <a:gd name="connsiteX217" fmla="*/ 417759 w 1034979"/>
                <a:gd name="connsiteY217" fmla="*/ 22062 h 1509906"/>
                <a:gd name="connsiteX218" fmla="*/ 419664 w 1034979"/>
                <a:gd name="connsiteY218" fmla="*/ 54447 h 1509906"/>
                <a:gd name="connsiteX219" fmla="*/ 423474 w 1034979"/>
                <a:gd name="connsiteY219" fmla="*/ 65877 h 1509906"/>
                <a:gd name="connsiteX220" fmla="*/ 425379 w 1034979"/>
                <a:gd name="connsiteY220" fmla="*/ 71592 h 1509906"/>
                <a:gd name="connsiteX221" fmla="*/ 425379 w 1034979"/>
                <a:gd name="connsiteY221" fmla="*/ 77307 h 1509906"/>
                <a:gd name="connsiteX222" fmla="*/ 429189 w 1034979"/>
                <a:gd name="connsiteY222" fmla="*/ 231612 h 1509906"/>
                <a:gd name="connsiteX223" fmla="*/ 440619 w 1034979"/>
                <a:gd name="connsiteY223" fmla="*/ 414492 h 1509906"/>
                <a:gd name="connsiteX224" fmla="*/ 425379 w 1034979"/>
                <a:gd name="connsiteY224" fmla="*/ 711672 h 1509906"/>
                <a:gd name="connsiteX225" fmla="*/ 425173 w 1034979"/>
                <a:gd name="connsiteY225" fmla="*/ 765165 h 1509906"/>
                <a:gd name="connsiteX226" fmla="*/ 421363 w 1034979"/>
                <a:gd name="connsiteY226" fmla="*/ 844096 h 1509906"/>
                <a:gd name="connsiteX227" fmla="*/ 425379 w 1034979"/>
                <a:gd name="connsiteY227" fmla="*/ 894552 h 1509906"/>
                <a:gd name="connsiteX228" fmla="*/ 423474 w 1034979"/>
                <a:gd name="connsiteY228" fmla="*/ 921222 h 1509906"/>
                <a:gd name="connsiteX229" fmla="*/ 417759 w 1034979"/>
                <a:gd name="connsiteY229" fmla="*/ 923127 h 1509906"/>
                <a:gd name="connsiteX230" fmla="*/ 412044 w 1034979"/>
                <a:gd name="connsiteY230" fmla="*/ 926937 h 1509906"/>
                <a:gd name="connsiteX231" fmla="*/ 421569 w 1034979"/>
                <a:gd name="connsiteY231"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50144 w 1034979"/>
                <a:gd name="connsiteY101" fmla="*/ 1302222 h 1509906"/>
                <a:gd name="connsiteX102" fmla="*/ 461574 w 1034979"/>
                <a:gd name="connsiteY102" fmla="*/ 1279362 h 1509906"/>
                <a:gd name="connsiteX103" fmla="*/ 465384 w 1034979"/>
                <a:gd name="connsiteY103" fmla="*/ 1264122 h 1509906"/>
                <a:gd name="connsiteX104" fmla="*/ 467289 w 1034979"/>
                <a:gd name="connsiteY104" fmla="*/ 1258407 h 1509906"/>
                <a:gd name="connsiteX105" fmla="*/ 535869 w 1034979"/>
                <a:gd name="connsiteY105" fmla="*/ 1243167 h 1509906"/>
                <a:gd name="connsiteX106" fmla="*/ 541584 w 1034979"/>
                <a:gd name="connsiteY106" fmla="*/ 1241262 h 1509906"/>
                <a:gd name="connsiteX107" fmla="*/ 547299 w 1034979"/>
                <a:gd name="connsiteY107" fmla="*/ 1239357 h 1509906"/>
                <a:gd name="connsiteX108" fmla="*/ 554919 w 1034979"/>
                <a:gd name="connsiteY108" fmla="*/ 1237452 h 1509906"/>
                <a:gd name="connsiteX109" fmla="*/ 573969 w 1034979"/>
                <a:gd name="connsiteY109" fmla="*/ 1229832 h 1509906"/>
                <a:gd name="connsiteX110" fmla="*/ 585399 w 1034979"/>
                <a:gd name="connsiteY110" fmla="*/ 1226022 h 1509906"/>
                <a:gd name="connsiteX111" fmla="*/ 720654 w 1034979"/>
                <a:gd name="connsiteY111" fmla="*/ 1309842 h 1509906"/>
                <a:gd name="connsiteX112" fmla="*/ 733989 w 1034979"/>
                <a:gd name="connsiteY112" fmla="*/ 1319367 h 1509906"/>
                <a:gd name="connsiteX113" fmla="*/ 743514 w 1034979"/>
                <a:gd name="connsiteY113" fmla="*/ 1321272 h 1509906"/>
                <a:gd name="connsiteX114" fmla="*/ 749229 w 1034979"/>
                <a:gd name="connsiteY114" fmla="*/ 1323177 h 1509906"/>
                <a:gd name="connsiteX115" fmla="*/ 762564 w 1034979"/>
                <a:gd name="connsiteY115" fmla="*/ 1328892 h 1509906"/>
                <a:gd name="connsiteX116" fmla="*/ 777804 w 1034979"/>
                <a:gd name="connsiteY116" fmla="*/ 1326987 h 1509906"/>
                <a:gd name="connsiteX117" fmla="*/ 789234 w 1034979"/>
                <a:gd name="connsiteY117" fmla="*/ 1321272 h 1509906"/>
                <a:gd name="connsiteX118" fmla="*/ 794949 w 1034979"/>
                <a:gd name="connsiteY118" fmla="*/ 1319367 h 1509906"/>
                <a:gd name="connsiteX119" fmla="*/ 802569 w 1034979"/>
                <a:gd name="connsiteY119" fmla="*/ 1302222 h 1509906"/>
                <a:gd name="connsiteX120" fmla="*/ 800664 w 1034979"/>
                <a:gd name="connsiteY120" fmla="*/ 1277457 h 1509906"/>
                <a:gd name="connsiteX121" fmla="*/ 798759 w 1034979"/>
                <a:gd name="connsiteY121" fmla="*/ 1271742 h 1509906"/>
                <a:gd name="connsiteX122" fmla="*/ 796854 w 1034979"/>
                <a:gd name="connsiteY122" fmla="*/ 1264122 h 1509906"/>
                <a:gd name="connsiteX123" fmla="*/ 783519 w 1034979"/>
                <a:gd name="connsiteY123" fmla="*/ 1246977 h 1509906"/>
                <a:gd name="connsiteX124" fmla="*/ 773994 w 1034979"/>
                <a:gd name="connsiteY124" fmla="*/ 1241262 h 1509906"/>
                <a:gd name="connsiteX125" fmla="*/ 648264 w 1034979"/>
                <a:gd name="connsiteY125" fmla="*/ 1149822 h 1509906"/>
                <a:gd name="connsiteX126" fmla="*/ 644454 w 1034979"/>
                <a:gd name="connsiteY126" fmla="*/ 1132677 h 1509906"/>
                <a:gd name="connsiteX127" fmla="*/ 646359 w 1034979"/>
                <a:gd name="connsiteY127" fmla="*/ 1125057 h 1509906"/>
                <a:gd name="connsiteX128" fmla="*/ 650169 w 1034979"/>
                <a:gd name="connsiteY128" fmla="*/ 1107912 h 1509906"/>
                <a:gd name="connsiteX129" fmla="*/ 653979 w 1034979"/>
                <a:gd name="connsiteY129" fmla="*/ 1102197 h 1509906"/>
                <a:gd name="connsiteX130" fmla="*/ 655884 w 1034979"/>
                <a:gd name="connsiteY130" fmla="*/ 1096482 h 1509906"/>
                <a:gd name="connsiteX131" fmla="*/ 661599 w 1034979"/>
                <a:gd name="connsiteY131" fmla="*/ 1094577 h 1509906"/>
                <a:gd name="connsiteX132" fmla="*/ 671124 w 1034979"/>
                <a:gd name="connsiteY132" fmla="*/ 1083147 h 1509906"/>
                <a:gd name="connsiteX133" fmla="*/ 724464 w 1034979"/>
                <a:gd name="connsiteY133" fmla="*/ 1075527 h 1509906"/>
                <a:gd name="connsiteX134" fmla="*/ 842574 w 1034979"/>
                <a:gd name="connsiteY134" fmla="*/ 1077432 h 1509906"/>
                <a:gd name="connsiteX135" fmla="*/ 871149 w 1034979"/>
                <a:gd name="connsiteY135" fmla="*/ 1079337 h 1509906"/>
                <a:gd name="connsiteX136" fmla="*/ 899724 w 1034979"/>
                <a:gd name="connsiteY136" fmla="*/ 1085052 h 1509906"/>
                <a:gd name="connsiteX137" fmla="*/ 922584 w 1034979"/>
                <a:gd name="connsiteY137" fmla="*/ 1088862 h 1509906"/>
                <a:gd name="connsiteX138" fmla="*/ 951159 w 1034979"/>
                <a:gd name="connsiteY138" fmla="*/ 1094577 h 1509906"/>
                <a:gd name="connsiteX139" fmla="*/ 956874 w 1034979"/>
                <a:gd name="connsiteY139" fmla="*/ 1094577 h 1509906"/>
                <a:gd name="connsiteX140" fmla="*/ 1002594 w 1034979"/>
                <a:gd name="connsiteY140" fmla="*/ 1092672 h 1509906"/>
                <a:gd name="connsiteX141" fmla="*/ 1031169 w 1034979"/>
                <a:gd name="connsiteY141" fmla="*/ 1085052 h 1509906"/>
                <a:gd name="connsiteX142" fmla="*/ 1034979 w 1034979"/>
                <a:gd name="connsiteY142" fmla="*/ 1079337 h 1509906"/>
                <a:gd name="connsiteX143" fmla="*/ 1033074 w 1034979"/>
                <a:gd name="connsiteY143" fmla="*/ 1060287 h 1509906"/>
                <a:gd name="connsiteX144" fmla="*/ 1027359 w 1034979"/>
                <a:gd name="connsiteY144" fmla="*/ 1056477 h 1509906"/>
                <a:gd name="connsiteX145" fmla="*/ 1012119 w 1034979"/>
                <a:gd name="connsiteY145" fmla="*/ 1054572 h 1509906"/>
                <a:gd name="connsiteX146" fmla="*/ 1006404 w 1034979"/>
                <a:gd name="connsiteY146" fmla="*/ 1052667 h 1509906"/>
                <a:gd name="connsiteX147" fmla="*/ 998784 w 1034979"/>
                <a:gd name="connsiteY147" fmla="*/ 1050762 h 1509906"/>
                <a:gd name="connsiteX148" fmla="*/ 987354 w 1034979"/>
                <a:gd name="connsiteY148" fmla="*/ 1043142 h 1509906"/>
                <a:gd name="connsiteX149" fmla="*/ 975924 w 1034979"/>
                <a:gd name="connsiteY149" fmla="*/ 1039332 h 1509906"/>
                <a:gd name="connsiteX150" fmla="*/ 970209 w 1034979"/>
                <a:gd name="connsiteY150" fmla="*/ 1037427 h 1509906"/>
                <a:gd name="connsiteX151" fmla="*/ 962589 w 1034979"/>
                <a:gd name="connsiteY151" fmla="*/ 1035522 h 1509906"/>
                <a:gd name="connsiteX152" fmla="*/ 956874 w 1034979"/>
                <a:gd name="connsiteY152" fmla="*/ 1033617 h 1509906"/>
                <a:gd name="connsiteX153" fmla="*/ 935919 w 1034979"/>
                <a:gd name="connsiteY153" fmla="*/ 1027902 h 1509906"/>
                <a:gd name="connsiteX154" fmla="*/ 930204 w 1034979"/>
                <a:gd name="connsiteY154" fmla="*/ 1025997 h 1509906"/>
                <a:gd name="connsiteX155" fmla="*/ 825429 w 1034979"/>
                <a:gd name="connsiteY155" fmla="*/ 1027902 h 1509906"/>
                <a:gd name="connsiteX156" fmla="*/ 819714 w 1034979"/>
                <a:gd name="connsiteY156" fmla="*/ 1029807 h 1509906"/>
                <a:gd name="connsiteX157" fmla="*/ 730179 w 1034979"/>
                <a:gd name="connsiteY157" fmla="*/ 1031712 h 1509906"/>
                <a:gd name="connsiteX158" fmla="*/ 716844 w 1034979"/>
                <a:gd name="connsiteY158" fmla="*/ 1035522 h 1509906"/>
                <a:gd name="connsiteX159" fmla="*/ 695889 w 1034979"/>
                <a:gd name="connsiteY159" fmla="*/ 1037427 h 1509906"/>
                <a:gd name="connsiteX160" fmla="*/ 669219 w 1034979"/>
                <a:gd name="connsiteY160" fmla="*/ 1039332 h 1509906"/>
                <a:gd name="connsiteX161" fmla="*/ 669219 w 1034979"/>
                <a:gd name="connsiteY161" fmla="*/ 1039332 h 1509906"/>
                <a:gd name="connsiteX162" fmla="*/ 646359 w 1034979"/>
                <a:gd name="connsiteY162" fmla="*/ 1043142 h 1509906"/>
                <a:gd name="connsiteX163" fmla="*/ 642549 w 1034979"/>
                <a:gd name="connsiteY163" fmla="*/ 1031712 h 1509906"/>
                <a:gd name="connsiteX164" fmla="*/ 640644 w 1034979"/>
                <a:gd name="connsiteY164" fmla="*/ 1025997 h 1509906"/>
                <a:gd name="connsiteX165" fmla="*/ 642549 w 1034979"/>
                <a:gd name="connsiteY165" fmla="*/ 1008852 h 1509906"/>
                <a:gd name="connsiteX166" fmla="*/ 644454 w 1034979"/>
                <a:gd name="connsiteY166" fmla="*/ 1003137 h 1509906"/>
                <a:gd name="connsiteX167" fmla="*/ 661599 w 1034979"/>
                <a:gd name="connsiteY167" fmla="*/ 993612 h 1509906"/>
                <a:gd name="connsiteX168" fmla="*/ 673029 w 1034979"/>
                <a:gd name="connsiteY168" fmla="*/ 985992 h 1509906"/>
                <a:gd name="connsiteX169" fmla="*/ 674934 w 1034979"/>
                <a:gd name="connsiteY169" fmla="*/ 980277 h 1509906"/>
                <a:gd name="connsiteX170" fmla="*/ 680649 w 1034979"/>
                <a:gd name="connsiteY170" fmla="*/ 978372 h 1509906"/>
                <a:gd name="connsiteX171" fmla="*/ 686364 w 1034979"/>
                <a:gd name="connsiteY171" fmla="*/ 974562 h 1509906"/>
                <a:gd name="connsiteX172" fmla="*/ 695889 w 1034979"/>
                <a:gd name="connsiteY172" fmla="*/ 965037 h 1509906"/>
                <a:gd name="connsiteX173" fmla="*/ 705414 w 1034979"/>
                <a:gd name="connsiteY173" fmla="*/ 953607 h 1509906"/>
                <a:gd name="connsiteX174" fmla="*/ 716844 w 1034979"/>
                <a:gd name="connsiteY174" fmla="*/ 945987 h 1509906"/>
                <a:gd name="connsiteX175" fmla="*/ 732084 w 1034979"/>
                <a:gd name="connsiteY175" fmla="*/ 932652 h 1509906"/>
                <a:gd name="connsiteX176" fmla="*/ 741609 w 1034979"/>
                <a:gd name="connsiteY176" fmla="*/ 921222 h 1509906"/>
                <a:gd name="connsiteX177" fmla="*/ 753039 w 1034979"/>
                <a:gd name="connsiteY177" fmla="*/ 911697 h 1509906"/>
                <a:gd name="connsiteX178" fmla="*/ 758754 w 1034979"/>
                <a:gd name="connsiteY178" fmla="*/ 900267 h 1509906"/>
                <a:gd name="connsiteX179" fmla="*/ 760659 w 1034979"/>
                <a:gd name="connsiteY179" fmla="*/ 894552 h 1509906"/>
                <a:gd name="connsiteX180" fmla="*/ 766374 w 1034979"/>
                <a:gd name="connsiteY180" fmla="*/ 883122 h 1509906"/>
                <a:gd name="connsiteX181" fmla="*/ 764469 w 1034979"/>
                <a:gd name="connsiteY181" fmla="*/ 867882 h 1509906"/>
                <a:gd name="connsiteX182" fmla="*/ 758754 w 1034979"/>
                <a:gd name="connsiteY182" fmla="*/ 865977 h 1509906"/>
                <a:gd name="connsiteX183" fmla="*/ 737799 w 1034979"/>
                <a:gd name="connsiteY183" fmla="*/ 867882 h 1509906"/>
                <a:gd name="connsiteX184" fmla="*/ 732084 w 1034979"/>
                <a:gd name="connsiteY184" fmla="*/ 871692 h 1509906"/>
                <a:gd name="connsiteX185" fmla="*/ 720654 w 1034979"/>
                <a:gd name="connsiteY185" fmla="*/ 875502 h 1509906"/>
                <a:gd name="connsiteX186" fmla="*/ 716844 w 1034979"/>
                <a:gd name="connsiteY186" fmla="*/ 881217 h 1509906"/>
                <a:gd name="connsiteX187" fmla="*/ 711129 w 1034979"/>
                <a:gd name="connsiteY187" fmla="*/ 883122 h 1509906"/>
                <a:gd name="connsiteX188" fmla="*/ 705414 w 1034979"/>
                <a:gd name="connsiteY188" fmla="*/ 886932 h 1509906"/>
                <a:gd name="connsiteX189" fmla="*/ 699699 w 1034979"/>
                <a:gd name="connsiteY189" fmla="*/ 892647 h 1509906"/>
                <a:gd name="connsiteX190" fmla="*/ 692079 w 1034979"/>
                <a:gd name="connsiteY190" fmla="*/ 896457 h 1509906"/>
                <a:gd name="connsiteX191" fmla="*/ 650169 w 1034979"/>
                <a:gd name="connsiteY191" fmla="*/ 925032 h 1509906"/>
                <a:gd name="connsiteX192" fmla="*/ 636834 w 1034979"/>
                <a:gd name="connsiteY192" fmla="*/ 936462 h 1509906"/>
                <a:gd name="connsiteX193" fmla="*/ 627309 w 1034979"/>
                <a:gd name="connsiteY193" fmla="*/ 953607 h 1509906"/>
                <a:gd name="connsiteX194" fmla="*/ 602544 w 1034979"/>
                <a:gd name="connsiteY194" fmla="*/ 959322 h 1509906"/>
                <a:gd name="connsiteX195" fmla="*/ 589209 w 1034979"/>
                <a:gd name="connsiteY195" fmla="*/ 963132 h 1509906"/>
                <a:gd name="connsiteX196" fmla="*/ 573969 w 1034979"/>
                <a:gd name="connsiteY196" fmla="*/ 961227 h 1509906"/>
                <a:gd name="connsiteX197" fmla="*/ 562539 w 1034979"/>
                <a:gd name="connsiteY197" fmla="*/ 957417 h 1509906"/>
                <a:gd name="connsiteX198" fmla="*/ 551109 w 1034979"/>
                <a:gd name="connsiteY198" fmla="*/ 953607 h 1509906"/>
                <a:gd name="connsiteX199" fmla="*/ 539679 w 1034979"/>
                <a:gd name="connsiteY199" fmla="*/ 949797 h 1509906"/>
                <a:gd name="connsiteX200" fmla="*/ 533964 w 1034979"/>
                <a:gd name="connsiteY200" fmla="*/ 947892 h 1509906"/>
                <a:gd name="connsiteX201" fmla="*/ 528249 w 1034979"/>
                <a:gd name="connsiteY201" fmla="*/ 944082 h 1509906"/>
                <a:gd name="connsiteX202" fmla="*/ 516819 w 1034979"/>
                <a:gd name="connsiteY202" fmla="*/ 938367 h 1509906"/>
                <a:gd name="connsiteX203" fmla="*/ 509199 w 1034979"/>
                <a:gd name="connsiteY203" fmla="*/ 926937 h 1509906"/>
                <a:gd name="connsiteX204" fmla="*/ 505389 w 1034979"/>
                <a:gd name="connsiteY204" fmla="*/ 905982 h 1509906"/>
                <a:gd name="connsiteX205" fmla="*/ 507294 w 1034979"/>
                <a:gd name="connsiteY205" fmla="*/ 841212 h 1509906"/>
                <a:gd name="connsiteX206" fmla="*/ 503484 w 1034979"/>
                <a:gd name="connsiteY206" fmla="*/ 351627 h 1509906"/>
                <a:gd name="connsiteX207" fmla="*/ 499674 w 1034979"/>
                <a:gd name="connsiteY207" fmla="*/ 60162 h 1509906"/>
                <a:gd name="connsiteX208" fmla="*/ 490149 w 1034979"/>
                <a:gd name="connsiteY208" fmla="*/ 33492 h 1509906"/>
                <a:gd name="connsiteX209" fmla="*/ 488244 w 1034979"/>
                <a:gd name="connsiteY209" fmla="*/ 27777 h 1509906"/>
                <a:gd name="connsiteX210" fmla="*/ 484434 w 1034979"/>
                <a:gd name="connsiteY210" fmla="*/ 22062 h 1509906"/>
                <a:gd name="connsiteX211" fmla="*/ 478719 w 1034979"/>
                <a:gd name="connsiteY211" fmla="*/ 10632 h 1509906"/>
                <a:gd name="connsiteX212" fmla="*/ 473004 w 1034979"/>
                <a:gd name="connsiteY212" fmla="*/ 6822 h 1509906"/>
                <a:gd name="connsiteX213" fmla="*/ 469194 w 1034979"/>
                <a:gd name="connsiteY213" fmla="*/ 1107 h 1509906"/>
                <a:gd name="connsiteX214" fmla="*/ 429189 w 1034979"/>
                <a:gd name="connsiteY214" fmla="*/ 4917 h 1509906"/>
                <a:gd name="connsiteX215" fmla="*/ 421569 w 1034979"/>
                <a:gd name="connsiteY215" fmla="*/ 16347 h 1509906"/>
                <a:gd name="connsiteX216" fmla="*/ 417759 w 1034979"/>
                <a:gd name="connsiteY216" fmla="*/ 22062 h 1509906"/>
                <a:gd name="connsiteX217" fmla="*/ 419664 w 1034979"/>
                <a:gd name="connsiteY217" fmla="*/ 54447 h 1509906"/>
                <a:gd name="connsiteX218" fmla="*/ 423474 w 1034979"/>
                <a:gd name="connsiteY218" fmla="*/ 65877 h 1509906"/>
                <a:gd name="connsiteX219" fmla="*/ 425379 w 1034979"/>
                <a:gd name="connsiteY219" fmla="*/ 71592 h 1509906"/>
                <a:gd name="connsiteX220" fmla="*/ 425379 w 1034979"/>
                <a:gd name="connsiteY220" fmla="*/ 77307 h 1509906"/>
                <a:gd name="connsiteX221" fmla="*/ 429189 w 1034979"/>
                <a:gd name="connsiteY221" fmla="*/ 231612 h 1509906"/>
                <a:gd name="connsiteX222" fmla="*/ 440619 w 1034979"/>
                <a:gd name="connsiteY222" fmla="*/ 414492 h 1509906"/>
                <a:gd name="connsiteX223" fmla="*/ 425379 w 1034979"/>
                <a:gd name="connsiteY223" fmla="*/ 711672 h 1509906"/>
                <a:gd name="connsiteX224" fmla="*/ 425173 w 1034979"/>
                <a:gd name="connsiteY224" fmla="*/ 765165 h 1509906"/>
                <a:gd name="connsiteX225" fmla="*/ 421363 w 1034979"/>
                <a:gd name="connsiteY225" fmla="*/ 844096 h 1509906"/>
                <a:gd name="connsiteX226" fmla="*/ 425379 w 1034979"/>
                <a:gd name="connsiteY226" fmla="*/ 894552 h 1509906"/>
                <a:gd name="connsiteX227" fmla="*/ 423474 w 1034979"/>
                <a:gd name="connsiteY227" fmla="*/ 921222 h 1509906"/>
                <a:gd name="connsiteX228" fmla="*/ 417759 w 1034979"/>
                <a:gd name="connsiteY228" fmla="*/ 923127 h 1509906"/>
                <a:gd name="connsiteX229" fmla="*/ 412044 w 1034979"/>
                <a:gd name="connsiteY229" fmla="*/ 926937 h 1509906"/>
                <a:gd name="connsiteX230" fmla="*/ 421569 w 1034979"/>
                <a:gd name="connsiteY230"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1574 w 1034979"/>
                <a:gd name="connsiteY101" fmla="*/ 1279362 h 1509906"/>
                <a:gd name="connsiteX102" fmla="*/ 465384 w 1034979"/>
                <a:gd name="connsiteY102" fmla="*/ 1264122 h 1509906"/>
                <a:gd name="connsiteX103" fmla="*/ 467289 w 1034979"/>
                <a:gd name="connsiteY103" fmla="*/ 1258407 h 1509906"/>
                <a:gd name="connsiteX104" fmla="*/ 535869 w 1034979"/>
                <a:gd name="connsiteY104" fmla="*/ 1243167 h 1509906"/>
                <a:gd name="connsiteX105" fmla="*/ 541584 w 1034979"/>
                <a:gd name="connsiteY105" fmla="*/ 1241262 h 1509906"/>
                <a:gd name="connsiteX106" fmla="*/ 547299 w 1034979"/>
                <a:gd name="connsiteY106" fmla="*/ 1239357 h 1509906"/>
                <a:gd name="connsiteX107" fmla="*/ 554919 w 1034979"/>
                <a:gd name="connsiteY107" fmla="*/ 1237452 h 1509906"/>
                <a:gd name="connsiteX108" fmla="*/ 573969 w 1034979"/>
                <a:gd name="connsiteY108" fmla="*/ 1229832 h 1509906"/>
                <a:gd name="connsiteX109" fmla="*/ 585399 w 1034979"/>
                <a:gd name="connsiteY109" fmla="*/ 1226022 h 1509906"/>
                <a:gd name="connsiteX110" fmla="*/ 720654 w 1034979"/>
                <a:gd name="connsiteY110" fmla="*/ 1309842 h 1509906"/>
                <a:gd name="connsiteX111" fmla="*/ 733989 w 1034979"/>
                <a:gd name="connsiteY111" fmla="*/ 1319367 h 1509906"/>
                <a:gd name="connsiteX112" fmla="*/ 743514 w 1034979"/>
                <a:gd name="connsiteY112" fmla="*/ 1321272 h 1509906"/>
                <a:gd name="connsiteX113" fmla="*/ 749229 w 1034979"/>
                <a:gd name="connsiteY113" fmla="*/ 1323177 h 1509906"/>
                <a:gd name="connsiteX114" fmla="*/ 762564 w 1034979"/>
                <a:gd name="connsiteY114" fmla="*/ 1328892 h 1509906"/>
                <a:gd name="connsiteX115" fmla="*/ 777804 w 1034979"/>
                <a:gd name="connsiteY115" fmla="*/ 1326987 h 1509906"/>
                <a:gd name="connsiteX116" fmla="*/ 789234 w 1034979"/>
                <a:gd name="connsiteY116" fmla="*/ 1321272 h 1509906"/>
                <a:gd name="connsiteX117" fmla="*/ 794949 w 1034979"/>
                <a:gd name="connsiteY117" fmla="*/ 1319367 h 1509906"/>
                <a:gd name="connsiteX118" fmla="*/ 802569 w 1034979"/>
                <a:gd name="connsiteY118" fmla="*/ 1302222 h 1509906"/>
                <a:gd name="connsiteX119" fmla="*/ 800664 w 1034979"/>
                <a:gd name="connsiteY119" fmla="*/ 1277457 h 1509906"/>
                <a:gd name="connsiteX120" fmla="*/ 798759 w 1034979"/>
                <a:gd name="connsiteY120" fmla="*/ 1271742 h 1509906"/>
                <a:gd name="connsiteX121" fmla="*/ 796854 w 1034979"/>
                <a:gd name="connsiteY121" fmla="*/ 1264122 h 1509906"/>
                <a:gd name="connsiteX122" fmla="*/ 783519 w 1034979"/>
                <a:gd name="connsiteY122" fmla="*/ 1246977 h 1509906"/>
                <a:gd name="connsiteX123" fmla="*/ 773994 w 1034979"/>
                <a:gd name="connsiteY123" fmla="*/ 1241262 h 1509906"/>
                <a:gd name="connsiteX124" fmla="*/ 648264 w 1034979"/>
                <a:gd name="connsiteY124" fmla="*/ 1149822 h 1509906"/>
                <a:gd name="connsiteX125" fmla="*/ 644454 w 1034979"/>
                <a:gd name="connsiteY125" fmla="*/ 1132677 h 1509906"/>
                <a:gd name="connsiteX126" fmla="*/ 646359 w 1034979"/>
                <a:gd name="connsiteY126" fmla="*/ 1125057 h 1509906"/>
                <a:gd name="connsiteX127" fmla="*/ 650169 w 1034979"/>
                <a:gd name="connsiteY127" fmla="*/ 1107912 h 1509906"/>
                <a:gd name="connsiteX128" fmla="*/ 653979 w 1034979"/>
                <a:gd name="connsiteY128" fmla="*/ 1102197 h 1509906"/>
                <a:gd name="connsiteX129" fmla="*/ 655884 w 1034979"/>
                <a:gd name="connsiteY129" fmla="*/ 1096482 h 1509906"/>
                <a:gd name="connsiteX130" fmla="*/ 661599 w 1034979"/>
                <a:gd name="connsiteY130" fmla="*/ 1094577 h 1509906"/>
                <a:gd name="connsiteX131" fmla="*/ 671124 w 1034979"/>
                <a:gd name="connsiteY131" fmla="*/ 1083147 h 1509906"/>
                <a:gd name="connsiteX132" fmla="*/ 724464 w 1034979"/>
                <a:gd name="connsiteY132" fmla="*/ 1075527 h 1509906"/>
                <a:gd name="connsiteX133" fmla="*/ 842574 w 1034979"/>
                <a:gd name="connsiteY133" fmla="*/ 1077432 h 1509906"/>
                <a:gd name="connsiteX134" fmla="*/ 871149 w 1034979"/>
                <a:gd name="connsiteY134" fmla="*/ 1079337 h 1509906"/>
                <a:gd name="connsiteX135" fmla="*/ 899724 w 1034979"/>
                <a:gd name="connsiteY135" fmla="*/ 1085052 h 1509906"/>
                <a:gd name="connsiteX136" fmla="*/ 922584 w 1034979"/>
                <a:gd name="connsiteY136" fmla="*/ 1088862 h 1509906"/>
                <a:gd name="connsiteX137" fmla="*/ 951159 w 1034979"/>
                <a:gd name="connsiteY137" fmla="*/ 1094577 h 1509906"/>
                <a:gd name="connsiteX138" fmla="*/ 956874 w 1034979"/>
                <a:gd name="connsiteY138" fmla="*/ 1094577 h 1509906"/>
                <a:gd name="connsiteX139" fmla="*/ 1002594 w 1034979"/>
                <a:gd name="connsiteY139" fmla="*/ 1092672 h 1509906"/>
                <a:gd name="connsiteX140" fmla="*/ 1031169 w 1034979"/>
                <a:gd name="connsiteY140" fmla="*/ 1085052 h 1509906"/>
                <a:gd name="connsiteX141" fmla="*/ 1034979 w 1034979"/>
                <a:gd name="connsiteY141" fmla="*/ 1079337 h 1509906"/>
                <a:gd name="connsiteX142" fmla="*/ 1033074 w 1034979"/>
                <a:gd name="connsiteY142" fmla="*/ 1060287 h 1509906"/>
                <a:gd name="connsiteX143" fmla="*/ 1027359 w 1034979"/>
                <a:gd name="connsiteY143" fmla="*/ 1056477 h 1509906"/>
                <a:gd name="connsiteX144" fmla="*/ 1012119 w 1034979"/>
                <a:gd name="connsiteY144" fmla="*/ 1054572 h 1509906"/>
                <a:gd name="connsiteX145" fmla="*/ 1006404 w 1034979"/>
                <a:gd name="connsiteY145" fmla="*/ 1052667 h 1509906"/>
                <a:gd name="connsiteX146" fmla="*/ 998784 w 1034979"/>
                <a:gd name="connsiteY146" fmla="*/ 1050762 h 1509906"/>
                <a:gd name="connsiteX147" fmla="*/ 987354 w 1034979"/>
                <a:gd name="connsiteY147" fmla="*/ 1043142 h 1509906"/>
                <a:gd name="connsiteX148" fmla="*/ 975924 w 1034979"/>
                <a:gd name="connsiteY148" fmla="*/ 1039332 h 1509906"/>
                <a:gd name="connsiteX149" fmla="*/ 970209 w 1034979"/>
                <a:gd name="connsiteY149" fmla="*/ 1037427 h 1509906"/>
                <a:gd name="connsiteX150" fmla="*/ 962589 w 1034979"/>
                <a:gd name="connsiteY150" fmla="*/ 1035522 h 1509906"/>
                <a:gd name="connsiteX151" fmla="*/ 956874 w 1034979"/>
                <a:gd name="connsiteY151" fmla="*/ 1033617 h 1509906"/>
                <a:gd name="connsiteX152" fmla="*/ 935919 w 1034979"/>
                <a:gd name="connsiteY152" fmla="*/ 1027902 h 1509906"/>
                <a:gd name="connsiteX153" fmla="*/ 930204 w 1034979"/>
                <a:gd name="connsiteY153" fmla="*/ 1025997 h 1509906"/>
                <a:gd name="connsiteX154" fmla="*/ 825429 w 1034979"/>
                <a:gd name="connsiteY154" fmla="*/ 1027902 h 1509906"/>
                <a:gd name="connsiteX155" fmla="*/ 819714 w 1034979"/>
                <a:gd name="connsiteY155" fmla="*/ 1029807 h 1509906"/>
                <a:gd name="connsiteX156" fmla="*/ 730179 w 1034979"/>
                <a:gd name="connsiteY156" fmla="*/ 1031712 h 1509906"/>
                <a:gd name="connsiteX157" fmla="*/ 716844 w 1034979"/>
                <a:gd name="connsiteY157" fmla="*/ 1035522 h 1509906"/>
                <a:gd name="connsiteX158" fmla="*/ 695889 w 1034979"/>
                <a:gd name="connsiteY158" fmla="*/ 1037427 h 1509906"/>
                <a:gd name="connsiteX159" fmla="*/ 669219 w 1034979"/>
                <a:gd name="connsiteY159" fmla="*/ 1039332 h 1509906"/>
                <a:gd name="connsiteX160" fmla="*/ 669219 w 1034979"/>
                <a:gd name="connsiteY160" fmla="*/ 1039332 h 1509906"/>
                <a:gd name="connsiteX161" fmla="*/ 646359 w 1034979"/>
                <a:gd name="connsiteY161" fmla="*/ 1043142 h 1509906"/>
                <a:gd name="connsiteX162" fmla="*/ 642549 w 1034979"/>
                <a:gd name="connsiteY162" fmla="*/ 1031712 h 1509906"/>
                <a:gd name="connsiteX163" fmla="*/ 640644 w 1034979"/>
                <a:gd name="connsiteY163" fmla="*/ 1025997 h 1509906"/>
                <a:gd name="connsiteX164" fmla="*/ 642549 w 1034979"/>
                <a:gd name="connsiteY164" fmla="*/ 1008852 h 1509906"/>
                <a:gd name="connsiteX165" fmla="*/ 644454 w 1034979"/>
                <a:gd name="connsiteY165" fmla="*/ 1003137 h 1509906"/>
                <a:gd name="connsiteX166" fmla="*/ 661599 w 1034979"/>
                <a:gd name="connsiteY166" fmla="*/ 993612 h 1509906"/>
                <a:gd name="connsiteX167" fmla="*/ 673029 w 1034979"/>
                <a:gd name="connsiteY167" fmla="*/ 985992 h 1509906"/>
                <a:gd name="connsiteX168" fmla="*/ 674934 w 1034979"/>
                <a:gd name="connsiteY168" fmla="*/ 980277 h 1509906"/>
                <a:gd name="connsiteX169" fmla="*/ 680649 w 1034979"/>
                <a:gd name="connsiteY169" fmla="*/ 978372 h 1509906"/>
                <a:gd name="connsiteX170" fmla="*/ 686364 w 1034979"/>
                <a:gd name="connsiteY170" fmla="*/ 974562 h 1509906"/>
                <a:gd name="connsiteX171" fmla="*/ 695889 w 1034979"/>
                <a:gd name="connsiteY171" fmla="*/ 965037 h 1509906"/>
                <a:gd name="connsiteX172" fmla="*/ 705414 w 1034979"/>
                <a:gd name="connsiteY172" fmla="*/ 953607 h 1509906"/>
                <a:gd name="connsiteX173" fmla="*/ 716844 w 1034979"/>
                <a:gd name="connsiteY173" fmla="*/ 945987 h 1509906"/>
                <a:gd name="connsiteX174" fmla="*/ 732084 w 1034979"/>
                <a:gd name="connsiteY174" fmla="*/ 932652 h 1509906"/>
                <a:gd name="connsiteX175" fmla="*/ 741609 w 1034979"/>
                <a:gd name="connsiteY175" fmla="*/ 921222 h 1509906"/>
                <a:gd name="connsiteX176" fmla="*/ 753039 w 1034979"/>
                <a:gd name="connsiteY176" fmla="*/ 911697 h 1509906"/>
                <a:gd name="connsiteX177" fmla="*/ 758754 w 1034979"/>
                <a:gd name="connsiteY177" fmla="*/ 900267 h 1509906"/>
                <a:gd name="connsiteX178" fmla="*/ 760659 w 1034979"/>
                <a:gd name="connsiteY178" fmla="*/ 894552 h 1509906"/>
                <a:gd name="connsiteX179" fmla="*/ 766374 w 1034979"/>
                <a:gd name="connsiteY179" fmla="*/ 883122 h 1509906"/>
                <a:gd name="connsiteX180" fmla="*/ 764469 w 1034979"/>
                <a:gd name="connsiteY180" fmla="*/ 867882 h 1509906"/>
                <a:gd name="connsiteX181" fmla="*/ 758754 w 1034979"/>
                <a:gd name="connsiteY181" fmla="*/ 865977 h 1509906"/>
                <a:gd name="connsiteX182" fmla="*/ 737799 w 1034979"/>
                <a:gd name="connsiteY182" fmla="*/ 867882 h 1509906"/>
                <a:gd name="connsiteX183" fmla="*/ 732084 w 1034979"/>
                <a:gd name="connsiteY183" fmla="*/ 871692 h 1509906"/>
                <a:gd name="connsiteX184" fmla="*/ 720654 w 1034979"/>
                <a:gd name="connsiteY184" fmla="*/ 875502 h 1509906"/>
                <a:gd name="connsiteX185" fmla="*/ 716844 w 1034979"/>
                <a:gd name="connsiteY185" fmla="*/ 881217 h 1509906"/>
                <a:gd name="connsiteX186" fmla="*/ 711129 w 1034979"/>
                <a:gd name="connsiteY186" fmla="*/ 883122 h 1509906"/>
                <a:gd name="connsiteX187" fmla="*/ 705414 w 1034979"/>
                <a:gd name="connsiteY187" fmla="*/ 886932 h 1509906"/>
                <a:gd name="connsiteX188" fmla="*/ 699699 w 1034979"/>
                <a:gd name="connsiteY188" fmla="*/ 892647 h 1509906"/>
                <a:gd name="connsiteX189" fmla="*/ 692079 w 1034979"/>
                <a:gd name="connsiteY189" fmla="*/ 896457 h 1509906"/>
                <a:gd name="connsiteX190" fmla="*/ 650169 w 1034979"/>
                <a:gd name="connsiteY190" fmla="*/ 925032 h 1509906"/>
                <a:gd name="connsiteX191" fmla="*/ 636834 w 1034979"/>
                <a:gd name="connsiteY191" fmla="*/ 936462 h 1509906"/>
                <a:gd name="connsiteX192" fmla="*/ 627309 w 1034979"/>
                <a:gd name="connsiteY192" fmla="*/ 953607 h 1509906"/>
                <a:gd name="connsiteX193" fmla="*/ 602544 w 1034979"/>
                <a:gd name="connsiteY193" fmla="*/ 959322 h 1509906"/>
                <a:gd name="connsiteX194" fmla="*/ 589209 w 1034979"/>
                <a:gd name="connsiteY194" fmla="*/ 963132 h 1509906"/>
                <a:gd name="connsiteX195" fmla="*/ 573969 w 1034979"/>
                <a:gd name="connsiteY195" fmla="*/ 961227 h 1509906"/>
                <a:gd name="connsiteX196" fmla="*/ 562539 w 1034979"/>
                <a:gd name="connsiteY196" fmla="*/ 957417 h 1509906"/>
                <a:gd name="connsiteX197" fmla="*/ 551109 w 1034979"/>
                <a:gd name="connsiteY197" fmla="*/ 953607 h 1509906"/>
                <a:gd name="connsiteX198" fmla="*/ 539679 w 1034979"/>
                <a:gd name="connsiteY198" fmla="*/ 949797 h 1509906"/>
                <a:gd name="connsiteX199" fmla="*/ 533964 w 1034979"/>
                <a:gd name="connsiteY199" fmla="*/ 947892 h 1509906"/>
                <a:gd name="connsiteX200" fmla="*/ 528249 w 1034979"/>
                <a:gd name="connsiteY200" fmla="*/ 944082 h 1509906"/>
                <a:gd name="connsiteX201" fmla="*/ 516819 w 1034979"/>
                <a:gd name="connsiteY201" fmla="*/ 938367 h 1509906"/>
                <a:gd name="connsiteX202" fmla="*/ 509199 w 1034979"/>
                <a:gd name="connsiteY202" fmla="*/ 926937 h 1509906"/>
                <a:gd name="connsiteX203" fmla="*/ 505389 w 1034979"/>
                <a:gd name="connsiteY203" fmla="*/ 905982 h 1509906"/>
                <a:gd name="connsiteX204" fmla="*/ 507294 w 1034979"/>
                <a:gd name="connsiteY204" fmla="*/ 841212 h 1509906"/>
                <a:gd name="connsiteX205" fmla="*/ 503484 w 1034979"/>
                <a:gd name="connsiteY205" fmla="*/ 351627 h 1509906"/>
                <a:gd name="connsiteX206" fmla="*/ 499674 w 1034979"/>
                <a:gd name="connsiteY206" fmla="*/ 60162 h 1509906"/>
                <a:gd name="connsiteX207" fmla="*/ 490149 w 1034979"/>
                <a:gd name="connsiteY207" fmla="*/ 33492 h 1509906"/>
                <a:gd name="connsiteX208" fmla="*/ 488244 w 1034979"/>
                <a:gd name="connsiteY208" fmla="*/ 27777 h 1509906"/>
                <a:gd name="connsiteX209" fmla="*/ 484434 w 1034979"/>
                <a:gd name="connsiteY209" fmla="*/ 22062 h 1509906"/>
                <a:gd name="connsiteX210" fmla="*/ 478719 w 1034979"/>
                <a:gd name="connsiteY210" fmla="*/ 10632 h 1509906"/>
                <a:gd name="connsiteX211" fmla="*/ 473004 w 1034979"/>
                <a:gd name="connsiteY211" fmla="*/ 6822 h 1509906"/>
                <a:gd name="connsiteX212" fmla="*/ 469194 w 1034979"/>
                <a:gd name="connsiteY212" fmla="*/ 1107 h 1509906"/>
                <a:gd name="connsiteX213" fmla="*/ 429189 w 1034979"/>
                <a:gd name="connsiteY213" fmla="*/ 4917 h 1509906"/>
                <a:gd name="connsiteX214" fmla="*/ 421569 w 1034979"/>
                <a:gd name="connsiteY214" fmla="*/ 16347 h 1509906"/>
                <a:gd name="connsiteX215" fmla="*/ 417759 w 1034979"/>
                <a:gd name="connsiteY215" fmla="*/ 22062 h 1509906"/>
                <a:gd name="connsiteX216" fmla="*/ 419664 w 1034979"/>
                <a:gd name="connsiteY216" fmla="*/ 54447 h 1509906"/>
                <a:gd name="connsiteX217" fmla="*/ 423474 w 1034979"/>
                <a:gd name="connsiteY217" fmla="*/ 65877 h 1509906"/>
                <a:gd name="connsiteX218" fmla="*/ 425379 w 1034979"/>
                <a:gd name="connsiteY218" fmla="*/ 71592 h 1509906"/>
                <a:gd name="connsiteX219" fmla="*/ 425379 w 1034979"/>
                <a:gd name="connsiteY219" fmla="*/ 77307 h 1509906"/>
                <a:gd name="connsiteX220" fmla="*/ 429189 w 1034979"/>
                <a:gd name="connsiteY220" fmla="*/ 231612 h 1509906"/>
                <a:gd name="connsiteX221" fmla="*/ 440619 w 1034979"/>
                <a:gd name="connsiteY221" fmla="*/ 414492 h 1509906"/>
                <a:gd name="connsiteX222" fmla="*/ 425379 w 1034979"/>
                <a:gd name="connsiteY222" fmla="*/ 711672 h 1509906"/>
                <a:gd name="connsiteX223" fmla="*/ 425173 w 1034979"/>
                <a:gd name="connsiteY223" fmla="*/ 765165 h 1509906"/>
                <a:gd name="connsiteX224" fmla="*/ 421363 w 1034979"/>
                <a:gd name="connsiteY224" fmla="*/ 844096 h 1509906"/>
                <a:gd name="connsiteX225" fmla="*/ 425379 w 1034979"/>
                <a:gd name="connsiteY225" fmla="*/ 894552 h 1509906"/>
                <a:gd name="connsiteX226" fmla="*/ 423474 w 1034979"/>
                <a:gd name="connsiteY226" fmla="*/ 921222 h 1509906"/>
                <a:gd name="connsiteX227" fmla="*/ 417759 w 1034979"/>
                <a:gd name="connsiteY227" fmla="*/ 923127 h 1509906"/>
                <a:gd name="connsiteX228" fmla="*/ 412044 w 1034979"/>
                <a:gd name="connsiteY228" fmla="*/ 926937 h 1509906"/>
                <a:gd name="connsiteX229" fmla="*/ 421569 w 1034979"/>
                <a:gd name="connsiteY22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5384 w 1034979"/>
                <a:gd name="connsiteY101" fmla="*/ 1264122 h 1509906"/>
                <a:gd name="connsiteX102" fmla="*/ 467289 w 1034979"/>
                <a:gd name="connsiteY102" fmla="*/ 1258407 h 1509906"/>
                <a:gd name="connsiteX103" fmla="*/ 535869 w 1034979"/>
                <a:gd name="connsiteY103" fmla="*/ 1243167 h 1509906"/>
                <a:gd name="connsiteX104" fmla="*/ 541584 w 1034979"/>
                <a:gd name="connsiteY104" fmla="*/ 1241262 h 1509906"/>
                <a:gd name="connsiteX105" fmla="*/ 547299 w 1034979"/>
                <a:gd name="connsiteY105" fmla="*/ 1239357 h 1509906"/>
                <a:gd name="connsiteX106" fmla="*/ 554919 w 1034979"/>
                <a:gd name="connsiteY106" fmla="*/ 1237452 h 1509906"/>
                <a:gd name="connsiteX107" fmla="*/ 573969 w 1034979"/>
                <a:gd name="connsiteY107" fmla="*/ 1229832 h 1509906"/>
                <a:gd name="connsiteX108" fmla="*/ 585399 w 1034979"/>
                <a:gd name="connsiteY108" fmla="*/ 1226022 h 1509906"/>
                <a:gd name="connsiteX109" fmla="*/ 720654 w 1034979"/>
                <a:gd name="connsiteY109" fmla="*/ 1309842 h 1509906"/>
                <a:gd name="connsiteX110" fmla="*/ 733989 w 1034979"/>
                <a:gd name="connsiteY110" fmla="*/ 1319367 h 1509906"/>
                <a:gd name="connsiteX111" fmla="*/ 743514 w 1034979"/>
                <a:gd name="connsiteY111" fmla="*/ 1321272 h 1509906"/>
                <a:gd name="connsiteX112" fmla="*/ 749229 w 1034979"/>
                <a:gd name="connsiteY112" fmla="*/ 1323177 h 1509906"/>
                <a:gd name="connsiteX113" fmla="*/ 762564 w 1034979"/>
                <a:gd name="connsiteY113" fmla="*/ 1328892 h 1509906"/>
                <a:gd name="connsiteX114" fmla="*/ 777804 w 1034979"/>
                <a:gd name="connsiteY114" fmla="*/ 1326987 h 1509906"/>
                <a:gd name="connsiteX115" fmla="*/ 789234 w 1034979"/>
                <a:gd name="connsiteY115" fmla="*/ 1321272 h 1509906"/>
                <a:gd name="connsiteX116" fmla="*/ 794949 w 1034979"/>
                <a:gd name="connsiteY116" fmla="*/ 1319367 h 1509906"/>
                <a:gd name="connsiteX117" fmla="*/ 802569 w 1034979"/>
                <a:gd name="connsiteY117" fmla="*/ 1302222 h 1509906"/>
                <a:gd name="connsiteX118" fmla="*/ 800664 w 1034979"/>
                <a:gd name="connsiteY118" fmla="*/ 1277457 h 1509906"/>
                <a:gd name="connsiteX119" fmla="*/ 798759 w 1034979"/>
                <a:gd name="connsiteY119" fmla="*/ 1271742 h 1509906"/>
                <a:gd name="connsiteX120" fmla="*/ 796854 w 1034979"/>
                <a:gd name="connsiteY120" fmla="*/ 1264122 h 1509906"/>
                <a:gd name="connsiteX121" fmla="*/ 783519 w 1034979"/>
                <a:gd name="connsiteY121" fmla="*/ 1246977 h 1509906"/>
                <a:gd name="connsiteX122" fmla="*/ 773994 w 1034979"/>
                <a:gd name="connsiteY122" fmla="*/ 1241262 h 1509906"/>
                <a:gd name="connsiteX123" fmla="*/ 648264 w 1034979"/>
                <a:gd name="connsiteY123" fmla="*/ 1149822 h 1509906"/>
                <a:gd name="connsiteX124" fmla="*/ 644454 w 1034979"/>
                <a:gd name="connsiteY124" fmla="*/ 1132677 h 1509906"/>
                <a:gd name="connsiteX125" fmla="*/ 646359 w 1034979"/>
                <a:gd name="connsiteY125" fmla="*/ 1125057 h 1509906"/>
                <a:gd name="connsiteX126" fmla="*/ 650169 w 1034979"/>
                <a:gd name="connsiteY126" fmla="*/ 1107912 h 1509906"/>
                <a:gd name="connsiteX127" fmla="*/ 653979 w 1034979"/>
                <a:gd name="connsiteY127" fmla="*/ 1102197 h 1509906"/>
                <a:gd name="connsiteX128" fmla="*/ 655884 w 1034979"/>
                <a:gd name="connsiteY128" fmla="*/ 1096482 h 1509906"/>
                <a:gd name="connsiteX129" fmla="*/ 661599 w 1034979"/>
                <a:gd name="connsiteY129" fmla="*/ 1094577 h 1509906"/>
                <a:gd name="connsiteX130" fmla="*/ 671124 w 1034979"/>
                <a:gd name="connsiteY130" fmla="*/ 1083147 h 1509906"/>
                <a:gd name="connsiteX131" fmla="*/ 724464 w 1034979"/>
                <a:gd name="connsiteY131" fmla="*/ 1075527 h 1509906"/>
                <a:gd name="connsiteX132" fmla="*/ 842574 w 1034979"/>
                <a:gd name="connsiteY132" fmla="*/ 1077432 h 1509906"/>
                <a:gd name="connsiteX133" fmla="*/ 871149 w 1034979"/>
                <a:gd name="connsiteY133" fmla="*/ 1079337 h 1509906"/>
                <a:gd name="connsiteX134" fmla="*/ 899724 w 1034979"/>
                <a:gd name="connsiteY134" fmla="*/ 1085052 h 1509906"/>
                <a:gd name="connsiteX135" fmla="*/ 922584 w 1034979"/>
                <a:gd name="connsiteY135" fmla="*/ 1088862 h 1509906"/>
                <a:gd name="connsiteX136" fmla="*/ 951159 w 1034979"/>
                <a:gd name="connsiteY136" fmla="*/ 1094577 h 1509906"/>
                <a:gd name="connsiteX137" fmla="*/ 956874 w 1034979"/>
                <a:gd name="connsiteY137" fmla="*/ 1094577 h 1509906"/>
                <a:gd name="connsiteX138" fmla="*/ 1002594 w 1034979"/>
                <a:gd name="connsiteY138" fmla="*/ 1092672 h 1509906"/>
                <a:gd name="connsiteX139" fmla="*/ 1031169 w 1034979"/>
                <a:gd name="connsiteY139" fmla="*/ 1085052 h 1509906"/>
                <a:gd name="connsiteX140" fmla="*/ 1034979 w 1034979"/>
                <a:gd name="connsiteY140" fmla="*/ 1079337 h 1509906"/>
                <a:gd name="connsiteX141" fmla="*/ 1033074 w 1034979"/>
                <a:gd name="connsiteY141" fmla="*/ 1060287 h 1509906"/>
                <a:gd name="connsiteX142" fmla="*/ 1027359 w 1034979"/>
                <a:gd name="connsiteY142" fmla="*/ 1056477 h 1509906"/>
                <a:gd name="connsiteX143" fmla="*/ 1012119 w 1034979"/>
                <a:gd name="connsiteY143" fmla="*/ 1054572 h 1509906"/>
                <a:gd name="connsiteX144" fmla="*/ 1006404 w 1034979"/>
                <a:gd name="connsiteY144" fmla="*/ 1052667 h 1509906"/>
                <a:gd name="connsiteX145" fmla="*/ 998784 w 1034979"/>
                <a:gd name="connsiteY145" fmla="*/ 1050762 h 1509906"/>
                <a:gd name="connsiteX146" fmla="*/ 987354 w 1034979"/>
                <a:gd name="connsiteY146" fmla="*/ 1043142 h 1509906"/>
                <a:gd name="connsiteX147" fmla="*/ 975924 w 1034979"/>
                <a:gd name="connsiteY147" fmla="*/ 1039332 h 1509906"/>
                <a:gd name="connsiteX148" fmla="*/ 970209 w 1034979"/>
                <a:gd name="connsiteY148" fmla="*/ 1037427 h 1509906"/>
                <a:gd name="connsiteX149" fmla="*/ 962589 w 1034979"/>
                <a:gd name="connsiteY149" fmla="*/ 1035522 h 1509906"/>
                <a:gd name="connsiteX150" fmla="*/ 956874 w 1034979"/>
                <a:gd name="connsiteY150" fmla="*/ 1033617 h 1509906"/>
                <a:gd name="connsiteX151" fmla="*/ 935919 w 1034979"/>
                <a:gd name="connsiteY151" fmla="*/ 1027902 h 1509906"/>
                <a:gd name="connsiteX152" fmla="*/ 930204 w 1034979"/>
                <a:gd name="connsiteY152" fmla="*/ 1025997 h 1509906"/>
                <a:gd name="connsiteX153" fmla="*/ 825429 w 1034979"/>
                <a:gd name="connsiteY153" fmla="*/ 1027902 h 1509906"/>
                <a:gd name="connsiteX154" fmla="*/ 819714 w 1034979"/>
                <a:gd name="connsiteY154" fmla="*/ 1029807 h 1509906"/>
                <a:gd name="connsiteX155" fmla="*/ 730179 w 1034979"/>
                <a:gd name="connsiteY155" fmla="*/ 1031712 h 1509906"/>
                <a:gd name="connsiteX156" fmla="*/ 716844 w 1034979"/>
                <a:gd name="connsiteY156" fmla="*/ 1035522 h 1509906"/>
                <a:gd name="connsiteX157" fmla="*/ 695889 w 1034979"/>
                <a:gd name="connsiteY157" fmla="*/ 1037427 h 1509906"/>
                <a:gd name="connsiteX158" fmla="*/ 669219 w 1034979"/>
                <a:gd name="connsiteY158" fmla="*/ 1039332 h 1509906"/>
                <a:gd name="connsiteX159" fmla="*/ 669219 w 1034979"/>
                <a:gd name="connsiteY159" fmla="*/ 1039332 h 1509906"/>
                <a:gd name="connsiteX160" fmla="*/ 646359 w 1034979"/>
                <a:gd name="connsiteY160" fmla="*/ 1043142 h 1509906"/>
                <a:gd name="connsiteX161" fmla="*/ 642549 w 1034979"/>
                <a:gd name="connsiteY161" fmla="*/ 1031712 h 1509906"/>
                <a:gd name="connsiteX162" fmla="*/ 640644 w 1034979"/>
                <a:gd name="connsiteY162" fmla="*/ 1025997 h 1509906"/>
                <a:gd name="connsiteX163" fmla="*/ 642549 w 1034979"/>
                <a:gd name="connsiteY163" fmla="*/ 1008852 h 1509906"/>
                <a:gd name="connsiteX164" fmla="*/ 644454 w 1034979"/>
                <a:gd name="connsiteY164" fmla="*/ 1003137 h 1509906"/>
                <a:gd name="connsiteX165" fmla="*/ 661599 w 1034979"/>
                <a:gd name="connsiteY165" fmla="*/ 993612 h 1509906"/>
                <a:gd name="connsiteX166" fmla="*/ 673029 w 1034979"/>
                <a:gd name="connsiteY166" fmla="*/ 985992 h 1509906"/>
                <a:gd name="connsiteX167" fmla="*/ 674934 w 1034979"/>
                <a:gd name="connsiteY167" fmla="*/ 980277 h 1509906"/>
                <a:gd name="connsiteX168" fmla="*/ 680649 w 1034979"/>
                <a:gd name="connsiteY168" fmla="*/ 978372 h 1509906"/>
                <a:gd name="connsiteX169" fmla="*/ 686364 w 1034979"/>
                <a:gd name="connsiteY169" fmla="*/ 974562 h 1509906"/>
                <a:gd name="connsiteX170" fmla="*/ 695889 w 1034979"/>
                <a:gd name="connsiteY170" fmla="*/ 965037 h 1509906"/>
                <a:gd name="connsiteX171" fmla="*/ 705414 w 1034979"/>
                <a:gd name="connsiteY171" fmla="*/ 953607 h 1509906"/>
                <a:gd name="connsiteX172" fmla="*/ 716844 w 1034979"/>
                <a:gd name="connsiteY172" fmla="*/ 945987 h 1509906"/>
                <a:gd name="connsiteX173" fmla="*/ 732084 w 1034979"/>
                <a:gd name="connsiteY173" fmla="*/ 932652 h 1509906"/>
                <a:gd name="connsiteX174" fmla="*/ 741609 w 1034979"/>
                <a:gd name="connsiteY174" fmla="*/ 921222 h 1509906"/>
                <a:gd name="connsiteX175" fmla="*/ 753039 w 1034979"/>
                <a:gd name="connsiteY175" fmla="*/ 911697 h 1509906"/>
                <a:gd name="connsiteX176" fmla="*/ 758754 w 1034979"/>
                <a:gd name="connsiteY176" fmla="*/ 900267 h 1509906"/>
                <a:gd name="connsiteX177" fmla="*/ 760659 w 1034979"/>
                <a:gd name="connsiteY177" fmla="*/ 894552 h 1509906"/>
                <a:gd name="connsiteX178" fmla="*/ 766374 w 1034979"/>
                <a:gd name="connsiteY178" fmla="*/ 883122 h 1509906"/>
                <a:gd name="connsiteX179" fmla="*/ 764469 w 1034979"/>
                <a:gd name="connsiteY179" fmla="*/ 867882 h 1509906"/>
                <a:gd name="connsiteX180" fmla="*/ 758754 w 1034979"/>
                <a:gd name="connsiteY180" fmla="*/ 865977 h 1509906"/>
                <a:gd name="connsiteX181" fmla="*/ 737799 w 1034979"/>
                <a:gd name="connsiteY181" fmla="*/ 867882 h 1509906"/>
                <a:gd name="connsiteX182" fmla="*/ 732084 w 1034979"/>
                <a:gd name="connsiteY182" fmla="*/ 871692 h 1509906"/>
                <a:gd name="connsiteX183" fmla="*/ 720654 w 1034979"/>
                <a:gd name="connsiteY183" fmla="*/ 875502 h 1509906"/>
                <a:gd name="connsiteX184" fmla="*/ 716844 w 1034979"/>
                <a:gd name="connsiteY184" fmla="*/ 881217 h 1509906"/>
                <a:gd name="connsiteX185" fmla="*/ 711129 w 1034979"/>
                <a:gd name="connsiteY185" fmla="*/ 883122 h 1509906"/>
                <a:gd name="connsiteX186" fmla="*/ 705414 w 1034979"/>
                <a:gd name="connsiteY186" fmla="*/ 886932 h 1509906"/>
                <a:gd name="connsiteX187" fmla="*/ 699699 w 1034979"/>
                <a:gd name="connsiteY187" fmla="*/ 892647 h 1509906"/>
                <a:gd name="connsiteX188" fmla="*/ 692079 w 1034979"/>
                <a:gd name="connsiteY188" fmla="*/ 896457 h 1509906"/>
                <a:gd name="connsiteX189" fmla="*/ 650169 w 1034979"/>
                <a:gd name="connsiteY189" fmla="*/ 925032 h 1509906"/>
                <a:gd name="connsiteX190" fmla="*/ 636834 w 1034979"/>
                <a:gd name="connsiteY190" fmla="*/ 936462 h 1509906"/>
                <a:gd name="connsiteX191" fmla="*/ 627309 w 1034979"/>
                <a:gd name="connsiteY191" fmla="*/ 953607 h 1509906"/>
                <a:gd name="connsiteX192" fmla="*/ 602544 w 1034979"/>
                <a:gd name="connsiteY192" fmla="*/ 959322 h 1509906"/>
                <a:gd name="connsiteX193" fmla="*/ 589209 w 1034979"/>
                <a:gd name="connsiteY193" fmla="*/ 963132 h 1509906"/>
                <a:gd name="connsiteX194" fmla="*/ 573969 w 1034979"/>
                <a:gd name="connsiteY194" fmla="*/ 961227 h 1509906"/>
                <a:gd name="connsiteX195" fmla="*/ 562539 w 1034979"/>
                <a:gd name="connsiteY195" fmla="*/ 957417 h 1509906"/>
                <a:gd name="connsiteX196" fmla="*/ 551109 w 1034979"/>
                <a:gd name="connsiteY196" fmla="*/ 953607 h 1509906"/>
                <a:gd name="connsiteX197" fmla="*/ 539679 w 1034979"/>
                <a:gd name="connsiteY197" fmla="*/ 949797 h 1509906"/>
                <a:gd name="connsiteX198" fmla="*/ 533964 w 1034979"/>
                <a:gd name="connsiteY198" fmla="*/ 947892 h 1509906"/>
                <a:gd name="connsiteX199" fmla="*/ 528249 w 1034979"/>
                <a:gd name="connsiteY199" fmla="*/ 944082 h 1509906"/>
                <a:gd name="connsiteX200" fmla="*/ 516819 w 1034979"/>
                <a:gd name="connsiteY200" fmla="*/ 938367 h 1509906"/>
                <a:gd name="connsiteX201" fmla="*/ 509199 w 1034979"/>
                <a:gd name="connsiteY201" fmla="*/ 926937 h 1509906"/>
                <a:gd name="connsiteX202" fmla="*/ 505389 w 1034979"/>
                <a:gd name="connsiteY202" fmla="*/ 905982 h 1509906"/>
                <a:gd name="connsiteX203" fmla="*/ 507294 w 1034979"/>
                <a:gd name="connsiteY203" fmla="*/ 841212 h 1509906"/>
                <a:gd name="connsiteX204" fmla="*/ 503484 w 1034979"/>
                <a:gd name="connsiteY204" fmla="*/ 351627 h 1509906"/>
                <a:gd name="connsiteX205" fmla="*/ 499674 w 1034979"/>
                <a:gd name="connsiteY205" fmla="*/ 60162 h 1509906"/>
                <a:gd name="connsiteX206" fmla="*/ 490149 w 1034979"/>
                <a:gd name="connsiteY206" fmla="*/ 33492 h 1509906"/>
                <a:gd name="connsiteX207" fmla="*/ 488244 w 1034979"/>
                <a:gd name="connsiteY207" fmla="*/ 27777 h 1509906"/>
                <a:gd name="connsiteX208" fmla="*/ 484434 w 1034979"/>
                <a:gd name="connsiteY208" fmla="*/ 22062 h 1509906"/>
                <a:gd name="connsiteX209" fmla="*/ 478719 w 1034979"/>
                <a:gd name="connsiteY209" fmla="*/ 10632 h 1509906"/>
                <a:gd name="connsiteX210" fmla="*/ 473004 w 1034979"/>
                <a:gd name="connsiteY210" fmla="*/ 6822 h 1509906"/>
                <a:gd name="connsiteX211" fmla="*/ 469194 w 1034979"/>
                <a:gd name="connsiteY211" fmla="*/ 1107 h 1509906"/>
                <a:gd name="connsiteX212" fmla="*/ 429189 w 1034979"/>
                <a:gd name="connsiteY212" fmla="*/ 4917 h 1509906"/>
                <a:gd name="connsiteX213" fmla="*/ 421569 w 1034979"/>
                <a:gd name="connsiteY213" fmla="*/ 16347 h 1509906"/>
                <a:gd name="connsiteX214" fmla="*/ 417759 w 1034979"/>
                <a:gd name="connsiteY214" fmla="*/ 22062 h 1509906"/>
                <a:gd name="connsiteX215" fmla="*/ 419664 w 1034979"/>
                <a:gd name="connsiteY215" fmla="*/ 54447 h 1509906"/>
                <a:gd name="connsiteX216" fmla="*/ 423474 w 1034979"/>
                <a:gd name="connsiteY216" fmla="*/ 65877 h 1509906"/>
                <a:gd name="connsiteX217" fmla="*/ 425379 w 1034979"/>
                <a:gd name="connsiteY217" fmla="*/ 71592 h 1509906"/>
                <a:gd name="connsiteX218" fmla="*/ 425379 w 1034979"/>
                <a:gd name="connsiteY218" fmla="*/ 77307 h 1509906"/>
                <a:gd name="connsiteX219" fmla="*/ 429189 w 1034979"/>
                <a:gd name="connsiteY219" fmla="*/ 231612 h 1509906"/>
                <a:gd name="connsiteX220" fmla="*/ 440619 w 1034979"/>
                <a:gd name="connsiteY220" fmla="*/ 414492 h 1509906"/>
                <a:gd name="connsiteX221" fmla="*/ 425379 w 1034979"/>
                <a:gd name="connsiteY221" fmla="*/ 711672 h 1509906"/>
                <a:gd name="connsiteX222" fmla="*/ 425173 w 1034979"/>
                <a:gd name="connsiteY222" fmla="*/ 765165 h 1509906"/>
                <a:gd name="connsiteX223" fmla="*/ 421363 w 1034979"/>
                <a:gd name="connsiteY223" fmla="*/ 844096 h 1509906"/>
                <a:gd name="connsiteX224" fmla="*/ 425379 w 1034979"/>
                <a:gd name="connsiteY224" fmla="*/ 894552 h 1509906"/>
                <a:gd name="connsiteX225" fmla="*/ 423474 w 1034979"/>
                <a:gd name="connsiteY225" fmla="*/ 921222 h 1509906"/>
                <a:gd name="connsiteX226" fmla="*/ 417759 w 1034979"/>
                <a:gd name="connsiteY226" fmla="*/ 923127 h 1509906"/>
                <a:gd name="connsiteX227" fmla="*/ 412044 w 1034979"/>
                <a:gd name="connsiteY227" fmla="*/ 926937 h 1509906"/>
                <a:gd name="connsiteX228" fmla="*/ 421569 w 1034979"/>
                <a:gd name="connsiteY22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35869 w 1034979"/>
                <a:gd name="connsiteY102" fmla="*/ 1243167 h 1509906"/>
                <a:gd name="connsiteX103" fmla="*/ 541584 w 1034979"/>
                <a:gd name="connsiteY103" fmla="*/ 1241262 h 1509906"/>
                <a:gd name="connsiteX104" fmla="*/ 547299 w 1034979"/>
                <a:gd name="connsiteY104" fmla="*/ 1239357 h 1509906"/>
                <a:gd name="connsiteX105" fmla="*/ 554919 w 1034979"/>
                <a:gd name="connsiteY105" fmla="*/ 1237452 h 1509906"/>
                <a:gd name="connsiteX106" fmla="*/ 573969 w 1034979"/>
                <a:gd name="connsiteY106" fmla="*/ 1229832 h 1509906"/>
                <a:gd name="connsiteX107" fmla="*/ 585399 w 1034979"/>
                <a:gd name="connsiteY107" fmla="*/ 1226022 h 1509906"/>
                <a:gd name="connsiteX108" fmla="*/ 720654 w 1034979"/>
                <a:gd name="connsiteY108" fmla="*/ 1309842 h 1509906"/>
                <a:gd name="connsiteX109" fmla="*/ 733989 w 1034979"/>
                <a:gd name="connsiteY109" fmla="*/ 1319367 h 1509906"/>
                <a:gd name="connsiteX110" fmla="*/ 743514 w 1034979"/>
                <a:gd name="connsiteY110" fmla="*/ 1321272 h 1509906"/>
                <a:gd name="connsiteX111" fmla="*/ 749229 w 1034979"/>
                <a:gd name="connsiteY111" fmla="*/ 1323177 h 1509906"/>
                <a:gd name="connsiteX112" fmla="*/ 762564 w 1034979"/>
                <a:gd name="connsiteY112" fmla="*/ 1328892 h 1509906"/>
                <a:gd name="connsiteX113" fmla="*/ 777804 w 1034979"/>
                <a:gd name="connsiteY113" fmla="*/ 1326987 h 1509906"/>
                <a:gd name="connsiteX114" fmla="*/ 789234 w 1034979"/>
                <a:gd name="connsiteY114" fmla="*/ 1321272 h 1509906"/>
                <a:gd name="connsiteX115" fmla="*/ 794949 w 1034979"/>
                <a:gd name="connsiteY115" fmla="*/ 1319367 h 1509906"/>
                <a:gd name="connsiteX116" fmla="*/ 802569 w 1034979"/>
                <a:gd name="connsiteY116" fmla="*/ 1302222 h 1509906"/>
                <a:gd name="connsiteX117" fmla="*/ 800664 w 1034979"/>
                <a:gd name="connsiteY117" fmla="*/ 1277457 h 1509906"/>
                <a:gd name="connsiteX118" fmla="*/ 798759 w 1034979"/>
                <a:gd name="connsiteY118" fmla="*/ 1271742 h 1509906"/>
                <a:gd name="connsiteX119" fmla="*/ 796854 w 1034979"/>
                <a:gd name="connsiteY119" fmla="*/ 1264122 h 1509906"/>
                <a:gd name="connsiteX120" fmla="*/ 783519 w 1034979"/>
                <a:gd name="connsiteY120" fmla="*/ 1246977 h 1509906"/>
                <a:gd name="connsiteX121" fmla="*/ 773994 w 1034979"/>
                <a:gd name="connsiteY121" fmla="*/ 1241262 h 1509906"/>
                <a:gd name="connsiteX122" fmla="*/ 648264 w 1034979"/>
                <a:gd name="connsiteY122" fmla="*/ 1149822 h 1509906"/>
                <a:gd name="connsiteX123" fmla="*/ 644454 w 1034979"/>
                <a:gd name="connsiteY123" fmla="*/ 1132677 h 1509906"/>
                <a:gd name="connsiteX124" fmla="*/ 646359 w 1034979"/>
                <a:gd name="connsiteY124" fmla="*/ 1125057 h 1509906"/>
                <a:gd name="connsiteX125" fmla="*/ 650169 w 1034979"/>
                <a:gd name="connsiteY125" fmla="*/ 1107912 h 1509906"/>
                <a:gd name="connsiteX126" fmla="*/ 653979 w 1034979"/>
                <a:gd name="connsiteY126" fmla="*/ 1102197 h 1509906"/>
                <a:gd name="connsiteX127" fmla="*/ 655884 w 1034979"/>
                <a:gd name="connsiteY127" fmla="*/ 1096482 h 1509906"/>
                <a:gd name="connsiteX128" fmla="*/ 661599 w 1034979"/>
                <a:gd name="connsiteY128" fmla="*/ 1094577 h 1509906"/>
                <a:gd name="connsiteX129" fmla="*/ 671124 w 1034979"/>
                <a:gd name="connsiteY129" fmla="*/ 1083147 h 1509906"/>
                <a:gd name="connsiteX130" fmla="*/ 724464 w 1034979"/>
                <a:gd name="connsiteY130" fmla="*/ 1075527 h 1509906"/>
                <a:gd name="connsiteX131" fmla="*/ 842574 w 1034979"/>
                <a:gd name="connsiteY131" fmla="*/ 1077432 h 1509906"/>
                <a:gd name="connsiteX132" fmla="*/ 871149 w 1034979"/>
                <a:gd name="connsiteY132" fmla="*/ 1079337 h 1509906"/>
                <a:gd name="connsiteX133" fmla="*/ 899724 w 1034979"/>
                <a:gd name="connsiteY133" fmla="*/ 1085052 h 1509906"/>
                <a:gd name="connsiteX134" fmla="*/ 922584 w 1034979"/>
                <a:gd name="connsiteY134" fmla="*/ 1088862 h 1509906"/>
                <a:gd name="connsiteX135" fmla="*/ 951159 w 1034979"/>
                <a:gd name="connsiteY135" fmla="*/ 1094577 h 1509906"/>
                <a:gd name="connsiteX136" fmla="*/ 956874 w 1034979"/>
                <a:gd name="connsiteY136" fmla="*/ 1094577 h 1509906"/>
                <a:gd name="connsiteX137" fmla="*/ 1002594 w 1034979"/>
                <a:gd name="connsiteY137" fmla="*/ 1092672 h 1509906"/>
                <a:gd name="connsiteX138" fmla="*/ 1031169 w 1034979"/>
                <a:gd name="connsiteY138" fmla="*/ 1085052 h 1509906"/>
                <a:gd name="connsiteX139" fmla="*/ 1034979 w 1034979"/>
                <a:gd name="connsiteY139" fmla="*/ 1079337 h 1509906"/>
                <a:gd name="connsiteX140" fmla="*/ 1033074 w 1034979"/>
                <a:gd name="connsiteY140" fmla="*/ 1060287 h 1509906"/>
                <a:gd name="connsiteX141" fmla="*/ 1027359 w 1034979"/>
                <a:gd name="connsiteY141" fmla="*/ 1056477 h 1509906"/>
                <a:gd name="connsiteX142" fmla="*/ 1012119 w 1034979"/>
                <a:gd name="connsiteY142" fmla="*/ 1054572 h 1509906"/>
                <a:gd name="connsiteX143" fmla="*/ 1006404 w 1034979"/>
                <a:gd name="connsiteY143" fmla="*/ 1052667 h 1509906"/>
                <a:gd name="connsiteX144" fmla="*/ 998784 w 1034979"/>
                <a:gd name="connsiteY144" fmla="*/ 1050762 h 1509906"/>
                <a:gd name="connsiteX145" fmla="*/ 987354 w 1034979"/>
                <a:gd name="connsiteY145" fmla="*/ 1043142 h 1509906"/>
                <a:gd name="connsiteX146" fmla="*/ 975924 w 1034979"/>
                <a:gd name="connsiteY146" fmla="*/ 1039332 h 1509906"/>
                <a:gd name="connsiteX147" fmla="*/ 970209 w 1034979"/>
                <a:gd name="connsiteY147" fmla="*/ 1037427 h 1509906"/>
                <a:gd name="connsiteX148" fmla="*/ 962589 w 1034979"/>
                <a:gd name="connsiteY148" fmla="*/ 1035522 h 1509906"/>
                <a:gd name="connsiteX149" fmla="*/ 956874 w 1034979"/>
                <a:gd name="connsiteY149" fmla="*/ 1033617 h 1509906"/>
                <a:gd name="connsiteX150" fmla="*/ 935919 w 1034979"/>
                <a:gd name="connsiteY150" fmla="*/ 1027902 h 1509906"/>
                <a:gd name="connsiteX151" fmla="*/ 930204 w 1034979"/>
                <a:gd name="connsiteY151" fmla="*/ 1025997 h 1509906"/>
                <a:gd name="connsiteX152" fmla="*/ 825429 w 1034979"/>
                <a:gd name="connsiteY152" fmla="*/ 1027902 h 1509906"/>
                <a:gd name="connsiteX153" fmla="*/ 819714 w 1034979"/>
                <a:gd name="connsiteY153" fmla="*/ 1029807 h 1509906"/>
                <a:gd name="connsiteX154" fmla="*/ 730179 w 1034979"/>
                <a:gd name="connsiteY154" fmla="*/ 1031712 h 1509906"/>
                <a:gd name="connsiteX155" fmla="*/ 716844 w 1034979"/>
                <a:gd name="connsiteY155" fmla="*/ 1035522 h 1509906"/>
                <a:gd name="connsiteX156" fmla="*/ 695889 w 1034979"/>
                <a:gd name="connsiteY156" fmla="*/ 1037427 h 1509906"/>
                <a:gd name="connsiteX157" fmla="*/ 669219 w 1034979"/>
                <a:gd name="connsiteY157" fmla="*/ 1039332 h 1509906"/>
                <a:gd name="connsiteX158" fmla="*/ 669219 w 1034979"/>
                <a:gd name="connsiteY158" fmla="*/ 1039332 h 1509906"/>
                <a:gd name="connsiteX159" fmla="*/ 646359 w 1034979"/>
                <a:gd name="connsiteY159" fmla="*/ 1043142 h 1509906"/>
                <a:gd name="connsiteX160" fmla="*/ 642549 w 1034979"/>
                <a:gd name="connsiteY160" fmla="*/ 1031712 h 1509906"/>
                <a:gd name="connsiteX161" fmla="*/ 640644 w 1034979"/>
                <a:gd name="connsiteY161" fmla="*/ 1025997 h 1509906"/>
                <a:gd name="connsiteX162" fmla="*/ 642549 w 1034979"/>
                <a:gd name="connsiteY162" fmla="*/ 1008852 h 1509906"/>
                <a:gd name="connsiteX163" fmla="*/ 644454 w 1034979"/>
                <a:gd name="connsiteY163" fmla="*/ 1003137 h 1509906"/>
                <a:gd name="connsiteX164" fmla="*/ 661599 w 1034979"/>
                <a:gd name="connsiteY164" fmla="*/ 993612 h 1509906"/>
                <a:gd name="connsiteX165" fmla="*/ 673029 w 1034979"/>
                <a:gd name="connsiteY165" fmla="*/ 985992 h 1509906"/>
                <a:gd name="connsiteX166" fmla="*/ 674934 w 1034979"/>
                <a:gd name="connsiteY166" fmla="*/ 980277 h 1509906"/>
                <a:gd name="connsiteX167" fmla="*/ 680649 w 1034979"/>
                <a:gd name="connsiteY167" fmla="*/ 978372 h 1509906"/>
                <a:gd name="connsiteX168" fmla="*/ 686364 w 1034979"/>
                <a:gd name="connsiteY168" fmla="*/ 974562 h 1509906"/>
                <a:gd name="connsiteX169" fmla="*/ 695889 w 1034979"/>
                <a:gd name="connsiteY169" fmla="*/ 965037 h 1509906"/>
                <a:gd name="connsiteX170" fmla="*/ 705414 w 1034979"/>
                <a:gd name="connsiteY170" fmla="*/ 953607 h 1509906"/>
                <a:gd name="connsiteX171" fmla="*/ 716844 w 1034979"/>
                <a:gd name="connsiteY171" fmla="*/ 945987 h 1509906"/>
                <a:gd name="connsiteX172" fmla="*/ 732084 w 1034979"/>
                <a:gd name="connsiteY172" fmla="*/ 932652 h 1509906"/>
                <a:gd name="connsiteX173" fmla="*/ 741609 w 1034979"/>
                <a:gd name="connsiteY173" fmla="*/ 921222 h 1509906"/>
                <a:gd name="connsiteX174" fmla="*/ 753039 w 1034979"/>
                <a:gd name="connsiteY174" fmla="*/ 911697 h 1509906"/>
                <a:gd name="connsiteX175" fmla="*/ 758754 w 1034979"/>
                <a:gd name="connsiteY175" fmla="*/ 900267 h 1509906"/>
                <a:gd name="connsiteX176" fmla="*/ 760659 w 1034979"/>
                <a:gd name="connsiteY176" fmla="*/ 894552 h 1509906"/>
                <a:gd name="connsiteX177" fmla="*/ 766374 w 1034979"/>
                <a:gd name="connsiteY177" fmla="*/ 883122 h 1509906"/>
                <a:gd name="connsiteX178" fmla="*/ 764469 w 1034979"/>
                <a:gd name="connsiteY178" fmla="*/ 867882 h 1509906"/>
                <a:gd name="connsiteX179" fmla="*/ 758754 w 1034979"/>
                <a:gd name="connsiteY179" fmla="*/ 865977 h 1509906"/>
                <a:gd name="connsiteX180" fmla="*/ 737799 w 1034979"/>
                <a:gd name="connsiteY180" fmla="*/ 867882 h 1509906"/>
                <a:gd name="connsiteX181" fmla="*/ 732084 w 1034979"/>
                <a:gd name="connsiteY181" fmla="*/ 871692 h 1509906"/>
                <a:gd name="connsiteX182" fmla="*/ 720654 w 1034979"/>
                <a:gd name="connsiteY182" fmla="*/ 875502 h 1509906"/>
                <a:gd name="connsiteX183" fmla="*/ 716844 w 1034979"/>
                <a:gd name="connsiteY183" fmla="*/ 881217 h 1509906"/>
                <a:gd name="connsiteX184" fmla="*/ 711129 w 1034979"/>
                <a:gd name="connsiteY184" fmla="*/ 883122 h 1509906"/>
                <a:gd name="connsiteX185" fmla="*/ 705414 w 1034979"/>
                <a:gd name="connsiteY185" fmla="*/ 886932 h 1509906"/>
                <a:gd name="connsiteX186" fmla="*/ 699699 w 1034979"/>
                <a:gd name="connsiteY186" fmla="*/ 892647 h 1509906"/>
                <a:gd name="connsiteX187" fmla="*/ 692079 w 1034979"/>
                <a:gd name="connsiteY187" fmla="*/ 896457 h 1509906"/>
                <a:gd name="connsiteX188" fmla="*/ 650169 w 1034979"/>
                <a:gd name="connsiteY188" fmla="*/ 925032 h 1509906"/>
                <a:gd name="connsiteX189" fmla="*/ 636834 w 1034979"/>
                <a:gd name="connsiteY189" fmla="*/ 936462 h 1509906"/>
                <a:gd name="connsiteX190" fmla="*/ 627309 w 1034979"/>
                <a:gd name="connsiteY190" fmla="*/ 953607 h 1509906"/>
                <a:gd name="connsiteX191" fmla="*/ 602544 w 1034979"/>
                <a:gd name="connsiteY191" fmla="*/ 959322 h 1509906"/>
                <a:gd name="connsiteX192" fmla="*/ 589209 w 1034979"/>
                <a:gd name="connsiteY192" fmla="*/ 963132 h 1509906"/>
                <a:gd name="connsiteX193" fmla="*/ 573969 w 1034979"/>
                <a:gd name="connsiteY193" fmla="*/ 961227 h 1509906"/>
                <a:gd name="connsiteX194" fmla="*/ 562539 w 1034979"/>
                <a:gd name="connsiteY194" fmla="*/ 957417 h 1509906"/>
                <a:gd name="connsiteX195" fmla="*/ 551109 w 1034979"/>
                <a:gd name="connsiteY195" fmla="*/ 953607 h 1509906"/>
                <a:gd name="connsiteX196" fmla="*/ 539679 w 1034979"/>
                <a:gd name="connsiteY196" fmla="*/ 949797 h 1509906"/>
                <a:gd name="connsiteX197" fmla="*/ 533964 w 1034979"/>
                <a:gd name="connsiteY197" fmla="*/ 947892 h 1509906"/>
                <a:gd name="connsiteX198" fmla="*/ 528249 w 1034979"/>
                <a:gd name="connsiteY198" fmla="*/ 944082 h 1509906"/>
                <a:gd name="connsiteX199" fmla="*/ 516819 w 1034979"/>
                <a:gd name="connsiteY199" fmla="*/ 938367 h 1509906"/>
                <a:gd name="connsiteX200" fmla="*/ 509199 w 1034979"/>
                <a:gd name="connsiteY200" fmla="*/ 926937 h 1509906"/>
                <a:gd name="connsiteX201" fmla="*/ 505389 w 1034979"/>
                <a:gd name="connsiteY201" fmla="*/ 905982 h 1509906"/>
                <a:gd name="connsiteX202" fmla="*/ 507294 w 1034979"/>
                <a:gd name="connsiteY202" fmla="*/ 841212 h 1509906"/>
                <a:gd name="connsiteX203" fmla="*/ 503484 w 1034979"/>
                <a:gd name="connsiteY203" fmla="*/ 351627 h 1509906"/>
                <a:gd name="connsiteX204" fmla="*/ 499674 w 1034979"/>
                <a:gd name="connsiteY204" fmla="*/ 60162 h 1509906"/>
                <a:gd name="connsiteX205" fmla="*/ 490149 w 1034979"/>
                <a:gd name="connsiteY205" fmla="*/ 33492 h 1509906"/>
                <a:gd name="connsiteX206" fmla="*/ 488244 w 1034979"/>
                <a:gd name="connsiteY206" fmla="*/ 27777 h 1509906"/>
                <a:gd name="connsiteX207" fmla="*/ 484434 w 1034979"/>
                <a:gd name="connsiteY207" fmla="*/ 22062 h 1509906"/>
                <a:gd name="connsiteX208" fmla="*/ 478719 w 1034979"/>
                <a:gd name="connsiteY208" fmla="*/ 10632 h 1509906"/>
                <a:gd name="connsiteX209" fmla="*/ 473004 w 1034979"/>
                <a:gd name="connsiteY209" fmla="*/ 6822 h 1509906"/>
                <a:gd name="connsiteX210" fmla="*/ 469194 w 1034979"/>
                <a:gd name="connsiteY210" fmla="*/ 1107 h 1509906"/>
                <a:gd name="connsiteX211" fmla="*/ 429189 w 1034979"/>
                <a:gd name="connsiteY211" fmla="*/ 4917 h 1509906"/>
                <a:gd name="connsiteX212" fmla="*/ 421569 w 1034979"/>
                <a:gd name="connsiteY212" fmla="*/ 16347 h 1509906"/>
                <a:gd name="connsiteX213" fmla="*/ 417759 w 1034979"/>
                <a:gd name="connsiteY213" fmla="*/ 22062 h 1509906"/>
                <a:gd name="connsiteX214" fmla="*/ 419664 w 1034979"/>
                <a:gd name="connsiteY214" fmla="*/ 54447 h 1509906"/>
                <a:gd name="connsiteX215" fmla="*/ 423474 w 1034979"/>
                <a:gd name="connsiteY215" fmla="*/ 65877 h 1509906"/>
                <a:gd name="connsiteX216" fmla="*/ 425379 w 1034979"/>
                <a:gd name="connsiteY216" fmla="*/ 71592 h 1509906"/>
                <a:gd name="connsiteX217" fmla="*/ 425379 w 1034979"/>
                <a:gd name="connsiteY217" fmla="*/ 77307 h 1509906"/>
                <a:gd name="connsiteX218" fmla="*/ 429189 w 1034979"/>
                <a:gd name="connsiteY218" fmla="*/ 231612 h 1509906"/>
                <a:gd name="connsiteX219" fmla="*/ 440619 w 1034979"/>
                <a:gd name="connsiteY219" fmla="*/ 414492 h 1509906"/>
                <a:gd name="connsiteX220" fmla="*/ 425379 w 1034979"/>
                <a:gd name="connsiteY220" fmla="*/ 711672 h 1509906"/>
                <a:gd name="connsiteX221" fmla="*/ 425173 w 1034979"/>
                <a:gd name="connsiteY221" fmla="*/ 765165 h 1509906"/>
                <a:gd name="connsiteX222" fmla="*/ 421363 w 1034979"/>
                <a:gd name="connsiteY222" fmla="*/ 844096 h 1509906"/>
                <a:gd name="connsiteX223" fmla="*/ 425379 w 1034979"/>
                <a:gd name="connsiteY223" fmla="*/ 894552 h 1509906"/>
                <a:gd name="connsiteX224" fmla="*/ 423474 w 1034979"/>
                <a:gd name="connsiteY224" fmla="*/ 921222 h 1509906"/>
                <a:gd name="connsiteX225" fmla="*/ 417759 w 1034979"/>
                <a:gd name="connsiteY225" fmla="*/ 923127 h 1509906"/>
                <a:gd name="connsiteX226" fmla="*/ 412044 w 1034979"/>
                <a:gd name="connsiteY226" fmla="*/ 926937 h 1509906"/>
                <a:gd name="connsiteX227" fmla="*/ 421569 w 1034979"/>
                <a:gd name="connsiteY22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35869 w 1034979"/>
                <a:gd name="connsiteY102" fmla="*/ 1243167 h 1509906"/>
                <a:gd name="connsiteX103" fmla="*/ 541584 w 1034979"/>
                <a:gd name="connsiteY103" fmla="*/ 1241262 h 1509906"/>
                <a:gd name="connsiteX104" fmla="*/ 547299 w 1034979"/>
                <a:gd name="connsiteY104" fmla="*/ 1239357 h 1509906"/>
                <a:gd name="connsiteX105" fmla="*/ 573969 w 1034979"/>
                <a:gd name="connsiteY105" fmla="*/ 1229832 h 1509906"/>
                <a:gd name="connsiteX106" fmla="*/ 585399 w 1034979"/>
                <a:gd name="connsiteY106" fmla="*/ 1226022 h 1509906"/>
                <a:gd name="connsiteX107" fmla="*/ 720654 w 1034979"/>
                <a:gd name="connsiteY107" fmla="*/ 1309842 h 1509906"/>
                <a:gd name="connsiteX108" fmla="*/ 733989 w 1034979"/>
                <a:gd name="connsiteY108" fmla="*/ 1319367 h 1509906"/>
                <a:gd name="connsiteX109" fmla="*/ 743514 w 1034979"/>
                <a:gd name="connsiteY109" fmla="*/ 1321272 h 1509906"/>
                <a:gd name="connsiteX110" fmla="*/ 749229 w 1034979"/>
                <a:gd name="connsiteY110" fmla="*/ 1323177 h 1509906"/>
                <a:gd name="connsiteX111" fmla="*/ 762564 w 1034979"/>
                <a:gd name="connsiteY111" fmla="*/ 1328892 h 1509906"/>
                <a:gd name="connsiteX112" fmla="*/ 777804 w 1034979"/>
                <a:gd name="connsiteY112" fmla="*/ 1326987 h 1509906"/>
                <a:gd name="connsiteX113" fmla="*/ 789234 w 1034979"/>
                <a:gd name="connsiteY113" fmla="*/ 1321272 h 1509906"/>
                <a:gd name="connsiteX114" fmla="*/ 794949 w 1034979"/>
                <a:gd name="connsiteY114" fmla="*/ 1319367 h 1509906"/>
                <a:gd name="connsiteX115" fmla="*/ 802569 w 1034979"/>
                <a:gd name="connsiteY115" fmla="*/ 1302222 h 1509906"/>
                <a:gd name="connsiteX116" fmla="*/ 800664 w 1034979"/>
                <a:gd name="connsiteY116" fmla="*/ 1277457 h 1509906"/>
                <a:gd name="connsiteX117" fmla="*/ 798759 w 1034979"/>
                <a:gd name="connsiteY117" fmla="*/ 1271742 h 1509906"/>
                <a:gd name="connsiteX118" fmla="*/ 796854 w 1034979"/>
                <a:gd name="connsiteY118" fmla="*/ 1264122 h 1509906"/>
                <a:gd name="connsiteX119" fmla="*/ 783519 w 1034979"/>
                <a:gd name="connsiteY119" fmla="*/ 1246977 h 1509906"/>
                <a:gd name="connsiteX120" fmla="*/ 773994 w 1034979"/>
                <a:gd name="connsiteY120" fmla="*/ 1241262 h 1509906"/>
                <a:gd name="connsiteX121" fmla="*/ 648264 w 1034979"/>
                <a:gd name="connsiteY121" fmla="*/ 1149822 h 1509906"/>
                <a:gd name="connsiteX122" fmla="*/ 644454 w 1034979"/>
                <a:gd name="connsiteY122" fmla="*/ 1132677 h 1509906"/>
                <a:gd name="connsiteX123" fmla="*/ 646359 w 1034979"/>
                <a:gd name="connsiteY123" fmla="*/ 1125057 h 1509906"/>
                <a:gd name="connsiteX124" fmla="*/ 650169 w 1034979"/>
                <a:gd name="connsiteY124" fmla="*/ 1107912 h 1509906"/>
                <a:gd name="connsiteX125" fmla="*/ 653979 w 1034979"/>
                <a:gd name="connsiteY125" fmla="*/ 1102197 h 1509906"/>
                <a:gd name="connsiteX126" fmla="*/ 655884 w 1034979"/>
                <a:gd name="connsiteY126" fmla="*/ 1096482 h 1509906"/>
                <a:gd name="connsiteX127" fmla="*/ 661599 w 1034979"/>
                <a:gd name="connsiteY127" fmla="*/ 1094577 h 1509906"/>
                <a:gd name="connsiteX128" fmla="*/ 671124 w 1034979"/>
                <a:gd name="connsiteY128" fmla="*/ 1083147 h 1509906"/>
                <a:gd name="connsiteX129" fmla="*/ 724464 w 1034979"/>
                <a:gd name="connsiteY129" fmla="*/ 1075527 h 1509906"/>
                <a:gd name="connsiteX130" fmla="*/ 842574 w 1034979"/>
                <a:gd name="connsiteY130" fmla="*/ 1077432 h 1509906"/>
                <a:gd name="connsiteX131" fmla="*/ 871149 w 1034979"/>
                <a:gd name="connsiteY131" fmla="*/ 1079337 h 1509906"/>
                <a:gd name="connsiteX132" fmla="*/ 899724 w 1034979"/>
                <a:gd name="connsiteY132" fmla="*/ 1085052 h 1509906"/>
                <a:gd name="connsiteX133" fmla="*/ 922584 w 1034979"/>
                <a:gd name="connsiteY133" fmla="*/ 1088862 h 1509906"/>
                <a:gd name="connsiteX134" fmla="*/ 951159 w 1034979"/>
                <a:gd name="connsiteY134" fmla="*/ 1094577 h 1509906"/>
                <a:gd name="connsiteX135" fmla="*/ 956874 w 1034979"/>
                <a:gd name="connsiteY135" fmla="*/ 1094577 h 1509906"/>
                <a:gd name="connsiteX136" fmla="*/ 1002594 w 1034979"/>
                <a:gd name="connsiteY136" fmla="*/ 1092672 h 1509906"/>
                <a:gd name="connsiteX137" fmla="*/ 1031169 w 1034979"/>
                <a:gd name="connsiteY137" fmla="*/ 1085052 h 1509906"/>
                <a:gd name="connsiteX138" fmla="*/ 1034979 w 1034979"/>
                <a:gd name="connsiteY138" fmla="*/ 1079337 h 1509906"/>
                <a:gd name="connsiteX139" fmla="*/ 1033074 w 1034979"/>
                <a:gd name="connsiteY139" fmla="*/ 1060287 h 1509906"/>
                <a:gd name="connsiteX140" fmla="*/ 1027359 w 1034979"/>
                <a:gd name="connsiteY140" fmla="*/ 1056477 h 1509906"/>
                <a:gd name="connsiteX141" fmla="*/ 1012119 w 1034979"/>
                <a:gd name="connsiteY141" fmla="*/ 1054572 h 1509906"/>
                <a:gd name="connsiteX142" fmla="*/ 1006404 w 1034979"/>
                <a:gd name="connsiteY142" fmla="*/ 1052667 h 1509906"/>
                <a:gd name="connsiteX143" fmla="*/ 998784 w 1034979"/>
                <a:gd name="connsiteY143" fmla="*/ 1050762 h 1509906"/>
                <a:gd name="connsiteX144" fmla="*/ 987354 w 1034979"/>
                <a:gd name="connsiteY144" fmla="*/ 1043142 h 1509906"/>
                <a:gd name="connsiteX145" fmla="*/ 975924 w 1034979"/>
                <a:gd name="connsiteY145" fmla="*/ 1039332 h 1509906"/>
                <a:gd name="connsiteX146" fmla="*/ 970209 w 1034979"/>
                <a:gd name="connsiteY146" fmla="*/ 1037427 h 1509906"/>
                <a:gd name="connsiteX147" fmla="*/ 962589 w 1034979"/>
                <a:gd name="connsiteY147" fmla="*/ 1035522 h 1509906"/>
                <a:gd name="connsiteX148" fmla="*/ 956874 w 1034979"/>
                <a:gd name="connsiteY148" fmla="*/ 1033617 h 1509906"/>
                <a:gd name="connsiteX149" fmla="*/ 935919 w 1034979"/>
                <a:gd name="connsiteY149" fmla="*/ 1027902 h 1509906"/>
                <a:gd name="connsiteX150" fmla="*/ 930204 w 1034979"/>
                <a:gd name="connsiteY150" fmla="*/ 1025997 h 1509906"/>
                <a:gd name="connsiteX151" fmla="*/ 825429 w 1034979"/>
                <a:gd name="connsiteY151" fmla="*/ 1027902 h 1509906"/>
                <a:gd name="connsiteX152" fmla="*/ 819714 w 1034979"/>
                <a:gd name="connsiteY152" fmla="*/ 1029807 h 1509906"/>
                <a:gd name="connsiteX153" fmla="*/ 730179 w 1034979"/>
                <a:gd name="connsiteY153" fmla="*/ 1031712 h 1509906"/>
                <a:gd name="connsiteX154" fmla="*/ 716844 w 1034979"/>
                <a:gd name="connsiteY154" fmla="*/ 1035522 h 1509906"/>
                <a:gd name="connsiteX155" fmla="*/ 695889 w 1034979"/>
                <a:gd name="connsiteY155" fmla="*/ 1037427 h 1509906"/>
                <a:gd name="connsiteX156" fmla="*/ 669219 w 1034979"/>
                <a:gd name="connsiteY156" fmla="*/ 1039332 h 1509906"/>
                <a:gd name="connsiteX157" fmla="*/ 669219 w 1034979"/>
                <a:gd name="connsiteY157" fmla="*/ 1039332 h 1509906"/>
                <a:gd name="connsiteX158" fmla="*/ 646359 w 1034979"/>
                <a:gd name="connsiteY158" fmla="*/ 1043142 h 1509906"/>
                <a:gd name="connsiteX159" fmla="*/ 642549 w 1034979"/>
                <a:gd name="connsiteY159" fmla="*/ 1031712 h 1509906"/>
                <a:gd name="connsiteX160" fmla="*/ 640644 w 1034979"/>
                <a:gd name="connsiteY160" fmla="*/ 1025997 h 1509906"/>
                <a:gd name="connsiteX161" fmla="*/ 642549 w 1034979"/>
                <a:gd name="connsiteY161" fmla="*/ 1008852 h 1509906"/>
                <a:gd name="connsiteX162" fmla="*/ 644454 w 1034979"/>
                <a:gd name="connsiteY162" fmla="*/ 1003137 h 1509906"/>
                <a:gd name="connsiteX163" fmla="*/ 661599 w 1034979"/>
                <a:gd name="connsiteY163" fmla="*/ 993612 h 1509906"/>
                <a:gd name="connsiteX164" fmla="*/ 673029 w 1034979"/>
                <a:gd name="connsiteY164" fmla="*/ 985992 h 1509906"/>
                <a:gd name="connsiteX165" fmla="*/ 674934 w 1034979"/>
                <a:gd name="connsiteY165" fmla="*/ 980277 h 1509906"/>
                <a:gd name="connsiteX166" fmla="*/ 680649 w 1034979"/>
                <a:gd name="connsiteY166" fmla="*/ 978372 h 1509906"/>
                <a:gd name="connsiteX167" fmla="*/ 686364 w 1034979"/>
                <a:gd name="connsiteY167" fmla="*/ 974562 h 1509906"/>
                <a:gd name="connsiteX168" fmla="*/ 695889 w 1034979"/>
                <a:gd name="connsiteY168" fmla="*/ 965037 h 1509906"/>
                <a:gd name="connsiteX169" fmla="*/ 705414 w 1034979"/>
                <a:gd name="connsiteY169" fmla="*/ 953607 h 1509906"/>
                <a:gd name="connsiteX170" fmla="*/ 716844 w 1034979"/>
                <a:gd name="connsiteY170" fmla="*/ 945987 h 1509906"/>
                <a:gd name="connsiteX171" fmla="*/ 732084 w 1034979"/>
                <a:gd name="connsiteY171" fmla="*/ 932652 h 1509906"/>
                <a:gd name="connsiteX172" fmla="*/ 741609 w 1034979"/>
                <a:gd name="connsiteY172" fmla="*/ 921222 h 1509906"/>
                <a:gd name="connsiteX173" fmla="*/ 753039 w 1034979"/>
                <a:gd name="connsiteY173" fmla="*/ 911697 h 1509906"/>
                <a:gd name="connsiteX174" fmla="*/ 758754 w 1034979"/>
                <a:gd name="connsiteY174" fmla="*/ 900267 h 1509906"/>
                <a:gd name="connsiteX175" fmla="*/ 760659 w 1034979"/>
                <a:gd name="connsiteY175" fmla="*/ 894552 h 1509906"/>
                <a:gd name="connsiteX176" fmla="*/ 766374 w 1034979"/>
                <a:gd name="connsiteY176" fmla="*/ 883122 h 1509906"/>
                <a:gd name="connsiteX177" fmla="*/ 764469 w 1034979"/>
                <a:gd name="connsiteY177" fmla="*/ 867882 h 1509906"/>
                <a:gd name="connsiteX178" fmla="*/ 758754 w 1034979"/>
                <a:gd name="connsiteY178" fmla="*/ 865977 h 1509906"/>
                <a:gd name="connsiteX179" fmla="*/ 737799 w 1034979"/>
                <a:gd name="connsiteY179" fmla="*/ 867882 h 1509906"/>
                <a:gd name="connsiteX180" fmla="*/ 732084 w 1034979"/>
                <a:gd name="connsiteY180" fmla="*/ 871692 h 1509906"/>
                <a:gd name="connsiteX181" fmla="*/ 720654 w 1034979"/>
                <a:gd name="connsiteY181" fmla="*/ 875502 h 1509906"/>
                <a:gd name="connsiteX182" fmla="*/ 716844 w 1034979"/>
                <a:gd name="connsiteY182" fmla="*/ 881217 h 1509906"/>
                <a:gd name="connsiteX183" fmla="*/ 711129 w 1034979"/>
                <a:gd name="connsiteY183" fmla="*/ 883122 h 1509906"/>
                <a:gd name="connsiteX184" fmla="*/ 705414 w 1034979"/>
                <a:gd name="connsiteY184" fmla="*/ 886932 h 1509906"/>
                <a:gd name="connsiteX185" fmla="*/ 699699 w 1034979"/>
                <a:gd name="connsiteY185" fmla="*/ 892647 h 1509906"/>
                <a:gd name="connsiteX186" fmla="*/ 692079 w 1034979"/>
                <a:gd name="connsiteY186" fmla="*/ 896457 h 1509906"/>
                <a:gd name="connsiteX187" fmla="*/ 650169 w 1034979"/>
                <a:gd name="connsiteY187" fmla="*/ 925032 h 1509906"/>
                <a:gd name="connsiteX188" fmla="*/ 636834 w 1034979"/>
                <a:gd name="connsiteY188" fmla="*/ 936462 h 1509906"/>
                <a:gd name="connsiteX189" fmla="*/ 627309 w 1034979"/>
                <a:gd name="connsiteY189" fmla="*/ 953607 h 1509906"/>
                <a:gd name="connsiteX190" fmla="*/ 602544 w 1034979"/>
                <a:gd name="connsiteY190" fmla="*/ 959322 h 1509906"/>
                <a:gd name="connsiteX191" fmla="*/ 589209 w 1034979"/>
                <a:gd name="connsiteY191" fmla="*/ 963132 h 1509906"/>
                <a:gd name="connsiteX192" fmla="*/ 573969 w 1034979"/>
                <a:gd name="connsiteY192" fmla="*/ 961227 h 1509906"/>
                <a:gd name="connsiteX193" fmla="*/ 562539 w 1034979"/>
                <a:gd name="connsiteY193" fmla="*/ 957417 h 1509906"/>
                <a:gd name="connsiteX194" fmla="*/ 551109 w 1034979"/>
                <a:gd name="connsiteY194" fmla="*/ 953607 h 1509906"/>
                <a:gd name="connsiteX195" fmla="*/ 539679 w 1034979"/>
                <a:gd name="connsiteY195" fmla="*/ 949797 h 1509906"/>
                <a:gd name="connsiteX196" fmla="*/ 533964 w 1034979"/>
                <a:gd name="connsiteY196" fmla="*/ 947892 h 1509906"/>
                <a:gd name="connsiteX197" fmla="*/ 528249 w 1034979"/>
                <a:gd name="connsiteY197" fmla="*/ 944082 h 1509906"/>
                <a:gd name="connsiteX198" fmla="*/ 516819 w 1034979"/>
                <a:gd name="connsiteY198" fmla="*/ 938367 h 1509906"/>
                <a:gd name="connsiteX199" fmla="*/ 509199 w 1034979"/>
                <a:gd name="connsiteY199" fmla="*/ 926937 h 1509906"/>
                <a:gd name="connsiteX200" fmla="*/ 505389 w 1034979"/>
                <a:gd name="connsiteY200" fmla="*/ 905982 h 1509906"/>
                <a:gd name="connsiteX201" fmla="*/ 507294 w 1034979"/>
                <a:gd name="connsiteY201" fmla="*/ 841212 h 1509906"/>
                <a:gd name="connsiteX202" fmla="*/ 503484 w 1034979"/>
                <a:gd name="connsiteY202" fmla="*/ 351627 h 1509906"/>
                <a:gd name="connsiteX203" fmla="*/ 499674 w 1034979"/>
                <a:gd name="connsiteY203" fmla="*/ 60162 h 1509906"/>
                <a:gd name="connsiteX204" fmla="*/ 490149 w 1034979"/>
                <a:gd name="connsiteY204" fmla="*/ 33492 h 1509906"/>
                <a:gd name="connsiteX205" fmla="*/ 488244 w 1034979"/>
                <a:gd name="connsiteY205" fmla="*/ 27777 h 1509906"/>
                <a:gd name="connsiteX206" fmla="*/ 484434 w 1034979"/>
                <a:gd name="connsiteY206" fmla="*/ 22062 h 1509906"/>
                <a:gd name="connsiteX207" fmla="*/ 478719 w 1034979"/>
                <a:gd name="connsiteY207" fmla="*/ 10632 h 1509906"/>
                <a:gd name="connsiteX208" fmla="*/ 473004 w 1034979"/>
                <a:gd name="connsiteY208" fmla="*/ 6822 h 1509906"/>
                <a:gd name="connsiteX209" fmla="*/ 469194 w 1034979"/>
                <a:gd name="connsiteY209" fmla="*/ 1107 h 1509906"/>
                <a:gd name="connsiteX210" fmla="*/ 429189 w 1034979"/>
                <a:gd name="connsiteY210" fmla="*/ 4917 h 1509906"/>
                <a:gd name="connsiteX211" fmla="*/ 421569 w 1034979"/>
                <a:gd name="connsiteY211" fmla="*/ 16347 h 1509906"/>
                <a:gd name="connsiteX212" fmla="*/ 417759 w 1034979"/>
                <a:gd name="connsiteY212" fmla="*/ 22062 h 1509906"/>
                <a:gd name="connsiteX213" fmla="*/ 419664 w 1034979"/>
                <a:gd name="connsiteY213" fmla="*/ 54447 h 1509906"/>
                <a:gd name="connsiteX214" fmla="*/ 423474 w 1034979"/>
                <a:gd name="connsiteY214" fmla="*/ 65877 h 1509906"/>
                <a:gd name="connsiteX215" fmla="*/ 425379 w 1034979"/>
                <a:gd name="connsiteY215" fmla="*/ 71592 h 1509906"/>
                <a:gd name="connsiteX216" fmla="*/ 425379 w 1034979"/>
                <a:gd name="connsiteY216" fmla="*/ 77307 h 1509906"/>
                <a:gd name="connsiteX217" fmla="*/ 429189 w 1034979"/>
                <a:gd name="connsiteY217" fmla="*/ 231612 h 1509906"/>
                <a:gd name="connsiteX218" fmla="*/ 440619 w 1034979"/>
                <a:gd name="connsiteY218" fmla="*/ 414492 h 1509906"/>
                <a:gd name="connsiteX219" fmla="*/ 425379 w 1034979"/>
                <a:gd name="connsiteY219" fmla="*/ 711672 h 1509906"/>
                <a:gd name="connsiteX220" fmla="*/ 425173 w 1034979"/>
                <a:gd name="connsiteY220" fmla="*/ 765165 h 1509906"/>
                <a:gd name="connsiteX221" fmla="*/ 421363 w 1034979"/>
                <a:gd name="connsiteY221" fmla="*/ 844096 h 1509906"/>
                <a:gd name="connsiteX222" fmla="*/ 425379 w 1034979"/>
                <a:gd name="connsiteY222" fmla="*/ 894552 h 1509906"/>
                <a:gd name="connsiteX223" fmla="*/ 423474 w 1034979"/>
                <a:gd name="connsiteY223" fmla="*/ 921222 h 1509906"/>
                <a:gd name="connsiteX224" fmla="*/ 417759 w 1034979"/>
                <a:gd name="connsiteY224" fmla="*/ 923127 h 1509906"/>
                <a:gd name="connsiteX225" fmla="*/ 412044 w 1034979"/>
                <a:gd name="connsiteY225" fmla="*/ 926937 h 1509906"/>
                <a:gd name="connsiteX226" fmla="*/ 421569 w 1034979"/>
                <a:gd name="connsiteY22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35869 w 1034979"/>
                <a:gd name="connsiteY102" fmla="*/ 1243167 h 1509906"/>
                <a:gd name="connsiteX103" fmla="*/ 541584 w 1034979"/>
                <a:gd name="connsiteY103" fmla="*/ 1241262 h 1509906"/>
                <a:gd name="connsiteX104" fmla="*/ 573969 w 1034979"/>
                <a:gd name="connsiteY104" fmla="*/ 1229832 h 1509906"/>
                <a:gd name="connsiteX105" fmla="*/ 585399 w 1034979"/>
                <a:gd name="connsiteY105" fmla="*/ 1226022 h 1509906"/>
                <a:gd name="connsiteX106" fmla="*/ 720654 w 1034979"/>
                <a:gd name="connsiteY106" fmla="*/ 1309842 h 1509906"/>
                <a:gd name="connsiteX107" fmla="*/ 733989 w 1034979"/>
                <a:gd name="connsiteY107" fmla="*/ 1319367 h 1509906"/>
                <a:gd name="connsiteX108" fmla="*/ 743514 w 1034979"/>
                <a:gd name="connsiteY108" fmla="*/ 1321272 h 1509906"/>
                <a:gd name="connsiteX109" fmla="*/ 749229 w 1034979"/>
                <a:gd name="connsiteY109" fmla="*/ 1323177 h 1509906"/>
                <a:gd name="connsiteX110" fmla="*/ 762564 w 1034979"/>
                <a:gd name="connsiteY110" fmla="*/ 1328892 h 1509906"/>
                <a:gd name="connsiteX111" fmla="*/ 777804 w 1034979"/>
                <a:gd name="connsiteY111" fmla="*/ 1326987 h 1509906"/>
                <a:gd name="connsiteX112" fmla="*/ 789234 w 1034979"/>
                <a:gd name="connsiteY112" fmla="*/ 1321272 h 1509906"/>
                <a:gd name="connsiteX113" fmla="*/ 794949 w 1034979"/>
                <a:gd name="connsiteY113" fmla="*/ 1319367 h 1509906"/>
                <a:gd name="connsiteX114" fmla="*/ 802569 w 1034979"/>
                <a:gd name="connsiteY114" fmla="*/ 1302222 h 1509906"/>
                <a:gd name="connsiteX115" fmla="*/ 800664 w 1034979"/>
                <a:gd name="connsiteY115" fmla="*/ 1277457 h 1509906"/>
                <a:gd name="connsiteX116" fmla="*/ 798759 w 1034979"/>
                <a:gd name="connsiteY116" fmla="*/ 1271742 h 1509906"/>
                <a:gd name="connsiteX117" fmla="*/ 796854 w 1034979"/>
                <a:gd name="connsiteY117" fmla="*/ 1264122 h 1509906"/>
                <a:gd name="connsiteX118" fmla="*/ 783519 w 1034979"/>
                <a:gd name="connsiteY118" fmla="*/ 1246977 h 1509906"/>
                <a:gd name="connsiteX119" fmla="*/ 773994 w 1034979"/>
                <a:gd name="connsiteY119" fmla="*/ 1241262 h 1509906"/>
                <a:gd name="connsiteX120" fmla="*/ 648264 w 1034979"/>
                <a:gd name="connsiteY120" fmla="*/ 1149822 h 1509906"/>
                <a:gd name="connsiteX121" fmla="*/ 644454 w 1034979"/>
                <a:gd name="connsiteY121" fmla="*/ 1132677 h 1509906"/>
                <a:gd name="connsiteX122" fmla="*/ 646359 w 1034979"/>
                <a:gd name="connsiteY122" fmla="*/ 1125057 h 1509906"/>
                <a:gd name="connsiteX123" fmla="*/ 650169 w 1034979"/>
                <a:gd name="connsiteY123" fmla="*/ 1107912 h 1509906"/>
                <a:gd name="connsiteX124" fmla="*/ 653979 w 1034979"/>
                <a:gd name="connsiteY124" fmla="*/ 1102197 h 1509906"/>
                <a:gd name="connsiteX125" fmla="*/ 655884 w 1034979"/>
                <a:gd name="connsiteY125" fmla="*/ 1096482 h 1509906"/>
                <a:gd name="connsiteX126" fmla="*/ 661599 w 1034979"/>
                <a:gd name="connsiteY126" fmla="*/ 1094577 h 1509906"/>
                <a:gd name="connsiteX127" fmla="*/ 671124 w 1034979"/>
                <a:gd name="connsiteY127" fmla="*/ 1083147 h 1509906"/>
                <a:gd name="connsiteX128" fmla="*/ 724464 w 1034979"/>
                <a:gd name="connsiteY128" fmla="*/ 1075527 h 1509906"/>
                <a:gd name="connsiteX129" fmla="*/ 842574 w 1034979"/>
                <a:gd name="connsiteY129" fmla="*/ 1077432 h 1509906"/>
                <a:gd name="connsiteX130" fmla="*/ 871149 w 1034979"/>
                <a:gd name="connsiteY130" fmla="*/ 1079337 h 1509906"/>
                <a:gd name="connsiteX131" fmla="*/ 899724 w 1034979"/>
                <a:gd name="connsiteY131" fmla="*/ 1085052 h 1509906"/>
                <a:gd name="connsiteX132" fmla="*/ 922584 w 1034979"/>
                <a:gd name="connsiteY132" fmla="*/ 1088862 h 1509906"/>
                <a:gd name="connsiteX133" fmla="*/ 951159 w 1034979"/>
                <a:gd name="connsiteY133" fmla="*/ 1094577 h 1509906"/>
                <a:gd name="connsiteX134" fmla="*/ 956874 w 1034979"/>
                <a:gd name="connsiteY134" fmla="*/ 1094577 h 1509906"/>
                <a:gd name="connsiteX135" fmla="*/ 1002594 w 1034979"/>
                <a:gd name="connsiteY135" fmla="*/ 1092672 h 1509906"/>
                <a:gd name="connsiteX136" fmla="*/ 1031169 w 1034979"/>
                <a:gd name="connsiteY136" fmla="*/ 1085052 h 1509906"/>
                <a:gd name="connsiteX137" fmla="*/ 1034979 w 1034979"/>
                <a:gd name="connsiteY137" fmla="*/ 1079337 h 1509906"/>
                <a:gd name="connsiteX138" fmla="*/ 1033074 w 1034979"/>
                <a:gd name="connsiteY138" fmla="*/ 1060287 h 1509906"/>
                <a:gd name="connsiteX139" fmla="*/ 1027359 w 1034979"/>
                <a:gd name="connsiteY139" fmla="*/ 1056477 h 1509906"/>
                <a:gd name="connsiteX140" fmla="*/ 1012119 w 1034979"/>
                <a:gd name="connsiteY140" fmla="*/ 1054572 h 1509906"/>
                <a:gd name="connsiteX141" fmla="*/ 1006404 w 1034979"/>
                <a:gd name="connsiteY141" fmla="*/ 1052667 h 1509906"/>
                <a:gd name="connsiteX142" fmla="*/ 998784 w 1034979"/>
                <a:gd name="connsiteY142" fmla="*/ 1050762 h 1509906"/>
                <a:gd name="connsiteX143" fmla="*/ 987354 w 1034979"/>
                <a:gd name="connsiteY143" fmla="*/ 1043142 h 1509906"/>
                <a:gd name="connsiteX144" fmla="*/ 975924 w 1034979"/>
                <a:gd name="connsiteY144" fmla="*/ 1039332 h 1509906"/>
                <a:gd name="connsiteX145" fmla="*/ 970209 w 1034979"/>
                <a:gd name="connsiteY145" fmla="*/ 1037427 h 1509906"/>
                <a:gd name="connsiteX146" fmla="*/ 962589 w 1034979"/>
                <a:gd name="connsiteY146" fmla="*/ 1035522 h 1509906"/>
                <a:gd name="connsiteX147" fmla="*/ 956874 w 1034979"/>
                <a:gd name="connsiteY147" fmla="*/ 1033617 h 1509906"/>
                <a:gd name="connsiteX148" fmla="*/ 935919 w 1034979"/>
                <a:gd name="connsiteY148" fmla="*/ 1027902 h 1509906"/>
                <a:gd name="connsiteX149" fmla="*/ 930204 w 1034979"/>
                <a:gd name="connsiteY149" fmla="*/ 1025997 h 1509906"/>
                <a:gd name="connsiteX150" fmla="*/ 825429 w 1034979"/>
                <a:gd name="connsiteY150" fmla="*/ 1027902 h 1509906"/>
                <a:gd name="connsiteX151" fmla="*/ 819714 w 1034979"/>
                <a:gd name="connsiteY151" fmla="*/ 1029807 h 1509906"/>
                <a:gd name="connsiteX152" fmla="*/ 730179 w 1034979"/>
                <a:gd name="connsiteY152" fmla="*/ 1031712 h 1509906"/>
                <a:gd name="connsiteX153" fmla="*/ 716844 w 1034979"/>
                <a:gd name="connsiteY153" fmla="*/ 1035522 h 1509906"/>
                <a:gd name="connsiteX154" fmla="*/ 695889 w 1034979"/>
                <a:gd name="connsiteY154" fmla="*/ 1037427 h 1509906"/>
                <a:gd name="connsiteX155" fmla="*/ 669219 w 1034979"/>
                <a:gd name="connsiteY155" fmla="*/ 1039332 h 1509906"/>
                <a:gd name="connsiteX156" fmla="*/ 669219 w 1034979"/>
                <a:gd name="connsiteY156" fmla="*/ 1039332 h 1509906"/>
                <a:gd name="connsiteX157" fmla="*/ 646359 w 1034979"/>
                <a:gd name="connsiteY157" fmla="*/ 1043142 h 1509906"/>
                <a:gd name="connsiteX158" fmla="*/ 642549 w 1034979"/>
                <a:gd name="connsiteY158" fmla="*/ 1031712 h 1509906"/>
                <a:gd name="connsiteX159" fmla="*/ 640644 w 1034979"/>
                <a:gd name="connsiteY159" fmla="*/ 1025997 h 1509906"/>
                <a:gd name="connsiteX160" fmla="*/ 642549 w 1034979"/>
                <a:gd name="connsiteY160" fmla="*/ 1008852 h 1509906"/>
                <a:gd name="connsiteX161" fmla="*/ 644454 w 1034979"/>
                <a:gd name="connsiteY161" fmla="*/ 1003137 h 1509906"/>
                <a:gd name="connsiteX162" fmla="*/ 661599 w 1034979"/>
                <a:gd name="connsiteY162" fmla="*/ 993612 h 1509906"/>
                <a:gd name="connsiteX163" fmla="*/ 673029 w 1034979"/>
                <a:gd name="connsiteY163" fmla="*/ 985992 h 1509906"/>
                <a:gd name="connsiteX164" fmla="*/ 674934 w 1034979"/>
                <a:gd name="connsiteY164" fmla="*/ 980277 h 1509906"/>
                <a:gd name="connsiteX165" fmla="*/ 680649 w 1034979"/>
                <a:gd name="connsiteY165" fmla="*/ 978372 h 1509906"/>
                <a:gd name="connsiteX166" fmla="*/ 686364 w 1034979"/>
                <a:gd name="connsiteY166" fmla="*/ 974562 h 1509906"/>
                <a:gd name="connsiteX167" fmla="*/ 695889 w 1034979"/>
                <a:gd name="connsiteY167" fmla="*/ 965037 h 1509906"/>
                <a:gd name="connsiteX168" fmla="*/ 705414 w 1034979"/>
                <a:gd name="connsiteY168" fmla="*/ 953607 h 1509906"/>
                <a:gd name="connsiteX169" fmla="*/ 716844 w 1034979"/>
                <a:gd name="connsiteY169" fmla="*/ 945987 h 1509906"/>
                <a:gd name="connsiteX170" fmla="*/ 732084 w 1034979"/>
                <a:gd name="connsiteY170" fmla="*/ 932652 h 1509906"/>
                <a:gd name="connsiteX171" fmla="*/ 741609 w 1034979"/>
                <a:gd name="connsiteY171" fmla="*/ 921222 h 1509906"/>
                <a:gd name="connsiteX172" fmla="*/ 753039 w 1034979"/>
                <a:gd name="connsiteY172" fmla="*/ 911697 h 1509906"/>
                <a:gd name="connsiteX173" fmla="*/ 758754 w 1034979"/>
                <a:gd name="connsiteY173" fmla="*/ 900267 h 1509906"/>
                <a:gd name="connsiteX174" fmla="*/ 760659 w 1034979"/>
                <a:gd name="connsiteY174" fmla="*/ 894552 h 1509906"/>
                <a:gd name="connsiteX175" fmla="*/ 766374 w 1034979"/>
                <a:gd name="connsiteY175" fmla="*/ 883122 h 1509906"/>
                <a:gd name="connsiteX176" fmla="*/ 764469 w 1034979"/>
                <a:gd name="connsiteY176" fmla="*/ 867882 h 1509906"/>
                <a:gd name="connsiteX177" fmla="*/ 758754 w 1034979"/>
                <a:gd name="connsiteY177" fmla="*/ 865977 h 1509906"/>
                <a:gd name="connsiteX178" fmla="*/ 737799 w 1034979"/>
                <a:gd name="connsiteY178" fmla="*/ 867882 h 1509906"/>
                <a:gd name="connsiteX179" fmla="*/ 732084 w 1034979"/>
                <a:gd name="connsiteY179" fmla="*/ 871692 h 1509906"/>
                <a:gd name="connsiteX180" fmla="*/ 720654 w 1034979"/>
                <a:gd name="connsiteY180" fmla="*/ 875502 h 1509906"/>
                <a:gd name="connsiteX181" fmla="*/ 716844 w 1034979"/>
                <a:gd name="connsiteY181" fmla="*/ 881217 h 1509906"/>
                <a:gd name="connsiteX182" fmla="*/ 711129 w 1034979"/>
                <a:gd name="connsiteY182" fmla="*/ 883122 h 1509906"/>
                <a:gd name="connsiteX183" fmla="*/ 705414 w 1034979"/>
                <a:gd name="connsiteY183" fmla="*/ 886932 h 1509906"/>
                <a:gd name="connsiteX184" fmla="*/ 699699 w 1034979"/>
                <a:gd name="connsiteY184" fmla="*/ 892647 h 1509906"/>
                <a:gd name="connsiteX185" fmla="*/ 692079 w 1034979"/>
                <a:gd name="connsiteY185" fmla="*/ 896457 h 1509906"/>
                <a:gd name="connsiteX186" fmla="*/ 650169 w 1034979"/>
                <a:gd name="connsiteY186" fmla="*/ 925032 h 1509906"/>
                <a:gd name="connsiteX187" fmla="*/ 636834 w 1034979"/>
                <a:gd name="connsiteY187" fmla="*/ 936462 h 1509906"/>
                <a:gd name="connsiteX188" fmla="*/ 627309 w 1034979"/>
                <a:gd name="connsiteY188" fmla="*/ 953607 h 1509906"/>
                <a:gd name="connsiteX189" fmla="*/ 602544 w 1034979"/>
                <a:gd name="connsiteY189" fmla="*/ 959322 h 1509906"/>
                <a:gd name="connsiteX190" fmla="*/ 589209 w 1034979"/>
                <a:gd name="connsiteY190" fmla="*/ 963132 h 1509906"/>
                <a:gd name="connsiteX191" fmla="*/ 573969 w 1034979"/>
                <a:gd name="connsiteY191" fmla="*/ 961227 h 1509906"/>
                <a:gd name="connsiteX192" fmla="*/ 562539 w 1034979"/>
                <a:gd name="connsiteY192" fmla="*/ 957417 h 1509906"/>
                <a:gd name="connsiteX193" fmla="*/ 551109 w 1034979"/>
                <a:gd name="connsiteY193" fmla="*/ 953607 h 1509906"/>
                <a:gd name="connsiteX194" fmla="*/ 539679 w 1034979"/>
                <a:gd name="connsiteY194" fmla="*/ 949797 h 1509906"/>
                <a:gd name="connsiteX195" fmla="*/ 533964 w 1034979"/>
                <a:gd name="connsiteY195" fmla="*/ 947892 h 1509906"/>
                <a:gd name="connsiteX196" fmla="*/ 528249 w 1034979"/>
                <a:gd name="connsiteY196" fmla="*/ 944082 h 1509906"/>
                <a:gd name="connsiteX197" fmla="*/ 516819 w 1034979"/>
                <a:gd name="connsiteY197" fmla="*/ 938367 h 1509906"/>
                <a:gd name="connsiteX198" fmla="*/ 509199 w 1034979"/>
                <a:gd name="connsiteY198" fmla="*/ 926937 h 1509906"/>
                <a:gd name="connsiteX199" fmla="*/ 505389 w 1034979"/>
                <a:gd name="connsiteY199" fmla="*/ 905982 h 1509906"/>
                <a:gd name="connsiteX200" fmla="*/ 507294 w 1034979"/>
                <a:gd name="connsiteY200" fmla="*/ 841212 h 1509906"/>
                <a:gd name="connsiteX201" fmla="*/ 503484 w 1034979"/>
                <a:gd name="connsiteY201" fmla="*/ 351627 h 1509906"/>
                <a:gd name="connsiteX202" fmla="*/ 499674 w 1034979"/>
                <a:gd name="connsiteY202" fmla="*/ 60162 h 1509906"/>
                <a:gd name="connsiteX203" fmla="*/ 490149 w 1034979"/>
                <a:gd name="connsiteY203" fmla="*/ 33492 h 1509906"/>
                <a:gd name="connsiteX204" fmla="*/ 488244 w 1034979"/>
                <a:gd name="connsiteY204" fmla="*/ 27777 h 1509906"/>
                <a:gd name="connsiteX205" fmla="*/ 484434 w 1034979"/>
                <a:gd name="connsiteY205" fmla="*/ 22062 h 1509906"/>
                <a:gd name="connsiteX206" fmla="*/ 478719 w 1034979"/>
                <a:gd name="connsiteY206" fmla="*/ 10632 h 1509906"/>
                <a:gd name="connsiteX207" fmla="*/ 473004 w 1034979"/>
                <a:gd name="connsiteY207" fmla="*/ 6822 h 1509906"/>
                <a:gd name="connsiteX208" fmla="*/ 469194 w 1034979"/>
                <a:gd name="connsiteY208" fmla="*/ 1107 h 1509906"/>
                <a:gd name="connsiteX209" fmla="*/ 429189 w 1034979"/>
                <a:gd name="connsiteY209" fmla="*/ 4917 h 1509906"/>
                <a:gd name="connsiteX210" fmla="*/ 421569 w 1034979"/>
                <a:gd name="connsiteY210" fmla="*/ 16347 h 1509906"/>
                <a:gd name="connsiteX211" fmla="*/ 417759 w 1034979"/>
                <a:gd name="connsiteY211" fmla="*/ 22062 h 1509906"/>
                <a:gd name="connsiteX212" fmla="*/ 419664 w 1034979"/>
                <a:gd name="connsiteY212" fmla="*/ 54447 h 1509906"/>
                <a:gd name="connsiteX213" fmla="*/ 423474 w 1034979"/>
                <a:gd name="connsiteY213" fmla="*/ 65877 h 1509906"/>
                <a:gd name="connsiteX214" fmla="*/ 425379 w 1034979"/>
                <a:gd name="connsiteY214" fmla="*/ 71592 h 1509906"/>
                <a:gd name="connsiteX215" fmla="*/ 425379 w 1034979"/>
                <a:gd name="connsiteY215" fmla="*/ 77307 h 1509906"/>
                <a:gd name="connsiteX216" fmla="*/ 429189 w 1034979"/>
                <a:gd name="connsiteY216" fmla="*/ 231612 h 1509906"/>
                <a:gd name="connsiteX217" fmla="*/ 440619 w 1034979"/>
                <a:gd name="connsiteY217" fmla="*/ 414492 h 1509906"/>
                <a:gd name="connsiteX218" fmla="*/ 425379 w 1034979"/>
                <a:gd name="connsiteY218" fmla="*/ 711672 h 1509906"/>
                <a:gd name="connsiteX219" fmla="*/ 425173 w 1034979"/>
                <a:gd name="connsiteY219" fmla="*/ 765165 h 1509906"/>
                <a:gd name="connsiteX220" fmla="*/ 421363 w 1034979"/>
                <a:gd name="connsiteY220" fmla="*/ 844096 h 1509906"/>
                <a:gd name="connsiteX221" fmla="*/ 425379 w 1034979"/>
                <a:gd name="connsiteY221" fmla="*/ 894552 h 1509906"/>
                <a:gd name="connsiteX222" fmla="*/ 423474 w 1034979"/>
                <a:gd name="connsiteY222" fmla="*/ 921222 h 1509906"/>
                <a:gd name="connsiteX223" fmla="*/ 417759 w 1034979"/>
                <a:gd name="connsiteY223" fmla="*/ 923127 h 1509906"/>
                <a:gd name="connsiteX224" fmla="*/ 412044 w 1034979"/>
                <a:gd name="connsiteY224" fmla="*/ 926937 h 1509906"/>
                <a:gd name="connsiteX225" fmla="*/ 421569 w 1034979"/>
                <a:gd name="connsiteY225"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35869 w 1034979"/>
                <a:gd name="connsiteY102" fmla="*/ 1243167 h 1509906"/>
                <a:gd name="connsiteX103" fmla="*/ 573969 w 1034979"/>
                <a:gd name="connsiteY103" fmla="*/ 1229832 h 1509906"/>
                <a:gd name="connsiteX104" fmla="*/ 585399 w 1034979"/>
                <a:gd name="connsiteY104" fmla="*/ 1226022 h 1509906"/>
                <a:gd name="connsiteX105" fmla="*/ 720654 w 1034979"/>
                <a:gd name="connsiteY105" fmla="*/ 1309842 h 1509906"/>
                <a:gd name="connsiteX106" fmla="*/ 733989 w 1034979"/>
                <a:gd name="connsiteY106" fmla="*/ 1319367 h 1509906"/>
                <a:gd name="connsiteX107" fmla="*/ 743514 w 1034979"/>
                <a:gd name="connsiteY107" fmla="*/ 1321272 h 1509906"/>
                <a:gd name="connsiteX108" fmla="*/ 749229 w 1034979"/>
                <a:gd name="connsiteY108" fmla="*/ 1323177 h 1509906"/>
                <a:gd name="connsiteX109" fmla="*/ 762564 w 1034979"/>
                <a:gd name="connsiteY109" fmla="*/ 1328892 h 1509906"/>
                <a:gd name="connsiteX110" fmla="*/ 777804 w 1034979"/>
                <a:gd name="connsiteY110" fmla="*/ 1326987 h 1509906"/>
                <a:gd name="connsiteX111" fmla="*/ 789234 w 1034979"/>
                <a:gd name="connsiteY111" fmla="*/ 1321272 h 1509906"/>
                <a:gd name="connsiteX112" fmla="*/ 794949 w 1034979"/>
                <a:gd name="connsiteY112" fmla="*/ 1319367 h 1509906"/>
                <a:gd name="connsiteX113" fmla="*/ 802569 w 1034979"/>
                <a:gd name="connsiteY113" fmla="*/ 1302222 h 1509906"/>
                <a:gd name="connsiteX114" fmla="*/ 800664 w 1034979"/>
                <a:gd name="connsiteY114" fmla="*/ 1277457 h 1509906"/>
                <a:gd name="connsiteX115" fmla="*/ 798759 w 1034979"/>
                <a:gd name="connsiteY115" fmla="*/ 1271742 h 1509906"/>
                <a:gd name="connsiteX116" fmla="*/ 796854 w 1034979"/>
                <a:gd name="connsiteY116" fmla="*/ 1264122 h 1509906"/>
                <a:gd name="connsiteX117" fmla="*/ 783519 w 1034979"/>
                <a:gd name="connsiteY117" fmla="*/ 1246977 h 1509906"/>
                <a:gd name="connsiteX118" fmla="*/ 773994 w 1034979"/>
                <a:gd name="connsiteY118" fmla="*/ 1241262 h 1509906"/>
                <a:gd name="connsiteX119" fmla="*/ 648264 w 1034979"/>
                <a:gd name="connsiteY119" fmla="*/ 1149822 h 1509906"/>
                <a:gd name="connsiteX120" fmla="*/ 644454 w 1034979"/>
                <a:gd name="connsiteY120" fmla="*/ 1132677 h 1509906"/>
                <a:gd name="connsiteX121" fmla="*/ 646359 w 1034979"/>
                <a:gd name="connsiteY121" fmla="*/ 1125057 h 1509906"/>
                <a:gd name="connsiteX122" fmla="*/ 650169 w 1034979"/>
                <a:gd name="connsiteY122" fmla="*/ 1107912 h 1509906"/>
                <a:gd name="connsiteX123" fmla="*/ 653979 w 1034979"/>
                <a:gd name="connsiteY123" fmla="*/ 1102197 h 1509906"/>
                <a:gd name="connsiteX124" fmla="*/ 655884 w 1034979"/>
                <a:gd name="connsiteY124" fmla="*/ 1096482 h 1509906"/>
                <a:gd name="connsiteX125" fmla="*/ 661599 w 1034979"/>
                <a:gd name="connsiteY125" fmla="*/ 1094577 h 1509906"/>
                <a:gd name="connsiteX126" fmla="*/ 671124 w 1034979"/>
                <a:gd name="connsiteY126" fmla="*/ 1083147 h 1509906"/>
                <a:gd name="connsiteX127" fmla="*/ 724464 w 1034979"/>
                <a:gd name="connsiteY127" fmla="*/ 1075527 h 1509906"/>
                <a:gd name="connsiteX128" fmla="*/ 842574 w 1034979"/>
                <a:gd name="connsiteY128" fmla="*/ 1077432 h 1509906"/>
                <a:gd name="connsiteX129" fmla="*/ 871149 w 1034979"/>
                <a:gd name="connsiteY129" fmla="*/ 1079337 h 1509906"/>
                <a:gd name="connsiteX130" fmla="*/ 899724 w 1034979"/>
                <a:gd name="connsiteY130" fmla="*/ 1085052 h 1509906"/>
                <a:gd name="connsiteX131" fmla="*/ 922584 w 1034979"/>
                <a:gd name="connsiteY131" fmla="*/ 1088862 h 1509906"/>
                <a:gd name="connsiteX132" fmla="*/ 951159 w 1034979"/>
                <a:gd name="connsiteY132" fmla="*/ 1094577 h 1509906"/>
                <a:gd name="connsiteX133" fmla="*/ 956874 w 1034979"/>
                <a:gd name="connsiteY133" fmla="*/ 1094577 h 1509906"/>
                <a:gd name="connsiteX134" fmla="*/ 1002594 w 1034979"/>
                <a:gd name="connsiteY134" fmla="*/ 1092672 h 1509906"/>
                <a:gd name="connsiteX135" fmla="*/ 1031169 w 1034979"/>
                <a:gd name="connsiteY135" fmla="*/ 1085052 h 1509906"/>
                <a:gd name="connsiteX136" fmla="*/ 1034979 w 1034979"/>
                <a:gd name="connsiteY136" fmla="*/ 1079337 h 1509906"/>
                <a:gd name="connsiteX137" fmla="*/ 1033074 w 1034979"/>
                <a:gd name="connsiteY137" fmla="*/ 1060287 h 1509906"/>
                <a:gd name="connsiteX138" fmla="*/ 1027359 w 1034979"/>
                <a:gd name="connsiteY138" fmla="*/ 1056477 h 1509906"/>
                <a:gd name="connsiteX139" fmla="*/ 1012119 w 1034979"/>
                <a:gd name="connsiteY139" fmla="*/ 1054572 h 1509906"/>
                <a:gd name="connsiteX140" fmla="*/ 1006404 w 1034979"/>
                <a:gd name="connsiteY140" fmla="*/ 1052667 h 1509906"/>
                <a:gd name="connsiteX141" fmla="*/ 998784 w 1034979"/>
                <a:gd name="connsiteY141" fmla="*/ 1050762 h 1509906"/>
                <a:gd name="connsiteX142" fmla="*/ 987354 w 1034979"/>
                <a:gd name="connsiteY142" fmla="*/ 1043142 h 1509906"/>
                <a:gd name="connsiteX143" fmla="*/ 975924 w 1034979"/>
                <a:gd name="connsiteY143" fmla="*/ 1039332 h 1509906"/>
                <a:gd name="connsiteX144" fmla="*/ 970209 w 1034979"/>
                <a:gd name="connsiteY144" fmla="*/ 1037427 h 1509906"/>
                <a:gd name="connsiteX145" fmla="*/ 962589 w 1034979"/>
                <a:gd name="connsiteY145" fmla="*/ 1035522 h 1509906"/>
                <a:gd name="connsiteX146" fmla="*/ 956874 w 1034979"/>
                <a:gd name="connsiteY146" fmla="*/ 1033617 h 1509906"/>
                <a:gd name="connsiteX147" fmla="*/ 935919 w 1034979"/>
                <a:gd name="connsiteY147" fmla="*/ 1027902 h 1509906"/>
                <a:gd name="connsiteX148" fmla="*/ 930204 w 1034979"/>
                <a:gd name="connsiteY148" fmla="*/ 1025997 h 1509906"/>
                <a:gd name="connsiteX149" fmla="*/ 825429 w 1034979"/>
                <a:gd name="connsiteY149" fmla="*/ 1027902 h 1509906"/>
                <a:gd name="connsiteX150" fmla="*/ 819714 w 1034979"/>
                <a:gd name="connsiteY150" fmla="*/ 1029807 h 1509906"/>
                <a:gd name="connsiteX151" fmla="*/ 730179 w 1034979"/>
                <a:gd name="connsiteY151" fmla="*/ 1031712 h 1509906"/>
                <a:gd name="connsiteX152" fmla="*/ 716844 w 1034979"/>
                <a:gd name="connsiteY152" fmla="*/ 1035522 h 1509906"/>
                <a:gd name="connsiteX153" fmla="*/ 695889 w 1034979"/>
                <a:gd name="connsiteY153" fmla="*/ 1037427 h 1509906"/>
                <a:gd name="connsiteX154" fmla="*/ 669219 w 1034979"/>
                <a:gd name="connsiteY154" fmla="*/ 1039332 h 1509906"/>
                <a:gd name="connsiteX155" fmla="*/ 669219 w 1034979"/>
                <a:gd name="connsiteY155" fmla="*/ 1039332 h 1509906"/>
                <a:gd name="connsiteX156" fmla="*/ 646359 w 1034979"/>
                <a:gd name="connsiteY156" fmla="*/ 1043142 h 1509906"/>
                <a:gd name="connsiteX157" fmla="*/ 642549 w 1034979"/>
                <a:gd name="connsiteY157" fmla="*/ 1031712 h 1509906"/>
                <a:gd name="connsiteX158" fmla="*/ 640644 w 1034979"/>
                <a:gd name="connsiteY158" fmla="*/ 1025997 h 1509906"/>
                <a:gd name="connsiteX159" fmla="*/ 642549 w 1034979"/>
                <a:gd name="connsiteY159" fmla="*/ 1008852 h 1509906"/>
                <a:gd name="connsiteX160" fmla="*/ 644454 w 1034979"/>
                <a:gd name="connsiteY160" fmla="*/ 1003137 h 1509906"/>
                <a:gd name="connsiteX161" fmla="*/ 661599 w 1034979"/>
                <a:gd name="connsiteY161" fmla="*/ 993612 h 1509906"/>
                <a:gd name="connsiteX162" fmla="*/ 673029 w 1034979"/>
                <a:gd name="connsiteY162" fmla="*/ 985992 h 1509906"/>
                <a:gd name="connsiteX163" fmla="*/ 674934 w 1034979"/>
                <a:gd name="connsiteY163" fmla="*/ 980277 h 1509906"/>
                <a:gd name="connsiteX164" fmla="*/ 680649 w 1034979"/>
                <a:gd name="connsiteY164" fmla="*/ 978372 h 1509906"/>
                <a:gd name="connsiteX165" fmla="*/ 686364 w 1034979"/>
                <a:gd name="connsiteY165" fmla="*/ 974562 h 1509906"/>
                <a:gd name="connsiteX166" fmla="*/ 695889 w 1034979"/>
                <a:gd name="connsiteY166" fmla="*/ 965037 h 1509906"/>
                <a:gd name="connsiteX167" fmla="*/ 705414 w 1034979"/>
                <a:gd name="connsiteY167" fmla="*/ 953607 h 1509906"/>
                <a:gd name="connsiteX168" fmla="*/ 716844 w 1034979"/>
                <a:gd name="connsiteY168" fmla="*/ 945987 h 1509906"/>
                <a:gd name="connsiteX169" fmla="*/ 732084 w 1034979"/>
                <a:gd name="connsiteY169" fmla="*/ 932652 h 1509906"/>
                <a:gd name="connsiteX170" fmla="*/ 741609 w 1034979"/>
                <a:gd name="connsiteY170" fmla="*/ 921222 h 1509906"/>
                <a:gd name="connsiteX171" fmla="*/ 753039 w 1034979"/>
                <a:gd name="connsiteY171" fmla="*/ 911697 h 1509906"/>
                <a:gd name="connsiteX172" fmla="*/ 758754 w 1034979"/>
                <a:gd name="connsiteY172" fmla="*/ 900267 h 1509906"/>
                <a:gd name="connsiteX173" fmla="*/ 760659 w 1034979"/>
                <a:gd name="connsiteY173" fmla="*/ 894552 h 1509906"/>
                <a:gd name="connsiteX174" fmla="*/ 766374 w 1034979"/>
                <a:gd name="connsiteY174" fmla="*/ 883122 h 1509906"/>
                <a:gd name="connsiteX175" fmla="*/ 764469 w 1034979"/>
                <a:gd name="connsiteY175" fmla="*/ 867882 h 1509906"/>
                <a:gd name="connsiteX176" fmla="*/ 758754 w 1034979"/>
                <a:gd name="connsiteY176" fmla="*/ 865977 h 1509906"/>
                <a:gd name="connsiteX177" fmla="*/ 737799 w 1034979"/>
                <a:gd name="connsiteY177" fmla="*/ 867882 h 1509906"/>
                <a:gd name="connsiteX178" fmla="*/ 732084 w 1034979"/>
                <a:gd name="connsiteY178" fmla="*/ 871692 h 1509906"/>
                <a:gd name="connsiteX179" fmla="*/ 720654 w 1034979"/>
                <a:gd name="connsiteY179" fmla="*/ 875502 h 1509906"/>
                <a:gd name="connsiteX180" fmla="*/ 716844 w 1034979"/>
                <a:gd name="connsiteY180" fmla="*/ 881217 h 1509906"/>
                <a:gd name="connsiteX181" fmla="*/ 711129 w 1034979"/>
                <a:gd name="connsiteY181" fmla="*/ 883122 h 1509906"/>
                <a:gd name="connsiteX182" fmla="*/ 705414 w 1034979"/>
                <a:gd name="connsiteY182" fmla="*/ 886932 h 1509906"/>
                <a:gd name="connsiteX183" fmla="*/ 699699 w 1034979"/>
                <a:gd name="connsiteY183" fmla="*/ 892647 h 1509906"/>
                <a:gd name="connsiteX184" fmla="*/ 692079 w 1034979"/>
                <a:gd name="connsiteY184" fmla="*/ 896457 h 1509906"/>
                <a:gd name="connsiteX185" fmla="*/ 650169 w 1034979"/>
                <a:gd name="connsiteY185" fmla="*/ 925032 h 1509906"/>
                <a:gd name="connsiteX186" fmla="*/ 636834 w 1034979"/>
                <a:gd name="connsiteY186" fmla="*/ 936462 h 1509906"/>
                <a:gd name="connsiteX187" fmla="*/ 627309 w 1034979"/>
                <a:gd name="connsiteY187" fmla="*/ 953607 h 1509906"/>
                <a:gd name="connsiteX188" fmla="*/ 602544 w 1034979"/>
                <a:gd name="connsiteY188" fmla="*/ 959322 h 1509906"/>
                <a:gd name="connsiteX189" fmla="*/ 589209 w 1034979"/>
                <a:gd name="connsiteY189" fmla="*/ 963132 h 1509906"/>
                <a:gd name="connsiteX190" fmla="*/ 573969 w 1034979"/>
                <a:gd name="connsiteY190" fmla="*/ 961227 h 1509906"/>
                <a:gd name="connsiteX191" fmla="*/ 562539 w 1034979"/>
                <a:gd name="connsiteY191" fmla="*/ 957417 h 1509906"/>
                <a:gd name="connsiteX192" fmla="*/ 551109 w 1034979"/>
                <a:gd name="connsiteY192" fmla="*/ 953607 h 1509906"/>
                <a:gd name="connsiteX193" fmla="*/ 539679 w 1034979"/>
                <a:gd name="connsiteY193" fmla="*/ 949797 h 1509906"/>
                <a:gd name="connsiteX194" fmla="*/ 533964 w 1034979"/>
                <a:gd name="connsiteY194" fmla="*/ 947892 h 1509906"/>
                <a:gd name="connsiteX195" fmla="*/ 528249 w 1034979"/>
                <a:gd name="connsiteY195" fmla="*/ 944082 h 1509906"/>
                <a:gd name="connsiteX196" fmla="*/ 516819 w 1034979"/>
                <a:gd name="connsiteY196" fmla="*/ 938367 h 1509906"/>
                <a:gd name="connsiteX197" fmla="*/ 509199 w 1034979"/>
                <a:gd name="connsiteY197" fmla="*/ 926937 h 1509906"/>
                <a:gd name="connsiteX198" fmla="*/ 505389 w 1034979"/>
                <a:gd name="connsiteY198" fmla="*/ 905982 h 1509906"/>
                <a:gd name="connsiteX199" fmla="*/ 507294 w 1034979"/>
                <a:gd name="connsiteY199" fmla="*/ 841212 h 1509906"/>
                <a:gd name="connsiteX200" fmla="*/ 503484 w 1034979"/>
                <a:gd name="connsiteY200" fmla="*/ 351627 h 1509906"/>
                <a:gd name="connsiteX201" fmla="*/ 499674 w 1034979"/>
                <a:gd name="connsiteY201" fmla="*/ 60162 h 1509906"/>
                <a:gd name="connsiteX202" fmla="*/ 490149 w 1034979"/>
                <a:gd name="connsiteY202" fmla="*/ 33492 h 1509906"/>
                <a:gd name="connsiteX203" fmla="*/ 488244 w 1034979"/>
                <a:gd name="connsiteY203" fmla="*/ 27777 h 1509906"/>
                <a:gd name="connsiteX204" fmla="*/ 484434 w 1034979"/>
                <a:gd name="connsiteY204" fmla="*/ 22062 h 1509906"/>
                <a:gd name="connsiteX205" fmla="*/ 478719 w 1034979"/>
                <a:gd name="connsiteY205" fmla="*/ 10632 h 1509906"/>
                <a:gd name="connsiteX206" fmla="*/ 473004 w 1034979"/>
                <a:gd name="connsiteY206" fmla="*/ 6822 h 1509906"/>
                <a:gd name="connsiteX207" fmla="*/ 469194 w 1034979"/>
                <a:gd name="connsiteY207" fmla="*/ 1107 h 1509906"/>
                <a:gd name="connsiteX208" fmla="*/ 429189 w 1034979"/>
                <a:gd name="connsiteY208" fmla="*/ 4917 h 1509906"/>
                <a:gd name="connsiteX209" fmla="*/ 421569 w 1034979"/>
                <a:gd name="connsiteY209" fmla="*/ 16347 h 1509906"/>
                <a:gd name="connsiteX210" fmla="*/ 417759 w 1034979"/>
                <a:gd name="connsiteY210" fmla="*/ 22062 h 1509906"/>
                <a:gd name="connsiteX211" fmla="*/ 419664 w 1034979"/>
                <a:gd name="connsiteY211" fmla="*/ 54447 h 1509906"/>
                <a:gd name="connsiteX212" fmla="*/ 423474 w 1034979"/>
                <a:gd name="connsiteY212" fmla="*/ 65877 h 1509906"/>
                <a:gd name="connsiteX213" fmla="*/ 425379 w 1034979"/>
                <a:gd name="connsiteY213" fmla="*/ 71592 h 1509906"/>
                <a:gd name="connsiteX214" fmla="*/ 425379 w 1034979"/>
                <a:gd name="connsiteY214" fmla="*/ 77307 h 1509906"/>
                <a:gd name="connsiteX215" fmla="*/ 429189 w 1034979"/>
                <a:gd name="connsiteY215" fmla="*/ 231612 h 1509906"/>
                <a:gd name="connsiteX216" fmla="*/ 440619 w 1034979"/>
                <a:gd name="connsiteY216" fmla="*/ 414492 h 1509906"/>
                <a:gd name="connsiteX217" fmla="*/ 425379 w 1034979"/>
                <a:gd name="connsiteY217" fmla="*/ 711672 h 1509906"/>
                <a:gd name="connsiteX218" fmla="*/ 425173 w 1034979"/>
                <a:gd name="connsiteY218" fmla="*/ 765165 h 1509906"/>
                <a:gd name="connsiteX219" fmla="*/ 421363 w 1034979"/>
                <a:gd name="connsiteY219" fmla="*/ 844096 h 1509906"/>
                <a:gd name="connsiteX220" fmla="*/ 425379 w 1034979"/>
                <a:gd name="connsiteY220" fmla="*/ 894552 h 1509906"/>
                <a:gd name="connsiteX221" fmla="*/ 423474 w 1034979"/>
                <a:gd name="connsiteY221" fmla="*/ 921222 h 1509906"/>
                <a:gd name="connsiteX222" fmla="*/ 417759 w 1034979"/>
                <a:gd name="connsiteY222" fmla="*/ 923127 h 1509906"/>
                <a:gd name="connsiteX223" fmla="*/ 412044 w 1034979"/>
                <a:gd name="connsiteY223" fmla="*/ 926937 h 1509906"/>
                <a:gd name="connsiteX224" fmla="*/ 421569 w 1034979"/>
                <a:gd name="connsiteY22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28455 w 1034979"/>
                <a:gd name="connsiteY102" fmla="*/ 1245638 h 1509906"/>
                <a:gd name="connsiteX103" fmla="*/ 573969 w 1034979"/>
                <a:gd name="connsiteY103" fmla="*/ 1229832 h 1509906"/>
                <a:gd name="connsiteX104" fmla="*/ 585399 w 1034979"/>
                <a:gd name="connsiteY104" fmla="*/ 1226022 h 1509906"/>
                <a:gd name="connsiteX105" fmla="*/ 720654 w 1034979"/>
                <a:gd name="connsiteY105" fmla="*/ 1309842 h 1509906"/>
                <a:gd name="connsiteX106" fmla="*/ 733989 w 1034979"/>
                <a:gd name="connsiteY106" fmla="*/ 1319367 h 1509906"/>
                <a:gd name="connsiteX107" fmla="*/ 743514 w 1034979"/>
                <a:gd name="connsiteY107" fmla="*/ 1321272 h 1509906"/>
                <a:gd name="connsiteX108" fmla="*/ 749229 w 1034979"/>
                <a:gd name="connsiteY108" fmla="*/ 1323177 h 1509906"/>
                <a:gd name="connsiteX109" fmla="*/ 762564 w 1034979"/>
                <a:gd name="connsiteY109" fmla="*/ 1328892 h 1509906"/>
                <a:gd name="connsiteX110" fmla="*/ 777804 w 1034979"/>
                <a:gd name="connsiteY110" fmla="*/ 1326987 h 1509906"/>
                <a:gd name="connsiteX111" fmla="*/ 789234 w 1034979"/>
                <a:gd name="connsiteY111" fmla="*/ 1321272 h 1509906"/>
                <a:gd name="connsiteX112" fmla="*/ 794949 w 1034979"/>
                <a:gd name="connsiteY112" fmla="*/ 1319367 h 1509906"/>
                <a:gd name="connsiteX113" fmla="*/ 802569 w 1034979"/>
                <a:gd name="connsiteY113" fmla="*/ 1302222 h 1509906"/>
                <a:gd name="connsiteX114" fmla="*/ 800664 w 1034979"/>
                <a:gd name="connsiteY114" fmla="*/ 1277457 h 1509906"/>
                <a:gd name="connsiteX115" fmla="*/ 798759 w 1034979"/>
                <a:gd name="connsiteY115" fmla="*/ 1271742 h 1509906"/>
                <a:gd name="connsiteX116" fmla="*/ 796854 w 1034979"/>
                <a:gd name="connsiteY116" fmla="*/ 1264122 h 1509906"/>
                <a:gd name="connsiteX117" fmla="*/ 783519 w 1034979"/>
                <a:gd name="connsiteY117" fmla="*/ 1246977 h 1509906"/>
                <a:gd name="connsiteX118" fmla="*/ 773994 w 1034979"/>
                <a:gd name="connsiteY118" fmla="*/ 1241262 h 1509906"/>
                <a:gd name="connsiteX119" fmla="*/ 648264 w 1034979"/>
                <a:gd name="connsiteY119" fmla="*/ 1149822 h 1509906"/>
                <a:gd name="connsiteX120" fmla="*/ 644454 w 1034979"/>
                <a:gd name="connsiteY120" fmla="*/ 1132677 h 1509906"/>
                <a:gd name="connsiteX121" fmla="*/ 646359 w 1034979"/>
                <a:gd name="connsiteY121" fmla="*/ 1125057 h 1509906"/>
                <a:gd name="connsiteX122" fmla="*/ 650169 w 1034979"/>
                <a:gd name="connsiteY122" fmla="*/ 1107912 h 1509906"/>
                <a:gd name="connsiteX123" fmla="*/ 653979 w 1034979"/>
                <a:gd name="connsiteY123" fmla="*/ 1102197 h 1509906"/>
                <a:gd name="connsiteX124" fmla="*/ 655884 w 1034979"/>
                <a:gd name="connsiteY124" fmla="*/ 1096482 h 1509906"/>
                <a:gd name="connsiteX125" fmla="*/ 661599 w 1034979"/>
                <a:gd name="connsiteY125" fmla="*/ 1094577 h 1509906"/>
                <a:gd name="connsiteX126" fmla="*/ 671124 w 1034979"/>
                <a:gd name="connsiteY126" fmla="*/ 1083147 h 1509906"/>
                <a:gd name="connsiteX127" fmla="*/ 724464 w 1034979"/>
                <a:gd name="connsiteY127" fmla="*/ 1075527 h 1509906"/>
                <a:gd name="connsiteX128" fmla="*/ 842574 w 1034979"/>
                <a:gd name="connsiteY128" fmla="*/ 1077432 h 1509906"/>
                <a:gd name="connsiteX129" fmla="*/ 871149 w 1034979"/>
                <a:gd name="connsiteY129" fmla="*/ 1079337 h 1509906"/>
                <a:gd name="connsiteX130" fmla="*/ 899724 w 1034979"/>
                <a:gd name="connsiteY130" fmla="*/ 1085052 h 1509906"/>
                <a:gd name="connsiteX131" fmla="*/ 922584 w 1034979"/>
                <a:gd name="connsiteY131" fmla="*/ 1088862 h 1509906"/>
                <a:gd name="connsiteX132" fmla="*/ 951159 w 1034979"/>
                <a:gd name="connsiteY132" fmla="*/ 1094577 h 1509906"/>
                <a:gd name="connsiteX133" fmla="*/ 956874 w 1034979"/>
                <a:gd name="connsiteY133" fmla="*/ 1094577 h 1509906"/>
                <a:gd name="connsiteX134" fmla="*/ 1002594 w 1034979"/>
                <a:gd name="connsiteY134" fmla="*/ 1092672 h 1509906"/>
                <a:gd name="connsiteX135" fmla="*/ 1031169 w 1034979"/>
                <a:gd name="connsiteY135" fmla="*/ 1085052 h 1509906"/>
                <a:gd name="connsiteX136" fmla="*/ 1034979 w 1034979"/>
                <a:gd name="connsiteY136" fmla="*/ 1079337 h 1509906"/>
                <a:gd name="connsiteX137" fmla="*/ 1033074 w 1034979"/>
                <a:gd name="connsiteY137" fmla="*/ 1060287 h 1509906"/>
                <a:gd name="connsiteX138" fmla="*/ 1027359 w 1034979"/>
                <a:gd name="connsiteY138" fmla="*/ 1056477 h 1509906"/>
                <a:gd name="connsiteX139" fmla="*/ 1012119 w 1034979"/>
                <a:gd name="connsiteY139" fmla="*/ 1054572 h 1509906"/>
                <a:gd name="connsiteX140" fmla="*/ 1006404 w 1034979"/>
                <a:gd name="connsiteY140" fmla="*/ 1052667 h 1509906"/>
                <a:gd name="connsiteX141" fmla="*/ 998784 w 1034979"/>
                <a:gd name="connsiteY141" fmla="*/ 1050762 h 1509906"/>
                <a:gd name="connsiteX142" fmla="*/ 987354 w 1034979"/>
                <a:gd name="connsiteY142" fmla="*/ 1043142 h 1509906"/>
                <a:gd name="connsiteX143" fmla="*/ 975924 w 1034979"/>
                <a:gd name="connsiteY143" fmla="*/ 1039332 h 1509906"/>
                <a:gd name="connsiteX144" fmla="*/ 970209 w 1034979"/>
                <a:gd name="connsiteY144" fmla="*/ 1037427 h 1509906"/>
                <a:gd name="connsiteX145" fmla="*/ 962589 w 1034979"/>
                <a:gd name="connsiteY145" fmla="*/ 1035522 h 1509906"/>
                <a:gd name="connsiteX146" fmla="*/ 956874 w 1034979"/>
                <a:gd name="connsiteY146" fmla="*/ 1033617 h 1509906"/>
                <a:gd name="connsiteX147" fmla="*/ 935919 w 1034979"/>
                <a:gd name="connsiteY147" fmla="*/ 1027902 h 1509906"/>
                <a:gd name="connsiteX148" fmla="*/ 930204 w 1034979"/>
                <a:gd name="connsiteY148" fmla="*/ 1025997 h 1509906"/>
                <a:gd name="connsiteX149" fmla="*/ 825429 w 1034979"/>
                <a:gd name="connsiteY149" fmla="*/ 1027902 h 1509906"/>
                <a:gd name="connsiteX150" fmla="*/ 819714 w 1034979"/>
                <a:gd name="connsiteY150" fmla="*/ 1029807 h 1509906"/>
                <a:gd name="connsiteX151" fmla="*/ 730179 w 1034979"/>
                <a:gd name="connsiteY151" fmla="*/ 1031712 h 1509906"/>
                <a:gd name="connsiteX152" fmla="*/ 716844 w 1034979"/>
                <a:gd name="connsiteY152" fmla="*/ 1035522 h 1509906"/>
                <a:gd name="connsiteX153" fmla="*/ 695889 w 1034979"/>
                <a:gd name="connsiteY153" fmla="*/ 1037427 h 1509906"/>
                <a:gd name="connsiteX154" fmla="*/ 669219 w 1034979"/>
                <a:gd name="connsiteY154" fmla="*/ 1039332 h 1509906"/>
                <a:gd name="connsiteX155" fmla="*/ 669219 w 1034979"/>
                <a:gd name="connsiteY155" fmla="*/ 1039332 h 1509906"/>
                <a:gd name="connsiteX156" fmla="*/ 646359 w 1034979"/>
                <a:gd name="connsiteY156" fmla="*/ 1043142 h 1509906"/>
                <a:gd name="connsiteX157" fmla="*/ 642549 w 1034979"/>
                <a:gd name="connsiteY157" fmla="*/ 1031712 h 1509906"/>
                <a:gd name="connsiteX158" fmla="*/ 640644 w 1034979"/>
                <a:gd name="connsiteY158" fmla="*/ 1025997 h 1509906"/>
                <a:gd name="connsiteX159" fmla="*/ 642549 w 1034979"/>
                <a:gd name="connsiteY159" fmla="*/ 1008852 h 1509906"/>
                <a:gd name="connsiteX160" fmla="*/ 644454 w 1034979"/>
                <a:gd name="connsiteY160" fmla="*/ 1003137 h 1509906"/>
                <a:gd name="connsiteX161" fmla="*/ 661599 w 1034979"/>
                <a:gd name="connsiteY161" fmla="*/ 993612 h 1509906"/>
                <a:gd name="connsiteX162" fmla="*/ 673029 w 1034979"/>
                <a:gd name="connsiteY162" fmla="*/ 985992 h 1509906"/>
                <a:gd name="connsiteX163" fmla="*/ 674934 w 1034979"/>
                <a:gd name="connsiteY163" fmla="*/ 980277 h 1509906"/>
                <a:gd name="connsiteX164" fmla="*/ 680649 w 1034979"/>
                <a:gd name="connsiteY164" fmla="*/ 978372 h 1509906"/>
                <a:gd name="connsiteX165" fmla="*/ 686364 w 1034979"/>
                <a:gd name="connsiteY165" fmla="*/ 974562 h 1509906"/>
                <a:gd name="connsiteX166" fmla="*/ 695889 w 1034979"/>
                <a:gd name="connsiteY166" fmla="*/ 965037 h 1509906"/>
                <a:gd name="connsiteX167" fmla="*/ 705414 w 1034979"/>
                <a:gd name="connsiteY167" fmla="*/ 953607 h 1509906"/>
                <a:gd name="connsiteX168" fmla="*/ 716844 w 1034979"/>
                <a:gd name="connsiteY168" fmla="*/ 945987 h 1509906"/>
                <a:gd name="connsiteX169" fmla="*/ 732084 w 1034979"/>
                <a:gd name="connsiteY169" fmla="*/ 932652 h 1509906"/>
                <a:gd name="connsiteX170" fmla="*/ 741609 w 1034979"/>
                <a:gd name="connsiteY170" fmla="*/ 921222 h 1509906"/>
                <a:gd name="connsiteX171" fmla="*/ 753039 w 1034979"/>
                <a:gd name="connsiteY171" fmla="*/ 911697 h 1509906"/>
                <a:gd name="connsiteX172" fmla="*/ 758754 w 1034979"/>
                <a:gd name="connsiteY172" fmla="*/ 900267 h 1509906"/>
                <a:gd name="connsiteX173" fmla="*/ 760659 w 1034979"/>
                <a:gd name="connsiteY173" fmla="*/ 894552 h 1509906"/>
                <a:gd name="connsiteX174" fmla="*/ 766374 w 1034979"/>
                <a:gd name="connsiteY174" fmla="*/ 883122 h 1509906"/>
                <a:gd name="connsiteX175" fmla="*/ 764469 w 1034979"/>
                <a:gd name="connsiteY175" fmla="*/ 867882 h 1509906"/>
                <a:gd name="connsiteX176" fmla="*/ 758754 w 1034979"/>
                <a:gd name="connsiteY176" fmla="*/ 865977 h 1509906"/>
                <a:gd name="connsiteX177" fmla="*/ 737799 w 1034979"/>
                <a:gd name="connsiteY177" fmla="*/ 867882 h 1509906"/>
                <a:gd name="connsiteX178" fmla="*/ 732084 w 1034979"/>
                <a:gd name="connsiteY178" fmla="*/ 871692 h 1509906"/>
                <a:gd name="connsiteX179" fmla="*/ 720654 w 1034979"/>
                <a:gd name="connsiteY179" fmla="*/ 875502 h 1509906"/>
                <a:gd name="connsiteX180" fmla="*/ 716844 w 1034979"/>
                <a:gd name="connsiteY180" fmla="*/ 881217 h 1509906"/>
                <a:gd name="connsiteX181" fmla="*/ 711129 w 1034979"/>
                <a:gd name="connsiteY181" fmla="*/ 883122 h 1509906"/>
                <a:gd name="connsiteX182" fmla="*/ 705414 w 1034979"/>
                <a:gd name="connsiteY182" fmla="*/ 886932 h 1509906"/>
                <a:gd name="connsiteX183" fmla="*/ 699699 w 1034979"/>
                <a:gd name="connsiteY183" fmla="*/ 892647 h 1509906"/>
                <a:gd name="connsiteX184" fmla="*/ 692079 w 1034979"/>
                <a:gd name="connsiteY184" fmla="*/ 896457 h 1509906"/>
                <a:gd name="connsiteX185" fmla="*/ 650169 w 1034979"/>
                <a:gd name="connsiteY185" fmla="*/ 925032 h 1509906"/>
                <a:gd name="connsiteX186" fmla="*/ 636834 w 1034979"/>
                <a:gd name="connsiteY186" fmla="*/ 936462 h 1509906"/>
                <a:gd name="connsiteX187" fmla="*/ 627309 w 1034979"/>
                <a:gd name="connsiteY187" fmla="*/ 953607 h 1509906"/>
                <a:gd name="connsiteX188" fmla="*/ 602544 w 1034979"/>
                <a:gd name="connsiteY188" fmla="*/ 959322 h 1509906"/>
                <a:gd name="connsiteX189" fmla="*/ 589209 w 1034979"/>
                <a:gd name="connsiteY189" fmla="*/ 963132 h 1509906"/>
                <a:gd name="connsiteX190" fmla="*/ 573969 w 1034979"/>
                <a:gd name="connsiteY190" fmla="*/ 961227 h 1509906"/>
                <a:gd name="connsiteX191" fmla="*/ 562539 w 1034979"/>
                <a:gd name="connsiteY191" fmla="*/ 957417 h 1509906"/>
                <a:gd name="connsiteX192" fmla="*/ 551109 w 1034979"/>
                <a:gd name="connsiteY192" fmla="*/ 953607 h 1509906"/>
                <a:gd name="connsiteX193" fmla="*/ 539679 w 1034979"/>
                <a:gd name="connsiteY193" fmla="*/ 949797 h 1509906"/>
                <a:gd name="connsiteX194" fmla="*/ 533964 w 1034979"/>
                <a:gd name="connsiteY194" fmla="*/ 947892 h 1509906"/>
                <a:gd name="connsiteX195" fmla="*/ 528249 w 1034979"/>
                <a:gd name="connsiteY195" fmla="*/ 944082 h 1509906"/>
                <a:gd name="connsiteX196" fmla="*/ 516819 w 1034979"/>
                <a:gd name="connsiteY196" fmla="*/ 938367 h 1509906"/>
                <a:gd name="connsiteX197" fmla="*/ 509199 w 1034979"/>
                <a:gd name="connsiteY197" fmla="*/ 926937 h 1509906"/>
                <a:gd name="connsiteX198" fmla="*/ 505389 w 1034979"/>
                <a:gd name="connsiteY198" fmla="*/ 905982 h 1509906"/>
                <a:gd name="connsiteX199" fmla="*/ 507294 w 1034979"/>
                <a:gd name="connsiteY199" fmla="*/ 841212 h 1509906"/>
                <a:gd name="connsiteX200" fmla="*/ 503484 w 1034979"/>
                <a:gd name="connsiteY200" fmla="*/ 351627 h 1509906"/>
                <a:gd name="connsiteX201" fmla="*/ 499674 w 1034979"/>
                <a:gd name="connsiteY201" fmla="*/ 60162 h 1509906"/>
                <a:gd name="connsiteX202" fmla="*/ 490149 w 1034979"/>
                <a:gd name="connsiteY202" fmla="*/ 33492 h 1509906"/>
                <a:gd name="connsiteX203" fmla="*/ 488244 w 1034979"/>
                <a:gd name="connsiteY203" fmla="*/ 27777 h 1509906"/>
                <a:gd name="connsiteX204" fmla="*/ 484434 w 1034979"/>
                <a:gd name="connsiteY204" fmla="*/ 22062 h 1509906"/>
                <a:gd name="connsiteX205" fmla="*/ 478719 w 1034979"/>
                <a:gd name="connsiteY205" fmla="*/ 10632 h 1509906"/>
                <a:gd name="connsiteX206" fmla="*/ 473004 w 1034979"/>
                <a:gd name="connsiteY206" fmla="*/ 6822 h 1509906"/>
                <a:gd name="connsiteX207" fmla="*/ 469194 w 1034979"/>
                <a:gd name="connsiteY207" fmla="*/ 1107 h 1509906"/>
                <a:gd name="connsiteX208" fmla="*/ 429189 w 1034979"/>
                <a:gd name="connsiteY208" fmla="*/ 4917 h 1509906"/>
                <a:gd name="connsiteX209" fmla="*/ 421569 w 1034979"/>
                <a:gd name="connsiteY209" fmla="*/ 16347 h 1509906"/>
                <a:gd name="connsiteX210" fmla="*/ 417759 w 1034979"/>
                <a:gd name="connsiteY210" fmla="*/ 22062 h 1509906"/>
                <a:gd name="connsiteX211" fmla="*/ 419664 w 1034979"/>
                <a:gd name="connsiteY211" fmla="*/ 54447 h 1509906"/>
                <a:gd name="connsiteX212" fmla="*/ 423474 w 1034979"/>
                <a:gd name="connsiteY212" fmla="*/ 65877 h 1509906"/>
                <a:gd name="connsiteX213" fmla="*/ 425379 w 1034979"/>
                <a:gd name="connsiteY213" fmla="*/ 71592 h 1509906"/>
                <a:gd name="connsiteX214" fmla="*/ 425379 w 1034979"/>
                <a:gd name="connsiteY214" fmla="*/ 77307 h 1509906"/>
                <a:gd name="connsiteX215" fmla="*/ 429189 w 1034979"/>
                <a:gd name="connsiteY215" fmla="*/ 231612 h 1509906"/>
                <a:gd name="connsiteX216" fmla="*/ 440619 w 1034979"/>
                <a:gd name="connsiteY216" fmla="*/ 414492 h 1509906"/>
                <a:gd name="connsiteX217" fmla="*/ 425379 w 1034979"/>
                <a:gd name="connsiteY217" fmla="*/ 711672 h 1509906"/>
                <a:gd name="connsiteX218" fmla="*/ 425173 w 1034979"/>
                <a:gd name="connsiteY218" fmla="*/ 765165 h 1509906"/>
                <a:gd name="connsiteX219" fmla="*/ 421363 w 1034979"/>
                <a:gd name="connsiteY219" fmla="*/ 844096 h 1509906"/>
                <a:gd name="connsiteX220" fmla="*/ 425379 w 1034979"/>
                <a:gd name="connsiteY220" fmla="*/ 894552 h 1509906"/>
                <a:gd name="connsiteX221" fmla="*/ 423474 w 1034979"/>
                <a:gd name="connsiteY221" fmla="*/ 921222 h 1509906"/>
                <a:gd name="connsiteX222" fmla="*/ 417759 w 1034979"/>
                <a:gd name="connsiteY222" fmla="*/ 923127 h 1509906"/>
                <a:gd name="connsiteX223" fmla="*/ 412044 w 1034979"/>
                <a:gd name="connsiteY223" fmla="*/ 926937 h 1509906"/>
                <a:gd name="connsiteX224" fmla="*/ 421569 w 1034979"/>
                <a:gd name="connsiteY22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67289 w 1034979"/>
                <a:gd name="connsiteY100" fmla="*/ 1258407 h 1509906"/>
                <a:gd name="connsiteX101" fmla="*/ 528455 w 1034979"/>
                <a:gd name="connsiteY101" fmla="*/ 1245638 h 1509906"/>
                <a:gd name="connsiteX102" fmla="*/ 573969 w 1034979"/>
                <a:gd name="connsiteY102" fmla="*/ 1229832 h 1509906"/>
                <a:gd name="connsiteX103" fmla="*/ 585399 w 1034979"/>
                <a:gd name="connsiteY103" fmla="*/ 1226022 h 1509906"/>
                <a:gd name="connsiteX104" fmla="*/ 720654 w 1034979"/>
                <a:gd name="connsiteY104" fmla="*/ 1309842 h 1509906"/>
                <a:gd name="connsiteX105" fmla="*/ 733989 w 1034979"/>
                <a:gd name="connsiteY105" fmla="*/ 1319367 h 1509906"/>
                <a:gd name="connsiteX106" fmla="*/ 743514 w 1034979"/>
                <a:gd name="connsiteY106" fmla="*/ 1321272 h 1509906"/>
                <a:gd name="connsiteX107" fmla="*/ 749229 w 1034979"/>
                <a:gd name="connsiteY107" fmla="*/ 1323177 h 1509906"/>
                <a:gd name="connsiteX108" fmla="*/ 762564 w 1034979"/>
                <a:gd name="connsiteY108" fmla="*/ 1328892 h 1509906"/>
                <a:gd name="connsiteX109" fmla="*/ 777804 w 1034979"/>
                <a:gd name="connsiteY109" fmla="*/ 1326987 h 1509906"/>
                <a:gd name="connsiteX110" fmla="*/ 789234 w 1034979"/>
                <a:gd name="connsiteY110" fmla="*/ 1321272 h 1509906"/>
                <a:gd name="connsiteX111" fmla="*/ 794949 w 1034979"/>
                <a:gd name="connsiteY111" fmla="*/ 1319367 h 1509906"/>
                <a:gd name="connsiteX112" fmla="*/ 802569 w 1034979"/>
                <a:gd name="connsiteY112" fmla="*/ 1302222 h 1509906"/>
                <a:gd name="connsiteX113" fmla="*/ 800664 w 1034979"/>
                <a:gd name="connsiteY113" fmla="*/ 1277457 h 1509906"/>
                <a:gd name="connsiteX114" fmla="*/ 798759 w 1034979"/>
                <a:gd name="connsiteY114" fmla="*/ 1271742 h 1509906"/>
                <a:gd name="connsiteX115" fmla="*/ 796854 w 1034979"/>
                <a:gd name="connsiteY115" fmla="*/ 1264122 h 1509906"/>
                <a:gd name="connsiteX116" fmla="*/ 783519 w 1034979"/>
                <a:gd name="connsiteY116" fmla="*/ 1246977 h 1509906"/>
                <a:gd name="connsiteX117" fmla="*/ 773994 w 1034979"/>
                <a:gd name="connsiteY117" fmla="*/ 1241262 h 1509906"/>
                <a:gd name="connsiteX118" fmla="*/ 648264 w 1034979"/>
                <a:gd name="connsiteY118" fmla="*/ 1149822 h 1509906"/>
                <a:gd name="connsiteX119" fmla="*/ 644454 w 1034979"/>
                <a:gd name="connsiteY119" fmla="*/ 1132677 h 1509906"/>
                <a:gd name="connsiteX120" fmla="*/ 646359 w 1034979"/>
                <a:gd name="connsiteY120" fmla="*/ 1125057 h 1509906"/>
                <a:gd name="connsiteX121" fmla="*/ 650169 w 1034979"/>
                <a:gd name="connsiteY121" fmla="*/ 1107912 h 1509906"/>
                <a:gd name="connsiteX122" fmla="*/ 653979 w 1034979"/>
                <a:gd name="connsiteY122" fmla="*/ 1102197 h 1509906"/>
                <a:gd name="connsiteX123" fmla="*/ 655884 w 1034979"/>
                <a:gd name="connsiteY123" fmla="*/ 1096482 h 1509906"/>
                <a:gd name="connsiteX124" fmla="*/ 661599 w 1034979"/>
                <a:gd name="connsiteY124" fmla="*/ 1094577 h 1509906"/>
                <a:gd name="connsiteX125" fmla="*/ 671124 w 1034979"/>
                <a:gd name="connsiteY125" fmla="*/ 1083147 h 1509906"/>
                <a:gd name="connsiteX126" fmla="*/ 724464 w 1034979"/>
                <a:gd name="connsiteY126" fmla="*/ 1075527 h 1509906"/>
                <a:gd name="connsiteX127" fmla="*/ 842574 w 1034979"/>
                <a:gd name="connsiteY127" fmla="*/ 1077432 h 1509906"/>
                <a:gd name="connsiteX128" fmla="*/ 871149 w 1034979"/>
                <a:gd name="connsiteY128" fmla="*/ 1079337 h 1509906"/>
                <a:gd name="connsiteX129" fmla="*/ 899724 w 1034979"/>
                <a:gd name="connsiteY129" fmla="*/ 1085052 h 1509906"/>
                <a:gd name="connsiteX130" fmla="*/ 922584 w 1034979"/>
                <a:gd name="connsiteY130" fmla="*/ 1088862 h 1509906"/>
                <a:gd name="connsiteX131" fmla="*/ 951159 w 1034979"/>
                <a:gd name="connsiteY131" fmla="*/ 1094577 h 1509906"/>
                <a:gd name="connsiteX132" fmla="*/ 956874 w 1034979"/>
                <a:gd name="connsiteY132" fmla="*/ 1094577 h 1509906"/>
                <a:gd name="connsiteX133" fmla="*/ 1002594 w 1034979"/>
                <a:gd name="connsiteY133" fmla="*/ 1092672 h 1509906"/>
                <a:gd name="connsiteX134" fmla="*/ 1031169 w 1034979"/>
                <a:gd name="connsiteY134" fmla="*/ 1085052 h 1509906"/>
                <a:gd name="connsiteX135" fmla="*/ 1034979 w 1034979"/>
                <a:gd name="connsiteY135" fmla="*/ 1079337 h 1509906"/>
                <a:gd name="connsiteX136" fmla="*/ 1033074 w 1034979"/>
                <a:gd name="connsiteY136" fmla="*/ 1060287 h 1509906"/>
                <a:gd name="connsiteX137" fmla="*/ 1027359 w 1034979"/>
                <a:gd name="connsiteY137" fmla="*/ 1056477 h 1509906"/>
                <a:gd name="connsiteX138" fmla="*/ 1012119 w 1034979"/>
                <a:gd name="connsiteY138" fmla="*/ 1054572 h 1509906"/>
                <a:gd name="connsiteX139" fmla="*/ 1006404 w 1034979"/>
                <a:gd name="connsiteY139" fmla="*/ 1052667 h 1509906"/>
                <a:gd name="connsiteX140" fmla="*/ 998784 w 1034979"/>
                <a:gd name="connsiteY140" fmla="*/ 1050762 h 1509906"/>
                <a:gd name="connsiteX141" fmla="*/ 987354 w 1034979"/>
                <a:gd name="connsiteY141" fmla="*/ 1043142 h 1509906"/>
                <a:gd name="connsiteX142" fmla="*/ 975924 w 1034979"/>
                <a:gd name="connsiteY142" fmla="*/ 1039332 h 1509906"/>
                <a:gd name="connsiteX143" fmla="*/ 970209 w 1034979"/>
                <a:gd name="connsiteY143" fmla="*/ 1037427 h 1509906"/>
                <a:gd name="connsiteX144" fmla="*/ 962589 w 1034979"/>
                <a:gd name="connsiteY144" fmla="*/ 1035522 h 1509906"/>
                <a:gd name="connsiteX145" fmla="*/ 956874 w 1034979"/>
                <a:gd name="connsiteY145" fmla="*/ 1033617 h 1509906"/>
                <a:gd name="connsiteX146" fmla="*/ 935919 w 1034979"/>
                <a:gd name="connsiteY146" fmla="*/ 1027902 h 1509906"/>
                <a:gd name="connsiteX147" fmla="*/ 930204 w 1034979"/>
                <a:gd name="connsiteY147" fmla="*/ 1025997 h 1509906"/>
                <a:gd name="connsiteX148" fmla="*/ 825429 w 1034979"/>
                <a:gd name="connsiteY148" fmla="*/ 1027902 h 1509906"/>
                <a:gd name="connsiteX149" fmla="*/ 819714 w 1034979"/>
                <a:gd name="connsiteY149" fmla="*/ 1029807 h 1509906"/>
                <a:gd name="connsiteX150" fmla="*/ 730179 w 1034979"/>
                <a:gd name="connsiteY150" fmla="*/ 1031712 h 1509906"/>
                <a:gd name="connsiteX151" fmla="*/ 716844 w 1034979"/>
                <a:gd name="connsiteY151" fmla="*/ 1035522 h 1509906"/>
                <a:gd name="connsiteX152" fmla="*/ 695889 w 1034979"/>
                <a:gd name="connsiteY152" fmla="*/ 1037427 h 1509906"/>
                <a:gd name="connsiteX153" fmla="*/ 669219 w 1034979"/>
                <a:gd name="connsiteY153" fmla="*/ 1039332 h 1509906"/>
                <a:gd name="connsiteX154" fmla="*/ 669219 w 1034979"/>
                <a:gd name="connsiteY154" fmla="*/ 1039332 h 1509906"/>
                <a:gd name="connsiteX155" fmla="*/ 646359 w 1034979"/>
                <a:gd name="connsiteY155" fmla="*/ 1043142 h 1509906"/>
                <a:gd name="connsiteX156" fmla="*/ 642549 w 1034979"/>
                <a:gd name="connsiteY156" fmla="*/ 1031712 h 1509906"/>
                <a:gd name="connsiteX157" fmla="*/ 640644 w 1034979"/>
                <a:gd name="connsiteY157" fmla="*/ 1025997 h 1509906"/>
                <a:gd name="connsiteX158" fmla="*/ 642549 w 1034979"/>
                <a:gd name="connsiteY158" fmla="*/ 1008852 h 1509906"/>
                <a:gd name="connsiteX159" fmla="*/ 644454 w 1034979"/>
                <a:gd name="connsiteY159" fmla="*/ 1003137 h 1509906"/>
                <a:gd name="connsiteX160" fmla="*/ 661599 w 1034979"/>
                <a:gd name="connsiteY160" fmla="*/ 993612 h 1509906"/>
                <a:gd name="connsiteX161" fmla="*/ 673029 w 1034979"/>
                <a:gd name="connsiteY161" fmla="*/ 985992 h 1509906"/>
                <a:gd name="connsiteX162" fmla="*/ 674934 w 1034979"/>
                <a:gd name="connsiteY162" fmla="*/ 980277 h 1509906"/>
                <a:gd name="connsiteX163" fmla="*/ 680649 w 1034979"/>
                <a:gd name="connsiteY163" fmla="*/ 978372 h 1509906"/>
                <a:gd name="connsiteX164" fmla="*/ 686364 w 1034979"/>
                <a:gd name="connsiteY164" fmla="*/ 974562 h 1509906"/>
                <a:gd name="connsiteX165" fmla="*/ 695889 w 1034979"/>
                <a:gd name="connsiteY165" fmla="*/ 965037 h 1509906"/>
                <a:gd name="connsiteX166" fmla="*/ 705414 w 1034979"/>
                <a:gd name="connsiteY166" fmla="*/ 953607 h 1509906"/>
                <a:gd name="connsiteX167" fmla="*/ 716844 w 1034979"/>
                <a:gd name="connsiteY167" fmla="*/ 945987 h 1509906"/>
                <a:gd name="connsiteX168" fmla="*/ 732084 w 1034979"/>
                <a:gd name="connsiteY168" fmla="*/ 932652 h 1509906"/>
                <a:gd name="connsiteX169" fmla="*/ 741609 w 1034979"/>
                <a:gd name="connsiteY169" fmla="*/ 921222 h 1509906"/>
                <a:gd name="connsiteX170" fmla="*/ 753039 w 1034979"/>
                <a:gd name="connsiteY170" fmla="*/ 911697 h 1509906"/>
                <a:gd name="connsiteX171" fmla="*/ 758754 w 1034979"/>
                <a:gd name="connsiteY171" fmla="*/ 900267 h 1509906"/>
                <a:gd name="connsiteX172" fmla="*/ 760659 w 1034979"/>
                <a:gd name="connsiteY172" fmla="*/ 894552 h 1509906"/>
                <a:gd name="connsiteX173" fmla="*/ 766374 w 1034979"/>
                <a:gd name="connsiteY173" fmla="*/ 883122 h 1509906"/>
                <a:gd name="connsiteX174" fmla="*/ 764469 w 1034979"/>
                <a:gd name="connsiteY174" fmla="*/ 867882 h 1509906"/>
                <a:gd name="connsiteX175" fmla="*/ 758754 w 1034979"/>
                <a:gd name="connsiteY175" fmla="*/ 865977 h 1509906"/>
                <a:gd name="connsiteX176" fmla="*/ 737799 w 1034979"/>
                <a:gd name="connsiteY176" fmla="*/ 867882 h 1509906"/>
                <a:gd name="connsiteX177" fmla="*/ 732084 w 1034979"/>
                <a:gd name="connsiteY177" fmla="*/ 871692 h 1509906"/>
                <a:gd name="connsiteX178" fmla="*/ 720654 w 1034979"/>
                <a:gd name="connsiteY178" fmla="*/ 875502 h 1509906"/>
                <a:gd name="connsiteX179" fmla="*/ 716844 w 1034979"/>
                <a:gd name="connsiteY179" fmla="*/ 881217 h 1509906"/>
                <a:gd name="connsiteX180" fmla="*/ 711129 w 1034979"/>
                <a:gd name="connsiteY180" fmla="*/ 883122 h 1509906"/>
                <a:gd name="connsiteX181" fmla="*/ 705414 w 1034979"/>
                <a:gd name="connsiteY181" fmla="*/ 886932 h 1509906"/>
                <a:gd name="connsiteX182" fmla="*/ 699699 w 1034979"/>
                <a:gd name="connsiteY182" fmla="*/ 892647 h 1509906"/>
                <a:gd name="connsiteX183" fmla="*/ 692079 w 1034979"/>
                <a:gd name="connsiteY183" fmla="*/ 896457 h 1509906"/>
                <a:gd name="connsiteX184" fmla="*/ 650169 w 1034979"/>
                <a:gd name="connsiteY184" fmla="*/ 925032 h 1509906"/>
                <a:gd name="connsiteX185" fmla="*/ 636834 w 1034979"/>
                <a:gd name="connsiteY185" fmla="*/ 936462 h 1509906"/>
                <a:gd name="connsiteX186" fmla="*/ 627309 w 1034979"/>
                <a:gd name="connsiteY186" fmla="*/ 953607 h 1509906"/>
                <a:gd name="connsiteX187" fmla="*/ 602544 w 1034979"/>
                <a:gd name="connsiteY187" fmla="*/ 959322 h 1509906"/>
                <a:gd name="connsiteX188" fmla="*/ 589209 w 1034979"/>
                <a:gd name="connsiteY188" fmla="*/ 963132 h 1509906"/>
                <a:gd name="connsiteX189" fmla="*/ 573969 w 1034979"/>
                <a:gd name="connsiteY189" fmla="*/ 961227 h 1509906"/>
                <a:gd name="connsiteX190" fmla="*/ 562539 w 1034979"/>
                <a:gd name="connsiteY190" fmla="*/ 957417 h 1509906"/>
                <a:gd name="connsiteX191" fmla="*/ 551109 w 1034979"/>
                <a:gd name="connsiteY191" fmla="*/ 953607 h 1509906"/>
                <a:gd name="connsiteX192" fmla="*/ 539679 w 1034979"/>
                <a:gd name="connsiteY192" fmla="*/ 949797 h 1509906"/>
                <a:gd name="connsiteX193" fmla="*/ 533964 w 1034979"/>
                <a:gd name="connsiteY193" fmla="*/ 947892 h 1509906"/>
                <a:gd name="connsiteX194" fmla="*/ 528249 w 1034979"/>
                <a:gd name="connsiteY194" fmla="*/ 944082 h 1509906"/>
                <a:gd name="connsiteX195" fmla="*/ 516819 w 1034979"/>
                <a:gd name="connsiteY195" fmla="*/ 938367 h 1509906"/>
                <a:gd name="connsiteX196" fmla="*/ 509199 w 1034979"/>
                <a:gd name="connsiteY196" fmla="*/ 926937 h 1509906"/>
                <a:gd name="connsiteX197" fmla="*/ 505389 w 1034979"/>
                <a:gd name="connsiteY197" fmla="*/ 905982 h 1509906"/>
                <a:gd name="connsiteX198" fmla="*/ 507294 w 1034979"/>
                <a:gd name="connsiteY198" fmla="*/ 841212 h 1509906"/>
                <a:gd name="connsiteX199" fmla="*/ 503484 w 1034979"/>
                <a:gd name="connsiteY199" fmla="*/ 351627 h 1509906"/>
                <a:gd name="connsiteX200" fmla="*/ 499674 w 1034979"/>
                <a:gd name="connsiteY200" fmla="*/ 60162 h 1509906"/>
                <a:gd name="connsiteX201" fmla="*/ 490149 w 1034979"/>
                <a:gd name="connsiteY201" fmla="*/ 33492 h 1509906"/>
                <a:gd name="connsiteX202" fmla="*/ 488244 w 1034979"/>
                <a:gd name="connsiteY202" fmla="*/ 27777 h 1509906"/>
                <a:gd name="connsiteX203" fmla="*/ 484434 w 1034979"/>
                <a:gd name="connsiteY203" fmla="*/ 22062 h 1509906"/>
                <a:gd name="connsiteX204" fmla="*/ 478719 w 1034979"/>
                <a:gd name="connsiteY204" fmla="*/ 10632 h 1509906"/>
                <a:gd name="connsiteX205" fmla="*/ 473004 w 1034979"/>
                <a:gd name="connsiteY205" fmla="*/ 6822 h 1509906"/>
                <a:gd name="connsiteX206" fmla="*/ 469194 w 1034979"/>
                <a:gd name="connsiteY206" fmla="*/ 1107 h 1509906"/>
                <a:gd name="connsiteX207" fmla="*/ 429189 w 1034979"/>
                <a:gd name="connsiteY207" fmla="*/ 4917 h 1509906"/>
                <a:gd name="connsiteX208" fmla="*/ 421569 w 1034979"/>
                <a:gd name="connsiteY208" fmla="*/ 16347 h 1509906"/>
                <a:gd name="connsiteX209" fmla="*/ 417759 w 1034979"/>
                <a:gd name="connsiteY209" fmla="*/ 22062 h 1509906"/>
                <a:gd name="connsiteX210" fmla="*/ 419664 w 1034979"/>
                <a:gd name="connsiteY210" fmla="*/ 54447 h 1509906"/>
                <a:gd name="connsiteX211" fmla="*/ 423474 w 1034979"/>
                <a:gd name="connsiteY211" fmla="*/ 65877 h 1509906"/>
                <a:gd name="connsiteX212" fmla="*/ 425379 w 1034979"/>
                <a:gd name="connsiteY212" fmla="*/ 71592 h 1509906"/>
                <a:gd name="connsiteX213" fmla="*/ 425379 w 1034979"/>
                <a:gd name="connsiteY213" fmla="*/ 77307 h 1509906"/>
                <a:gd name="connsiteX214" fmla="*/ 429189 w 1034979"/>
                <a:gd name="connsiteY214" fmla="*/ 231612 h 1509906"/>
                <a:gd name="connsiteX215" fmla="*/ 440619 w 1034979"/>
                <a:gd name="connsiteY215" fmla="*/ 414492 h 1509906"/>
                <a:gd name="connsiteX216" fmla="*/ 425379 w 1034979"/>
                <a:gd name="connsiteY216" fmla="*/ 711672 h 1509906"/>
                <a:gd name="connsiteX217" fmla="*/ 425173 w 1034979"/>
                <a:gd name="connsiteY217" fmla="*/ 765165 h 1509906"/>
                <a:gd name="connsiteX218" fmla="*/ 421363 w 1034979"/>
                <a:gd name="connsiteY218" fmla="*/ 844096 h 1509906"/>
                <a:gd name="connsiteX219" fmla="*/ 425379 w 1034979"/>
                <a:gd name="connsiteY219" fmla="*/ 894552 h 1509906"/>
                <a:gd name="connsiteX220" fmla="*/ 423474 w 1034979"/>
                <a:gd name="connsiteY220" fmla="*/ 921222 h 1509906"/>
                <a:gd name="connsiteX221" fmla="*/ 417759 w 1034979"/>
                <a:gd name="connsiteY221" fmla="*/ 923127 h 1509906"/>
                <a:gd name="connsiteX222" fmla="*/ 412044 w 1034979"/>
                <a:gd name="connsiteY222" fmla="*/ 926937 h 1509906"/>
                <a:gd name="connsiteX223" fmla="*/ 421569 w 1034979"/>
                <a:gd name="connsiteY223"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43439 w 1034979"/>
                <a:gd name="connsiteY36" fmla="*/ 968847 h 1509906"/>
                <a:gd name="connsiteX37" fmla="*/ 166299 w 1034979"/>
                <a:gd name="connsiteY37" fmla="*/ 972657 h 1509906"/>
                <a:gd name="connsiteX38" fmla="*/ 191064 w 1034979"/>
                <a:gd name="connsiteY38" fmla="*/ 978372 h 1509906"/>
                <a:gd name="connsiteX39" fmla="*/ 208209 w 1034979"/>
                <a:gd name="connsiteY39" fmla="*/ 984087 h 1509906"/>
                <a:gd name="connsiteX40" fmla="*/ 213924 w 1034979"/>
                <a:gd name="connsiteY40" fmla="*/ 985992 h 1509906"/>
                <a:gd name="connsiteX41" fmla="*/ 229164 w 1034979"/>
                <a:gd name="connsiteY41" fmla="*/ 989802 h 1509906"/>
                <a:gd name="connsiteX42" fmla="*/ 248214 w 1034979"/>
                <a:gd name="connsiteY42" fmla="*/ 995517 h 1509906"/>
                <a:gd name="connsiteX43" fmla="*/ 253929 w 1034979"/>
                <a:gd name="connsiteY43" fmla="*/ 999327 h 1509906"/>
                <a:gd name="connsiteX44" fmla="*/ 267264 w 1034979"/>
                <a:gd name="connsiteY44" fmla="*/ 1014567 h 1509906"/>
                <a:gd name="connsiteX45" fmla="*/ 272979 w 1034979"/>
                <a:gd name="connsiteY45" fmla="*/ 1033617 h 1509906"/>
                <a:gd name="connsiteX46" fmla="*/ 274884 w 1034979"/>
                <a:gd name="connsiteY46" fmla="*/ 1039332 h 1509906"/>
                <a:gd name="connsiteX47" fmla="*/ 276789 w 1034979"/>
                <a:gd name="connsiteY47" fmla="*/ 1045047 h 1509906"/>
                <a:gd name="connsiteX48" fmla="*/ 278694 w 1034979"/>
                <a:gd name="connsiteY48" fmla="*/ 1069812 h 1509906"/>
                <a:gd name="connsiteX49" fmla="*/ 280599 w 1034979"/>
                <a:gd name="connsiteY49" fmla="*/ 1075527 h 1509906"/>
                <a:gd name="connsiteX50" fmla="*/ 278694 w 1034979"/>
                <a:gd name="connsiteY50" fmla="*/ 1094577 h 1509906"/>
                <a:gd name="connsiteX51" fmla="*/ 276789 w 1034979"/>
                <a:gd name="connsiteY51" fmla="*/ 1104102 h 1509906"/>
                <a:gd name="connsiteX52" fmla="*/ 263454 w 1034979"/>
                <a:gd name="connsiteY52" fmla="*/ 1117437 h 1509906"/>
                <a:gd name="connsiteX53" fmla="*/ 252024 w 1034979"/>
                <a:gd name="connsiteY53" fmla="*/ 1125057 h 1509906"/>
                <a:gd name="connsiteX54" fmla="*/ 240594 w 1034979"/>
                <a:gd name="connsiteY54" fmla="*/ 1128867 h 1509906"/>
                <a:gd name="connsiteX55" fmla="*/ 27234 w 1034979"/>
                <a:gd name="connsiteY55" fmla="*/ 1147917 h 1509906"/>
                <a:gd name="connsiteX56" fmla="*/ 15804 w 1034979"/>
                <a:gd name="connsiteY56" fmla="*/ 1153632 h 1509906"/>
                <a:gd name="connsiteX57" fmla="*/ 6279 w 1034979"/>
                <a:gd name="connsiteY57" fmla="*/ 1163157 h 1509906"/>
                <a:gd name="connsiteX58" fmla="*/ 4374 w 1034979"/>
                <a:gd name="connsiteY58" fmla="*/ 1168872 h 1509906"/>
                <a:gd name="connsiteX59" fmla="*/ 564 w 1034979"/>
                <a:gd name="connsiteY59" fmla="*/ 1174587 h 1509906"/>
                <a:gd name="connsiteX60" fmla="*/ 6279 w 1034979"/>
                <a:gd name="connsiteY60" fmla="*/ 1206972 h 1509906"/>
                <a:gd name="connsiteX61" fmla="*/ 11994 w 1034979"/>
                <a:gd name="connsiteY61" fmla="*/ 1210782 h 1509906"/>
                <a:gd name="connsiteX62" fmla="*/ 17709 w 1034979"/>
                <a:gd name="connsiteY62" fmla="*/ 1212687 h 1509906"/>
                <a:gd name="connsiteX63" fmla="*/ 145344 w 1034979"/>
                <a:gd name="connsiteY63" fmla="*/ 1210782 h 1509906"/>
                <a:gd name="connsiteX64" fmla="*/ 152964 w 1034979"/>
                <a:gd name="connsiteY64" fmla="*/ 1208877 h 1509906"/>
                <a:gd name="connsiteX65" fmla="*/ 303459 w 1034979"/>
                <a:gd name="connsiteY65" fmla="*/ 1203162 h 1509906"/>
                <a:gd name="connsiteX66" fmla="*/ 318699 w 1034979"/>
                <a:gd name="connsiteY66" fmla="*/ 1210782 h 1509906"/>
                <a:gd name="connsiteX67" fmla="*/ 330129 w 1034979"/>
                <a:gd name="connsiteY67" fmla="*/ 1216497 h 1509906"/>
                <a:gd name="connsiteX68" fmla="*/ 333939 w 1034979"/>
                <a:gd name="connsiteY68" fmla="*/ 1222212 h 1509906"/>
                <a:gd name="connsiteX69" fmla="*/ 339654 w 1034979"/>
                <a:gd name="connsiteY69" fmla="*/ 1224117 h 1509906"/>
                <a:gd name="connsiteX70" fmla="*/ 351084 w 1034979"/>
                <a:gd name="connsiteY70" fmla="*/ 1231737 h 1509906"/>
                <a:gd name="connsiteX71" fmla="*/ 356799 w 1034979"/>
                <a:gd name="connsiteY71" fmla="*/ 1235547 h 1509906"/>
                <a:gd name="connsiteX72" fmla="*/ 360609 w 1034979"/>
                <a:gd name="connsiteY72" fmla="*/ 1241262 h 1509906"/>
                <a:gd name="connsiteX73" fmla="*/ 366324 w 1034979"/>
                <a:gd name="connsiteY73" fmla="*/ 1252692 h 1509906"/>
                <a:gd name="connsiteX74" fmla="*/ 362514 w 1034979"/>
                <a:gd name="connsiteY74" fmla="*/ 1279362 h 1509906"/>
                <a:gd name="connsiteX75" fmla="*/ 358704 w 1034979"/>
                <a:gd name="connsiteY75" fmla="*/ 1285077 h 1509906"/>
                <a:gd name="connsiteX76" fmla="*/ 356799 w 1034979"/>
                <a:gd name="connsiteY76" fmla="*/ 1290792 h 1509906"/>
                <a:gd name="connsiteX77" fmla="*/ 352989 w 1034979"/>
                <a:gd name="connsiteY77" fmla="*/ 1296507 h 1509906"/>
                <a:gd name="connsiteX78" fmla="*/ 351084 w 1034979"/>
                <a:gd name="connsiteY78" fmla="*/ 1302222 h 1509906"/>
                <a:gd name="connsiteX79" fmla="*/ 347274 w 1034979"/>
                <a:gd name="connsiteY79" fmla="*/ 1307937 h 1509906"/>
                <a:gd name="connsiteX80" fmla="*/ 330129 w 1034979"/>
                <a:gd name="connsiteY80" fmla="*/ 1374612 h 1509906"/>
                <a:gd name="connsiteX81" fmla="*/ 328224 w 1034979"/>
                <a:gd name="connsiteY81" fmla="*/ 1426047 h 1509906"/>
                <a:gd name="connsiteX82" fmla="*/ 330129 w 1034979"/>
                <a:gd name="connsiteY82" fmla="*/ 1450812 h 1509906"/>
                <a:gd name="connsiteX83" fmla="*/ 332034 w 1034979"/>
                <a:gd name="connsiteY83" fmla="*/ 1456527 h 1509906"/>
                <a:gd name="connsiteX84" fmla="*/ 335844 w 1034979"/>
                <a:gd name="connsiteY84" fmla="*/ 1460337 h 1509906"/>
                <a:gd name="connsiteX85" fmla="*/ 364419 w 1034979"/>
                <a:gd name="connsiteY85" fmla="*/ 1506057 h 1509906"/>
                <a:gd name="connsiteX86" fmla="*/ 387279 w 1034979"/>
                <a:gd name="connsiteY86" fmla="*/ 1507962 h 1509906"/>
                <a:gd name="connsiteX87" fmla="*/ 392994 w 1034979"/>
                <a:gd name="connsiteY87" fmla="*/ 1502247 h 1509906"/>
                <a:gd name="connsiteX88" fmla="*/ 394899 w 1034979"/>
                <a:gd name="connsiteY88" fmla="*/ 1490817 h 1509906"/>
                <a:gd name="connsiteX89" fmla="*/ 396804 w 1034979"/>
                <a:gd name="connsiteY89" fmla="*/ 1485102 h 1509906"/>
                <a:gd name="connsiteX90" fmla="*/ 398709 w 1034979"/>
                <a:gd name="connsiteY90" fmla="*/ 1467957 h 1509906"/>
                <a:gd name="connsiteX91" fmla="*/ 400614 w 1034979"/>
                <a:gd name="connsiteY91" fmla="*/ 1454622 h 1509906"/>
                <a:gd name="connsiteX92" fmla="*/ 404424 w 1034979"/>
                <a:gd name="connsiteY92" fmla="*/ 1397472 h 1509906"/>
                <a:gd name="connsiteX93" fmla="*/ 410139 w 1034979"/>
                <a:gd name="connsiteY93" fmla="*/ 1386042 h 1509906"/>
                <a:gd name="connsiteX94" fmla="*/ 413949 w 1034979"/>
                <a:gd name="connsiteY94" fmla="*/ 1372707 h 1509906"/>
                <a:gd name="connsiteX95" fmla="*/ 415854 w 1034979"/>
                <a:gd name="connsiteY95" fmla="*/ 1366992 h 1509906"/>
                <a:gd name="connsiteX96" fmla="*/ 417759 w 1034979"/>
                <a:gd name="connsiteY96" fmla="*/ 1353657 h 1509906"/>
                <a:gd name="connsiteX97" fmla="*/ 421569 w 1034979"/>
                <a:gd name="connsiteY97" fmla="*/ 1342227 h 1509906"/>
                <a:gd name="connsiteX98" fmla="*/ 427284 w 1034979"/>
                <a:gd name="connsiteY98" fmla="*/ 1328892 h 1509906"/>
                <a:gd name="connsiteX99" fmla="*/ 467289 w 1034979"/>
                <a:gd name="connsiteY99" fmla="*/ 1258407 h 1509906"/>
                <a:gd name="connsiteX100" fmla="*/ 528455 w 1034979"/>
                <a:gd name="connsiteY100" fmla="*/ 1245638 h 1509906"/>
                <a:gd name="connsiteX101" fmla="*/ 573969 w 1034979"/>
                <a:gd name="connsiteY101" fmla="*/ 1229832 h 1509906"/>
                <a:gd name="connsiteX102" fmla="*/ 585399 w 1034979"/>
                <a:gd name="connsiteY102" fmla="*/ 1226022 h 1509906"/>
                <a:gd name="connsiteX103" fmla="*/ 720654 w 1034979"/>
                <a:gd name="connsiteY103" fmla="*/ 1309842 h 1509906"/>
                <a:gd name="connsiteX104" fmla="*/ 733989 w 1034979"/>
                <a:gd name="connsiteY104" fmla="*/ 1319367 h 1509906"/>
                <a:gd name="connsiteX105" fmla="*/ 743514 w 1034979"/>
                <a:gd name="connsiteY105" fmla="*/ 1321272 h 1509906"/>
                <a:gd name="connsiteX106" fmla="*/ 749229 w 1034979"/>
                <a:gd name="connsiteY106" fmla="*/ 1323177 h 1509906"/>
                <a:gd name="connsiteX107" fmla="*/ 762564 w 1034979"/>
                <a:gd name="connsiteY107" fmla="*/ 1328892 h 1509906"/>
                <a:gd name="connsiteX108" fmla="*/ 777804 w 1034979"/>
                <a:gd name="connsiteY108" fmla="*/ 1326987 h 1509906"/>
                <a:gd name="connsiteX109" fmla="*/ 789234 w 1034979"/>
                <a:gd name="connsiteY109" fmla="*/ 1321272 h 1509906"/>
                <a:gd name="connsiteX110" fmla="*/ 794949 w 1034979"/>
                <a:gd name="connsiteY110" fmla="*/ 1319367 h 1509906"/>
                <a:gd name="connsiteX111" fmla="*/ 802569 w 1034979"/>
                <a:gd name="connsiteY111" fmla="*/ 1302222 h 1509906"/>
                <a:gd name="connsiteX112" fmla="*/ 800664 w 1034979"/>
                <a:gd name="connsiteY112" fmla="*/ 1277457 h 1509906"/>
                <a:gd name="connsiteX113" fmla="*/ 798759 w 1034979"/>
                <a:gd name="connsiteY113" fmla="*/ 1271742 h 1509906"/>
                <a:gd name="connsiteX114" fmla="*/ 796854 w 1034979"/>
                <a:gd name="connsiteY114" fmla="*/ 1264122 h 1509906"/>
                <a:gd name="connsiteX115" fmla="*/ 783519 w 1034979"/>
                <a:gd name="connsiteY115" fmla="*/ 1246977 h 1509906"/>
                <a:gd name="connsiteX116" fmla="*/ 773994 w 1034979"/>
                <a:gd name="connsiteY116" fmla="*/ 1241262 h 1509906"/>
                <a:gd name="connsiteX117" fmla="*/ 648264 w 1034979"/>
                <a:gd name="connsiteY117" fmla="*/ 1149822 h 1509906"/>
                <a:gd name="connsiteX118" fmla="*/ 644454 w 1034979"/>
                <a:gd name="connsiteY118" fmla="*/ 1132677 h 1509906"/>
                <a:gd name="connsiteX119" fmla="*/ 646359 w 1034979"/>
                <a:gd name="connsiteY119" fmla="*/ 1125057 h 1509906"/>
                <a:gd name="connsiteX120" fmla="*/ 650169 w 1034979"/>
                <a:gd name="connsiteY120" fmla="*/ 1107912 h 1509906"/>
                <a:gd name="connsiteX121" fmla="*/ 653979 w 1034979"/>
                <a:gd name="connsiteY121" fmla="*/ 1102197 h 1509906"/>
                <a:gd name="connsiteX122" fmla="*/ 655884 w 1034979"/>
                <a:gd name="connsiteY122" fmla="*/ 1096482 h 1509906"/>
                <a:gd name="connsiteX123" fmla="*/ 661599 w 1034979"/>
                <a:gd name="connsiteY123" fmla="*/ 1094577 h 1509906"/>
                <a:gd name="connsiteX124" fmla="*/ 671124 w 1034979"/>
                <a:gd name="connsiteY124" fmla="*/ 1083147 h 1509906"/>
                <a:gd name="connsiteX125" fmla="*/ 724464 w 1034979"/>
                <a:gd name="connsiteY125" fmla="*/ 1075527 h 1509906"/>
                <a:gd name="connsiteX126" fmla="*/ 842574 w 1034979"/>
                <a:gd name="connsiteY126" fmla="*/ 1077432 h 1509906"/>
                <a:gd name="connsiteX127" fmla="*/ 871149 w 1034979"/>
                <a:gd name="connsiteY127" fmla="*/ 1079337 h 1509906"/>
                <a:gd name="connsiteX128" fmla="*/ 899724 w 1034979"/>
                <a:gd name="connsiteY128" fmla="*/ 1085052 h 1509906"/>
                <a:gd name="connsiteX129" fmla="*/ 922584 w 1034979"/>
                <a:gd name="connsiteY129" fmla="*/ 1088862 h 1509906"/>
                <a:gd name="connsiteX130" fmla="*/ 951159 w 1034979"/>
                <a:gd name="connsiteY130" fmla="*/ 1094577 h 1509906"/>
                <a:gd name="connsiteX131" fmla="*/ 956874 w 1034979"/>
                <a:gd name="connsiteY131" fmla="*/ 1094577 h 1509906"/>
                <a:gd name="connsiteX132" fmla="*/ 1002594 w 1034979"/>
                <a:gd name="connsiteY132" fmla="*/ 1092672 h 1509906"/>
                <a:gd name="connsiteX133" fmla="*/ 1031169 w 1034979"/>
                <a:gd name="connsiteY133" fmla="*/ 1085052 h 1509906"/>
                <a:gd name="connsiteX134" fmla="*/ 1034979 w 1034979"/>
                <a:gd name="connsiteY134" fmla="*/ 1079337 h 1509906"/>
                <a:gd name="connsiteX135" fmla="*/ 1033074 w 1034979"/>
                <a:gd name="connsiteY135" fmla="*/ 1060287 h 1509906"/>
                <a:gd name="connsiteX136" fmla="*/ 1027359 w 1034979"/>
                <a:gd name="connsiteY136" fmla="*/ 1056477 h 1509906"/>
                <a:gd name="connsiteX137" fmla="*/ 1012119 w 1034979"/>
                <a:gd name="connsiteY137" fmla="*/ 1054572 h 1509906"/>
                <a:gd name="connsiteX138" fmla="*/ 1006404 w 1034979"/>
                <a:gd name="connsiteY138" fmla="*/ 1052667 h 1509906"/>
                <a:gd name="connsiteX139" fmla="*/ 998784 w 1034979"/>
                <a:gd name="connsiteY139" fmla="*/ 1050762 h 1509906"/>
                <a:gd name="connsiteX140" fmla="*/ 987354 w 1034979"/>
                <a:gd name="connsiteY140" fmla="*/ 1043142 h 1509906"/>
                <a:gd name="connsiteX141" fmla="*/ 975924 w 1034979"/>
                <a:gd name="connsiteY141" fmla="*/ 1039332 h 1509906"/>
                <a:gd name="connsiteX142" fmla="*/ 970209 w 1034979"/>
                <a:gd name="connsiteY142" fmla="*/ 1037427 h 1509906"/>
                <a:gd name="connsiteX143" fmla="*/ 962589 w 1034979"/>
                <a:gd name="connsiteY143" fmla="*/ 1035522 h 1509906"/>
                <a:gd name="connsiteX144" fmla="*/ 956874 w 1034979"/>
                <a:gd name="connsiteY144" fmla="*/ 1033617 h 1509906"/>
                <a:gd name="connsiteX145" fmla="*/ 935919 w 1034979"/>
                <a:gd name="connsiteY145" fmla="*/ 1027902 h 1509906"/>
                <a:gd name="connsiteX146" fmla="*/ 930204 w 1034979"/>
                <a:gd name="connsiteY146" fmla="*/ 1025997 h 1509906"/>
                <a:gd name="connsiteX147" fmla="*/ 825429 w 1034979"/>
                <a:gd name="connsiteY147" fmla="*/ 1027902 h 1509906"/>
                <a:gd name="connsiteX148" fmla="*/ 819714 w 1034979"/>
                <a:gd name="connsiteY148" fmla="*/ 1029807 h 1509906"/>
                <a:gd name="connsiteX149" fmla="*/ 730179 w 1034979"/>
                <a:gd name="connsiteY149" fmla="*/ 1031712 h 1509906"/>
                <a:gd name="connsiteX150" fmla="*/ 716844 w 1034979"/>
                <a:gd name="connsiteY150" fmla="*/ 1035522 h 1509906"/>
                <a:gd name="connsiteX151" fmla="*/ 695889 w 1034979"/>
                <a:gd name="connsiteY151" fmla="*/ 1037427 h 1509906"/>
                <a:gd name="connsiteX152" fmla="*/ 669219 w 1034979"/>
                <a:gd name="connsiteY152" fmla="*/ 1039332 h 1509906"/>
                <a:gd name="connsiteX153" fmla="*/ 669219 w 1034979"/>
                <a:gd name="connsiteY153" fmla="*/ 1039332 h 1509906"/>
                <a:gd name="connsiteX154" fmla="*/ 646359 w 1034979"/>
                <a:gd name="connsiteY154" fmla="*/ 1043142 h 1509906"/>
                <a:gd name="connsiteX155" fmla="*/ 642549 w 1034979"/>
                <a:gd name="connsiteY155" fmla="*/ 1031712 h 1509906"/>
                <a:gd name="connsiteX156" fmla="*/ 640644 w 1034979"/>
                <a:gd name="connsiteY156" fmla="*/ 1025997 h 1509906"/>
                <a:gd name="connsiteX157" fmla="*/ 642549 w 1034979"/>
                <a:gd name="connsiteY157" fmla="*/ 1008852 h 1509906"/>
                <a:gd name="connsiteX158" fmla="*/ 644454 w 1034979"/>
                <a:gd name="connsiteY158" fmla="*/ 1003137 h 1509906"/>
                <a:gd name="connsiteX159" fmla="*/ 661599 w 1034979"/>
                <a:gd name="connsiteY159" fmla="*/ 993612 h 1509906"/>
                <a:gd name="connsiteX160" fmla="*/ 673029 w 1034979"/>
                <a:gd name="connsiteY160" fmla="*/ 985992 h 1509906"/>
                <a:gd name="connsiteX161" fmla="*/ 674934 w 1034979"/>
                <a:gd name="connsiteY161" fmla="*/ 980277 h 1509906"/>
                <a:gd name="connsiteX162" fmla="*/ 680649 w 1034979"/>
                <a:gd name="connsiteY162" fmla="*/ 978372 h 1509906"/>
                <a:gd name="connsiteX163" fmla="*/ 686364 w 1034979"/>
                <a:gd name="connsiteY163" fmla="*/ 974562 h 1509906"/>
                <a:gd name="connsiteX164" fmla="*/ 695889 w 1034979"/>
                <a:gd name="connsiteY164" fmla="*/ 965037 h 1509906"/>
                <a:gd name="connsiteX165" fmla="*/ 705414 w 1034979"/>
                <a:gd name="connsiteY165" fmla="*/ 953607 h 1509906"/>
                <a:gd name="connsiteX166" fmla="*/ 716844 w 1034979"/>
                <a:gd name="connsiteY166" fmla="*/ 945987 h 1509906"/>
                <a:gd name="connsiteX167" fmla="*/ 732084 w 1034979"/>
                <a:gd name="connsiteY167" fmla="*/ 932652 h 1509906"/>
                <a:gd name="connsiteX168" fmla="*/ 741609 w 1034979"/>
                <a:gd name="connsiteY168" fmla="*/ 921222 h 1509906"/>
                <a:gd name="connsiteX169" fmla="*/ 753039 w 1034979"/>
                <a:gd name="connsiteY169" fmla="*/ 911697 h 1509906"/>
                <a:gd name="connsiteX170" fmla="*/ 758754 w 1034979"/>
                <a:gd name="connsiteY170" fmla="*/ 900267 h 1509906"/>
                <a:gd name="connsiteX171" fmla="*/ 760659 w 1034979"/>
                <a:gd name="connsiteY171" fmla="*/ 894552 h 1509906"/>
                <a:gd name="connsiteX172" fmla="*/ 766374 w 1034979"/>
                <a:gd name="connsiteY172" fmla="*/ 883122 h 1509906"/>
                <a:gd name="connsiteX173" fmla="*/ 764469 w 1034979"/>
                <a:gd name="connsiteY173" fmla="*/ 867882 h 1509906"/>
                <a:gd name="connsiteX174" fmla="*/ 758754 w 1034979"/>
                <a:gd name="connsiteY174" fmla="*/ 865977 h 1509906"/>
                <a:gd name="connsiteX175" fmla="*/ 737799 w 1034979"/>
                <a:gd name="connsiteY175" fmla="*/ 867882 h 1509906"/>
                <a:gd name="connsiteX176" fmla="*/ 732084 w 1034979"/>
                <a:gd name="connsiteY176" fmla="*/ 871692 h 1509906"/>
                <a:gd name="connsiteX177" fmla="*/ 720654 w 1034979"/>
                <a:gd name="connsiteY177" fmla="*/ 875502 h 1509906"/>
                <a:gd name="connsiteX178" fmla="*/ 716844 w 1034979"/>
                <a:gd name="connsiteY178" fmla="*/ 881217 h 1509906"/>
                <a:gd name="connsiteX179" fmla="*/ 711129 w 1034979"/>
                <a:gd name="connsiteY179" fmla="*/ 883122 h 1509906"/>
                <a:gd name="connsiteX180" fmla="*/ 705414 w 1034979"/>
                <a:gd name="connsiteY180" fmla="*/ 886932 h 1509906"/>
                <a:gd name="connsiteX181" fmla="*/ 699699 w 1034979"/>
                <a:gd name="connsiteY181" fmla="*/ 892647 h 1509906"/>
                <a:gd name="connsiteX182" fmla="*/ 692079 w 1034979"/>
                <a:gd name="connsiteY182" fmla="*/ 896457 h 1509906"/>
                <a:gd name="connsiteX183" fmla="*/ 650169 w 1034979"/>
                <a:gd name="connsiteY183" fmla="*/ 925032 h 1509906"/>
                <a:gd name="connsiteX184" fmla="*/ 636834 w 1034979"/>
                <a:gd name="connsiteY184" fmla="*/ 936462 h 1509906"/>
                <a:gd name="connsiteX185" fmla="*/ 627309 w 1034979"/>
                <a:gd name="connsiteY185" fmla="*/ 953607 h 1509906"/>
                <a:gd name="connsiteX186" fmla="*/ 602544 w 1034979"/>
                <a:gd name="connsiteY186" fmla="*/ 959322 h 1509906"/>
                <a:gd name="connsiteX187" fmla="*/ 589209 w 1034979"/>
                <a:gd name="connsiteY187" fmla="*/ 963132 h 1509906"/>
                <a:gd name="connsiteX188" fmla="*/ 573969 w 1034979"/>
                <a:gd name="connsiteY188" fmla="*/ 961227 h 1509906"/>
                <a:gd name="connsiteX189" fmla="*/ 562539 w 1034979"/>
                <a:gd name="connsiteY189" fmla="*/ 957417 h 1509906"/>
                <a:gd name="connsiteX190" fmla="*/ 551109 w 1034979"/>
                <a:gd name="connsiteY190" fmla="*/ 953607 h 1509906"/>
                <a:gd name="connsiteX191" fmla="*/ 539679 w 1034979"/>
                <a:gd name="connsiteY191" fmla="*/ 949797 h 1509906"/>
                <a:gd name="connsiteX192" fmla="*/ 533964 w 1034979"/>
                <a:gd name="connsiteY192" fmla="*/ 947892 h 1509906"/>
                <a:gd name="connsiteX193" fmla="*/ 528249 w 1034979"/>
                <a:gd name="connsiteY193" fmla="*/ 944082 h 1509906"/>
                <a:gd name="connsiteX194" fmla="*/ 516819 w 1034979"/>
                <a:gd name="connsiteY194" fmla="*/ 938367 h 1509906"/>
                <a:gd name="connsiteX195" fmla="*/ 509199 w 1034979"/>
                <a:gd name="connsiteY195" fmla="*/ 926937 h 1509906"/>
                <a:gd name="connsiteX196" fmla="*/ 505389 w 1034979"/>
                <a:gd name="connsiteY196" fmla="*/ 905982 h 1509906"/>
                <a:gd name="connsiteX197" fmla="*/ 507294 w 1034979"/>
                <a:gd name="connsiteY197" fmla="*/ 841212 h 1509906"/>
                <a:gd name="connsiteX198" fmla="*/ 503484 w 1034979"/>
                <a:gd name="connsiteY198" fmla="*/ 351627 h 1509906"/>
                <a:gd name="connsiteX199" fmla="*/ 499674 w 1034979"/>
                <a:gd name="connsiteY199" fmla="*/ 60162 h 1509906"/>
                <a:gd name="connsiteX200" fmla="*/ 490149 w 1034979"/>
                <a:gd name="connsiteY200" fmla="*/ 33492 h 1509906"/>
                <a:gd name="connsiteX201" fmla="*/ 488244 w 1034979"/>
                <a:gd name="connsiteY201" fmla="*/ 27777 h 1509906"/>
                <a:gd name="connsiteX202" fmla="*/ 484434 w 1034979"/>
                <a:gd name="connsiteY202" fmla="*/ 22062 h 1509906"/>
                <a:gd name="connsiteX203" fmla="*/ 478719 w 1034979"/>
                <a:gd name="connsiteY203" fmla="*/ 10632 h 1509906"/>
                <a:gd name="connsiteX204" fmla="*/ 473004 w 1034979"/>
                <a:gd name="connsiteY204" fmla="*/ 6822 h 1509906"/>
                <a:gd name="connsiteX205" fmla="*/ 469194 w 1034979"/>
                <a:gd name="connsiteY205" fmla="*/ 1107 h 1509906"/>
                <a:gd name="connsiteX206" fmla="*/ 429189 w 1034979"/>
                <a:gd name="connsiteY206" fmla="*/ 4917 h 1509906"/>
                <a:gd name="connsiteX207" fmla="*/ 421569 w 1034979"/>
                <a:gd name="connsiteY207" fmla="*/ 16347 h 1509906"/>
                <a:gd name="connsiteX208" fmla="*/ 417759 w 1034979"/>
                <a:gd name="connsiteY208" fmla="*/ 22062 h 1509906"/>
                <a:gd name="connsiteX209" fmla="*/ 419664 w 1034979"/>
                <a:gd name="connsiteY209" fmla="*/ 54447 h 1509906"/>
                <a:gd name="connsiteX210" fmla="*/ 423474 w 1034979"/>
                <a:gd name="connsiteY210" fmla="*/ 65877 h 1509906"/>
                <a:gd name="connsiteX211" fmla="*/ 425379 w 1034979"/>
                <a:gd name="connsiteY211" fmla="*/ 71592 h 1509906"/>
                <a:gd name="connsiteX212" fmla="*/ 425379 w 1034979"/>
                <a:gd name="connsiteY212" fmla="*/ 77307 h 1509906"/>
                <a:gd name="connsiteX213" fmla="*/ 429189 w 1034979"/>
                <a:gd name="connsiteY213" fmla="*/ 231612 h 1509906"/>
                <a:gd name="connsiteX214" fmla="*/ 440619 w 1034979"/>
                <a:gd name="connsiteY214" fmla="*/ 414492 h 1509906"/>
                <a:gd name="connsiteX215" fmla="*/ 425379 w 1034979"/>
                <a:gd name="connsiteY215" fmla="*/ 711672 h 1509906"/>
                <a:gd name="connsiteX216" fmla="*/ 425173 w 1034979"/>
                <a:gd name="connsiteY216" fmla="*/ 765165 h 1509906"/>
                <a:gd name="connsiteX217" fmla="*/ 421363 w 1034979"/>
                <a:gd name="connsiteY217" fmla="*/ 844096 h 1509906"/>
                <a:gd name="connsiteX218" fmla="*/ 425379 w 1034979"/>
                <a:gd name="connsiteY218" fmla="*/ 894552 h 1509906"/>
                <a:gd name="connsiteX219" fmla="*/ 423474 w 1034979"/>
                <a:gd name="connsiteY219" fmla="*/ 921222 h 1509906"/>
                <a:gd name="connsiteX220" fmla="*/ 417759 w 1034979"/>
                <a:gd name="connsiteY220" fmla="*/ 923127 h 1509906"/>
                <a:gd name="connsiteX221" fmla="*/ 412044 w 1034979"/>
                <a:gd name="connsiteY221" fmla="*/ 926937 h 1509906"/>
                <a:gd name="connsiteX222" fmla="*/ 421569 w 1034979"/>
                <a:gd name="connsiteY222"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66299 w 1034979"/>
                <a:gd name="connsiteY36" fmla="*/ 972657 h 1509906"/>
                <a:gd name="connsiteX37" fmla="*/ 191064 w 1034979"/>
                <a:gd name="connsiteY37" fmla="*/ 978372 h 1509906"/>
                <a:gd name="connsiteX38" fmla="*/ 208209 w 1034979"/>
                <a:gd name="connsiteY38" fmla="*/ 984087 h 1509906"/>
                <a:gd name="connsiteX39" fmla="*/ 213924 w 1034979"/>
                <a:gd name="connsiteY39" fmla="*/ 985992 h 1509906"/>
                <a:gd name="connsiteX40" fmla="*/ 229164 w 1034979"/>
                <a:gd name="connsiteY40" fmla="*/ 989802 h 1509906"/>
                <a:gd name="connsiteX41" fmla="*/ 248214 w 1034979"/>
                <a:gd name="connsiteY41" fmla="*/ 995517 h 1509906"/>
                <a:gd name="connsiteX42" fmla="*/ 253929 w 1034979"/>
                <a:gd name="connsiteY42" fmla="*/ 999327 h 1509906"/>
                <a:gd name="connsiteX43" fmla="*/ 267264 w 1034979"/>
                <a:gd name="connsiteY43" fmla="*/ 1014567 h 1509906"/>
                <a:gd name="connsiteX44" fmla="*/ 272979 w 1034979"/>
                <a:gd name="connsiteY44" fmla="*/ 1033617 h 1509906"/>
                <a:gd name="connsiteX45" fmla="*/ 274884 w 1034979"/>
                <a:gd name="connsiteY45" fmla="*/ 1039332 h 1509906"/>
                <a:gd name="connsiteX46" fmla="*/ 276789 w 1034979"/>
                <a:gd name="connsiteY46" fmla="*/ 1045047 h 1509906"/>
                <a:gd name="connsiteX47" fmla="*/ 278694 w 1034979"/>
                <a:gd name="connsiteY47" fmla="*/ 1069812 h 1509906"/>
                <a:gd name="connsiteX48" fmla="*/ 280599 w 1034979"/>
                <a:gd name="connsiteY48" fmla="*/ 1075527 h 1509906"/>
                <a:gd name="connsiteX49" fmla="*/ 278694 w 1034979"/>
                <a:gd name="connsiteY49" fmla="*/ 1094577 h 1509906"/>
                <a:gd name="connsiteX50" fmla="*/ 276789 w 1034979"/>
                <a:gd name="connsiteY50" fmla="*/ 1104102 h 1509906"/>
                <a:gd name="connsiteX51" fmla="*/ 263454 w 1034979"/>
                <a:gd name="connsiteY51" fmla="*/ 1117437 h 1509906"/>
                <a:gd name="connsiteX52" fmla="*/ 252024 w 1034979"/>
                <a:gd name="connsiteY52" fmla="*/ 1125057 h 1509906"/>
                <a:gd name="connsiteX53" fmla="*/ 240594 w 1034979"/>
                <a:gd name="connsiteY53" fmla="*/ 1128867 h 1509906"/>
                <a:gd name="connsiteX54" fmla="*/ 27234 w 1034979"/>
                <a:gd name="connsiteY54" fmla="*/ 1147917 h 1509906"/>
                <a:gd name="connsiteX55" fmla="*/ 15804 w 1034979"/>
                <a:gd name="connsiteY55" fmla="*/ 1153632 h 1509906"/>
                <a:gd name="connsiteX56" fmla="*/ 6279 w 1034979"/>
                <a:gd name="connsiteY56" fmla="*/ 1163157 h 1509906"/>
                <a:gd name="connsiteX57" fmla="*/ 4374 w 1034979"/>
                <a:gd name="connsiteY57" fmla="*/ 1168872 h 1509906"/>
                <a:gd name="connsiteX58" fmla="*/ 564 w 1034979"/>
                <a:gd name="connsiteY58" fmla="*/ 1174587 h 1509906"/>
                <a:gd name="connsiteX59" fmla="*/ 6279 w 1034979"/>
                <a:gd name="connsiteY59" fmla="*/ 1206972 h 1509906"/>
                <a:gd name="connsiteX60" fmla="*/ 11994 w 1034979"/>
                <a:gd name="connsiteY60" fmla="*/ 1210782 h 1509906"/>
                <a:gd name="connsiteX61" fmla="*/ 17709 w 1034979"/>
                <a:gd name="connsiteY61" fmla="*/ 1212687 h 1509906"/>
                <a:gd name="connsiteX62" fmla="*/ 145344 w 1034979"/>
                <a:gd name="connsiteY62" fmla="*/ 1210782 h 1509906"/>
                <a:gd name="connsiteX63" fmla="*/ 152964 w 1034979"/>
                <a:gd name="connsiteY63" fmla="*/ 1208877 h 1509906"/>
                <a:gd name="connsiteX64" fmla="*/ 303459 w 1034979"/>
                <a:gd name="connsiteY64" fmla="*/ 1203162 h 1509906"/>
                <a:gd name="connsiteX65" fmla="*/ 318699 w 1034979"/>
                <a:gd name="connsiteY65" fmla="*/ 1210782 h 1509906"/>
                <a:gd name="connsiteX66" fmla="*/ 330129 w 1034979"/>
                <a:gd name="connsiteY66" fmla="*/ 1216497 h 1509906"/>
                <a:gd name="connsiteX67" fmla="*/ 333939 w 1034979"/>
                <a:gd name="connsiteY67" fmla="*/ 1222212 h 1509906"/>
                <a:gd name="connsiteX68" fmla="*/ 339654 w 1034979"/>
                <a:gd name="connsiteY68" fmla="*/ 1224117 h 1509906"/>
                <a:gd name="connsiteX69" fmla="*/ 351084 w 1034979"/>
                <a:gd name="connsiteY69" fmla="*/ 1231737 h 1509906"/>
                <a:gd name="connsiteX70" fmla="*/ 356799 w 1034979"/>
                <a:gd name="connsiteY70" fmla="*/ 1235547 h 1509906"/>
                <a:gd name="connsiteX71" fmla="*/ 360609 w 1034979"/>
                <a:gd name="connsiteY71" fmla="*/ 1241262 h 1509906"/>
                <a:gd name="connsiteX72" fmla="*/ 366324 w 1034979"/>
                <a:gd name="connsiteY72" fmla="*/ 1252692 h 1509906"/>
                <a:gd name="connsiteX73" fmla="*/ 362514 w 1034979"/>
                <a:gd name="connsiteY73" fmla="*/ 1279362 h 1509906"/>
                <a:gd name="connsiteX74" fmla="*/ 358704 w 1034979"/>
                <a:gd name="connsiteY74" fmla="*/ 1285077 h 1509906"/>
                <a:gd name="connsiteX75" fmla="*/ 356799 w 1034979"/>
                <a:gd name="connsiteY75" fmla="*/ 1290792 h 1509906"/>
                <a:gd name="connsiteX76" fmla="*/ 352989 w 1034979"/>
                <a:gd name="connsiteY76" fmla="*/ 1296507 h 1509906"/>
                <a:gd name="connsiteX77" fmla="*/ 351084 w 1034979"/>
                <a:gd name="connsiteY77" fmla="*/ 1302222 h 1509906"/>
                <a:gd name="connsiteX78" fmla="*/ 347274 w 1034979"/>
                <a:gd name="connsiteY78" fmla="*/ 1307937 h 1509906"/>
                <a:gd name="connsiteX79" fmla="*/ 330129 w 1034979"/>
                <a:gd name="connsiteY79" fmla="*/ 1374612 h 1509906"/>
                <a:gd name="connsiteX80" fmla="*/ 328224 w 1034979"/>
                <a:gd name="connsiteY80" fmla="*/ 1426047 h 1509906"/>
                <a:gd name="connsiteX81" fmla="*/ 330129 w 1034979"/>
                <a:gd name="connsiteY81" fmla="*/ 1450812 h 1509906"/>
                <a:gd name="connsiteX82" fmla="*/ 332034 w 1034979"/>
                <a:gd name="connsiteY82" fmla="*/ 1456527 h 1509906"/>
                <a:gd name="connsiteX83" fmla="*/ 335844 w 1034979"/>
                <a:gd name="connsiteY83" fmla="*/ 1460337 h 1509906"/>
                <a:gd name="connsiteX84" fmla="*/ 364419 w 1034979"/>
                <a:gd name="connsiteY84" fmla="*/ 1506057 h 1509906"/>
                <a:gd name="connsiteX85" fmla="*/ 387279 w 1034979"/>
                <a:gd name="connsiteY85" fmla="*/ 1507962 h 1509906"/>
                <a:gd name="connsiteX86" fmla="*/ 392994 w 1034979"/>
                <a:gd name="connsiteY86" fmla="*/ 1502247 h 1509906"/>
                <a:gd name="connsiteX87" fmla="*/ 394899 w 1034979"/>
                <a:gd name="connsiteY87" fmla="*/ 1490817 h 1509906"/>
                <a:gd name="connsiteX88" fmla="*/ 396804 w 1034979"/>
                <a:gd name="connsiteY88" fmla="*/ 1485102 h 1509906"/>
                <a:gd name="connsiteX89" fmla="*/ 398709 w 1034979"/>
                <a:gd name="connsiteY89" fmla="*/ 1467957 h 1509906"/>
                <a:gd name="connsiteX90" fmla="*/ 400614 w 1034979"/>
                <a:gd name="connsiteY90" fmla="*/ 1454622 h 1509906"/>
                <a:gd name="connsiteX91" fmla="*/ 404424 w 1034979"/>
                <a:gd name="connsiteY91" fmla="*/ 1397472 h 1509906"/>
                <a:gd name="connsiteX92" fmla="*/ 410139 w 1034979"/>
                <a:gd name="connsiteY92" fmla="*/ 1386042 h 1509906"/>
                <a:gd name="connsiteX93" fmla="*/ 413949 w 1034979"/>
                <a:gd name="connsiteY93" fmla="*/ 1372707 h 1509906"/>
                <a:gd name="connsiteX94" fmla="*/ 415854 w 1034979"/>
                <a:gd name="connsiteY94" fmla="*/ 1366992 h 1509906"/>
                <a:gd name="connsiteX95" fmla="*/ 417759 w 1034979"/>
                <a:gd name="connsiteY95" fmla="*/ 1353657 h 1509906"/>
                <a:gd name="connsiteX96" fmla="*/ 421569 w 1034979"/>
                <a:gd name="connsiteY96" fmla="*/ 1342227 h 1509906"/>
                <a:gd name="connsiteX97" fmla="*/ 427284 w 1034979"/>
                <a:gd name="connsiteY97" fmla="*/ 1328892 h 1509906"/>
                <a:gd name="connsiteX98" fmla="*/ 467289 w 1034979"/>
                <a:gd name="connsiteY98" fmla="*/ 1258407 h 1509906"/>
                <a:gd name="connsiteX99" fmla="*/ 528455 w 1034979"/>
                <a:gd name="connsiteY99" fmla="*/ 1245638 h 1509906"/>
                <a:gd name="connsiteX100" fmla="*/ 573969 w 1034979"/>
                <a:gd name="connsiteY100" fmla="*/ 1229832 h 1509906"/>
                <a:gd name="connsiteX101" fmla="*/ 585399 w 1034979"/>
                <a:gd name="connsiteY101" fmla="*/ 1226022 h 1509906"/>
                <a:gd name="connsiteX102" fmla="*/ 720654 w 1034979"/>
                <a:gd name="connsiteY102" fmla="*/ 1309842 h 1509906"/>
                <a:gd name="connsiteX103" fmla="*/ 733989 w 1034979"/>
                <a:gd name="connsiteY103" fmla="*/ 1319367 h 1509906"/>
                <a:gd name="connsiteX104" fmla="*/ 743514 w 1034979"/>
                <a:gd name="connsiteY104" fmla="*/ 1321272 h 1509906"/>
                <a:gd name="connsiteX105" fmla="*/ 749229 w 1034979"/>
                <a:gd name="connsiteY105" fmla="*/ 1323177 h 1509906"/>
                <a:gd name="connsiteX106" fmla="*/ 762564 w 1034979"/>
                <a:gd name="connsiteY106" fmla="*/ 1328892 h 1509906"/>
                <a:gd name="connsiteX107" fmla="*/ 777804 w 1034979"/>
                <a:gd name="connsiteY107" fmla="*/ 1326987 h 1509906"/>
                <a:gd name="connsiteX108" fmla="*/ 789234 w 1034979"/>
                <a:gd name="connsiteY108" fmla="*/ 1321272 h 1509906"/>
                <a:gd name="connsiteX109" fmla="*/ 794949 w 1034979"/>
                <a:gd name="connsiteY109" fmla="*/ 1319367 h 1509906"/>
                <a:gd name="connsiteX110" fmla="*/ 802569 w 1034979"/>
                <a:gd name="connsiteY110" fmla="*/ 1302222 h 1509906"/>
                <a:gd name="connsiteX111" fmla="*/ 800664 w 1034979"/>
                <a:gd name="connsiteY111" fmla="*/ 1277457 h 1509906"/>
                <a:gd name="connsiteX112" fmla="*/ 798759 w 1034979"/>
                <a:gd name="connsiteY112" fmla="*/ 1271742 h 1509906"/>
                <a:gd name="connsiteX113" fmla="*/ 796854 w 1034979"/>
                <a:gd name="connsiteY113" fmla="*/ 1264122 h 1509906"/>
                <a:gd name="connsiteX114" fmla="*/ 783519 w 1034979"/>
                <a:gd name="connsiteY114" fmla="*/ 1246977 h 1509906"/>
                <a:gd name="connsiteX115" fmla="*/ 773994 w 1034979"/>
                <a:gd name="connsiteY115" fmla="*/ 1241262 h 1509906"/>
                <a:gd name="connsiteX116" fmla="*/ 648264 w 1034979"/>
                <a:gd name="connsiteY116" fmla="*/ 1149822 h 1509906"/>
                <a:gd name="connsiteX117" fmla="*/ 644454 w 1034979"/>
                <a:gd name="connsiteY117" fmla="*/ 1132677 h 1509906"/>
                <a:gd name="connsiteX118" fmla="*/ 646359 w 1034979"/>
                <a:gd name="connsiteY118" fmla="*/ 1125057 h 1509906"/>
                <a:gd name="connsiteX119" fmla="*/ 650169 w 1034979"/>
                <a:gd name="connsiteY119" fmla="*/ 1107912 h 1509906"/>
                <a:gd name="connsiteX120" fmla="*/ 653979 w 1034979"/>
                <a:gd name="connsiteY120" fmla="*/ 1102197 h 1509906"/>
                <a:gd name="connsiteX121" fmla="*/ 655884 w 1034979"/>
                <a:gd name="connsiteY121" fmla="*/ 1096482 h 1509906"/>
                <a:gd name="connsiteX122" fmla="*/ 661599 w 1034979"/>
                <a:gd name="connsiteY122" fmla="*/ 1094577 h 1509906"/>
                <a:gd name="connsiteX123" fmla="*/ 671124 w 1034979"/>
                <a:gd name="connsiteY123" fmla="*/ 1083147 h 1509906"/>
                <a:gd name="connsiteX124" fmla="*/ 724464 w 1034979"/>
                <a:gd name="connsiteY124" fmla="*/ 1075527 h 1509906"/>
                <a:gd name="connsiteX125" fmla="*/ 842574 w 1034979"/>
                <a:gd name="connsiteY125" fmla="*/ 1077432 h 1509906"/>
                <a:gd name="connsiteX126" fmla="*/ 871149 w 1034979"/>
                <a:gd name="connsiteY126" fmla="*/ 1079337 h 1509906"/>
                <a:gd name="connsiteX127" fmla="*/ 899724 w 1034979"/>
                <a:gd name="connsiteY127" fmla="*/ 1085052 h 1509906"/>
                <a:gd name="connsiteX128" fmla="*/ 922584 w 1034979"/>
                <a:gd name="connsiteY128" fmla="*/ 1088862 h 1509906"/>
                <a:gd name="connsiteX129" fmla="*/ 951159 w 1034979"/>
                <a:gd name="connsiteY129" fmla="*/ 1094577 h 1509906"/>
                <a:gd name="connsiteX130" fmla="*/ 956874 w 1034979"/>
                <a:gd name="connsiteY130" fmla="*/ 1094577 h 1509906"/>
                <a:gd name="connsiteX131" fmla="*/ 1002594 w 1034979"/>
                <a:gd name="connsiteY131" fmla="*/ 1092672 h 1509906"/>
                <a:gd name="connsiteX132" fmla="*/ 1031169 w 1034979"/>
                <a:gd name="connsiteY132" fmla="*/ 1085052 h 1509906"/>
                <a:gd name="connsiteX133" fmla="*/ 1034979 w 1034979"/>
                <a:gd name="connsiteY133" fmla="*/ 1079337 h 1509906"/>
                <a:gd name="connsiteX134" fmla="*/ 1033074 w 1034979"/>
                <a:gd name="connsiteY134" fmla="*/ 1060287 h 1509906"/>
                <a:gd name="connsiteX135" fmla="*/ 1027359 w 1034979"/>
                <a:gd name="connsiteY135" fmla="*/ 1056477 h 1509906"/>
                <a:gd name="connsiteX136" fmla="*/ 1012119 w 1034979"/>
                <a:gd name="connsiteY136" fmla="*/ 1054572 h 1509906"/>
                <a:gd name="connsiteX137" fmla="*/ 1006404 w 1034979"/>
                <a:gd name="connsiteY137" fmla="*/ 1052667 h 1509906"/>
                <a:gd name="connsiteX138" fmla="*/ 998784 w 1034979"/>
                <a:gd name="connsiteY138" fmla="*/ 1050762 h 1509906"/>
                <a:gd name="connsiteX139" fmla="*/ 987354 w 1034979"/>
                <a:gd name="connsiteY139" fmla="*/ 1043142 h 1509906"/>
                <a:gd name="connsiteX140" fmla="*/ 975924 w 1034979"/>
                <a:gd name="connsiteY140" fmla="*/ 1039332 h 1509906"/>
                <a:gd name="connsiteX141" fmla="*/ 970209 w 1034979"/>
                <a:gd name="connsiteY141" fmla="*/ 1037427 h 1509906"/>
                <a:gd name="connsiteX142" fmla="*/ 962589 w 1034979"/>
                <a:gd name="connsiteY142" fmla="*/ 1035522 h 1509906"/>
                <a:gd name="connsiteX143" fmla="*/ 956874 w 1034979"/>
                <a:gd name="connsiteY143" fmla="*/ 1033617 h 1509906"/>
                <a:gd name="connsiteX144" fmla="*/ 935919 w 1034979"/>
                <a:gd name="connsiteY144" fmla="*/ 1027902 h 1509906"/>
                <a:gd name="connsiteX145" fmla="*/ 930204 w 1034979"/>
                <a:gd name="connsiteY145" fmla="*/ 1025997 h 1509906"/>
                <a:gd name="connsiteX146" fmla="*/ 825429 w 1034979"/>
                <a:gd name="connsiteY146" fmla="*/ 1027902 h 1509906"/>
                <a:gd name="connsiteX147" fmla="*/ 819714 w 1034979"/>
                <a:gd name="connsiteY147" fmla="*/ 1029807 h 1509906"/>
                <a:gd name="connsiteX148" fmla="*/ 730179 w 1034979"/>
                <a:gd name="connsiteY148" fmla="*/ 1031712 h 1509906"/>
                <a:gd name="connsiteX149" fmla="*/ 716844 w 1034979"/>
                <a:gd name="connsiteY149" fmla="*/ 1035522 h 1509906"/>
                <a:gd name="connsiteX150" fmla="*/ 695889 w 1034979"/>
                <a:gd name="connsiteY150" fmla="*/ 1037427 h 1509906"/>
                <a:gd name="connsiteX151" fmla="*/ 669219 w 1034979"/>
                <a:gd name="connsiteY151" fmla="*/ 1039332 h 1509906"/>
                <a:gd name="connsiteX152" fmla="*/ 669219 w 1034979"/>
                <a:gd name="connsiteY152" fmla="*/ 1039332 h 1509906"/>
                <a:gd name="connsiteX153" fmla="*/ 646359 w 1034979"/>
                <a:gd name="connsiteY153" fmla="*/ 1043142 h 1509906"/>
                <a:gd name="connsiteX154" fmla="*/ 642549 w 1034979"/>
                <a:gd name="connsiteY154" fmla="*/ 1031712 h 1509906"/>
                <a:gd name="connsiteX155" fmla="*/ 640644 w 1034979"/>
                <a:gd name="connsiteY155" fmla="*/ 1025997 h 1509906"/>
                <a:gd name="connsiteX156" fmla="*/ 642549 w 1034979"/>
                <a:gd name="connsiteY156" fmla="*/ 1008852 h 1509906"/>
                <a:gd name="connsiteX157" fmla="*/ 644454 w 1034979"/>
                <a:gd name="connsiteY157" fmla="*/ 1003137 h 1509906"/>
                <a:gd name="connsiteX158" fmla="*/ 661599 w 1034979"/>
                <a:gd name="connsiteY158" fmla="*/ 993612 h 1509906"/>
                <a:gd name="connsiteX159" fmla="*/ 673029 w 1034979"/>
                <a:gd name="connsiteY159" fmla="*/ 985992 h 1509906"/>
                <a:gd name="connsiteX160" fmla="*/ 674934 w 1034979"/>
                <a:gd name="connsiteY160" fmla="*/ 980277 h 1509906"/>
                <a:gd name="connsiteX161" fmla="*/ 680649 w 1034979"/>
                <a:gd name="connsiteY161" fmla="*/ 978372 h 1509906"/>
                <a:gd name="connsiteX162" fmla="*/ 686364 w 1034979"/>
                <a:gd name="connsiteY162" fmla="*/ 974562 h 1509906"/>
                <a:gd name="connsiteX163" fmla="*/ 695889 w 1034979"/>
                <a:gd name="connsiteY163" fmla="*/ 965037 h 1509906"/>
                <a:gd name="connsiteX164" fmla="*/ 705414 w 1034979"/>
                <a:gd name="connsiteY164" fmla="*/ 953607 h 1509906"/>
                <a:gd name="connsiteX165" fmla="*/ 716844 w 1034979"/>
                <a:gd name="connsiteY165" fmla="*/ 945987 h 1509906"/>
                <a:gd name="connsiteX166" fmla="*/ 732084 w 1034979"/>
                <a:gd name="connsiteY166" fmla="*/ 932652 h 1509906"/>
                <a:gd name="connsiteX167" fmla="*/ 741609 w 1034979"/>
                <a:gd name="connsiteY167" fmla="*/ 921222 h 1509906"/>
                <a:gd name="connsiteX168" fmla="*/ 753039 w 1034979"/>
                <a:gd name="connsiteY168" fmla="*/ 911697 h 1509906"/>
                <a:gd name="connsiteX169" fmla="*/ 758754 w 1034979"/>
                <a:gd name="connsiteY169" fmla="*/ 900267 h 1509906"/>
                <a:gd name="connsiteX170" fmla="*/ 760659 w 1034979"/>
                <a:gd name="connsiteY170" fmla="*/ 894552 h 1509906"/>
                <a:gd name="connsiteX171" fmla="*/ 766374 w 1034979"/>
                <a:gd name="connsiteY171" fmla="*/ 883122 h 1509906"/>
                <a:gd name="connsiteX172" fmla="*/ 764469 w 1034979"/>
                <a:gd name="connsiteY172" fmla="*/ 867882 h 1509906"/>
                <a:gd name="connsiteX173" fmla="*/ 758754 w 1034979"/>
                <a:gd name="connsiteY173" fmla="*/ 865977 h 1509906"/>
                <a:gd name="connsiteX174" fmla="*/ 737799 w 1034979"/>
                <a:gd name="connsiteY174" fmla="*/ 867882 h 1509906"/>
                <a:gd name="connsiteX175" fmla="*/ 732084 w 1034979"/>
                <a:gd name="connsiteY175" fmla="*/ 871692 h 1509906"/>
                <a:gd name="connsiteX176" fmla="*/ 720654 w 1034979"/>
                <a:gd name="connsiteY176" fmla="*/ 875502 h 1509906"/>
                <a:gd name="connsiteX177" fmla="*/ 716844 w 1034979"/>
                <a:gd name="connsiteY177" fmla="*/ 881217 h 1509906"/>
                <a:gd name="connsiteX178" fmla="*/ 711129 w 1034979"/>
                <a:gd name="connsiteY178" fmla="*/ 883122 h 1509906"/>
                <a:gd name="connsiteX179" fmla="*/ 705414 w 1034979"/>
                <a:gd name="connsiteY179" fmla="*/ 886932 h 1509906"/>
                <a:gd name="connsiteX180" fmla="*/ 699699 w 1034979"/>
                <a:gd name="connsiteY180" fmla="*/ 892647 h 1509906"/>
                <a:gd name="connsiteX181" fmla="*/ 692079 w 1034979"/>
                <a:gd name="connsiteY181" fmla="*/ 896457 h 1509906"/>
                <a:gd name="connsiteX182" fmla="*/ 650169 w 1034979"/>
                <a:gd name="connsiteY182" fmla="*/ 925032 h 1509906"/>
                <a:gd name="connsiteX183" fmla="*/ 636834 w 1034979"/>
                <a:gd name="connsiteY183" fmla="*/ 936462 h 1509906"/>
                <a:gd name="connsiteX184" fmla="*/ 627309 w 1034979"/>
                <a:gd name="connsiteY184" fmla="*/ 953607 h 1509906"/>
                <a:gd name="connsiteX185" fmla="*/ 602544 w 1034979"/>
                <a:gd name="connsiteY185" fmla="*/ 959322 h 1509906"/>
                <a:gd name="connsiteX186" fmla="*/ 589209 w 1034979"/>
                <a:gd name="connsiteY186" fmla="*/ 963132 h 1509906"/>
                <a:gd name="connsiteX187" fmla="*/ 573969 w 1034979"/>
                <a:gd name="connsiteY187" fmla="*/ 961227 h 1509906"/>
                <a:gd name="connsiteX188" fmla="*/ 562539 w 1034979"/>
                <a:gd name="connsiteY188" fmla="*/ 957417 h 1509906"/>
                <a:gd name="connsiteX189" fmla="*/ 551109 w 1034979"/>
                <a:gd name="connsiteY189" fmla="*/ 953607 h 1509906"/>
                <a:gd name="connsiteX190" fmla="*/ 539679 w 1034979"/>
                <a:gd name="connsiteY190" fmla="*/ 949797 h 1509906"/>
                <a:gd name="connsiteX191" fmla="*/ 533964 w 1034979"/>
                <a:gd name="connsiteY191" fmla="*/ 947892 h 1509906"/>
                <a:gd name="connsiteX192" fmla="*/ 528249 w 1034979"/>
                <a:gd name="connsiteY192" fmla="*/ 944082 h 1509906"/>
                <a:gd name="connsiteX193" fmla="*/ 516819 w 1034979"/>
                <a:gd name="connsiteY193" fmla="*/ 938367 h 1509906"/>
                <a:gd name="connsiteX194" fmla="*/ 509199 w 1034979"/>
                <a:gd name="connsiteY194" fmla="*/ 926937 h 1509906"/>
                <a:gd name="connsiteX195" fmla="*/ 505389 w 1034979"/>
                <a:gd name="connsiteY195" fmla="*/ 905982 h 1509906"/>
                <a:gd name="connsiteX196" fmla="*/ 507294 w 1034979"/>
                <a:gd name="connsiteY196" fmla="*/ 841212 h 1509906"/>
                <a:gd name="connsiteX197" fmla="*/ 503484 w 1034979"/>
                <a:gd name="connsiteY197" fmla="*/ 351627 h 1509906"/>
                <a:gd name="connsiteX198" fmla="*/ 499674 w 1034979"/>
                <a:gd name="connsiteY198" fmla="*/ 60162 h 1509906"/>
                <a:gd name="connsiteX199" fmla="*/ 490149 w 1034979"/>
                <a:gd name="connsiteY199" fmla="*/ 33492 h 1509906"/>
                <a:gd name="connsiteX200" fmla="*/ 488244 w 1034979"/>
                <a:gd name="connsiteY200" fmla="*/ 27777 h 1509906"/>
                <a:gd name="connsiteX201" fmla="*/ 484434 w 1034979"/>
                <a:gd name="connsiteY201" fmla="*/ 22062 h 1509906"/>
                <a:gd name="connsiteX202" fmla="*/ 478719 w 1034979"/>
                <a:gd name="connsiteY202" fmla="*/ 10632 h 1509906"/>
                <a:gd name="connsiteX203" fmla="*/ 473004 w 1034979"/>
                <a:gd name="connsiteY203" fmla="*/ 6822 h 1509906"/>
                <a:gd name="connsiteX204" fmla="*/ 469194 w 1034979"/>
                <a:gd name="connsiteY204" fmla="*/ 1107 h 1509906"/>
                <a:gd name="connsiteX205" fmla="*/ 429189 w 1034979"/>
                <a:gd name="connsiteY205" fmla="*/ 4917 h 1509906"/>
                <a:gd name="connsiteX206" fmla="*/ 421569 w 1034979"/>
                <a:gd name="connsiteY206" fmla="*/ 16347 h 1509906"/>
                <a:gd name="connsiteX207" fmla="*/ 417759 w 1034979"/>
                <a:gd name="connsiteY207" fmla="*/ 22062 h 1509906"/>
                <a:gd name="connsiteX208" fmla="*/ 419664 w 1034979"/>
                <a:gd name="connsiteY208" fmla="*/ 54447 h 1509906"/>
                <a:gd name="connsiteX209" fmla="*/ 423474 w 1034979"/>
                <a:gd name="connsiteY209" fmla="*/ 65877 h 1509906"/>
                <a:gd name="connsiteX210" fmla="*/ 425379 w 1034979"/>
                <a:gd name="connsiteY210" fmla="*/ 71592 h 1509906"/>
                <a:gd name="connsiteX211" fmla="*/ 425379 w 1034979"/>
                <a:gd name="connsiteY211" fmla="*/ 77307 h 1509906"/>
                <a:gd name="connsiteX212" fmla="*/ 429189 w 1034979"/>
                <a:gd name="connsiteY212" fmla="*/ 231612 h 1509906"/>
                <a:gd name="connsiteX213" fmla="*/ 440619 w 1034979"/>
                <a:gd name="connsiteY213" fmla="*/ 414492 h 1509906"/>
                <a:gd name="connsiteX214" fmla="*/ 425379 w 1034979"/>
                <a:gd name="connsiteY214" fmla="*/ 711672 h 1509906"/>
                <a:gd name="connsiteX215" fmla="*/ 425173 w 1034979"/>
                <a:gd name="connsiteY215" fmla="*/ 765165 h 1509906"/>
                <a:gd name="connsiteX216" fmla="*/ 421363 w 1034979"/>
                <a:gd name="connsiteY216" fmla="*/ 844096 h 1509906"/>
                <a:gd name="connsiteX217" fmla="*/ 425379 w 1034979"/>
                <a:gd name="connsiteY217" fmla="*/ 894552 h 1509906"/>
                <a:gd name="connsiteX218" fmla="*/ 423474 w 1034979"/>
                <a:gd name="connsiteY218" fmla="*/ 921222 h 1509906"/>
                <a:gd name="connsiteX219" fmla="*/ 417759 w 1034979"/>
                <a:gd name="connsiteY219" fmla="*/ 923127 h 1509906"/>
                <a:gd name="connsiteX220" fmla="*/ 412044 w 1034979"/>
                <a:gd name="connsiteY220" fmla="*/ 926937 h 1509906"/>
                <a:gd name="connsiteX221" fmla="*/ 421569 w 1034979"/>
                <a:gd name="connsiteY221"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66299 w 1034979"/>
                <a:gd name="connsiteY35" fmla="*/ 972657 h 1509906"/>
                <a:gd name="connsiteX36" fmla="*/ 191064 w 1034979"/>
                <a:gd name="connsiteY36" fmla="*/ 978372 h 1509906"/>
                <a:gd name="connsiteX37" fmla="*/ 208209 w 1034979"/>
                <a:gd name="connsiteY37" fmla="*/ 984087 h 1509906"/>
                <a:gd name="connsiteX38" fmla="*/ 213924 w 1034979"/>
                <a:gd name="connsiteY38" fmla="*/ 985992 h 1509906"/>
                <a:gd name="connsiteX39" fmla="*/ 229164 w 1034979"/>
                <a:gd name="connsiteY39" fmla="*/ 989802 h 1509906"/>
                <a:gd name="connsiteX40" fmla="*/ 248214 w 1034979"/>
                <a:gd name="connsiteY40" fmla="*/ 995517 h 1509906"/>
                <a:gd name="connsiteX41" fmla="*/ 253929 w 1034979"/>
                <a:gd name="connsiteY41" fmla="*/ 999327 h 1509906"/>
                <a:gd name="connsiteX42" fmla="*/ 267264 w 1034979"/>
                <a:gd name="connsiteY42" fmla="*/ 1014567 h 1509906"/>
                <a:gd name="connsiteX43" fmla="*/ 272979 w 1034979"/>
                <a:gd name="connsiteY43" fmla="*/ 1033617 h 1509906"/>
                <a:gd name="connsiteX44" fmla="*/ 274884 w 1034979"/>
                <a:gd name="connsiteY44" fmla="*/ 1039332 h 1509906"/>
                <a:gd name="connsiteX45" fmla="*/ 276789 w 1034979"/>
                <a:gd name="connsiteY45" fmla="*/ 1045047 h 1509906"/>
                <a:gd name="connsiteX46" fmla="*/ 278694 w 1034979"/>
                <a:gd name="connsiteY46" fmla="*/ 1069812 h 1509906"/>
                <a:gd name="connsiteX47" fmla="*/ 280599 w 1034979"/>
                <a:gd name="connsiteY47" fmla="*/ 1075527 h 1509906"/>
                <a:gd name="connsiteX48" fmla="*/ 278694 w 1034979"/>
                <a:gd name="connsiteY48" fmla="*/ 1094577 h 1509906"/>
                <a:gd name="connsiteX49" fmla="*/ 276789 w 1034979"/>
                <a:gd name="connsiteY49" fmla="*/ 1104102 h 1509906"/>
                <a:gd name="connsiteX50" fmla="*/ 263454 w 1034979"/>
                <a:gd name="connsiteY50" fmla="*/ 1117437 h 1509906"/>
                <a:gd name="connsiteX51" fmla="*/ 252024 w 1034979"/>
                <a:gd name="connsiteY51" fmla="*/ 1125057 h 1509906"/>
                <a:gd name="connsiteX52" fmla="*/ 240594 w 1034979"/>
                <a:gd name="connsiteY52" fmla="*/ 1128867 h 1509906"/>
                <a:gd name="connsiteX53" fmla="*/ 27234 w 1034979"/>
                <a:gd name="connsiteY53" fmla="*/ 1147917 h 1509906"/>
                <a:gd name="connsiteX54" fmla="*/ 15804 w 1034979"/>
                <a:gd name="connsiteY54" fmla="*/ 1153632 h 1509906"/>
                <a:gd name="connsiteX55" fmla="*/ 6279 w 1034979"/>
                <a:gd name="connsiteY55" fmla="*/ 1163157 h 1509906"/>
                <a:gd name="connsiteX56" fmla="*/ 4374 w 1034979"/>
                <a:gd name="connsiteY56" fmla="*/ 1168872 h 1509906"/>
                <a:gd name="connsiteX57" fmla="*/ 564 w 1034979"/>
                <a:gd name="connsiteY57" fmla="*/ 1174587 h 1509906"/>
                <a:gd name="connsiteX58" fmla="*/ 6279 w 1034979"/>
                <a:gd name="connsiteY58" fmla="*/ 1206972 h 1509906"/>
                <a:gd name="connsiteX59" fmla="*/ 11994 w 1034979"/>
                <a:gd name="connsiteY59" fmla="*/ 1210782 h 1509906"/>
                <a:gd name="connsiteX60" fmla="*/ 17709 w 1034979"/>
                <a:gd name="connsiteY60" fmla="*/ 1212687 h 1509906"/>
                <a:gd name="connsiteX61" fmla="*/ 145344 w 1034979"/>
                <a:gd name="connsiteY61" fmla="*/ 1210782 h 1509906"/>
                <a:gd name="connsiteX62" fmla="*/ 152964 w 1034979"/>
                <a:gd name="connsiteY62" fmla="*/ 1208877 h 1509906"/>
                <a:gd name="connsiteX63" fmla="*/ 303459 w 1034979"/>
                <a:gd name="connsiteY63" fmla="*/ 1203162 h 1509906"/>
                <a:gd name="connsiteX64" fmla="*/ 318699 w 1034979"/>
                <a:gd name="connsiteY64" fmla="*/ 1210782 h 1509906"/>
                <a:gd name="connsiteX65" fmla="*/ 330129 w 1034979"/>
                <a:gd name="connsiteY65" fmla="*/ 1216497 h 1509906"/>
                <a:gd name="connsiteX66" fmla="*/ 333939 w 1034979"/>
                <a:gd name="connsiteY66" fmla="*/ 1222212 h 1509906"/>
                <a:gd name="connsiteX67" fmla="*/ 339654 w 1034979"/>
                <a:gd name="connsiteY67" fmla="*/ 1224117 h 1509906"/>
                <a:gd name="connsiteX68" fmla="*/ 351084 w 1034979"/>
                <a:gd name="connsiteY68" fmla="*/ 1231737 h 1509906"/>
                <a:gd name="connsiteX69" fmla="*/ 356799 w 1034979"/>
                <a:gd name="connsiteY69" fmla="*/ 1235547 h 1509906"/>
                <a:gd name="connsiteX70" fmla="*/ 360609 w 1034979"/>
                <a:gd name="connsiteY70" fmla="*/ 1241262 h 1509906"/>
                <a:gd name="connsiteX71" fmla="*/ 366324 w 1034979"/>
                <a:gd name="connsiteY71" fmla="*/ 1252692 h 1509906"/>
                <a:gd name="connsiteX72" fmla="*/ 362514 w 1034979"/>
                <a:gd name="connsiteY72" fmla="*/ 1279362 h 1509906"/>
                <a:gd name="connsiteX73" fmla="*/ 358704 w 1034979"/>
                <a:gd name="connsiteY73" fmla="*/ 1285077 h 1509906"/>
                <a:gd name="connsiteX74" fmla="*/ 356799 w 1034979"/>
                <a:gd name="connsiteY74" fmla="*/ 1290792 h 1509906"/>
                <a:gd name="connsiteX75" fmla="*/ 352989 w 1034979"/>
                <a:gd name="connsiteY75" fmla="*/ 1296507 h 1509906"/>
                <a:gd name="connsiteX76" fmla="*/ 351084 w 1034979"/>
                <a:gd name="connsiteY76" fmla="*/ 1302222 h 1509906"/>
                <a:gd name="connsiteX77" fmla="*/ 347274 w 1034979"/>
                <a:gd name="connsiteY77" fmla="*/ 1307937 h 1509906"/>
                <a:gd name="connsiteX78" fmla="*/ 330129 w 1034979"/>
                <a:gd name="connsiteY78" fmla="*/ 1374612 h 1509906"/>
                <a:gd name="connsiteX79" fmla="*/ 328224 w 1034979"/>
                <a:gd name="connsiteY79" fmla="*/ 1426047 h 1509906"/>
                <a:gd name="connsiteX80" fmla="*/ 330129 w 1034979"/>
                <a:gd name="connsiteY80" fmla="*/ 1450812 h 1509906"/>
                <a:gd name="connsiteX81" fmla="*/ 332034 w 1034979"/>
                <a:gd name="connsiteY81" fmla="*/ 1456527 h 1509906"/>
                <a:gd name="connsiteX82" fmla="*/ 335844 w 1034979"/>
                <a:gd name="connsiteY82" fmla="*/ 1460337 h 1509906"/>
                <a:gd name="connsiteX83" fmla="*/ 364419 w 1034979"/>
                <a:gd name="connsiteY83" fmla="*/ 1506057 h 1509906"/>
                <a:gd name="connsiteX84" fmla="*/ 387279 w 1034979"/>
                <a:gd name="connsiteY84" fmla="*/ 1507962 h 1509906"/>
                <a:gd name="connsiteX85" fmla="*/ 392994 w 1034979"/>
                <a:gd name="connsiteY85" fmla="*/ 1502247 h 1509906"/>
                <a:gd name="connsiteX86" fmla="*/ 394899 w 1034979"/>
                <a:gd name="connsiteY86" fmla="*/ 1490817 h 1509906"/>
                <a:gd name="connsiteX87" fmla="*/ 396804 w 1034979"/>
                <a:gd name="connsiteY87" fmla="*/ 1485102 h 1509906"/>
                <a:gd name="connsiteX88" fmla="*/ 398709 w 1034979"/>
                <a:gd name="connsiteY88" fmla="*/ 1467957 h 1509906"/>
                <a:gd name="connsiteX89" fmla="*/ 400614 w 1034979"/>
                <a:gd name="connsiteY89" fmla="*/ 1454622 h 1509906"/>
                <a:gd name="connsiteX90" fmla="*/ 404424 w 1034979"/>
                <a:gd name="connsiteY90" fmla="*/ 1397472 h 1509906"/>
                <a:gd name="connsiteX91" fmla="*/ 410139 w 1034979"/>
                <a:gd name="connsiteY91" fmla="*/ 1386042 h 1509906"/>
                <a:gd name="connsiteX92" fmla="*/ 413949 w 1034979"/>
                <a:gd name="connsiteY92" fmla="*/ 1372707 h 1509906"/>
                <a:gd name="connsiteX93" fmla="*/ 415854 w 1034979"/>
                <a:gd name="connsiteY93" fmla="*/ 1366992 h 1509906"/>
                <a:gd name="connsiteX94" fmla="*/ 417759 w 1034979"/>
                <a:gd name="connsiteY94" fmla="*/ 1353657 h 1509906"/>
                <a:gd name="connsiteX95" fmla="*/ 421569 w 1034979"/>
                <a:gd name="connsiteY95" fmla="*/ 1342227 h 1509906"/>
                <a:gd name="connsiteX96" fmla="*/ 427284 w 1034979"/>
                <a:gd name="connsiteY96" fmla="*/ 1328892 h 1509906"/>
                <a:gd name="connsiteX97" fmla="*/ 467289 w 1034979"/>
                <a:gd name="connsiteY97" fmla="*/ 1258407 h 1509906"/>
                <a:gd name="connsiteX98" fmla="*/ 528455 w 1034979"/>
                <a:gd name="connsiteY98" fmla="*/ 1245638 h 1509906"/>
                <a:gd name="connsiteX99" fmla="*/ 573969 w 1034979"/>
                <a:gd name="connsiteY99" fmla="*/ 1229832 h 1509906"/>
                <a:gd name="connsiteX100" fmla="*/ 585399 w 1034979"/>
                <a:gd name="connsiteY100" fmla="*/ 1226022 h 1509906"/>
                <a:gd name="connsiteX101" fmla="*/ 720654 w 1034979"/>
                <a:gd name="connsiteY101" fmla="*/ 1309842 h 1509906"/>
                <a:gd name="connsiteX102" fmla="*/ 733989 w 1034979"/>
                <a:gd name="connsiteY102" fmla="*/ 1319367 h 1509906"/>
                <a:gd name="connsiteX103" fmla="*/ 743514 w 1034979"/>
                <a:gd name="connsiteY103" fmla="*/ 1321272 h 1509906"/>
                <a:gd name="connsiteX104" fmla="*/ 749229 w 1034979"/>
                <a:gd name="connsiteY104" fmla="*/ 1323177 h 1509906"/>
                <a:gd name="connsiteX105" fmla="*/ 762564 w 1034979"/>
                <a:gd name="connsiteY105" fmla="*/ 1328892 h 1509906"/>
                <a:gd name="connsiteX106" fmla="*/ 777804 w 1034979"/>
                <a:gd name="connsiteY106" fmla="*/ 1326987 h 1509906"/>
                <a:gd name="connsiteX107" fmla="*/ 789234 w 1034979"/>
                <a:gd name="connsiteY107" fmla="*/ 1321272 h 1509906"/>
                <a:gd name="connsiteX108" fmla="*/ 794949 w 1034979"/>
                <a:gd name="connsiteY108" fmla="*/ 1319367 h 1509906"/>
                <a:gd name="connsiteX109" fmla="*/ 802569 w 1034979"/>
                <a:gd name="connsiteY109" fmla="*/ 1302222 h 1509906"/>
                <a:gd name="connsiteX110" fmla="*/ 800664 w 1034979"/>
                <a:gd name="connsiteY110" fmla="*/ 1277457 h 1509906"/>
                <a:gd name="connsiteX111" fmla="*/ 798759 w 1034979"/>
                <a:gd name="connsiteY111" fmla="*/ 1271742 h 1509906"/>
                <a:gd name="connsiteX112" fmla="*/ 796854 w 1034979"/>
                <a:gd name="connsiteY112" fmla="*/ 1264122 h 1509906"/>
                <a:gd name="connsiteX113" fmla="*/ 783519 w 1034979"/>
                <a:gd name="connsiteY113" fmla="*/ 1246977 h 1509906"/>
                <a:gd name="connsiteX114" fmla="*/ 773994 w 1034979"/>
                <a:gd name="connsiteY114" fmla="*/ 1241262 h 1509906"/>
                <a:gd name="connsiteX115" fmla="*/ 648264 w 1034979"/>
                <a:gd name="connsiteY115" fmla="*/ 1149822 h 1509906"/>
                <a:gd name="connsiteX116" fmla="*/ 644454 w 1034979"/>
                <a:gd name="connsiteY116" fmla="*/ 1132677 h 1509906"/>
                <a:gd name="connsiteX117" fmla="*/ 646359 w 1034979"/>
                <a:gd name="connsiteY117" fmla="*/ 1125057 h 1509906"/>
                <a:gd name="connsiteX118" fmla="*/ 650169 w 1034979"/>
                <a:gd name="connsiteY118" fmla="*/ 1107912 h 1509906"/>
                <a:gd name="connsiteX119" fmla="*/ 653979 w 1034979"/>
                <a:gd name="connsiteY119" fmla="*/ 1102197 h 1509906"/>
                <a:gd name="connsiteX120" fmla="*/ 655884 w 1034979"/>
                <a:gd name="connsiteY120" fmla="*/ 1096482 h 1509906"/>
                <a:gd name="connsiteX121" fmla="*/ 661599 w 1034979"/>
                <a:gd name="connsiteY121" fmla="*/ 1094577 h 1509906"/>
                <a:gd name="connsiteX122" fmla="*/ 671124 w 1034979"/>
                <a:gd name="connsiteY122" fmla="*/ 1083147 h 1509906"/>
                <a:gd name="connsiteX123" fmla="*/ 724464 w 1034979"/>
                <a:gd name="connsiteY123" fmla="*/ 1075527 h 1509906"/>
                <a:gd name="connsiteX124" fmla="*/ 842574 w 1034979"/>
                <a:gd name="connsiteY124" fmla="*/ 1077432 h 1509906"/>
                <a:gd name="connsiteX125" fmla="*/ 871149 w 1034979"/>
                <a:gd name="connsiteY125" fmla="*/ 1079337 h 1509906"/>
                <a:gd name="connsiteX126" fmla="*/ 899724 w 1034979"/>
                <a:gd name="connsiteY126" fmla="*/ 1085052 h 1509906"/>
                <a:gd name="connsiteX127" fmla="*/ 922584 w 1034979"/>
                <a:gd name="connsiteY127" fmla="*/ 1088862 h 1509906"/>
                <a:gd name="connsiteX128" fmla="*/ 951159 w 1034979"/>
                <a:gd name="connsiteY128" fmla="*/ 1094577 h 1509906"/>
                <a:gd name="connsiteX129" fmla="*/ 956874 w 1034979"/>
                <a:gd name="connsiteY129" fmla="*/ 1094577 h 1509906"/>
                <a:gd name="connsiteX130" fmla="*/ 1002594 w 1034979"/>
                <a:gd name="connsiteY130" fmla="*/ 1092672 h 1509906"/>
                <a:gd name="connsiteX131" fmla="*/ 1031169 w 1034979"/>
                <a:gd name="connsiteY131" fmla="*/ 1085052 h 1509906"/>
                <a:gd name="connsiteX132" fmla="*/ 1034979 w 1034979"/>
                <a:gd name="connsiteY132" fmla="*/ 1079337 h 1509906"/>
                <a:gd name="connsiteX133" fmla="*/ 1033074 w 1034979"/>
                <a:gd name="connsiteY133" fmla="*/ 1060287 h 1509906"/>
                <a:gd name="connsiteX134" fmla="*/ 1027359 w 1034979"/>
                <a:gd name="connsiteY134" fmla="*/ 1056477 h 1509906"/>
                <a:gd name="connsiteX135" fmla="*/ 1012119 w 1034979"/>
                <a:gd name="connsiteY135" fmla="*/ 1054572 h 1509906"/>
                <a:gd name="connsiteX136" fmla="*/ 1006404 w 1034979"/>
                <a:gd name="connsiteY136" fmla="*/ 1052667 h 1509906"/>
                <a:gd name="connsiteX137" fmla="*/ 998784 w 1034979"/>
                <a:gd name="connsiteY137" fmla="*/ 1050762 h 1509906"/>
                <a:gd name="connsiteX138" fmla="*/ 987354 w 1034979"/>
                <a:gd name="connsiteY138" fmla="*/ 1043142 h 1509906"/>
                <a:gd name="connsiteX139" fmla="*/ 975924 w 1034979"/>
                <a:gd name="connsiteY139" fmla="*/ 1039332 h 1509906"/>
                <a:gd name="connsiteX140" fmla="*/ 970209 w 1034979"/>
                <a:gd name="connsiteY140" fmla="*/ 1037427 h 1509906"/>
                <a:gd name="connsiteX141" fmla="*/ 962589 w 1034979"/>
                <a:gd name="connsiteY141" fmla="*/ 1035522 h 1509906"/>
                <a:gd name="connsiteX142" fmla="*/ 956874 w 1034979"/>
                <a:gd name="connsiteY142" fmla="*/ 1033617 h 1509906"/>
                <a:gd name="connsiteX143" fmla="*/ 935919 w 1034979"/>
                <a:gd name="connsiteY143" fmla="*/ 1027902 h 1509906"/>
                <a:gd name="connsiteX144" fmla="*/ 930204 w 1034979"/>
                <a:gd name="connsiteY144" fmla="*/ 1025997 h 1509906"/>
                <a:gd name="connsiteX145" fmla="*/ 825429 w 1034979"/>
                <a:gd name="connsiteY145" fmla="*/ 1027902 h 1509906"/>
                <a:gd name="connsiteX146" fmla="*/ 819714 w 1034979"/>
                <a:gd name="connsiteY146" fmla="*/ 1029807 h 1509906"/>
                <a:gd name="connsiteX147" fmla="*/ 730179 w 1034979"/>
                <a:gd name="connsiteY147" fmla="*/ 1031712 h 1509906"/>
                <a:gd name="connsiteX148" fmla="*/ 716844 w 1034979"/>
                <a:gd name="connsiteY148" fmla="*/ 1035522 h 1509906"/>
                <a:gd name="connsiteX149" fmla="*/ 695889 w 1034979"/>
                <a:gd name="connsiteY149" fmla="*/ 1037427 h 1509906"/>
                <a:gd name="connsiteX150" fmla="*/ 669219 w 1034979"/>
                <a:gd name="connsiteY150" fmla="*/ 1039332 h 1509906"/>
                <a:gd name="connsiteX151" fmla="*/ 669219 w 1034979"/>
                <a:gd name="connsiteY151" fmla="*/ 1039332 h 1509906"/>
                <a:gd name="connsiteX152" fmla="*/ 646359 w 1034979"/>
                <a:gd name="connsiteY152" fmla="*/ 1043142 h 1509906"/>
                <a:gd name="connsiteX153" fmla="*/ 642549 w 1034979"/>
                <a:gd name="connsiteY153" fmla="*/ 1031712 h 1509906"/>
                <a:gd name="connsiteX154" fmla="*/ 640644 w 1034979"/>
                <a:gd name="connsiteY154" fmla="*/ 1025997 h 1509906"/>
                <a:gd name="connsiteX155" fmla="*/ 642549 w 1034979"/>
                <a:gd name="connsiteY155" fmla="*/ 1008852 h 1509906"/>
                <a:gd name="connsiteX156" fmla="*/ 644454 w 1034979"/>
                <a:gd name="connsiteY156" fmla="*/ 1003137 h 1509906"/>
                <a:gd name="connsiteX157" fmla="*/ 661599 w 1034979"/>
                <a:gd name="connsiteY157" fmla="*/ 993612 h 1509906"/>
                <a:gd name="connsiteX158" fmla="*/ 673029 w 1034979"/>
                <a:gd name="connsiteY158" fmla="*/ 985992 h 1509906"/>
                <a:gd name="connsiteX159" fmla="*/ 674934 w 1034979"/>
                <a:gd name="connsiteY159" fmla="*/ 980277 h 1509906"/>
                <a:gd name="connsiteX160" fmla="*/ 680649 w 1034979"/>
                <a:gd name="connsiteY160" fmla="*/ 978372 h 1509906"/>
                <a:gd name="connsiteX161" fmla="*/ 686364 w 1034979"/>
                <a:gd name="connsiteY161" fmla="*/ 974562 h 1509906"/>
                <a:gd name="connsiteX162" fmla="*/ 695889 w 1034979"/>
                <a:gd name="connsiteY162" fmla="*/ 965037 h 1509906"/>
                <a:gd name="connsiteX163" fmla="*/ 705414 w 1034979"/>
                <a:gd name="connsiteY163" fmla="*/ 953607 h 1509906"/>
                <a:gd name="connsiteX164" fmla="*/ 716844 w 1034979"/>
                <a:gd name="connsiteY164" fmla="*/ 945987 h 1509906"/>
                <a:gd name="connsiteX165" fmla="*/ 732084 w 1034979"/>
                <a:gd name="connsiteY165" fmla="*/ 932652 h 1509906"/>
                <a:gd name="connsiteX166" fmla="*/ 741609 w 1034979"/>
                <a:gd name="connsiteY166" fmla="*/ 921222 h 1509906"/>
                <a:gd name="connsiteX167" fmla="*/ 753039 w 1034979"/>
                <a:gd name="connsiteY167" fmla="*/ 911697 h 1509906"/>
                <a:gd name="connsiteX168" fmla="*/ 758754 w 1034979"/>
                <a:gd name="connsiteY168" fmla="*/ 900267 h 1509906"/>
                <a:gd name="connsiteX169" fmla="*/ 760659 w 1034979"/>
                <a:gd name="connsiteY169" fmla="*/ 894552 h 1509906"/>
                <a:gd name="connsiteX170" fmla="*/ 766374 w 1034979"/>
                <a:gd name="connsiteY170" fmla="*/ 883122 h 1509906"/>
                <a:gd name="connsiteX171" fmla="*/ 764469 w 1034979"/>
                <a:gd name="connsiteY171" fmla="*/ 867882 h 1509906"/>
                <a:gd name="connsiteX172" fmla="*/ 758754 w 1034979"/>
                <a:gd name="connsiteY172" fmla="*/ 865977 h 1509906"/>
                <a:gd name="connsiteX173" fmla="*/ 737799 w 1034979"/>
                <a:gd name="connsiteY173" fmla="*/ 867882 h 1509906"/>
                <a:gd name="connsiteX174" fmla="*/ 732084 w 1034979"/>
                <a:gd name="connsiteY174" fmla="*/ 871692 h 1509906"/>
                <a:gd name="connsiteX175" fmla="*/ 720654 w 1034979"/>
                <a:gd name="connsiteY175" fmla="*/ 875502 h 1509906"/>
                <a:gd name="connsiteX176" fmla="*/ 716844 w 1034979"/>
                <a:gd name="connsiteY176" fmla="*/ 881217 h 1509906"/>
                <a:gd name="connsiteX177" fmla="*/ 711129 w 1034979"/>
                <a:gd name="connsiteY177" fmla="*/ 883122 h 1509906"/>
                <a:gd name="connsiteX178" fmla="*/ 705414 w 1034979"/>
                <a:gd name="connsiteY178" fmla="*/ 886932 h 1509906"/>
                <a:gd name="connsiteX179" fmla="*/ 699699 w 1034979"/>
                <a:gd name="connsiteY179" fmla="*/ 892647 h 1509906"/>
                <a:gd name="connsiteX180" fmla="*/ 692079 w 1034979"/>
                <a:gd name="connsiteY180" fmla="*/ 896457 h 1509906"/>
                <a:gd name="connsiteX181" fmla="*/ 650169 w 1034979"/>
                <a:gd name="connsiteY181" fmla="*/ 925032 h 1509906"/>
                <a:gd name="connsiteX182" fmla="*/ 636834 w 1034979"/>
                <a:gd name="connsiteY182" fmla="*/ 936462 h 1509906"/>
                <a:gd name="connsiteX183" fmla="*/ 627309 w 1034979"/>
                <a:gd name="connsiteY183" fmla="*/ 953607 h 1509906"/>
                <a:gd name="connsiteX184" fmla="*/ 602544 w 1034979"/>
                <a:gd name="connsiteY184" fmla="*/ 959322 h 1509906"/>
                <a:gd name="connsiteX185" fmla="*/ 589209 w 1034979"/>
                <a:gd name="connsiteY185" fmla="*/ 963132 h 1509906"/>
                <a:gd name="connsiteX186" fmla="*/ 573969 w 1034979"/>
                <a:gd name="connsiteY186" fmla="*/ 961227 h 1509906"/>
                <a:gd name="connsiteX187" fmla="*/ 562539 w 1034979"/>
                <a:gd name="connsiteY187" fmla="*/ 957417 h 1509906"/>
                <a:gd name="connsiteX188" fmla="*/ 551109 w 1034979"/>
                <a:gd name="connsiteY188" fmla="*/ 953607 h 1509906"/>
                <a:gd name="connsiteX189" fmla="*/ 539679 w 1034979"/>
                <a:gd name="connsiteY189" fmla="*/ 949797 h 1509906"/>
                <a:gd name="connsiteX190" fmla="*/ 533964 w 1034979"/>
                <a:gd name="connsiteY190" fmla="*/ 947892 h 1509906"/>
                <a:gd name="connsiteX191" fmla="*/ 528249 w 1034979"/>
                <a:gd name="connsiteY191" fmla="*/ 944082 h 1509906"/>
                <a:gd name="connsiteX192" fmla="*/ 516819 w 1034979"/>
                <a:gd name="connsiteY192" fmla="*/ 938367 h 1509906"/>
                <a:gd name="connsiteX193" fmla="*/ 509199 w 1034979"/>
                <a:gd name="connsiteY193" fmla="*/ 926937 h 1509906"/>
                <a:gd name="connsiteX194" fmla="*/ 505389 w 1034979"/>
                <a:gd name="connsiteY194" fmla="*/ 905982 h 1509906"/>
                <a:gd name="connsiteX195" fmla="*/ 507294 w 1034979"/>
                <a:gd name="connsiteY195" fmla="*/ 841212 h 1509906"/>
                <a:gd name="connsiteX196" fmla="*/ 503484 w 1034979"/>
                <a:gd name="connsiteY196" fmla="*/ 351627 h 1509906"/>
                <a:gd name="connsiteX197" fmla="*/ 499674 w 1034979"/>
                <a:gd name="connsiteY197" fmla="*/ 60162 h 1509906"/>
                <a:gd name="connsiteX198" fmla="*/ 490149 w 1034979"/>
                <a:gd name="connsiteY198" fmla="*/ 33492 h 1509906"/>
                <a:gd name="connsiteX199" fmla="*/ 488244 w 1034979"/>
                <a:gd name="connsiteY199" fmla="*/ 27777 h 1509906"/>
                <a:gd name="connsiteX200" fmla="*/ 484434 w 1034979"/>
                <a:gd name="connsiteY200" fmla="*/ 22062 h 1509906"/>
                <a:gd name="connsiteX201" fmla="*/ 478719 w 1034979"/>
                <a:gd name="connsiteY201" fmla="*/ 10632 h 1509906"/>
                <a:gd name="connsiteX202" fmla="*/ 473004 w 1034979"/>
                <a:gd name="connsiteY202" fmla="*/ 6822 h 1509906"/>
                <a:gd name="connsiteX203" fmla="*/ 469194 w 1034979"/>
                <a:gd name="connsiteY203" fmla="*/ 1107 h 1509906"/>
                <a:gd name="connsiteX204" fmla="*/ 429189 w 1034979"/>
                <a:gd name="connsiteY204" fmla="*/ 4917 h 1509906"/>
                <a:gd name="connsiteX205" fmla="*/ 421569 w 1034979"/>
                <a:gd name="connsiteY205" fmla="*/ 16347 h 1509906"/>
                <a:gd name="connsiteX206" fmla="*/ 417759 w 1034979"/>
                <a:gd name="connsiteY206" fmla="*/ 22062 h 1509906"/>
                <a:gd name="connsiteX207" fmla="*/ 419664 w 1034979"/>
                <a:gd name="connsiteY207" fmla="*/ 54447 h 1509906"/>
                <a:gd name="connsiteX208" fmla="*/ 423474 w 1034979"/>
                <a:gd name="connsiteY208" fmla="*/ 65877 h 1509906"/>
                <a:gd name="connsiteX209" fmla="*/ 425379 w 1034979"/>
                <a:gd name="connsiteY209" fmla="*/ 71592 h 1509906"/>
                <a:gd name="connsiteX210" fmla="*/ 425379 w 1034979"/>
                <a:gd name="connsiteY210" fmla="*/ 77307 h 1509906"/>
                <a:gd name="connsiteX211" fmla="*/ 429189 w 1034979"/>
                <a:gd name="connsiteY211" fmla="*/ 231612 h 1509906"/>
                <a:gd name="connsiteX212" fmla="*/ 440619 w 1034979"/>
                <a:gd name="connsiteY212" fmla="*/ 414492 h 1509906"/>
                <a:gd name="connsiteX213" fmla="*/ 425379 w 1034979"/>
                <a:gd name="connsiteY213" fmla="*/ 711672 h 1509906"/>
                <a:gd name="connsiteX214" fmla="*/ 425173 w 1034979"/>
                <a:gd name="connsiteY214" fmla="*/ 765165 h 1509906"/>
                <a:gd name="connsiteX215" fmla="*/ 421363 w 1034979"/>
                <a:gd name="connsiteY215" fmla="*/ 844096 h 1509906"/>
                <a:gd name="connsiteX216" fmla="*/ 425379 w 1034979"/>
                <a:gd name="connsiteY216" fmla="*/ 894552 h 1509906"/>
                <a:gd name="connsiteX217" fmla="*/ 423474 w 1034979"/>
                <a:gd name="connsiteY217" fmla="*/ 921222 h 1509906"/>
                <a:gd name="connsiteX218" fmla="*/ 417759 w 1034979"/>
                <a:gd name="connsiteY218" fmla="*/ 923127 h 1509906"/>
                <a:gd name="connsiteX219" fmla="*/ 412044 w 1034979"/>
                <a:gd name="connsiteY219" fmla="*/ 926937 h 1509906"/>
                <a:gd name="connsiteX220" fmla="*/ 421569 w 1034979"/>
                <a:gd name="connsiteY220"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66299 w 1034979"/>
                <a:gd name="connsiteY34" fmla="*/ 972657 h 1509906"/>
                <a:gd name="connsiteX35" fmla="*/ 191064 w 1034979"/>
                <a:gd name="connsiteY35" fmla="*/ 978372 h 1509906"/>
                <a:gd name="connsiteX36" fmla="*/ 208209 w 1034979"/>
                <a:gd name="connsiteY36" fmla="*/ 984087 h 1509906"/>
                <a:gd name="connsiteX37" fmla="*/ 213924 w 1034979"/>
                <a:gd name="connsiteY37" fmla="*/ 985992 h 1509906"/>
                <a:gd name="connsiteX38" fmla="*/ 229164 w 1034979"/>
                <a:gd name="connsiteY38" fmla="*/ 989802 h 1509906"/>
                <a:gd name="connsiteX39" fmla="*/ 248214 w 1034979"/>
                <a:gd name="connsiteY39" fmla="*/ 995517 h 1509906"/>
                <a:gd name="connsiteX40" fmla="*/ 253929 w 1034979"/>
                <a:gd name="connsiteY40" fmla="*/ 999327 h 1509906"/>
                <a:gd name="connsiteX41" fmla="*/ 267264 w 1034979"/>
                <a:gd name="connsiteY41" fmla="*/ 1014567 h 1509906"/>
                <a:gd name="connsiteX42" fmla="*/ 272979 w 1034979"/>
                <a:gd name="connsiteY42" fmla="*/ 1033617 h 1509906"/>
                <a:gd name="connsiteX43" fmla="*/ 274884 w 1034979"/>
                <a:gd name="connsiteY43" fmla="*/ 1039332 h 1509906"/>
                <a:gd name="connsiteX44" fmla="*/ 276789 w 1034979"/>
                <a:gd name="connsiteY44" fmla="*/ 1045047 h 1509906"/>
                <a:gd name="connsiteX45" fmla="*/ 278694 w 1034979"/>
                <a:gd name="connsiteY45" fmla="*/ 1069812 h 1509906"/>
                <a:gd name="connsiteX46" fmla="*/ 280599 w 1034979"/>
                <a:gd name="connsiteY46" fmla="*/ 1075527 h 1509906"/>
                <a:gd name="connsiteX47" fmla="*/ 278694 w 1034979"/>
                <a:gd name="connsiteY47" fmla="*/ 1094577 h 1509906"/>
                <a:gd name="connsiteX48" fmla="*/ 276789 w 1034979"/>
                <a:gd name="connsiteY48" fmla="*/ 1104102 h 1509906"/>
                <a:gd name="connsiteX49" fmla="*/ 263454 w 1034979"/>
                <a:gd name="connsiteY49" fmla="*/ 1117437 h 1509906"/>
                <a:gd name="connsiteX50" fmla="*/ 252024 w 1034979"/>
                <a:gd name="connsiteY50" fmla="*/ 1125057 h 1509906"/>
                <a:gd name="connsiteX51" fmla="*/ 240594 w 1034979"/>
                <a:gd name="connsiteY51" fmla="*/ 1128867 h 1509906"/>
                <a:gd name="connsiteX52" fmla="*/ 27234 w 1034979"/>
                <a:gd name="connsiteY52" fmla="*/ 1147917 h 1509906"/>
                <a:gd name="connsiteX53" fmla="*/ 15804 w 1034979"/>
                <a:gd name="connsiteY53" fmla="*/ 1153632 h 1509906"/>
                <a:gd name="connsiteX54" fmla="*/ 6279 w 1034979"/>
                <a:gd name="connsiteY54" fmla="*/ 1163157 h 1509906"/>
                <a:gd name="connsiteX55" fmla="*/ 4374 w 1034979"/>
                <a:gd name="connsiteY55" fmla="*/ 1168872 h 1509906"/>
                <a:gd name="connsiteX56" fmla="*/ 564 w 1034979"/>
                <a:gd name="connsiteY56" fmla="*/ 1174587 h 1509906"/>
                <a:gd name="connsiteX57" fmla="*/ 6279 w 1034979"/>
                <a:gd name="connsiteY57" fmla="*/ 1206972 h 1509906"/>
                <a:gd name="connsiteX58" fmla="*/ 11994 w 1034979"/>
                <a:gd name="connsiteY58" fmla="*/ 1210782 h 1509906"/>
                <a:gd name="connsiteX59" fmla="*/ 17709 w 1034979"/>
                <a:gd name="connsiteY59" fmla="*/ 1212687 h 1509906"/>
                <a:gd name="connsiteX60" fmla="*/ 145344 w 1034979"/>
                <a:gd name="connsiteY60" fmla="*/ 1210782 h 1509906"/>
                <a:gd name="connsiteX61" fmla="*/ 152964 w 1034979"/>
                <a:gd name="connsiteY61" fmla="*/ 1208877 h 1509906"/>
                <a:gd name="connsiteX62" fmla="*/ 303459 w 1034979"/>
                <a:gd name="connsiteY62" fmla="*/ 1203162 h 1509906"/>
                <a:gd name="connsiteX63" fmla="*/ 318699 w 1034979"/>
                <a:gd name="connsiteY63" fmla="*/ 1210782 h 1509906"/>
                <a:gd name="connsiteX64" fmla="*/ 330129 w 1034979"/>
                <a:gd name="connsiteY64" fmla="*/ 1216497 h 1509906"/>
                <a:gd name="connsiteX65" fmla="*/ 333939 w 1034979"/>
                <a:gd name="connsiteY65" fmla="*/ 1222212 h 1509906"/>
                <a:gd name="connsiteX66" fmla="*/ 339654 w 1034979"/>
                <a:gd name="connsiteY66" fmla="*/ 1224117 h 1509906"/>
                <a:gd name="connsiteX67" fmla="*/ 351084 w 1034979"/>
                <a:gd name="connsiteY67" fmla="*/ 1231737 h 1509906"/>
                <a:gd name="connsiteX68" fmla="*/ 356799 w 1034979"/>
                <a:gd name="connsiteY68" fmla="*/ 1235547 h 1509906"/>
                <a:gd name="connsiteX69" fmla="*/ 360609 w 1034979"/>
                <a:gd name="connsiteY69" fmla="*/ 1241262 h 1509906"/>
                <a:gd name="connsiteX70" fmla="*/ 366324 w 1034979"/>
                <a:gd name="connsiteY70" fmla="*/ 1252692 h 1509906"/>
                <a:gd name="connsiteX71" fmla="*/ 362514 w 1034979"/>
                <a:gd name="connsiteY71" fmla="*/ 1279362 h 1509906"/>
                <a:gd name="connsiteX72" fmla="*/ 358704 w 1034979"/>
                <a:gd name="connsiteY72" fmla="*/ 1285077 h 1509906"/>
                <a:gd name="connsiteX73" fmla="*/ 356799 w 1034979"/>
                <a:gd name="connsiteY73" fmla="*/ 1290792 h 1509906"/>
                <a:gd name="connsiteX74" fmla="*/ 352989 w 1034979"/>
                <a:gd name="connsiteY74" fmla="*/ 1296507 h 1509906"/>
                <a:gd name="connsiteX75" fmla="*/ 351084 w 1034979"/>
                <a:gd name="connsiteY75" fmla="*/ 1302222 h 1509906"/>
                <a:gd name="connsiteX76" fmla="*/ 347274 w 1034979"/>
                <a:gd name="connsiteY76" fmla="*/ 1307937 h 1509906"/>
                <a:gd name="connsiteX77" fmla="*/ 330129 w 1034979"/>
                <a:gd name="connsiteY77" fmla="*/ 1374612 h 1509906"/>
                <a:gd name="connsiteX78" fmla="*/ 328224 w 1034979"/>
                <a:gd name="connsiteY78" fmla="*/ 1426047 h 1509906"/>
                <a:gd name="connsiteX79" fmla="*/ 330129 w 1034979"/>
                <a:gd name="connsiteY79" fmla="*/ 1450812 h 1509906"/>
                <a:gd name="connsiteX80" fmla="*/ 332034 w 1034979"/>
                <a:gd name="connsiteY80" fmla="*/ 1456527 h 1509906"/>
                <a:gd name="connsiteX81" fmla="*/ 335844 w 1034979"/>
                <a:gd name="connsiteY81" fmla="*/ 1460337 h 1509906"/>
                <a:gd name="connsiteX82" fmla="*/ 364419 w 1034979"/>
                <a:gd name="connsiteY82" fmla="*/ 1506057 h 1509906"/>
                <a:gd name="connsiteX83" fmla="*/ 387279 w 1034979"/>
                <a:gd name="connsiteY83" fmla="*/ 1507962 h 1509906"/>
                <a:gd name="connsiteX84" fmla="*/ 392994 w 1034979"/>
                <a:gd name="connsiteY84" fmla="*/ 1502247 h 1509906"/>
                <a:gd name="connsiteX85" fmla="*/ 394899 w 1034979"/>
                <a:gd name="connsiteY85" fmla="*/ 1490817 h 1509906"/>
                <a:gd name="connsiteX86" fmla="*/ 396804 w 1034979"/>
                <a:gd name="connsiteY86" fmla="*/ 1485102 h 1509906"/>
                <a:gd name="connsiteX87" fmla="*/ 398709 w 1034979"/>
                <a:gd name="connsiteY87" fmla="*/ 1467957 h 1509906"/>
                <a:gd name="connsiteX88" fmla="*/ 400614 w 1034979"/>
                <a:gd name="connsiteY88" fmla="*/ 1454622 h 1509906"/>
                <a:gd name="connsiteX89" fmla="*/ 404424 w 1034979"/>
                <a:gd name="connsiteY89" fmla="*/ 1397472 h 1509906"/>
                <a:gd name="connsiteX90" fmla="*/ 410139 w 1034979"/>
                <a:gd name="connsiteY90" fmla="*/ 1386042 h 1509906"/>
                <a:gd name="connsiteX91" fmla="*/ 413949 w 1034979"/>
                <a:gd name="connsiteY91" fmla="*/ 1372707 h 1509906"/>
                <a:gd name="connsiteX92" fmla="*/ 415854 w 1034979"/>
                <a:gd name="connsiteY92" fmla="*/ 1366992 h 1509906"/>
                <a:gd name="connsiteX93" fmla="*/ 417759 w 1034979"/>
                <a:gd name="connsiteY93" fmla="*/ 1353657 h 1509906"/>
                <a:gd name="connsiteX94" fmla="*/ 421569 w 1034979"/>
                <a:gd name="connsiteY94" fmla="*/ 1342227 h 1509906"/>
                <a:gd name="connsiteX95" fmla="*/ 427284 w 1034979"/>
                <a:gd name="connsiteY95" fmla="*/ 1328892 h 1509906"/>
                <a:gd name="connsiteX96" fmla="*/ 467289 w 1034979"/>
                <a:gd name="connsiteY96" fmla="*/ 1258407 h 1509906"/>
                <a:gd name="connsiteX97" fmla="*/ 528455 w 1034979"/>
                <a:gd name="connsiteY97" fmla="*/ 1245638 h 1509906"/>
                <a:gd name="connsiteX98" fmla="*/ 573969 w 1034979"/>
                <a:gd name="connsiteY98" fmla="*/ 1229832 h 1509906"/>
                <a:gd name="connsiteX99" fmla="*/ 585399 w 1034979"/>
                <a:gd name="connsiteY99" fmla="*/ 1226022 h 1509906"/>
                <a:gd name="connsiteX100" fmla="*/ 720654 w 1034979"/>
                <a:gd name="connsiteY100" fmla="*/ 1309842 h 1509906"/>
                <a:gd name="connsiteX101" fmla="*/ 733989 w 1034979"/>
                <a:gd name="connsiteY101" fmla="*/ 1319367 h 1509906"/>
                <a:gd name="connsiteX102" fmla="*/ 743514 w 1034979"/>
                <a:gd name="connsiteY102" fmla="*/ 1321272 h 1509906"/>
                <a:gd name="connsiteX103" fmla="*/ 749229 w 1034979"/>
                <a:gd name="connsiteY103" fmla="*/ 1323177 h 1509906"/>
                <a:gd name="connsiteX104" fmla="*/ 762564 w 1034979"/>
                <a:gd name="connsiteY104" fmla="*/ 1328892 h 1509906"/>
                <a:gd name="connsiteX105" fmla="*/ 777804 w 1034979"/>
                <a:gd name="connsiteY105" fmla="*/ 1326987 h 1509906"/>
                <a:gd name="connsiteX106" fmla="*/ 789234 w 1034979"/>
                <a:gd name="connsiteY106" fmla="*/ 1321272 h 1509906"/>
                <a:gd name="connsiteX107" fmla="*/ 794949 w 1034979"/>
                <a:gd name="connsiteY107" fmla="*/ 1319367 h 1509906"/>
                <a:gd name="connsiteX108" fmla="*/ 802569 w 1034979"/>
                <a:gd name="connsiteY108" fmla="*/ 1302222 h 1509906"/>
                <a:gd name="connsiteX109" fmla="*/ 800664 w 1034979"/>
                <a:gd name="connsiteY109" fmla="*/ 1277457 h 1509906"/>
                <a:gd name="connsiteX110" fmla="*/ 798759 w 1034979"/>
                <a:gd name="connsiteY110" fmla="*/ 1271742 h 1509906"/>
                <a:gd name="connsiteX111" fmla="*/ 796854 w 1034979"/>
                <a:gd name="connsiteY111" fmla="*/ 1264122 h 1509906"/>
                <a:gd name="connsiteX112" fmla="*/ 783519 w 1034979"/>
                <a:gd name="connsiteY112" fmla="*/ 1246977 h 1509906"/>
                <a:gd name="connsiteX113" fmla="*/ 773994 w 1034979"/>
                <a:gd name="connsiteY113" fmla="*/ 1241262 h 1509906"/>
                <a:gd name="connsiteX114" fmla="*/ 648264 w 1034979"/>
                <a:gd name="connsiteY114" fmla="*/ 1149822 h 1509906"/>
                <a:gd name="connsiteX115" fmla="*/ 644454 w 1034979"/>
                <a:gd name="connsiteY115" fmla="*/ 1132677 h 1509906"/>
                <a:gd name="connsiteX116" fmla="*/ 646359 w 1034979"/>
                <a:gd name="connsiteY116" fmla="*/ 1125057 h 1509906"/>
                <a:gd name="connsiteX117" fmla="*/ 650169 w 1034979"/>
                <a:gd name="connsiteY117" fmla="*/ 1107912 h 1509906"/>
                <a:gd name="connsiteX118" fmla="*/ 653979 w 1034979"/>
                <a:gd name="connsiteY118" fmla="*/ 1102197 h 1509906"/>
                <a:gd name="connsiteX119" fmla="*/ 655884 w 1034979"/>
                <a:gd name="connsiteY119" fmla="*/ 1096482 h 1509906"/>
                <a:gd name="connsiteX120" fmla="*/ 661599 w 1034979"/>
                <a:gd name="connsiteY120" fmla="*/ 1094577 h 1509906"/>
                <a:gd name="connsiteX121" fmla="*/ 671124 w 1034979"/>
                <a:gd name="connsiteY121" fmla="*/ 1083147 h 1509906"/>
                <a:gd name="connsiteX122" fmla="*/ 724464 w 1034979"/>
                <a:gd name="connsiteY122" fmla="*/ 1075527 h 1509906"/>
                <a:gd name="connsiteX123" fmla="*/ 842574 w 1034979"/>
                <a:gd name="connsiteY123" fmla="*/ 1077432 h 1509906"/>
                <a:gd name="connsiteX124" fmla="*/ 871149 w 1034979"/>
                <a:gd name="connsiteY124" fmla="*/ 1079337 h 1509906"/>
                <a:gd name="connsiteX125" fmla="*/ 899724 w 1034979"/>
                <a:gd name="connsiteY125" fmla="*/ 1085052 h 1509906"/>
                <a:gd name="connsiteX126" fmla="*/ 922584 w 1034979"/>
                <a:gd name="connsiteY126" fmla="*/ 1088862 h 1509906"/>
                <a:gd name="connsiteX127" fmla="*/ 951159 w 1034979"/>
                <a:gd name="connsiteY127" fmla="*/ 1094577 h 1509906"/>
                <a:gd name="connsiteX128" fmla="*/ 956874 w 1034979"/>
                <a:gd name="connsiteY128" fmla="*/ 1094577 h 1509906"/>
                <a:gd name="connsiteX129" fmla="*/ 1002594 w 1034979"/>
                <a:gd name="connsiteY129" fmla="*/ 1092672 h 1509906"/>
                <a:gd name="connsiteX130" fmla="*/ 1031169 w 1034979"/>
                <a:gd name="connsiteY130" fmla="*/ 1085052 h 1509906"/>
                <a:gd name="connsiteX131" fmla="*/ 1034979 w 1034979"/>
                <a:gd name="connsiteY131" fmla="*/ 1079337 h 1509906"/>
                <a:gd name="connsiteX132" fmla="*/ 1033074 w 1034979"/>
                <a:gd name="connsiteY132" fmla="*/ 1060287 h 1509906"/>
                <a:gd name="connsiteX133" fmla="*/ 1027359 w 1034979"/>
                <a:gd name="connsiteY133" fmla="*/ 1056477 h 1509906"/>
                <a:gd name="connsiteX134" fmla="*/ 1012119 w 1034979"/>
                <a:gd name="connsiteY134" fmla="*/ 1054572 h 1509906"/>
                <a:gd name="connsiteX135" fmla="*/ 1006404 w 1034979"/>
                <a:gd name="connsiteY135" fmla="*/ 1052667 h 1509906"/>
                <a:gd name="connsiteX136" fmla="*/ 998784 w 1034979"/>
                <a:gd name="connsiteY136" fmla="*/ 1050762 h 1509906"/>
                <a:gd name="connsiteX137" fmla="*/ 987354 w 1034979"/>
                <a:gd name="connsiteY137" fmla="*/ 1043142 h 1509906"/>
                <a:gd name="connsiteX138" fmla="*/ 975924 w 1034979"/>
                <a:gd name="connsiteY138" fmla="*/ 1039332 h 1509906"/>
                <a:gd name="connsiteX139" fmla="*/ 970209 w 1034979"/>
                <a:gd name="connsiteY139" fmla="*/ 1037427 h 1509906"/>
                <a:gd name="connsiteX140" fmla="*/ 962589 w 1034979"/>
                <a:gd name="connsiteY140" fmla="*/ 1035522 h 1509906"/>
                <a:gd name="connsiteX141" fmla="*/ 956874 w 1034979"/>
                <a:gd name="connsiteY141" fmla="*/ 1033617 h 1509906"/>
                <a:gd name="connsiteX142" fmla="*/ 935919 w 1034979"/>
                <a:gd name="connsiteY142" fmla="*/ 1027902 h 1509906"/>
                <a:gd name="connsiteX143" fmla="*/ 930204 w 1034979"/>
                <a:gd name="connsiteY143" fmla="*/ 1025997 h 1509906"/>
                <a:gd name="connsiteX144" fmla="*/ 825429 w 1034979"/>
                <a:gd name="connsiteY144" fmla="*/ 1027902 h 1509906"/>
                <a:gd name="connsiteX145" fmla="*/ 819714 w 1034979"/>
                <a:gd name="connsiteY145" fmla="*/ 1029807 h 1509906"/>
                <a:gd name="connsiteX146" fmla="*/ 730179 w 1034979"/>
                <a:gd name="connsiteY146" fmla="*/ 1031712 h 1509906"/>
                <a:gd name="connsiteX147" fmla="*/ 716844 w 1034979"/>
                <a:gd name="connsiteY147" fmla="*/ 1035522 h 1509906"/>
                <a:gd name="connsiteX148" fmla="*/ 695889 w 1034979"/>
                <a:gd name="connsiteY148" fmla="*/ 1037427 h 1509906"/>
                <a:gd name="connsiteX149" fmla="*/ 669219 w 1034979"/>
                <a:gd name="connsiteY149" fmla="*/ 1039332 h 1509906"/>
                <a:gd name="connsiteX150" fmla="*/ 669219 w 1034979"/>
                <a:gd name="connsiteY150" fmla="*/ 1039332 h 1509906"/>
                <a:gd name="connsiteX151" fmla="*/ 646359 w 1034979"/>
                <a:gd name="connsiteY151" fmla="*/ 1043142 h 1509906"/>
                <a:gd name="connsiteX152" fmla="*/ 642549 w 1034979"/>
                <a:gd name="connsiteY152" fmla="*/ 1031712 h 1509906"/>
                <a:gd name="connsiteX153" fmla="*/ 640644 w 1034979"/>
                <a:gd name="connsiteY153" fmla="*/ 1025997 h 1509906"/>
                <a:gd name="connsiteX154" fmla="*/ 642549 w 1034979"/>
                <a:gd name="connsiteY154" fmla="*/ 1008852 h 1509906"/>
                <a:gd name="connsiteX155" fmla="*/ 644454 w 1034979"/>
                <a:gd name="connsiteY155" fmla="*/ 1003137 h 1509906"/>
                <a:gd name="connsiteX156" fmla="*/ 661599 w 1034979"/>
                <a:gd name="connsiteY156" fmla="*/ 993612 h 1509906"/>
                <a:gd name="connsiteX157" fmla="*/ 673029 w 1034979"/>
                <a:gd name="connsiteY157" fmla="*/ 985992 h 1509906"/>
                <a:gd name="connsiteX158" fmla="*/ 674934 w 1034979"/>
                <a:gd name="connsiteY158" fmla="*/ 980277 h 1509906"/>
                <a:gd name="connsiteX159" fmla="*/ 680649 w 1034979"/>
                <a:gd name="connsiteY159" fmla="*/ 978372 h 1509906"/>
                <a:gd name="connsiteX160" fmla="*/ 686364 w 1034979"/>
                <a:gd name="connsiteY160" fmla="*/ 974562 h 1509906"/>
                <a:gd name="connsiteX161" fmla="*/ 695889 w 1034979"/>
                <a:gd name="connsiteY161" fmla="*/ 965037 h 1509906"/>
                <a:gd name="connsiteX162" fmla="*/ 705414 w 1034979"/>
                <a:gd name="connsiteY162" fmla="*/ 953607 h 1509906"/>
                <a:gd name="connsiteX163" fmla="*/ 716844 w 1034979"/>
                <a:gd name="connsiteY163" fmla="*/ 945987 h 1509906"/>
                <a:gd name="connsiteX164" fmla="*/ 732084 w 1034979"/>
                <a:gd name="connsiteY164" fmla="*/ 932652 h 1509906"/>
                <a:gd name="connsiteX165" fmla="*/ 741609 w 1034979"/>
                <a:gd name="connsiteY165" fmla="*/ 921222 h 1509906"/>
                <a:gd name="connsiteX166" fmla="*/ 753039 w 1034979"/>
                <a:gd name="connsiteY166" fmla="*/ 911697 h 1509906"/>
                <a:gd name="connsiteX167" fmla="*/ 758754 w 1034979"/>
                <a:gd name="connsiteY167" fmla="*/ 900267 h 1509906"/>
                <a:gd name="connsiteX168" fmla="*/ 760659 w 1034979"/>
                <a:gd name="connsiteY168" fmla="*/ 894552 h 1509906"/>
                <a:gd name="connsiteX169" fmla="*/ 766374 w 1034979"/>
                <a:gd name="connsiteY169" fmla="*/ 883122 h 1509906"/>
                <a:gd name="connsiteX170" fmla="*/ 764469 w 1034979"/>
                <a:gd name="connsiteY170" fmla="*/ 867882 h 1509906"/>
                <a:gd name="connsiteX171" fmla="*/ 758754 w 1034979"/>
                <a:gd name="connsiteY171" fmla="*/ 865977 h 1509906"/>
                <a:gd name="connsiteX172" fmla="*/ 737799 w 1034979"/>
                <a:gd name="connsiteY172" fmla="*/ 867882 h 1509906"/>
                <a:gd name="connsiteX173" fmla="*/ 732084 w 1034979"/>
                <a:gd name="connsiteY173" fmla="*/ 871692 h 1509906"/>
                <a:gd name="connsiteX174" fmla="*/ 720654 w 1034979"/>
                <a:gd name="connsiteY174" fmla="*/ 875502 h 1509906"/>
                <a:gd name="connsiteX175" fmla="*/ 716844 w 1034979"/>
                <a:gd name="connsiteY175" fmla="*/ 881217 h 1509906"/>
                <a:gd name="connsiteX176" fmla="*/ 711129 w 1034979"/>
                <a:gd name="connsiteY176" fmla="*/ 883122 h 1509906"/>
                <a:gd name="connsiteX177" fmla="*/ 705414 w 1034979"/>
                <a:gd name="connsiteY177" fmla="*/ 886932 h 1509906"/>
                <a:gd name="connsiteX178" fmla="*/ 699699 w 1034979"/>
                <a:gd name="connsiteY178" fmla="*/ 892647 h 1509906"/>
                <a:gd name="connsiteX179" fmla="*/ 692079 w 1034979"/>
                <a:gd name="connsiteY179" fmla="*/ 896457 h 1509906"/>
                <a:gd name="connsiteX180" fmla="*/ 650169 w 1034979"/>
                <a:gd name="connsiteY180" fmla="*/ 925032 h 1509906"/>
                <a:gd name="connsiteX181" fmla="*/ 636834 w 1034979"/>
                <a:gd name="connsiteY181" fmla="*/ 936462 h 1509906"/>
                <a:gd name="connsiteX182" fmla="*/ 627309 w 1034979"/>
                <a:gd name="connsiteY182" fmla="*/ 953607 h 1509906"/>
                <a:gd name="connsiteX183" fmla="*/ 602544 w 1034979"/>
                <a:gd name="connsiteY183" fmla="*/ 959322 h 1509906"/>
                <a:gd name="connsiteX184" fmla="*/ 589209 w 1034979"/>
                <a:gd name="connsiteY184" fmla="*/ 963132 h 1509906"/>
                <a:gd name="connsiteX185" fmla="*/ 573969 w 1034979"/>
                <a:gd name="connsiteY185" fmla="*/ 961227 h 1509906"/>
                <a:gd name="connsiteX186" fmla="*/ 562539 w 1034979"/>
                <a:gd name="connsiteY186" fmla="*/ 957417 h 1509906"/>
                <a:gd name="connsiteX187" fmla="*/ 551109 w 1034979"/>
                <a:gd name="connsiteY187" fmla="*/ 953607 h 1509906"/>
                <a:gd name="connsiteX188" fmla="*/ 539679 w 1034979"/>
                <a:gd name="connsiteY188" fmla="*/ 949797 h 1509906"/>
                <a:gd name="connsiteX189" fmla="*/ 533964 w 1034979"/>
                <a:gd name="connsiteY189" fmla="*/ 947892 h 1509906"/>
                <a:gd name="connsiteX190" fmla="*/ 528249 w 1034979"/>
                <a:gd name="connsiteY190" fmla="*/ 944082 h 1509906"/>
                <a:gd name="connsiteX191" fmla="*/ 516819 w 1034979"/>
                <a:gd name="connsiteY191" fmla="*/ 938367 h 1509906"/>
                <a:gd name="connsiteX192" fmla="*/ 509199 w 1034979"/>
                <a:gd name="connsiteY192" fmla="*/ 926937 h 1509906"/>
                <a:gd name="connsiteX193" fmla="*/ 505389 w 1034979"/>
                <a:gd name="connsiteY193" fmla="*/ 905982 h 1509906"/>
                <a:gd name="connsiteX194" fmla="*/ 507294 w 1034979"/>
                <a:gd name="connsiteY194" fmla="*/ 841212 h 1509906"/>
                <a:gd name="connsiteX195" fmla="*/ 503484 w 1034979"/>
                <a:gd name="connsiteY195" fmla="*/ 351627 h 1509906"/>
                <a:gd name="connsiteX196" fmla="*/ 499674 w 1034979"/>
                <a:gd name="connsiteY196" fmla="*/ 60162 h 1509906"/>
                <a:gd name="connsiteX197" fmla="*/ 490149 w 1034979"/>
                <a:gd name="connsiteY197" fmla="*/ 33492 h 1509906"/>
                <a:gd name="connsiteX198" fmla="*/ 488244 w 1034979"/>
                <a:gd name="connsiteY198" fmla="*/ 27777 h 1509906"/>
                <a:gd name="connsiteX199" fmla="*/ 484434 w 1034979"/>
                <a:gd name="connsiteY199" fmla="*/ 22062 h 1509906"/>
                <a:gd name="connsiteX200" fmla="*/ 478719 w 1034979"/>
                <a:gd name="connsiteY200" fmla="*/ 10632 h 1509906"/>
                <a:gd name="connsiteX201" fmla="*/ 473004 w 1034979"/>
                <a:gd name="connsiteY201" fmla="*/ 6822 h 1509906"/>
                <a:gd name="connsiteX202" fmla="*/ 469194 w 1034979"/>
                <a:gd name="connsiteY202" fmla="*/ 1107 h 1509906"/>
                <a:gd name="connsiteX203" fmla="*/ 429189 w 1034979"/>
                <a:gd name="connsiteY203" fmla="*/ 4917 h 1509906"/>
                <a:gd name="connsiteX204" fmla="*/ 421569 w 1034979"/>
                <a:gd name="connsiteY204" fmla="*/ 16347 h 1509906"/>
                <a:gd name="connsiteX205" fmla="*/ 417759 w 1034979"/>
                <a:gd name="connsiteY205" fmla="*/ 22062 h 1509906"/>
                <a:gd name="connsiteX206" fmla="*/ 419664 w 1034979"/>
                <a:gd name="connsiteY206" fmla="*/ 54447 h 1509906"/>
                <a:gd name="connsiteX207" fmla="*/ 423474 w 1034979"/>
                <a:gd name="connsiteY207" fmla="*/ 65877 h 1509906"/>
                <a:gd name="connsiteX208" fmla="*/ 425379 w 1034979"/>
                <a:gd name="connsiteY208" fmla="*/ 71592 h 1509906"/>
                <a:gd name="connsiteX209" fmla="*/ 425379 w 1034979"/>
                <a:gd name="connsiteY209" fmla="*/ 77307 h 1509906"/>
                <a:gd name="connsiteX210" fmla="*/ 429189 w 1034979"/>
                <a:gd name="connsiteY210" fmla="*/ 231612 h 1509906"/>
                <a:gd name="connsiteX211" fmla="*/ 440619 w 1034979"/>
                <a:gd name="connsiteY211" fmla="*/ 414492 h 1509906"/>
                <a:gd name="connsiteX212" fmla="*/ 425379 w 1034979"/>
                <a:gd name="connsiteY212" fmla="*/ 711672 h 1509906"/>
                <a:gd name="connsiteX213" fmla="*/ 425173 w 1034979"/>
                <a:gd name="connsiteY213" fmla="*/ 765165 h 1509906"/>
                <a:gd name="connsiteX214" fmla="*/ 421363 w 1034979"/>
                <a:gd name="connsiteY214" fmla="*/ 844096 h 1509906"/>
                <a:gd name="connsiteX215" fmla="*/ 425379 w 1034979"/>
                <a:gd name="connsiteY215" fmla="*/ 894552 h 1509906"/>
                <a:gd name="connsiteX216" fmla="*/ 423474 w 1034979"/>
                <a:gd name="connsiteY216" fmla="*/ 921222 h 1509906"/>
                <a:gd name="connsiteX217" fmla="*/ 417759 w 1034979"/>
                <a:gd name="connsiteY217" fmla="*/ 923127 h 1509906"/>
                <a:gd name="connsiteX218" fmla="*/ 412044 w 1034979"/>
                <a:gd name="connsiteY218" fmla="*/ 926937 h 1509906"/>
                <a:gd name="connsiteX219" fmla="*/ 421569 w 1034979"/>
                <a:gd name="connsiteY21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50169 w 1034979"/>
                <a:gd name="connsiteY179" fmla="*/ 925032 h 1509906"/>
                <a:gd name="connsiteX180" fmla="*/ 636834 w 1034979"/>
                <a:gd name="connsiteY180" fmla="*/ 936462 h 1509906"/>
                <a:gd name="connsiteX181" fmla="*/ 627309 w 1034979"/>
                <a:gd name="connsiteY181" fmla="*/ 953607 h 1509906"/>
                <a:gd name="connsiteX182" fmla="*/ 602544 w 1034979"/>
                <a:gd name="connsiteY182" fmla="*/ 959322 h 1509906"/>
                <a:gd name="connsiteX183" fmla="*/ 589209 w 1034979"/>
                <a:gd name="connsiteY183" fmla="*/ 963132 h 1509906"/>
                <a:gd name="connsiteX184" fmla="*/ 573969 w 1034979"/>
                <a:gd name="connsiteY184" fmla="*/ 961227 h 1509906"/>
                <a:gd name="connsiteX185" fmla="*/ 562539 w 1034979"/>
                <a:gd name="connsiteY185" fmla="*/ 957417 h 1509906"/>
                <a:gd name="connsiteX186" fmla="*/ 551109 w 1034979"/>
                <a:gd name="connsiteY186" fmla="*/ 953607 h 1509906"/>
                <a:gd name="connsiteX187" fmla="*/ 539679 w 1034979"/>
                <a:gd name="connsiteY187" fmla="*/ 949797 h 1509906"/>
                <a:gd name="connsiteX188" fmla="*/ 533964 w 1034979"/>
                <a:gd name="connsiteY188" fmla="*/ 947892 h 1509906"/>
                <a:gd name="connsiteX189" fmla="*/ 528249 w 1034979"/>
                <a:gd name="connsiteY189" fmla="*/ 944082 h 1509906"/>
                <a:gd name="connsiteX190" fmla="*/ 516819 w 1034979"/>
                <a:gd name="connsiteY190" fmla="*/ 938367 h 1509906"/>
                <a:gd name="connsiteX191" fmla="*/ 509199 w 1034979"/>
                <a:gd name="connsiteY191" fmla="*/ 926937 h 1509906"/>
                <a:gd name="connsiteX192" fmla="*/ 505389 w 1034979"/>
                <a:gd name="connsiteY192" fmla="*/ 905982 h 1509906"/>
                <a:gd name="connsiteX193" fmla="*/ 507294 w 1034979"/>
                <a:gd name="connsiteY193" fmla="*/ 841212 h 1509906"/>
                <a:gd name="connsiteX194" fmla="*/ 503484 w 1034979"/>
                <a:gd name="connsiteY194" fmla="*/ 351627 h 1509906"/>
                <a:gd name="connsiteX195" fmla="*/ 499674 w 1034979"/>
                <a:gd name="connsiteY195" fmla="*/ 60162 h 1509906"/>
                <a:gd name="connsiteX196" fmla="*/ 490149 w 1034979"/>
                <a:gd name="connsiteY196" fmla="*/ 33492 h 1509906"/>
                <a:gd name="connsiteX197" fmla="*/ 488244 w 1034979"/>
                <a:gd name="connsiteY197" fmla="*/ 27777 h 1509906"/>
                <a:gd name="connsiteX198" fmla="*/ 484434 w 1034979"/>
                <a:gd name="connsiteY198" fmla="*/ 22062 h 1509906"/>
                <a:gd name="connsiteX199" fmla="*/ 478719 w 1034979"/>
                <a:gd name="connsiteY199" fmla="*/ 10632 h 1509906"/>
                <a:gd name="connsiteX200" fmla="*/ 473004 w 1034979"/>
                <a:gd name="connsiteY200" fmla="*/ 6822 h 1509906"/>
                <a:gd name="connsiteX201" fmla="*/ 469194 w 1034979"/>
                <a:gd name="connsiteY201" fmla="*/ 1107 h 1509906"/>
                <a:gd name="connsiteX202" fmla="*/ 429189 w 1034979"/>
                <a:gd name="connsiteY202" fmla="*/ 4917 h 1509906"/>
                <a:gd name="connsiteX203" fmla="*/ 421569 w 1034979"/>
                <a:gd name="connsiteY203" fmla="*/ 16347 h 1509906"/>
                <a:gd name="connsiteX204" fmla="*/ 417759 w 1034979"/>
                <a:gd name="connsiteY204" fmla="*/ 22062 h 1509906"/>
                <a:gd name="connsiteX205" fmla="*/ 419664 w 1034979"/>
                <a:gd name="connsiteY205" fmla="*/ 54447 h 1509906"/>
                <a:gd name="connsiteX206" fmla="*/ 423474 w 1034979"/>
                <a:gd name="connsiteY206" fmla="*/ 65877 h 1509906"/>
                <a:gd name="connsiteX207" fmla="*/ 425379 w 1034979"/>
                <a:gd name="connsiteY207" fmla="*/ 71592 h 1509906"/>
                <a:gd name="connsiteX208" fmla="*/ 425379 w 1034979"/>
                <a:gd name="connsiteY208" fmla="*/ 77307 h 1509906"/>
                <a:gd name="connsiteX209" fmla="*/ 429189 w 1034979"/>
                <a:gd name="connsiteY209" fmla="*/ 231612 h 1509906"/>
                <a:gd name="connsiteX210" fmla="*/ 440619 w 1034979"/>
                <a:gd name="connsiteY210" fmla="*/ 414492 h 1509906"/>
                <a:gd name="connsiteX211" fmla="*/ 425379 w 1034979"/>
                <a:gd name="connsiteY211" fmla="*/ 711672 h 1509906"/>
                <a:gd name="connsiteX212" fmla="*/ 425173 w 1034979"/>
                <a:gd name="connsiteY212" fmla="*/ 765165 h 1509906"/>
                <a:gd name="connsiteX213" fmla="*/ 421363 w 1034979"/>
                <a:gd name="connsiteY213" fmla="*/ 844096 h 1509906"/>
                <a:gd name="connsiteX214" fmla="*/ 425379 w 1034979"/>
                <a:gd name="connsiteY214" fmla="*/ 894552 h 1509906"/>
                <a:gd name="connsiteX215" fmla="*/ 423474 w 1034979"/>
                <a:gd name="connsiteY215" fmla="*/ 921222 h 1509906"/>
                <a:gd name="connsiteX216" fmla="*/ 417759 w 1034979"/>
                <a:gd name="connsiteY216" fmla="*/ 923127 h 1509906"/>
                <a:gd name="connsiteX217" fmla="*/ 412044 w 1034979"/>
                <a:gd name="connsiteY217" fmla="*/ 926937 h 1509906"/>
                <a:gd name="connsiteX218" fmla="*/ 421569 w 1034979"/>
                <a:gd name="connsiteY21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50169 w 1034979"/>
                <a:gd name="connsiteY179" fmla="*/ 925032 h 1509906"/>
                <a:gd name="connsiteX180" fmla="*/ 636834 w 1034979"/>
                <a:gd name="connsiteY180" fmla="*/ 936462 h 1509906"/>
                <a:gd name="connsiteX181" fmla="*/ 627309 w 1034979"/>
                <a:gd name="connsiteY181" fmla="*/ 953607 h 1509906"/>
                <a:gd name="connsiteX182" fmla="*/ 602544 w 1034979"/>
                <a:gd name="connsiteY182" fmla="*/ 959322 h 1509906"/>
                <a:gd name="connsiteX183" fmla="*/ 589209 w 1034979"/>
                <a:gd name="connsiteY183" fmla="*/ 963132 h 1509906"/>
                <a:gd name="connsiteX184" fmla="*/ 573969 w 1034979"/>
                <a:gd name="connsiteY184" fmla="*/ 961227 h 1509906"/>
                <a:gd name="connsiteX185" fmla="*/ 562539 w 1034979"/>
                <a:gd name="connsiteY185" fmla="*/ 957417 h 1509906"/>
                <a:gd name="connsiteX186" fmla="*/ 551109 w 1034979"/>
                <a:gd name="connsiteY186" fmla="*/ 953607 h 1509906"/>
                <a:gd name="connsiteX187" fmla="*/ 539679 w 1034979"/>
                <a:gd name="connsiteY187" fmla="*/ 949797 h 1509906"/>
                <a:gd name="connsiteX188" fmla="*/ 533964 w 1034979"/>
                <a:gd name="connsiteY188" fmla="*/ 947892 h 1509906"/>
                <a:gd name="connsiteX189" fmla="*/ 528249 w 1034979"/>
                <a:gd name="connsiteY189" fmla="*/ 944082 h 1509906"/>
                <a:gd name="connsiteX190" fmla="*/ 516819 w 1034979"/>
                <a:gd name="connsiteY190" fmla="*/ 938367 h 1509906"/>
                <a:gd name="connsiteX191" fmla="*/ 509199 w 1034979"/>
                <a:gd name="connsiteY191" fmla="*/ 926937 h 1509906"/>
                <a:gd name="connsiteX192" fmla="*/ 505389 w 1034979"/>
                <a:gd name="connsiteY192" fmla="*/ 905982 h 1509906"/>
                <a:gd name="connsiteX193" fmla="*/ 507294 w 1034979"/>
                <a:gd name="connsiteY193" fmla="*/ 841212 h 1509906"/>
                <a:gd name="connsiteX194" fmla="*/ 503484 w 1034979"/>
                <a:gd name="connsiteY194" fmla="*/ 351627 h 1509906"/>
                <a:gd name="connsiteX195" fmla="*/ 499674 w 1034979"/>
                <a:gd name="connsiteY195" fmla="*/ 60162 h 1509906"/>
                <a:gd name="connsiteX196" fmla="*/ 490149 w 1034979"/>
                <a:gd name="connsiteY196" fmla="*/ 33492 h 1509906"/>
                <a:gd name="connsiteX197" fmla="*/ 488244 w 1034979"/>
                <a:gd name="connsiteY197" fmla="*/ 27777 h 1509906"/>
                <a:gd name="connsiteX198" fmla="*/ 484434 w 1034979"/>
                <a:gd name="connsiteY198" fmla="*/ 22062 h 1509906"/>
                <a:gd name="connsiteX199" fmla="*/ 478719 w 1034979"/>
                <a:gd name="connsiteY199" fmla="*/ 10632 h 1509906"/>
                <a:gd name="connsiteX200" fmla="*/ 473004 w 1034979"/>
                <a:gd name="connsiteY200" fmla="*/ 6822 h 1509906"/>
                <a:gd name="connsiteX201" fmla="*/ 469194 w 1034979"/>
                <a:gd name="connsiteY201" fmla="*/ 1107 h 1509906"/>
                <a:gd name="connsiteX202" fmla="*/ 429189 w 1034979"/>
                <a:gd name="connsiteY202" fmla="*/ 4917 h 1509906"/>
                <a:gd name="connsiteX203" fmla="*/ 421569 w 1034979"/>
                <a:gd name="connsiteY203" fmla="*/ 16347 h 1509906"/>
                <a:gd name="connsiteX204" fmla="*/ 417759 w 1034979"/>
                <a:gd name="connsiteY204" fmla="*/ 22062 h 1509906"/>
                <a:gd name="connsiteX205" fmla="*/ 419664 w 1034979"/>
                <a:gd name="connsiteY205" fmla="*/ 54447 h 1509906"/>
                <a:gd name="connsiteX206" fmla="*/ 423474 w 1034979"/>
                <a:gd name="connsiteY206" fmla="*/ 65877 h 1509906"/>
                <a:gd name="connsiteX207" fmla="*/ 425379 w 1034979"/>
                <a:gd name="connsiteY207" fmla="*/ 71592 h 1509906"/>
                <a:gd name="connsiteX208" fmla="*/ 425379 w 1034979"/>
                <a:gd name="connsiteY208" fmla="*/ 77307 h 1509906"/>
                <a:gd name="connsiteX209" fmla="*/ 429189 w 1034979"/>
                <a:gd name="connsiteY209" fmla="*/ 231612 h 1509906"/>
                <a:gd name="connsiteX210" fmla="*/ 440619 w 1034979"/>
                <a:gd name="connsiteY210" fmla="*/ 414492 h 1509906"/>
                <a:gd name="connsiteX211" fmla="*/ 425379 w 1034979"/>
                <a:gd name="connsiteY211" fmla="*/ 711672 h 1509906"/>
                <a:gd name="connsiteX212" fmla="*/ 425173 w 1034979"/>
                <a:gd name="connsiteY212" fmla="*/ 765165 h 1509906"/>
                <a:gd name="connsiteX213" fmla="*/ 425379 w 1034979"/>
                <a:gd name="connsiteY213" fmla="*/ 894552 h 1509906"/>
                <a:gd name="connsiteX214" fmla="*/ 423474 w 1034979"/>
                <a:gd name="connsiteY214" fmla="*/ 921222 h 1509906"/>
                <a:gd name="connsiteX215" fmla="*/ 417759 w 1034979"/>
                <a:gd name="connsiteY215" fmla="*/ 923127 h 1509906"/>
                <a:gd name="connsiteX216" fmla="*/ 412044 w 1034979"/>
                <a:gd name="connsiteY216" fmla="*/ 926937 h 1509906"/>
                <a:gd name="connsiteX217" fmla="*/ 421569 w 1034979"/>
                <a:gd name="connsiteY21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36834 w 1034979"/>
                <a:gd name="connsiteY179" fmla="*/ 936462 h 1509906"/>
                <a:gd name="connsiteX180" fmla="*/ 627309 w 1034979"/>
                <a:gd name="connsiteY180" fmla="*/ 953607 h 1509906"/>
                <a:gd name="connsiteX181" fmla="*/ 602544 w 1034979"/>
                <a:gd name="connsiteY181" fmla="*/ 959322 h 1509906"/>
                <a:gd name="connsiteX182" fmla="*/ 589209 w 1034979"/>
                <a:gd name="connsiteY182" fmla="*/ 963132 h 1509906"/>
                <a:gd name="connsiteX183" fmla="*/ 573969 w 1034979"/>
                <a:gd name="connsiteY183" fmla="*/ 961227 h 1509906"/>
                <a:gd name="connsiteX184" fmla="*/ 562539 w 1034979"/>
                <a:gd name="connsiteY184" fmla="*/ 957417 h 1509906"/>
                <a:gd name="connsiteX185" fmla="*/ 551109 w 1034979"/>
                <a:gd name="connsiteY185" fmla="*/ 953607 h 1509906"/>
                <a:gd name="connsiteX186" fmla="*/ 539679 w 1034979"/>
                <a:gd name="connsiteY186" fmla="*/ 949797 h 1509906"/>
                <a:gd name="connsiteX187" fmla="*/ 533964 w 1034979"/>
                <a:gd name="connsiteY187" fmla="*/ 947892 h 1509906"/>
                <a:gd name="connsiteX188" fmla="*/ 528249 w 1034979"/>
                <a:gd name="connsiteY188" fmla="*/ 944082 h 1509906"/>
                <a:gd name="connsiteX189" fmla="*/ 516819 w 1034979"/>
                <a:gd name="connsiteY189" fmla="*/ 938367 h 1509906"/>
                <a:gd name="connsiteX190" fmla="*/ 509199 w 1034979"/>
                <a:gd name="connsiteY190" fmla="*/ 926937 h 1509906"/>
                <a:gd name="connsiteX191" fmla="*/ 505389 w 1034979"/>
                <a:gd name="connsiteY191" fmla="*/ 905982 h 1509906"/>
                <a:gd name="connsiteX192" fmla="*/ 507294 w 1034979"/>
                <a:gd name="connsiteY192" fmla="*/ 841212 h 1509906"/>
                <a:gd name="connsiteX193" fmla="*/ 503484 w 1034979"/>
                <a:gd name="connsiteY193" fmla="*/ 351627 h 1509906"/>
                <a:gd name="connsiteX194" fmla="*/ 499674 w 1034979"/>
                <a:gd name="connsiteY194" fmla="*/ 60162 h 1509906"/>
                <a:gd name="connsiteX195" fmla="*/ 490149 w 1034979"/>
                <a:gd name="connsiteY195" fmla="*/ 33492 h 1509906"/>
                <a:gd name="connsiteX196" fmla="*/ 488244 w 1034979"/>
                <a:gd name="connsiteY196" fmla="*/ 27777 h 1509906"/>
                <a:gd name="connsiteX197" fmla="*/ 484434 w 1034979"/>
                <a:gd name="connsiteY197" fmla="*/ 22062 h 1509906"/>
                <a:gd name="connsiteX198" fmla="*/ 478719 w 1034979"/>
                <a:gd name="connsiteY198" fmla="*/ 10632 h 1509906"/>
                <a:gd name="connsiteX199" fmla="*/ 473004 w 1034979"/>
                <a:gd name="connsiteY199" fmla="*/ 6822 h 1509906"/>
                <a:gd name="connsiteX200" fmla="*/ 469194 w 1034979"/>
                <a:gd name="connsiteY200" fmla="*/ 1107 h 1509906"/>
                <a:gd name="connsiteX201" fmla="*/ 429189 w 1034979"/>
                <a:gd name="connsiteY201" fmla="*/ 4917 h 1509906"/>
                <a:gd name="connsiteX202" fmla="*/ 421569 w 1034979"/>
                <a:gd name="connsiteY202" fmla="*/ 16347 h 1509906"/>
                <a:gd name="connsiteX203" fmla="*/ 417759 w 1034979"/>
                <a:gd name="connsiteY203" fmla="*/ 22062 h 1509906"/>
                <a:gd name="connsiteX204" fmla="*/ 419664 w 1034979"/>
                <a:gd name="connsiteY204" fmla="*/ 54447 h 1509906"/>
                <a:gd name="connsiteX205" fmla="*/ 423474 w 1034979"/>
                <a:gd name="connsiteY205" fmla="*/ 65877 h 1509906"/>
                <a:gd name="connsiteX206" fmla="*/ 425379 w 1034979"/>
                <a:gd name="connsiteY206" fmla="*/ 71592 h 1509906"/>
                <a:gd name="connsiteX207" fmla="*/ 425379 w 1034979"/>
                <a:gd name="connsiteY207" fmla="*/ 77307 h 1509906"/>
                <a:gd name="connsiteX208" fmla="*/ 429189 w 1034979"/>
                <a:gd name="connsiteY208" fmla="*/ 231612 h 1509906"/>
                <a:gd name="connsiteX209" fmla="*/ 440619 w 1034979"/>
                <a:gd name="connsiteY209" fmla="*/ 414492 h 1509906"/>
                <a:gd name="connsiteX210" fmla="*/ 425379 w 1034979"/>
                <a:gd name="connsiteY210" fmla="*/ 711672 h 1509906"/>
                <a:gd name="connsiteX211" fmla="*/ 425173 w 1034979"/>
                <a:gd name="connsiteY211" fmla="*/ 765165 h 1509906"/>
                <a:gd name="connsiteX212" fmla="*/ 425379 w 1034979"/>
                <a:gd name="connsiteY212" fmla="*/ 894552 h 1509906"/>
                <a:gd name="connsiteX213" fmla="*/ 423474 w 1034979"/>
                <a:gd name="connsiteY213" fmla="*/ 921222 h 1509906"/>
                <a:gd name="connsiteX214" fmla="*/ 417759 w 1034979"/>
                <a:gd name="connsiteY214" fmla="*/ 923127 h 1509906"/>
                <a:gd name="connsiteX215" fmla="*/ 412044 w 1034979"/>
                <a:gd name="connsiteY215" fmla="*/ 926937 h 1509906"/>
                <a:gd name="connsiteX216" fmla="*/ 421569 w 1034979"/>
                <a:gd name="connsiteY21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33964 w 1034979"/>
                <a:gd name="connsiteY186" fmla="*/ 947892 h 1509906"/>
                <a:gd name="connsiteX187" fmla="*/ 528249 w 1034979"/>
                <a:gd name="connsiteY187" fmla="*/ 944082 h 1509906"/>
                <a:gd name="connsiteX188" fmla="*/ 516819 w 1034979"/>
                <a:gd name="connsiteY188" fmla="*/ 938367 h 1509906"/>
                <a:gd name="connsiteX189" fmla="*/ 509199 w 1034979"/>
                <a:gd name="connsiteY189" fmla="*/ 926937 h 1509906"/>
                <a:gd name="connsiteX190" fmla="*/ 505389 w 1034979"/>
                <a:gd name="connsiteY190" fmla="*/ 905982 h 1509906"/>
                <a:gd name="connsiteX191" fmla="*/ 507294 w 1034979"/>
                <a:gd name="connsiteY191" fmla="*/ 841212 h 1509906"/>
                <a:gd name="connsiteX192" fmla="*/ 503484 w 1034979"/>
                <a:gd name="connsiteY192" fmla="*/ 351627 h 1509906"/>
                <a:gd name="connsiteX193" fmla="*/ 499674 w 1034979"/>
                <a:gd name="connsiteY193" fmla="*/ 60162 h 1509906"/>
                <a:gd name="connsiteX194" fmla="*/ 490149 w 1034979"/>
                <a:gd name="connsiteY194" fmla="*/ 33492 h 1509906"/>
                <a:gd name="connsiteX195" fmla="*/ 488244 w 1034979"/>
                <a:gd name="connsiteY195" fmla="*/ 27777 h 1509906"/>
                <a:gd name="connsiteX196" fmla="*/ 484434 w 1034979"/>
                <a:gd name="connsiteY196" fmla="*/ 22062 h 1509906"/>
                <a:gd name="connsiteX197" fmla="*/ 478719 w 1034979"/>
                <a:gd name="connsiteY197" fmla="*/ 10632 h 1509906"/>
                <a:gd name="connsiteX198" fmla="*/ 473004 w 1034979"/>
                <a:gd name="connsiteY198" fmla="*/ 6822 h 1509906"/>
                <a:gd name="connsiteX199" fmla="*/ 469194 w 1034979"/>
                <a:gd name="connsiteY199" fmla="*/ 1107 h 1509906"/>
                <a:gd name="connsiteX200" fmla="*/ 429189 w 1034979"/>
                <a:gd name="connsiteY200" fmla="*/ 4917 h 1509906"/>
                <a:gd name="connsiteX201" fmla="*/ 421569 w 1034979"/>
                <a:gd name="connsiteY201" fmla="*/ 16347 h 1509906"/>
                <a:gd name="connsiteX202" fmla="*/ 417759 w 1034979"/>
                <a:gd name="connsiteY202" fmla="*/ 22062 h 1509906"/>
                <a:gd name="connsiteX203" fmla="*/ 419664 w 1034979"/>
                <a:gd name="connsiteY203" fmla="*/ 54447 h 1509906"/>
                <a:gd name="connsiteX204" fmla="*/ 423474 w 1034979"/>
                <a:gd name="connsiteY204" fmla="*/ 65877 h 1509906"/>
                <a:gd name="connsiteX205" fmla="*/ 425379 w 1034979"/>
                <a:gd name="connsiteY205" fmla="*/ 71592 h 1509906"/>
                <a:gd name="connsiteX206" fmla="*/ 425379 w 1034979"/>
                <a:gd name="connsiteY206" fmla="*/ 77307 h 1509906"/>
                <a:gd name="connsiteX207" fmla="*/ 429189 w 1034979"/>
                <a:gd name="connsiteY207" fmla="*/ 231612 h 1509906"/>
                <a:gd name="connsiteX208" fmla="*/ 440619 w 1034979"/>
                <a:gd name="connsiteY208" fmla="*/ 414492 h 1509906"/>
                <a:gd name="connsiteX209" fmla="*/ 425379 w 1034979"/>
                <a:gd name="connsiteY209" fmla="*/ 711672 h 1509906"/>
                <a:gd name="connsiteX210" fmla="*/ 425173 w 1034979"/>
                <a:gd name="connsiteY210" fmla="*/ 765165 h 1509906"/>
                <a:gd name="connsiteX211" fmla="*/ 425379 w 1034979"/>
                <a:gd name="connsiteY211" fmla="*/ 894552 h 1509906"/>
                <a:gd name="connsiteX212" fmla="*/ 423474 w 1034979"/>
                <a:gd name="connsiteY212" fmla="*/ 921222 h 1509906"/>
                <a:gd name="connsiteX213" fmla="*/ 417759 w 1034979"/>
                <a:gd name="connsiteY213" fmla="*/ 923127 h 1509906"/>
                <a:gd name="connsiteX214" fmla="*/ 412044 w 1034979"/>
                <a:gd name="connsiteY214" fmla="*/ 926937 h 1509906"/>
                <a:gd name="connsiteX215" fmla="*/ 421569 w 1034979"/>
                <a:gd name="connsiteY215"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33964 w 1034979"/>
                <a:gd name="connsiteY186" fmla="*/ 947892 h 1509906"/>
                <a:gd name="connsiteX187" fmla="*/ 528249 w 1034979"/>
                <a:gd name="connsiteY187" fmla="*/ 944082 h 1509906"/>
                <a:gd name="connsiteX188" fmla="*/ 516819 w 1034979"/>
                <a:gd name="connsiteY188" fmla="*/ 938367 h 1509906"/>
                <a:gd name="connsiteX189" fmla="*/ 505389 w 1034979"/>
                <a:gd name="connsiteY189" fmla="*/ 905982 h 1509906"/>
                <a:gd name="connsiteX190" fmla="*/ 507294 w 1034979"/>
                <a:gd name="connsiteY190" fmla="*/ 841212 h 1509906"/>
                <a:gd name="connsiteX191" fmla="*/ 503484 w 1034979"/>
                <a:gd name="connsiteY191" fmla="*/ 351627 h 1509906"/>
                <a:gd name="connsiteX192" fmla="*/ 499674 w 1034979"/>
                <a:gd name="connsiteY192" fmla="*/ 60162 h 1509906"/>
                <a:gd name="connsiteX193" fmla="*/ 490149 w 1034979"/>
                <a:gd name="connsiteY193" fmla="*/ 33492 h 1509906"/>
                <a:gd name="connsiteX194" fmla="*/ 488244 w 1034979"/>
                <a:gd name="connsiteY194" fmla="*/ 27777 h 1509906"/>
                <a:gd name="connsiteX195" fmla="*/ 484434 w 1034979"/>
                <a:gd name="connsiteY195" fmla="*/ 22062 h 1509906"/>
                <a:gd name="connsiteX196" fmla="*/ 478719 w 1034979"/>
                <a:gd name="connsiteY196" fmla="*/ 10632 h 1509906"/>
                <a:gd name="connsiteX197" fmla="*/ 473004 w 1034979"/>
                <a:gd name="connsiteY197" fmla="*/ 6822 h 1509906"/>
                <a:gd name="connsiteX198" fmla="*/ 469194 w 1034979"/>
                <a:gd name="connsiteY198" fmla="*/ 1107 h 1509906"/>
                <a:gd name="connsiteX199" fmla="*/ 429189 w 1034979"/>
                <a:gd name="connsiteY199" fmla="*/ 4917 h 1509906"/>
                <a:gd name="connsiteX200" fmla="*/ 421569 w 1034979"/>
                <a:gd name="connsiteY200" fmla="*/ 16347 h 1509906"/>
                <a:gd name="connsiteX201" fmla="*/ 417759 w 1034979"/>
                <a:gd name="connsiteY201" fmla="*/ 22062 h 1509906"/>
                <a:gd name="connsiteX202" fmla="*/ 419664 w 1034979"/>
                <a:gd name="connsiteY202" fmla="*/ 54447 h 1509906"/>
                <a:gd name="connsiteX203" fmla="*/ 423474 w 1034979"/>
                <a:gd name="connsiteY203" fmla="*/ 65877 h 1509906"/>
                <a:gd name="connsiteX204" fmla="*/ 425379 w 1034979"/>
                <a:gd name="connsiteY204" fmla="*/ 71592 h 1509906"/>
                <a:gd name="connsiteX205" fmla="*/ 425379 w 1034979"/>
                <a:gd name="connsiteY205" fmla="*/ 77307 h 1509906"/>
                <a:gd name="connsiteX206" fmla="*/ 429189 w 1034979"/>
                <a:gd name="connsiteY206" fmla="*/ 231612 h 1509906"/>
                <a:gd name="connsiteX207" fmla="*/ 440619 w 1034979"/>
                <a:gd name="connsiteY207" fmla="*/ 414492 h 1509906"/>
                <a:gd name="connsiteX208" fmla="*/ 425379 w 1034979"/>
                <a:gd name="connsiteY208" fmla="*/ 711672 h 1509906"/>
                <a:gd name="connsiteX209" fmla="*/ 425173 w 1034979"/>
                <a:gd name="connsiteY209" fmla="*/ 765165 h 1509906"/>
                <a:gd name="connsiteX210" fmla="*/ 425379 w 1034979"/>
                <a:gd name="connsiteY210" fmla="*/ 894552 h 1509906"/>
                <a:gd name="connsiteX211" fmla="*/ 423474 w 1034979"/>
                <a:gd name="connsiteY211" fmla="*/ 921222 h 1509906"/>
                <a:gd name="connsiteX212" fmla="*/ 417759 w 1034979"/>
                <a:gd name="connsiteY212" fmla="*/ 923127 h 1509906"/>
                <a:gd name="connsiteX213" fmla="*/ 412044 w 1034979"/>
                <a:gd name="connsiteY213" fmla="*/ 926937 h 1509906"/>
                <a:gd name="connsiteX214" fmla="*/ 421569 w 1034979"/>
                <a:gd name="connsiteY21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33964 w 1034979"/>
                <a:gd name="connsiteY186" fmla="*/ 947892 h 1509906"/>
                <a:gd name="connsiteX187" fmla="*/ 528249 w 1034979"/>
                <a:gd name="connsiteY187" fmla="*/ 944082 h 1509906"/>
                <a:gd name="connsiteX188" fmla="*/ 505389 w 1034979"/>
                <a:gd name="connsiteY188" fmla="*/ 905982 h 1509906"/>
                <a:gd name="connsiteX189" fmla="*/ 507294 w 1034979"/>
                <a:gd name="connsiteY189" fmla="*/ 841212 h 1509906"/>
                <a:gd name="connsiteX190" fmla="*/ 503484 w 1034979"/>
                <a:gd name="connsiteY190" fmla="*/ 351627 h 1509906"/>
                <a:gd name="connsiteX191" fmla="*/ 499674 w 1034979"/>
                <a:gd name="connsiteY191" fmla="*/ 60162 h 1509906"/>
                <a:gd name="connsiteX192" fmla="*/ 490149 w 1034979"/>
                <a:gd name="connsiteY192" fmla="*/ 33492 h 1509906"/>
                <a:gd name="connsiteX193" fmla="*/ 488244 w 1034979"/>
                <a:gd name="connsiteY193" fmla="*/ 27777 h 1509906"/>
                <a:gd name="connsiteX194" fmla="*/ 484434 w 1034979"/>
                <a:gd name="connsiteY194" fmla="*/ 22062 h 1509906"/>
                <a:gd name="connsiteX195" fmla="*/ 478719 w 1034979"/>
                <a:gd name="connsiteY195" fmla="*/ 10632 h 1509906"/>
                <a:gd name="connsiteX196" fmla="*/ 473004 w 1034979"/>
                <a:gd name="connsiteY196" fmla="*/ 6822 h 1509906"/>
                <a:gd name="connsiteX197" fmla="*/ 469194 w 1034979"/>
                <a:gd name="connsiteY197" fmla="*/ 1107 h 1509906"/>
                <a:gd name="connsiteX198" fmla="*/ 429189 w 1034979"/>
                <a:gd name="connsiteY198" fmla="*/ 4917 h 1509906"/>
                <a:gd name="connsiteX199" fmla="*/ 421569 w 1034979"/>
                <a:gd name="connsiteY199" fmla="*/ 16347 h 1509906"/>
                <a:gd name="connsiteX200" fmla="*/ 417759 w 1034979"/>
                <a:gd name="connsiteY200" fmla="*/ 22062 h 1509906"/>
                <a:gd name="connsiteX201" fmla="*/ 419664 w 1034979"/>
                <a:gd name="connsiteY201" fmla="*/ 54447 h 1509906"/>
                <a:gd name="connsiteX202" fmla="*/ 423474 w 1034979"/>
                <a:gd name="connsiteY202" fmla="*/ 65877 h 1509906"/>
                <a:gd name="connsiteX203" fmla="*/ 425379 w 1034979"/>
                <a:gd name="connsiteY203" fmla="*/ 71592 h 1509906"/>
                <a:gd name="connsiteX204" fmla="*/ 425379 w 1034979"/>
                <a:gd name="connsiteY204" fmla="*/ 77307 h 1509906"/>
                <a:gd name="connsiteX205" fmla="*/ 429189 w 1034979"/>
                <a:gd name="connsiteY205" fmla="*/ 231612 h 1509906"/>
                <a:gd name="connsiteX206" fmla="*/ 440619 w 1034979"/>
                <a:gd name="connsiteY206" fmla="*/ 414492 h 1509906"/>
                <a:gd name="connsiteX207" fmla="*/ 425379 w 1034979"/>
                <a:gd name="connsiteY207" fmla="*/ 711672 h 1509906"/>
                <a:gd name="connsiteX208" fmla="*/ 425173 w 1034979"/>
                <a:gd name="connsiteY208" fmla="*/ 765165 h 1509906"/>
                <a:gd name="connsiteX209" fmla="*/ 425379 w 1034979"/>
                <a:gd name="connsiteY209" fmla="*/ 894552 h 1509906"/>
                <a:gd name="connsiteX210" fmla="*/ 423474 w 1034979"/>
                <a:gd name="connsiteY210" fmla="*/ 921222 h 1509906"/>
                <a:gd name="connsiteX211" fmla="*/ 417759 w 1034979"/>
                <a:gd name="connsiteY211" fmla="*/ 923127 h 1509906"/>
                <a:gd name="connsiteX212" fmla="*/ 412044 w 1034979"/>
                <a:gd name="connsiteY212" fmla="*/ 926937 h 1509906"/>
                <a:gd name="connsiteX213" fmla="*/ 421569 w 1034979"/>
                <a:gd name="connsiteY213"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33964 w 1034979"/>
                <a:gd name="connsiteY186" fmla="*/ 947892 h 1509906"/>
                <a:gd name="connsiteX187" fmla="*/ 505389 w 1034979"/>
                <a:gd name="connsiteY187" fmla="*/ 905982 h 1509906"/>
                <a:gd name="connsiteX188" fmla="*/ 507294 w 1034979"/>
                <a:gd name="connsiteY188" fmla="*/ 841212 h 1509906"/>
                <a:gd name="connsiteX189" fmla="*/ 503484 w 1034979"/>
                <a:gd name="connsiteY189" fmla="*/ 351627 h 1509906"/>
                <a:gd name="connsiteX190" fmla="*/ 499674 w 1034979"/>
                <a:gd name="connsiteY190" fmla="*/ 60162 h 1509906"/>
                <a:gd name="connsiteX191" fmla="*/ 490149 w 1034979"/>
                <a:gd name="connsiteY191" fmla="*/ 33492 h 1509906"/>
                <a:gd name="connsiteX192" fmla="*/ 488244 w 1034979"/>
                <a:gd name="connsiteY192" fmla="*/ 27777 h 1509906"/>
                <a:gd name="connsiteX193" fmla="*/ 484434 w 1034979"/>
                <a:gd name="connsiteY193" fmla="*/ 22062 h 1509906"/>
                <a:gd name="connsiteX194" fmla="*/ 478719 w 1034979"/>
                <a:gd name="connsiteY194" fmla="*/ 10632 h 1509906"/>
                <a:gd name="connsiteX195" fmla="*/ 473004 w 1034979"/>
                <a:gd name="connsiteY195" fmla="*/ 6822 h 1509906"/>
                <a:gd name="connsiteX196" fmla="*/ 469194 w 1034979"/>
                <a:gd name="connsiteY196" fmla="*/ 1107 h 1509906"/>
                <a:gd name="connsiteX197" fmla="*/ 429189 w 1034979"/>
                <a:gd name="connsiteY197" fmla="*/ 4917 h 1509906"/>
                <a:gd name="connsiteX198" fmla="*/ 421569 w 1034979"/>
                <a:gd name="connsiteY198" fmla="*/ 16347 h 1509906"/>
                <a:gd name="connsiteX199" fmla="*/ 417759 w 1034979"/>
                <a:gd name="connsiteY199" fmla="*/ 22062 h 1509906"/>
                <a:gd name="connsiteX200" fmla="*/ 419664 w 1034979"/>
                <a:gd name="connsiteY200" fmla="*/ 54447 h 1509906"/>
                <a:gd name="connsiteX201" fmla="*/ 423474 w 1034979"/>
                <a:gd name="connsiteY201" fmla="*/ 65877 h 1509906"/>
                <a:gd name="connsiteX202" fmla="*/ 425379 w 1034979"/>
                <a:gd name="connsiteY202" fmla="*/ 71592 h 1509906"/>
                <a:gd name="connsiteX203" fmla="*/ 425379 w 1034979"/>
                <a:gd name="connsiteY203" fmla="*/ 77307 h 1509906"/>
                <a:gd name="connsiteX204" fmla="*/ 429189 w 1034979"/>
                <a:gd name="connsiteY204" fmla="*/ 231612 h 1509906"/>
                <a:gd name="connsiteX205" fmla="*/ 440619 w 1034979"/>
                <a:gd name="connsiteY205" fmla="*/ 414492 h 1509906"/>
                <a:gd name="connsiteX206" fmla="*/ 425379 w 1034979"/>
                <a:gd name="connsiteY206" fmla="*/ 711672 h 1509906"/>
                <a:gd name="connsiteX207" fmla="*/ 425173 w 1034979"/>
                <a:gd name="connsiteY207" fmla="*/ 765165 h 1509906"/>
                <a:gd name="connsiteX208" fmla="*/ 425379 w 1034979"/>
                <a:gd name="connsiteY208" fmla="*/ 894552 h 1509906"/>
                <a:gd name="connsiteX209" fmla="*/ 423474 w 1034979"/>
                <a:gd name="connsiteY209" fmla="*/ 921222 h 1509906"/>
                <a:gd name="connsiteX210" fmla="*/ 417759 w 1034979"/>
                <a:gd name="connsiteY210" fmla="*/ 923127 h 1509906"/>
                <a:gd name="connsiteX211" fmla="*/ 412044 w 1034979"/>
                <a:gd name="connsiteY211" fmla="*/ 926937 h 1509906"/>
                <a:gd name="connsiteX212" fmla="*/ 421569 w 1034979"/>
                <a:gd name="connsiteY212"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05389 w 1034979"/>
                <a:gd name="connsiteY186" fmla="*/ 905982 h 1509906"/>
                <a:gd name="connsiteX187" fmla="*/ 507294 w 1034979"/>
                <a:gd name="connsiteY187" fmla="*/ 841212 h 1509906"/>
                <a:gd name="connsiteX188" fmla="*/ 503484 w 1034979"/>
                <a:gd name="connsiteY188" fmla="*/ 351627 h 1509906"/>
                <a:gd name="connsiteX189" fmla="*/ 499674 w 1034979"/>
                <a:gd name="connsiteY189" fmla="*/ 60162 h 1509906"/>
                <a:gd name="connsiteX190" fmla="*/ 490149 w 1034979"/>
                <a:gd name="connsiteY190" fmla="*/ 33492 h 1509906"/>
                <a:gd name="connsiteX191" fmla="*/ 488244 w 1034979"/>
                <a:gd name="connsiteY191" fmla="*/ 27777 h 1509906"/>
                <a:gd name="connsiteX192" fmla="*/ 484434 w 1034979"/>
                <a:gd name="connsiteY192" fmla="*/ 22062 h 1509906"/>
                <a:gd name="connsiteX193" fmla="*/ 478719 w 1034979"/>
                <a:gd name="connsiteY193" fmla="*/ 10632 h 1509906"/>
                <a:gd name="connsiteX194" fmla="*/ 473004 w 1034979"/>
                <a:gd name="connsiteY194" fmla="*/ 6822 h 1509906"/>
                <a:gd name="connsiteX195" fmla="*/ 469194 w 1034979"/>
                <a:gd name="connsiteY195" fmla="*/ 1107 h 1509906"/>
                <a:gd name="connsiteX196" fmla="*/ 429189 w 1034979"/>
                <a:gd name="connsiteY196" fmla="*/ 4917 h 1509906"/>
                <a:gd name="connsiteX197" fmla="*/ 421569 w 1034979"/>
                <a:gd name="connsiteY197" fmla="*/ 16347 h 1509906"/>
                <a:gd name="connsiteX198" fmla="*/ 417759 w 1034979"/>
                <a:gd name="connsiteY198" fmla="*/ 22062 h 1509906"/>
                <a:gd name="connsiteX199" fmla="*/ 419664 w 1034979"/>
                <a:gd name="connsiteY199" fmla="*/ 54447 h 1509906"/>
                <a:gd name="connsiteX200" fmla="*/ 423474 w 1034979"/>
                <a:gd name="connsiteY200" fmla="*/ 65877 h 1509906"/>
                <a:gd name="connsiteX201" fmla="*/ 425379 w 1034979"/>
                <a:gd name="connsiteY201" fmla="*/ 71592 h 1509906"/>
                <a:gd name="connsiteX202" fmla="*/ 425379 w 1034979"/>
                <a:gd name="connsiteY202" fmla="*/ 77307 h 1509906"/>
                <a:gd name="connsiteX203" fmla="*/ 429189 w 1034979"/>
                <a:gd name="connsiteY203" fmla="*/ 231612 h 1509906"/>
                <a:gd name="connsiteX204" fmla="*/ 440619 w 1034979"/>
                <a:gd name="connsiteY204" fmla="*/ 414492 h 1509906"/>
                <a:gd name="connsiteX205" fmla="*/ 425379 w 1034979"/>
                <a:gd name="connsiteY205" fmla="*/ 711672 h 1509906"/>
                <a:gd name="connsiteX206" fmla="*/ 425173 w 1034979"/>
                <a:gd name="connsiteY206" fmla="*/ 765165 h 1509906"/>
                <a:gd name="connsiteX207" fmla="*/ 425379 w 1034979"/>
                <a:gd name="connsiteY207" fmla="*/ 894552 h 1509906"/>
                <a:gd name="connsiteX208" fmla="*/ 423474 w 1034979"/>
                <a:gd name="connsiteY208" fmla="*/ 921222 h 1509906"/>
                <a:gd name="connsiteX209" fmla="*/ 417759 w 1034979"/>
                <a:gd name="connsiteY209" fmla="*/ 923127 h 1509906"/>
                <a:gd name="connsiteX210" fmla="*/ 412044 w 1034979"/>
                <a:gd name="connsiteY210" fmla="*/ 926937 h 1509906"/>
                <a:gd name="connsiteX211" fmla="*/ 421569 w 1034979"/>
                <a:gd name="connsiteY211"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05389 w 1034979"/>
                <a:gd name="connsiteY185" fmla="*/ 905982 h 1509906"/>
                <a:gd name="connsiteX186" fmla="*/ 507294 w 1034979"/>
                <a:gd name="connsiteY186" fmla="*/ 841212 h 1509906"/>
                <a:gd name="connsiteX187" fmla="*/ 503484 w 1034979"/>
                <a:gd name="connsiteY187" fmla="*/ 351627 h 1509906"/>
                <a:gd name="connsiteX188" fmla="*/ 499674 w 1034979"/>
                <a:gd name="connsiteY188" fmla="*/ 60162 h 1509906"/>
                <a:gd name="connsiteX189" fmla="*/ 490149 w 1034979"/>
                <a:gd name="connsiteY189" fmla="*/ 33492 h 1509906"/>
                <a:gd name="connsiteX190" fmla="*/ 488244 w 1034979"/>
                <a:gd name="connsiteY190" fmla="*/ 27777 h 1509906"/>
                <a:gd name="connsiteX191" fmla="*/ 484434 w 1034979"/>
                <a:gd name="connsiteY191" fmla="*/ 22062 h 1509906"/>
                <a:gd name="connsiteX192" fmla="*/ 478719 w 1034979"/>
                <a:gd name="connsiteY192" fmla="*/ 10632 h 1509906"/>
                <a:gd name="connsiteX193" fmla="*/ 473004 w 1034979"/>
                <a:gd name="connsiteY193" fmla="*/ 6822 h 1509906"/>
                <a:gd name="connsiteX194" fmla="*/ 469194 w 1034979"/>
                <a:gd name="connsiteY194" fmla="*/ 1107 h 1509906"/>
                <a:gd name="connsiteX195" fmla="*/ 429189 w 1034979"/>
                <a:gd name="connsiteY195" fmla="*/ 4917 h 1509906"/>
                <a:gd name="connsiteX196" fmla="*/ 421569 w 1034979"/>
                <a:gd name="connsiteY196" fmla="*/ 16347 h 1509906"/>
                <a:gd name="connsiteX197" fmla="*/ 417759 w 1034979"/>
                <a:gd name="connsiteY197" fmla="*/ 22062 h 1509906"/>
                <a:gd name="connsiteX198" fmla="*/ 419664 w 1034979"/>
                <a:gd name="connsiteY198" fmla="*/ 54447 h 1509906"/>
                <a:gd name="connsiteX199" fmla="*/ 423474 w 1034979"/>
                <a:gd name="connsiteY199" fmla="*/ 65877 h 1509906"/>
                <a:gd name="connsiteX200" fmla="*/ 425379 w 1034979"/>
                <a:gd name="connsiteY200" fmla="*/ 71592 h 1509906"/>
                <a:gd name="connsiteX201" fmla="*/ 425379 w 1034979"/>
                <a:gd name="connsiteY201" fmla="*/ 77307 h 1509906"/>
                <a:gd name="connsiteX202" fmla="*/ 429189 w 1034979"/>
                <a:gd name="connsiteY202" fmla="*/ 231612 h 1509906"/>
                <a:gd name="connsiteX203" fmla="*/ 440619 w 1034979"/>
                <a:gd name="connsiteY203" fmla="*/ 414492 h 1509906"/>
                <a:gd name="connsiteX204" fmla="*/ 425379 w 1034979"/>
                <a:gd name="connsiteY204" fmla="*/ 711672 h 1509906"/>
                <a:gd name="connsiteX205" fmla="*/ 425173 w 1034979"/>
                <a:gd name="connsiteY205" fmla="*/ 765165 h 1509906"/>
                <a:gd name="connsiteX206" fmla="*/ 425379 w 1034979"/>
                <a:gd name="connsiteY206" fmla="*/ 894552 h 1509906"/>
                <a:gd name="connsiteX207" fmla="*/ 423474 w 1034979"/>
                <a:gd name="connsiteY207" fmla="*/ 921222 h 1509906"/>
                <a:gd name="connsiteX208" fmla="*/ 417759 w 1034979"/>
                <a:gd name="connsiteY208" fmla="*/ 923127 h 1509906"/>
                <a:gd name="connsiteX209" fmla="*/ 412044 w 1034979"/>
                <a:gd name="connsiteY209" fmla="*/ 926937 h 1509906"/>
                <a:gd name="connsiteX210" fmla="*/ 421569 w 1034979"/>
                <a:gd name="connsiteY210"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05389 w 1034979"/>
                <a:gd name="connsiteY184" fmla="*/ 905982 h 1509906"/>
                <a:gd name="connsiteX185" fmla="*/ 507294 w 1034979"/>
                <a:gd name="connsiteY185" fmla="*/ 841212 h 1509906"/>
                <a:gd name="connsiteX186" fmla="*/ 503484 w 1034979"/>
                <a:gd name="connsiteY186" fmla="*/ 351627 h 1509906"/>
                <a:gd name="connsiteX187" fmla="*/ 499674 w 1034979"/>
                <a:gd name="connsiteY187" fmla="*/ 60162 h 1509906"/>
                <a:gd name="connsiteX188" fmla="*/ 490149 w 1034979"/>
                <a:gd name="connsiteY188" fmla="*/ 33492 h 1509906"/>
                <a:gd name="connsiteX189" fmla="*/ 488244 w 1034979"/>
                <a:gd name="connsiteY189" fmla="*/ 27777 h 1509906"/>
                <a:gd name="connsiteX190" fmla="*/ 484434 w 1034979"/>
                <a:gd name="connsiteY190" fmla="*/ 22062 h 1509906"/>
                <a:gd name="connsiteX191" fmla="*/ 478719 w 1034979"/>
                <a:gd name="connsiteY191" fmla="*/ 10632 h 1509906"/>
                <a:gd name="connsiteX192" fmla="*/ 473004 w 1034979"/>
                <a:gd name="connsiteY192" fmla="*/ 6822 h 1509906"/>
                <a:gd name="connsiteX193" fmla="*/ 469194 w 1034979"/>
                <a:gd name="connsiteY193" fmla="*/ 1107 h 1509906"/>
                <a:gd name="connsiteX194" fmla="*/ 429189 w 1034979"/>
                <a:gd name="connsiteY194" fmla="*/ 4917 h 1509906"/>
                <a:gd name="connsiteX195" fmla="*/ 421569 w 1034979"/>
                <a:gd name="connsiteY195" fmla="*/ 16347 h 1509906"/>
                <a:gd name="connsiteX196" fmla="*/ 417759 w 1034979"/>
                <a:gd name="connsiteY196" fmla="*/ 22062 h 1509906"/>
                <a:gd name="connsiteX197" fmla="*/ 419664 w 1034979"/>
                <a:gd name="connsiteY197" fmla="*/ 54447 h 1509906"/>
                <a:gd name="connsiteX198" fmla="*/ 423474 w 1034979"/>
                <a:gd name="connsiteY198" fmla="*/ 65877 h 1509906"/>
                <a:gd name="connsiteX199" fmla="*/ 425379 w 1034979"/>
                <a:gd name="connsiteY199" fmla="*/ 71592 h 1509906"/>
                <a:gd name="connsiteX200" fmla="*/ 425379 w 1034979"/>
                <a:gd name="connsiteY200" fmla="*/ 77307 h 1509906"/>
                <a:gd name="connsiteX201" fmla="*/ 429189 w 1034979"/>
                <a:gd name="connsiteY201" fmla="*/ 231612 h 1509906"/>
                <a:gd name="connsiteX202" fmla="*/ 440619 w 1034979"/>
                <a:gd name="connsiteY202" fmla="*/ 414492 h 1509906"/>
                <a:gd name="connsiteX203" fmla="*/ 425379 w 1034979"/>
                <a:gd name="connsiteY203" fmla="*/ 711672 h 1509906"/>
                <a:gd name="connsiteX204" fmla="*/ 425173 w 1034979"/>
                <a:gd name="connsiteY204" fmla="*/ 765165 h 1509906"/>
                <a:gd name="connsiteX205" fmla="*/ 425379 w 1034979"/>
                <a:gd name="connsiteY205" fmla="*/ 894552 h 1509906"/>
                <a:gd name="connsiteX206" fmla="*/ 423474 w 1034979"/>
                <a:gd name="connsiteY206" fmla="*/ 921222 h 1509906"/>
                <a:gd name="connsiteX207" fmla="*/ 417759 w 1034979"/>
                <a:gd name="connsiteY207" fmla="*/ 923127 h 1509906"/>
                <a:gd name="connsiteX208" fmla="*/ 412044 w 1034979"/>
                <a:gd name="connsiteY208" fmla="*/ 926937 h 1509906"/>
                <a:gd name="connsiteX209" fmla="*/ 421569 w 1034979"/>
                <a:gd name="connsiteY20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05389 w 1034979"/>
                <a:gd name="connsiteY183" fmla="*/ 9059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20218 w 1034979"/>
                <a:gd name="connsiteY183" fmla="*/ 933167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20218 w 1034979"/>
                <a:gd name="connsiteY183" fmla="*/ 933167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7518 w 1034979"/>
                <a:gd name="connsiteY183" fmla="*/ 918339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205" fmla="*/ 417759 w 1034979"/>
                <a:gd name="connsiteY205" fmla="*/ 923127 h 1509906"/>
                <a:gd name="connsiteX206" fmla="*/ 412044 w 1034979"/>
                <a:gd name="connsiteY206" fmla="*/ 926937 h 1509906"/>
                <a:gd name="connsiteX207" fmla="*/ 421569 w 1034979"/>
                <a:gd name="connsiteY20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205" fmla="*/ 417759 w 1034979"/>
                <a:gd name="connsiteY205" fmla="*/ 923127 h 1509906"/>
                <a:gd name="connsiteX206" fmla="*/ 412044 w 1034979"/>
                <a:gd name="connsiteY206" fmla="*/ 926937 h 1509906"/>
                <a:gd name="connsiteX207" fmla="*/ 421569 w 1034979"/>
                <a:gd name="connsiteY207" fmla="*/ 923127 h 1509906"/>
                <a:gd name="connsiteX0" fmla="*/ 412044 w 1034979"/>
                <a:gd name="connsiteY0" fmla="*/ 92693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205" fmla="*/ 417759 w 1034979"/>
                <a:gd name="connsiteY205" fmla="*/ 923127 h 1509906"/>
                <a:gd name="connsiteX206" fmla="*/ 412044 w 1034979"/>
                <a:gd name="connsiteY206" fmla="*/ 926937 h 1509906"/>
                <a:gd name="connsiteX0" fmla="*/ 41775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205" fmla="*/ 417759 w 1034979"/>
                <a:gd name="connsiteY205" fmla="*/ 923127 h 1509906"/>
                <a:gd name="connsiteX0" fmla="*/ 423474 w 1034979"/>
                <a:gd name="connsiteY0" fmla="*/ 921222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0" fmla="*/ 425379 w 1034979"/>
                <a:gd name="connsiteY0" fmla="*/ 894552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0" fmla="*/ 425379 w 1034979"/>
                <a:gd name="connsiteY0" fmla="*/ 894552 h 1509906"/>
                <a:gd name="connsiteX1" fmla="*/ 394899 w 1034979"/>
                <a:gd name="connsiteY1" fmla="*/ 932652 h 1509906"/>
                <a:gd name="connsiteX2" fmla="*/ 387279 w 1034979"/>
                <a:gd name="connsiteY2" fmla="*/ 934557 h 1509906"/>
                <a:gd name="connsiteX3" fmla="*/ 339654 w 1034979"/>
                <a:gd name="connsiteY3" fmla="*/ 949797 h 1509906"/>
                <a:gd name="connsiteX4" fmla="*/ 328224 w 1034979"/>
                <a:gd name="connsiteY4" fmla="*/ 953607 h 1509906"/>
                <a:gd name="connsiteX5" fmla="*/ 312984 w 1034979"/>
                <a:gd name="connsiteY5" fmla="*/ 959322 h 1509906"/>
                <a:gd name="connsiteX6" fmla="*/ 265359 w 1034979"/>
                <a:gd name="connsiteY6" fmla="*/ 955512 h 1509906"/>
                <a:gd name="connsiteX7" fmla="*/ 253929 w 1034979"/>
                <a:gd name="connsiteY7" fmla="*/ 951702 h 1509906"/>
                <a:gd name="connsiteX8" fmla="*/ 242499 w 1034979"/>
                <a:gd name="connsiteY8" fmla="*/ 947892 h 1509906"/>
                <a:gd name="connsiteX9" fmla="*/ 236784 w 1034979"/>
                <a:gd name="connsiteY9" fmla="*/ 945987 h 1509906"/>
                <a:gd name="connsiteX10" fmla="*/ 231069 w 1034979"/>
                <a:gd name="connsiteY10" fmla="*/ 944082 h 1509906"/>
                <a:gd name="connsiteX11" fmla="*/ 219639 w 1034979"/>
                <a:gd name="connsiteY11" fmla="*/ 942177 h 1509906"/>
                <a:gd name="connsiteX12" fmla="*/ 213924 w 1034979"/>
                <a:gd name="connsiteY12" fmla="*/ 940272 h 1509906"/>
                <a:gd name="connsiteX13" fmla="*/ 206304 w 1034979"/>
                <a:gd name="connsiteY13" fmla="*/ 938367 h 1509906"/>
                <a:gd name="connsiteX14" fmla="*/ 194874 w 1034979"/>
                <a:gd name="connsiteY14" fmla="*/ 934557 h 1509906"/>
                <a:gd name="connsiteX15" fmla="*/ 189159 w 1034979"/>
                <a:gd name="connsiteY15" fmla="*/ 932652 h 1509906"/>
                <a:gd name="connsiteX16" fmla="*/ 181539 w 1034979"/>
                <a:gd name="connsiteY16" fmla="*/ 930747 h 1509906"/>
                <a:gd name="connsiteX17" fmla="*/ 170109 w 1034979"/>
                <a:gd name="connsiteY17" fmla="*/ 925032 h 1509906"/>
                <a:gd name="connsiteX18" fmla="*/ 164394 w 1034979"/>
                <a:gd name="connsiteY18" fmla="*/ 921222 h 1509906"/>
                <a:gd name="connsiteX19" fmla="*/ 116769 w 1034979"/>
                <a:gd name="connsiteY19" fmla="*/ 896457 h 1509906"/>
                <a:gd name="connsiteX20" fmla="*/ 111054 w 1034979"/>
                <a:gd name="connsiteY20" fmla="*/ 890742 h 1509906"/>
                <a:gd name="connsiteX21" fmla="*/ 84384 w 1034979"/>
                <a:gd name="connsiteY21" fmla="*/ 865977 h 1509906"/>
                <a:gd name="connsiteX22" fmla="*/ 78669 w 1034979"/>
                <a:gd name="connsiteY22" fmla="*/ 864072 h 1509906"/>
                <a:gd name="connsiteX23" fmla="*/ 59619 w 1034979"/>
                <a:gd name="connsiteY23" fmla="*/ 867882 h 1509906"/>
                <a:gd name="connsiteX24" fmla="*/ 53904 w 1034979"/>
                <a:gd name="connsiteY24" fmla="*/ 871692 h 1509906"/>
                <a:gd name="connsiteX25" fmla="*/ 50094 w 1034979"/>
                <a:gd name="connsiteY25" fmla="*/ 877407 h 1509906"/>
                <a:gd name="connsiteX26" fmla="*/ 46284 w 1034979"/>
                <a:gd name="connsiteY26" fmla="*/ 888837 h 1509906"/>
                <a:gd name="connsiteX27" fmla="*/ 50094 w 1034979"/>
                <a:gd name="connsiteY27" fmla="*/ 926937 h 1509906"/>
                <a:gd name="connsiteX28" fmla="*/ 53904 w 1034979"/>
                <a:gd name="connsiteY28" fmla="*/ 932652 h 1509906"/>
                <a:gd name="connsiteX29" fmla="*/ 59619 w 1034979"/>
                <a:gd name="connsiteY29" fmla="*/ 936462 h 1509906"/>
                <a:gd name="connsiteX30" fmla="*/ 63429 w 1034979"/>
                <a:gd name="connsiteY30" fmla="*/ 942177 h 1509906"/>
                <a:gd name="connsiteX31" fmla="*/ 80574 w 1034979"/>
                <a:gd name="connsiteY31" fmla="*/ 951702 h 1509906"/>
                <a:gd name="connsiteX32" fmla="*/ 166299 w 1034979"/>
                <a:gd name="connsiteY32" fmla="*/ 972657 h 1509906"/>
                <a:gd name="connsiteX33" fmla="*/ 191064 w 1034979"/>
                <a:gd name="connsiteY33" fmla="*/ 978372 h 1509906"/>
                <a:gd name="connsiteX34" fmla="*/ 208209 w 1034979"/>
                <a:gd name="connsiteY34" fmla="*/ 984087 h 1509906"/>
                <a:gd name="connsiteX35" fmla="*/ 213924 w 1034979"/>
                <a:gd name="connsiteY35" fmla="*/ 985992 h 1509906"/>
                <a:gd name="connsiteX36" fmla="*/ 229164 w 1034979"/>
                <a:gd name="connsiteY36" fmla="*/ 989802 h 1509906"/>
                <a:gd name="connsiteX37" fmla="*/ 248214 w 1034979"/>
                <a:gd name="connsiteY37" fmla="*/ 995517 h 1509906"/>
                <a:gd name="connsiteX38" fmla="*/ 253929 w 1034979"/>
                <a:gd name="connsiteY38" fmla="*/ 999327 h 1509906"/>
                <a:gd name="connsiteX39" fmla="*/ 267264 w 1034979"/>
                <a:gd name="connsiteY39" fmla="*/ 1014567 h 1509906"/>
                <a:gd name="connsiteX40" fmla="*/ 272979 w 1034979"/>
                <a:gd name="connsiteY40" fmla="*/ 1033617 h 1509906"/>
                <a:gd name="connsiteX41" fmla="*/ 274884 w 1034979"/>
                <a:gd name="connsiteY41" fmla="*/ 1039332 h 1509906"/>
                <a:gd name="connsiteX42" fmla="*/ 276789 w 1034979"/>
                <a:gd name="connsiteY42" fmla="*/ 1045047 h 1509906"/>
                <a:gd name="connsiteX43" fmla="*/ 278694 w 1034979"/>
                <a:gd name="connsiteY43" fmla="*/ 1069812 h 1509906"/>
                <a:gd name="connsiteX44" fmla="*/ 280599 w 1034979"/>
                <a:gd name="connsiteY44" fmla="*/ 1075527 h 1509906"/>
                <a:gd name="connsiteX45" fmla="*/ 278694 w 1034979"/>
                <a:gd name="connsiteY45" fmla="*/ 1094577 h 1509906"/>
                <a:gd name="connsiteX46" fmla="*/ 276789 w 1034979"/>
                <a:gd name="connsiteY46" fmla="*/ 1104102 h 1509906"/>
                <a:gd name="connsiteX47" fmla="*/ 263454 w 1034979"/>
                <a:gd name="connsiteY47" fmla="*/ 1117437 h 1509906"/>
                <a:gd name="connsiteX48" fmla="*/ 252024 w 1034979"/>
                <a:gd name="connsiteY48" fmla="*/ 1125057 h 1509906"/>
                <a:gd name="connsiteX49" fmla="*/ 240594 w 1034979"/>
                <a:gd name="connsiteY49" fmla="*/ 1128867 h 1509906"/>
                <a:gd name="connsiteX50" fmla="*/ 27234 w 1034979"/>
                <a:gd name="connsiteY50" fmla="*/ 1147917 h 1509906"/>
                <a:gd name="connsiteX51" fmla="*/ 15804 w 1034979"/>
                <a:gd name="connsiteY51" fmla="*/ 1153632 h 1509906"/>
                <a:gd name="connsiteX52" fmla="*/ 6279 w 1034979"/>
                <a:gd name="connsiteY52" fmla="*/ 1163157 h 1509906"/>
                <a:gd name="connsiteX53" fmla="*/ 4374 w 1034979"/>
                <a:gd name="connsiteY53" fmla="*/ 1168872 h 1509906"/>
                <a:gd name="connsiteX54" fmla="*/ 564 w 1034979"/>
                <a:gd name="connsiteY54" fmla="*/ 1174587 h 1509906"/>
                <a:gd name="connsiteX55" fmla="*/ 6279 w 1034979"/>
                <a:gd name="connsiteY55" fmla="*/ 1206972 h 1509906"/>
                <a:gd name="connsiteX56" fmla="*/ 11994 w 1034979"/>
                <a:gd name="connsiteY56" fmla="*/ 1210782 h 1509906"/>
                <a:gd name="connsiteX57" fmla="*/ 17709 w 1034979"/>
                <a:gd name="connsiteY57" fmla="*/ 1212687 h 1509906"/>
                <a:gd name="connsiteX58" fmla="*/ 145344 w 1034979"/>
                <a:gd name="connsiteY58" fmla="*/ 1210782 h 1509906"/>
                <a:gd name="connsiteX59" fmla="*/ 152964 w 1034979"/>
                <a:gd name="connsiteY59" fmla="*/ 1208877 h 1509906"/>
                <a:gd name="connsiteX60" fmla="*/ 303459 w 1034979"/>
                <a:gd name="connsiteY60" fmla="*/ 1203162 h 1509906"/>
                <a:gd name="connsiteX61" fmla="*/ 318699 w 1034979"/>
                <a:gd name="connsiteY61" fmla="*/ 1210782 h 1509906"/>
                <a:gd name="connsiteX62" fmla="*/ 330129 w 1034979"/>
                <a:gd name="connsiteY62" fmla="*/ 1216497 h 1509906"/>
                <a:gd name="connsiteX63" fmla="*/ 333939 w 1034979"/>
                <a:gd name="connsiteY63" fmla="*/ 1222212 h 1509906"/>
                <a:gd name="connsiteX64" fmla="*/ 339654 w 1034979"/>
                <a:gd name="connsiteY64" fmla="*/ 1224117 h 1509906"/>
                <a:gd name="connsiteX65" fmla="*/ 351084 w 1034979"/>
                <a:gd name="connsiteY65" fmla="*/ 1231737 h 1509906"/>
                <a:gd name="connsiteX66" fmla="*/ 356799 w 1034979"/>
                <a:gd name="connsiteY66" fmla="*/ 1235547 h 1509906"/>
                <a:gd name="connsiteX67" fmla="*/ 360609 w 1034979"/>
                <a:gd name="connsiteY67" fmla="*/ 1241262 h 1509906"/>
                <a:gd name="connsiteX68" fmla="*/ 366324 w 1034979"/>
                <a:gd name="connsiteY68" fmla="*/ 1252692 h 1509906"/>
                <a:gd name="connsiteX69" fmla="*/ 362514 w 1034979"/>
                <a:gd name="connsiteY69" fmla="*/ 1279362 h 1509906"/>
                <a:gd name="connsiteX70" fmla="*/ 358704 w 1034979"/>
                <a:gd name="connsiteY70" fmla="*/ 1285077 h 1509906"/>
                <a:gd name="connsiteX71" fmla="*/ 356799 w 1034979"/>
                <a:gd name="connsiteY71" fmla="*/ 1290792 h 1509906"/>
                <a:gd name="connsiteX72" fmla="*/ 352989 w 1034979"/>
                <a:gd name="connsiteY72" fmla="*/ 1296507 h 1509906"/>
                <a:gd name="connsiteX73" fmla="*/ 351084 w 1034979"/>
                <a:gd name="connsiteY73" fmla="*/ 1302222 h 1509906"/>
                <a:gd name="connsiteX74" fmla="*/ 347274 w 1034979"/>
                <a:gd name="connsiteY74" fmla="*/ 1307937 h 1509906"/>
                <a:gd name="connsiteX75" fmla="*/ 330129 w 1034979"/>
                <a:gd name="connsiteY75" fmla="*/ 1374612 h 1509906"/>
                <a:gd name="connsiteX76" fmla="*/ 328224 w 1034979"/>
                <a:gd name="connsiteY76" fmla="*/ 1426047 h 1509906"/>
                <a:gd name="connsiteX77" fmla="*/ 330129 w 1034979"/>
                <a:gd name="connsiteY77" fmla="*/ 1450812 h 1509906"/>
                <a:gd name="connsiteX78" fmla="*/ 332034 w 1034979"/>
                <a:gd name="connsiteY78" fmla="*/ 1456527 h 1509906"/>
                <a:gd name="connsiteX79" fmla="*/ 335844 w 1034979"/>
                <a:gd name="connsiteY79" fmla="*/ 1460337 h 1509906"/>
                <a:gd name="connsiteX80" fmla="*/ 364419 w 1034979"/>
                <a:gd name="connsiteY80" fmla="*/ 1506057 h 1509906"/>
                <a:gd name="connsiteX81" fmla="*/ 387279 w 1034979"/>
                <a:gd name="connsiteY81" fmla="*/ 1507962 h 1509906"/>
                <a:gd name="connsiteX82" fmla="*/ 392994 w 1034979"/>
                <a:gd name="connsiteY82" fmla="*/ 1502247 h 1509906"/>
                <a:gd name="connsiteX83" fmla="*/ 394899 w 1034979"/>
                <a:gd name="connsiteY83" fmla="*/ 1490817 h 1509906"/>
                <a:gd name="connsiteX84" fmla="*/ 396804 w 1034979"/>
                <a:gd name="connsiteY84" fmla="*/ 1485102 h 1509906"/>
                <a:gd name="connsiteX85" fmla="*/ 398709 w 1034979"/>
                <a:gd name="connsiteY85" fmla="*/ 1467957 h 1509906"/>
                <a:gd name="connsiteX86" fmla="*/ 400614 w 1034979"/>
                <a:gd name="connsiteY86" fmla="*/ 1454622 h 1509906"/>
                <a:gd name="connsiteX87" fmla="*/ 404424 w 1034979"/>
                <a:gd name="connsiteY87" fmla="*/ 1397472 h 1509906"/>
                <a:gd name="connsiteX88" fmla="*/ 410139 w 1034979"/>
                <a:gd name="connsiteY88" fmla="*/ 1386042 h 1509906"/>
                <a:gd name="connsiteX89" fmla="*/ 413949 w 1034979"/>
                <a:gd name="connsiteY89" fmla="*/ 1372707 h 1509906"/>
                <a:gd name="connsiteX90" fmla="*/ 415854 w 1034979"/>
                <a:gd name="connsiteY90" fmla="*/ 1366992 h 1509906"/>
                <a:gd name="connsiteX91" fmla="*/ 417759 w 1034979"/>
                <a:gd name="connsiteY91" fmla="*/ 1353657 h 1509906"/>
                <a:gd name="connsiteX92" fmla="*/ 421569 w 1034979"/>
                <a:gd name="connsiteY92" fmla="*/ 1342227 h 1509906"/>
                <a:gd name="connsiteX93" fmla="*/ 427284 w 1034979"/>
                <a:gd name="connsiteY93" fmla="*/ 1328892 h 1509906"/>
                <a:gd name="connsiteX94" fmla="*/ 467289 w 1034979"/>
                <a:gd name="connsiteY94" fmla="*/ 1258407 h 1509906"/>
                <a:gd name="connsiteX95" fmla="*/ 528455 w 1034979"/>
                <a:gd name="connsiteY95" fmla="*/ 1245638 h 1509906"/>
                <a:gd name="connsiteX96" fmla="*/ 573969 w 1034979"/>
                <a:gd name="connsiteY96" fmla="*/ 1229832 h 1509906"/>
                <a:gd name="connsiteX97" fmla="*/ 585399 w 1034979"/>
                <a:gd name="connsiteY97" fmla="*/ 1226022 h 1509906"/>
                <a:gd name="connsiteX98" fmla="*/ 720654 w 1034979"/>
                <a:gd name="connsiteY98" fmla="*/ 1309842 h 1509906"/>
                <a:gd name="connsiteX99" fmla="*/ 733989 w 1034979"/>
                <a:gd name="connsiteY99" fmla="*/ 1319367 h 1509906"/>
                <a:gd name="connsiteX100" fmla="*/ 743514 w 1034979"/>
                <a:gd name="connsiteY100" fmla="*/ 1321272 h 1509906"/>
                <a:gd name="connsiteX101" fmla="*/ 749229 w 1034979"/>
                <a:gd name="connsiteY101" fmla="*/ 1323177 h 1509906"/>
                <a:gd name="connsiteX102" fmla="*/ 762564 w 1034979"/>
                <a:gd name="connsiteY102" fmla="*/ 1328892 h 1509906"/>
                <a:gd name="connsiteX103" fmla="*/ 777804 w 1034979"/>
                <a:gd name="connsiteY103" fmla="*/ 1326987 h 1509906"/>
                <a:gd name="connsiteX104" fmla="*/ 789234 w 1034979"/>
                <a:gd name="connsiteY104" fmla="*/ 1321272 h 1509906"/>
                <a:gd name="connsiteX105" fmla="*/ 794949 w 1034979"/>
                <a:gd name="connsiteY105" fmla="*/ 1319367 h 1509906"/>
                <a:gd name="connsiteX106" fmla="*/ 802569 w 1034979"/>
                <a:gd name="connsiteY106" fmla="*/ 1302222 h 1509906"/>
                <a:gd name="connsiteX107" fmla="*/ 800664 w 1034979"/>
                <a:gd name="connsiteY107" fmla="*/ 1277457 h 1509906"/>
                <a:gd name="connsiteX108" fmla="*/ 798759 w 1034979"/>
                <a:gd name="connsiteY108" fmla="*/ 1271742 h 1509906"/>
                <a:gd name="connsiteX109" fmla="*/ 796854 w 1034979"/>
                <a:gd name="connsiteY109" fmla="*/ 1264122 h 1509906"/>
                <a:gd name="connsiteX110" fmla="*/ 783519 w 1034979"/>
                <a:gd name="connsiteY110" fmla="*/ 1246977 h 1509906"/>
                <a:gd name="connsiteX111" fmla="*/ 773994 w 1034979"/>
                <a:gd name="connsiteY111" fmla="*/ 1241262 h 1509906"/>
                <a:gd name="connsiteX112" fmla="*/ 648264 w 1034979"/>
                <a:gd name="connsiteY112" fmla="*/ 1149822 h 1509906"/>
                <a:gd name="connsiteX113" fmla="*/ 644454 w 1034979"/>
                <a:gd name="connsiteY113" fmla="*/ 1132677 h 1509906"/>
                <a:gd name="connsiteX114" fmla="*/ 646359 w 1034979"/>
                <a:gd name="connsiteY114" fmla="*/ 1125057 h 1509906"/>
                <a:gd name="connsiteX115" fmla="*/ 650169 w 1034979"/>
                <a:gd name="connsiteY115" fmla="*/ 1107912 h 1509906"/>
                <a:gd name="connsiteX116" fmla="*/ 653979 w 1034979"/>
                <a:gd name="connsiteY116" fmla="*/ 1102197 h 1509906"/>
                <a:gd name="connsiteX117" fmla="*/ 655884 w 1034979"/>
                <a:gd name="connsiteY117" fmla="*/ 1096482 h 1509906"/>
                <a:gd name="connsiteX118" fmla="*/ 661599 w 1034979"/>
                <a:gd name="connsiteY118" fmla="*/ 1094577 h 1509906"/>
                <a:gd name="connsiteX119" fmla="*/ 671124 w 1034979"/>
                <a:gd name="connsiteY119" fmla="*/ 1083147 h 1509906"/>
                <a:gd name="connsiteX120" fmla="*/ 724464 w 1034979"/>
                <a:gd name="connsiteY120" fmla="*/ 1075527 h 1509906"/>
                <a:gd name="connsiteX121" fmla="*/ 842574 w 1034979"/>
                <a:gd name="connsiteY121" fmla="*/ 1077432 h 1509906"/>
                <a:gd name="connsiteX122" fmla="*/ 871149 w 1034979"/>
                <a:gd name="connsiteY122" fmla="*/ 1079337 h 1509906"/>
                <a:gd name="connsiteX123" fmla="*/ 899724 w 1034979"/>
                <a:gd name="connsiteY123" fmla="*/ 1085052 h 1509906"/>
                <a:gd name="connsiteX124" fmla="*/ 922584 w 1034979"/>
                <a:gd name="connsiteY124" fmla="*/ 1088862 h 1509906"/>
                <a:gd name="connsiteX125" fmla="*/ 951159 w 1034979"/>
                <a:gd name="connsiteY125" fmla="*/ 1094577 h 1509906"/>
                <a:gd name="connsiteX126" fmla="*/ 956874 w 1034979"/>
                <a:gd name="connsiteY126" fmla="*/ 1094577 h 1509906"/>
                <a:gd name="connsiteX127" fmla="*/ 1002594 w 1034979"/>
                <a:gd name="connsiteY127" fmla="*/ 1092672 h 1509906"/>
                <a:gd name="connsiteX128" fmla="*/ 1031169 w 1034979"/>
                <a:gd name="connsiteY128" fmla="*/ 1085052 h 1509906"/>
                <a:gd name="connsiteX129" fmla="*/ 1034979 w 1034979"/>
                <a:gd name="connsiteY129" fmla="*/ 1079337 h 1509906"/>
                <a:gd name="connsiteX130" fmla="*/ 1033074 w 1034979"/>
                <a:gd name="connsiteY130" fmla="*/ 1060287 h 1509906"/>
                <a:gd name="connsiteX131" fmla="*/ 1027359 w 1034979"/>
                <a:gd name="connsiteY131" fmla="*/ 1056477 h 1509906"/>
                <a:gd name="connsiteX132" fmla="*/ 1012119 w 1034979"/>
                <a:gd name="connsiteY132" fmla="*/ 1054572 h 1509906"/>
                <a:gd name="connsiteX133" fmla="*/ 1006404 w 1034979"/>
                <a:gd name="connsiteY133" fmla="*/ 1052667 h 1509906"/>
                <a:gd name="connsiteX134" fmla="*/ 998784 w 1034979"/>
                <a:gd name="connsiteY134" fmla="*/ 1050762 h 1509906"/>
                <a:gd name="connsiteX135" fmla="*/ 987354 w 1034979"/>
                <a:gd name="connsiteY135" fmla="*/ 1043142 h 1509906"/>
                <a:gd name="connsiteX136" fmla="*/ 975924 w 1034979"/>
                <a:gd name="connsiteY136" fmla="*/ 1039332 h 1509906"/>
                <a:gd name="connsiteX137" fmla="*/ 970209 w 1034979"/>
                <a:gd name="connsiteY137" fmla="*/ 1037427 h 1509906"/>
                <a:gd name="connsiteX138" fmla="*/ 962589 w 1034979"/>
                <a:gd name="connsiteY138" fmla="*/ 1035522 h 1509906"/>
                <a:gd name="connsiteX139" fmla="*/ 956874 w 1034979"/>
                <a:gd name="connsiteY139" fmla="*/ 1033617 h 1509906"/>
                <a:gd name="connsiteX140" fmla="*/ 935919 w 1034979"/>
                <a:gd name="connsiteY140" fmla="*/ 1027902 h 1509906"/>
                <a:gd name="connsiteX141" fmla="*/ 930204 w 1034979"/>
                <a:gd name="connsiteY141" fmla="*/ 1025997 h 1509906"/>
                <a:gd name="connsiteX142" fmla="*/ 825429 w 1034979"/>
                <a:gd name="connsiteY142" fmla="*/ 1027902 h 1509906"/>
                <a:gd name="connsiteX143" fmla="*/ 819714 w 1034979"/>
                <a:gd name="connsiteY143" fmla="*/ 1029807 h 1509906"/>
                <a:gd name="connsiteX144" fmla="*/ 730179 w 1034979"/>
                <a:gd name="connsiteY144" fmla="*/ 1031712 h 1509906"/>
                <a:gd name="connsiteX145" fmla="*/ 716844 w 1034979"/>
                <a:gd name="connsiteY145" fmla="*/ 1035522 h 1509906"/>
                <a:gd name="connsiteX146" fmla="*/ 695889 w 1034979"/>
                <a:gd name="connsiteY146" fmla="*/ 1037427 h 1509906"/>
                <a:gd name="connsiteX147" fmla="*/ 669219 w 1034979"/>
                <a:gd name="connsiteY147" fmla="*/ 1039332 h 1509906"/>
                <a:gd name="connsiteX148" fmla="*/ 669219 w 1034979"/>
                <a:gd name="connsiteY148" fmla="*/ 1039332 h 1509906"/>
                <a:gd name="connsiteX149" fmla="*/ 646359 w 1034979"/>
                <a:gd name="connsiteY149" fmla="*/ 1043142 h 1509906"/>
                <a:gd name="connsiteX150" fmla="*/ 642549 w 1034979"/>
                <a:gd name="connsiteY150" fmla="*/ 1031712 h 1509906"/>
                <a:gd name="connsiteX151" fmla="*/ 640644 w 1034979"/>
                <a:gd name="connsiteY151" fmla="*/ 1025997 h 1509906"/>
                <a:gd name="connsiteX152" fmla="*/ 642549 w 1034979"/>
                <a:gd name="connsiteY152" fmla="*/ 1008852 h 1509906"/>
                <a:gd name="connsiteX153" fmla="*/ 644454 w 1034979"/>
                <a:gd name="connsiteY153" fmla="*/ 1003137 h 1509906"/>
                <a:gd name="connsiteX154" fmla="*/ 661599 w 1034979"/>
                <a:gd name="connsiteY154" fmla="*/ 993612 h 1509906"/>
                <a:gd name="connsiteX155" fmla="*/ 673029 w 1034979"/>
                <a:gd name="connsiteY155" fmla="*/ 985992 h 1509906"/>
                <a:gd name="connsiteX156" fmla="*/ 674934 w 1034979"/>
                <a:gd name="connsiteY156" fmla="*/ 980277 h 1509906"/>
                <a:gd name="connsiteX157" fmla="*/ 680649 w 1034979"/>
                <a:gd name="connsiteY157" fmla="*/ 978372 h 1509906"/>
                <a:gd name="connsiteX158" fmla="*/ 686364 w 1034979"/>
                <a:gd name="connsiteY158" fmla="*/ 974562 h 1509906"/>
                <a:gd name="connsiteX159" fmla="*/ 695889 w 1034979"/>
                <a:gd name="connsiteY159" fmla="*/ 965037 h 1509906"/>
                <a:gd name="connsiteX160" fmla="*/ 705414 w 1034979"/>
                <a:gd name="connsiteY160" fmla="*/ 953607 h 1509906"/>
                <a:gd name="connsiteX161" fmla="*/ 716844 w 1034979"/>
                <a:gd name="connsiteY161" fmla="*/ 945987 h 1509906"/>
                <a:gd name="connsiteX162" fmla="*/ 732084 w 1034979"/>
                <a:gd name="connsiteY162" fmla="*/ 932652 h 1509906"/>
                <a:gd name="connsiteX163" fmla="*/ 741609 w 1034979"/>
                <a:gd name="connsiteY163" fmla="*/ 921222 h 1509906"/>
                <a:gd name="connsiteX164" fmla="*/ 753039 w 1034979"/>
                <a:gd name="connsiteY164" fmla="*/ 911697 h 1509906"/>
                <a:gd name="connsiteX165" fmla="*/ 758754 w 1034979"/>
                <a:gd name="connsiteY165" fmla="*/ 900267 h 1509906"/>
                <a:gd name="connsiteX166" fmla="*/ 760659 w 1034979"/>
                <a:gd name="connsiteY166" fmla="*/ 894552 h 1509906"/>
                <a:gd name="connsiteX167" fmla="*/ 766374 w 1034979"/>
                <a:gd name="connsiteY167" fmla="*/ 883122 h 1509906"/>
                <a:gd name="connsiteX168" fmla="*/ 764469 w 1034979"/>
                <a:gd name="connsiteY168" fmla="*/ 867882 h 1509906"/>
                <a:gd name="connsiteX169" fmla="*/ 758754 w 1034979"/>
                <a:gd name="connsiteY169" fmla="*/ 865977 h 1509906"/>
                <a:gd name="connsiteX170" fmla="*/ 737799 w 1034979"/>
                <a:gd name="connsiteY170" fmla="*/ 867882 h 1509906"/>
                <a:gd name="connsiteX171" fmla="*/ 732084 w 1034979"/>
                <a:gd name="connsiteY171" fmla="*/ 871692 h 1509906"/>
                <a:gd name="connsiteX172" fmla="*/ 720654 w 1034979"/>
                <a:gd name="connsiteY172" fmla="*/ 875502 h 1509906"/>
                <a:gd name="connsiteX173" fmla="*/ 716844 w 1034979"/>
                <a:gd name="connsiteY173" fmla="*/ 881217 h 1509906"/>
                <a:gd name="connsiteX174" fmla="*/ 711129 w 1034979"/>
                <a:gd name="connsiteY174" fmla="*/ 883122 h 1509906"/>
                <a:gd name="connsiteX175" fmla="*/ 705414 w 1034979"/>
                <a:gd name="connsiteY175" fmla="*/ 886932 h 1509906"/>
                <a:gd name="connsiteX176" fmla="*/ 699699 w 1034979"/>
                <a:gd name="connsiteY176" fmla="*/ 892647 h 1509906"/>
                <a:gd name="connsiteX177" fmla="*/ 692079 w 1034979"/>
                <a:gd name="connsiteY177" fmla="*/ 896457 h 1509906"/>
                <a:gd name="connsiteX178" fmla="*/ 627309 w 1034979"/>
                <a:gd name="connsiteY178" fmla="*/ 953607 h 1509906"/>
                <a:gd name="connsiteX179" fmla="*/ 602544 w 1034979"/>
                <a:gd name="connsiteY179" fmla="*/ 959322 h 1509906"/>
                <a:gd name="connsiteX180" fmla="*/ 589209 w 1034979"/>
                <a:gd name="connsiteY180" fmla="*/ 963132 h 1509906"/>
                <a:gd name="connsiteX181" fmla="*/ 569026 w 1034979"/>
                <a:gd name="connsiteY181" fmla="*/ 948870 h 1509906"/>
                <a:gd name="connsiteX182" fmla="*/ 507294 w 1034979"/>
                <a:gd name="connsiteY182" fmla="*/ 841212 h 1509906"/>
                <a:gd name="connsiteX183" fmla="*/ 503484 w 1034979"/>
                <a:gd name="connsiteY183" fmla="*/ 351627 h 1509906"/>
                <a:gd name="connsiteX184" fmla="*/ 499674 w 1034979"/>
                <a:gd name="connsiteY184" fmla="*/ 60162 h 1509906"/>
                <a:gd name="connsiteX185" fmla="*/ 490149 w 1034979"/>
                <a:gd name="connsiteY185" fmla="*/ 33492 h 1509906"/>
                <a:gd name="connsiteX186" fmla="*/ 488244 w 1034979"/>
                <a:gd name="connsiteY186" fmla="*/ 27777 h 1509906"/>
                <a:gd name="connsiteX187" fmla="*/ 484434 w 1034979"/>
                <a:gd name="connsiteY187" fmla="*/ 22062 h 1509906"/>
                <a:gd name="connsiteX188" fmla="*/ 478719 w 1034979"/>
                <a:gd name="connsiteY188" fmla="*/ 10632 h 1509906"/>
                <a:gd name="connsiteX189" fmla="*/ 473004 w 1034979"/>
                <a:gd name="connsiteY189" fmla="*/ 6822 h 1509906"/>
                <a:gd name="connsiteX190" fmla="*/ 469194 w 1034979"/>
                <a:gd name="connsiteY190" fmla="*/ 1107 h 1509906"/>
                <a:gd name="connsiteX191" fmla="*/ 429189 w 1034979"/>
                <a:gd name="connsiteY191" fmla="*/ 4917 h 1509906"/>
                <a:gd name="connsiteX192" fmla="*/ 421569 w 1034979"/>
                <a:gd name="connsiteY192" fmla="*/ 16347 h 1509906"/>
                <a:gd name="connsiteX193" fmla="*/ 417759 w 1034979"/>
                <a:gd name="connsiteY193" fmla="*/ 22062 h 1509906"/>
                <a:gd name="connsiteX194" fmla="*/ 419664 w 1034979"/>
                <a:gd name="connsiteY194" fmla="*/ 54447 h 1509906"/>
                <a:gd name="connsiteX195" fmla="*/ 423474 w 1034979"/>
                <a:gd name="connsiteY195" fmla="*/ 65877 h 1509906"/>
                <a:gd name="connsiteX196" fmla="*/ 425379 w 1034979"/>
                <a:gd name="connsiteY196" fmla="*/ 71592 h 1509906"/>
                <a:gd name="connsiteX197" fmla="*/ 425379 w 1034979"/>
                <a:gd name="connsiteY197" fmla="*/ 77307 h 1509906"/>
                <a:gd name="connsiteX198" fmla="*/ 429189 w 1034979"/>
                <a:gd name="connsiteY198" fmla="*/ 231612 h 1509906"/>
                <a:gd name="connsiteX199" fmla="*/ 440619 w 1034979"/>
                <a:gd name="connsiteY199" fmla="*/ 414492 h 1509906"/>
                <a:gd name="connsiteX200" fmla="*/ 425379 w 1034979"/>
                <a:gd name="connsiteY200" fmla="*/ 711672 h 1509906"/>
                <a:gd name="connsiteX201" fmla="*/ 425173 w 1034979"/>
                <a:gd name="connsiteY201" fmla="*/ 765165 h 1509906"/>
                <a:gd name="connsiteX202" fmla="*/ 425379 w 1034979"/>
                <a:gd name="connsiteY202" fmla="*/ 894552 h 1509906"/>
                <a:gd name="connsiteX0" fmla="*/ 425379 w 1034979"/>
                <a:gd name="connsiteY0" fmla="*/ 894552 h 1509906"/>
                <a:gd name="connsiteX1" fmla="*/ 394899 w 1034979"/>
                <a:gd name="connsiteY1" fmla="*/ 932652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25379 w 1034979"/>
                <a:gd name="connsiteY201" fmla="*/ 894552 h 1509906"/>
                <a:gd name="connsiteX0" fmla="*/ 425379 w 1034979"/>
                <a:gd name="connsiteY0" fmla="*/ 894553 h 1509906"/>
                <a:gd name="connsiteX1" fmla="*/ 394899 w 1034979"/>
                <a:gd name="connsiteY1" fmla="*/ 932652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25379 w 1034979"/>
                <a:gd name="connsiteY201" fmla="*/ 894553 h 1509906"/>
                <a:gd name="connsiteX0" fmla="*/ 430322 w 1034979"/>
                <a:gd name="connsiteY0" fmla="*/ 872310 h 1509906"/>
                <a:gd name="connsiteX1" fmla="*/ 394899 w 1034979"/>
                <a:gd name="connsiteY1" fmla="*/ 932652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30116 w 1034979"/>
                <a:gd name="connsiteY200" fmla="*/ 762694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35265 w 1034979"/>
                <a:gd name="connsiteY199" fmla="*/ 711672 h 1509906"/>
                <a:gd name="connsiteX200" fmla="*/ 430116 w 1034979"/>
                <a:gd name="connsiteY200" fmla="*/ 762694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35265 w 1034979"/>
                <a:gd name="connsiteY199" fmla="*/ 711672 h 1509906"/>
                <a:gd name="connsiteX200" fmla="*/ 430116 w 1034979"/>
                <a:gd name="connsiteY200" fmla="*/ 762694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35265 w 1034979"/>
                <a:gd name="connsiteY199" fmla="*/ 711672 h 1509906"/>
                <a:gd name="connsiteX200" fmla="*/ 435059 w 1034979"/>
                <a:gd name="connsiteY200" fmla="*/ 792350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07294 w 1034979"/>
                <a:gd name="connsiteY180" fmla="*/ 841212 h 1509906"/>
                <a:gd name="connsiteX181" fmla="*/ 503484 w 1034979"/>
                <a:gd name="connsiteY181" fmla="*/ 351627 h 1509906"/>
                <a:gd name="connsiteX182" fmla="*/ 499674 w 1034979"/>
                <a:gd name="connsiteY182" fmla="*/ 60162 h 1509906"/>
                <a:gd name="connsiteX183" fmla="*/ 490149 w 1034979"/>
                <a:gd name="connsiteY183" fmla="*/ 33492 h 1509906"/>
                <a:gd name="connsiteX184" fmla="*/ 488244 w 1034979"/>
                <a:gd name="connsiteY184" fmla="*/ 27777 h 1509906"/>
                <a:gd name="connsiteX185" fmla="*/ 484434 w 1034979"/>
                <a:gd name="connsiteY185" fmla="*/ 22062 h 1509906"/>
                <a:gd name="connsiteX186" fmla="*/ 478719 w 1034979"/>
                <a:gd name="connsiteY186" fmla="*/ 10632 h 1509906"/>
                <a:gd name="connsiteX187" fmla="*/ 473004 w 1034979"/>
                <a:gd name="connsiteY187" fmla="*/ 6822 h 1509906"/>
                <a:gd name="connsiteX188" fmla="*/ 469194 w 1034979"/>
                <a:gd name="connsiteY188" fmla="*/ 1107 h 1509906"/>
                <a:gd name="connsiteX189" fmla="*/ 429189 w 1034979"/>
                <a:gd name="connsiteY189" fmla="*/ 4917 h 1509906"/>
                <a:gd name="connsiteX190" fmla="*/ 421569 w 1034979"/>
                <a:gd name="connsiteY190" fmla="*/ 16347 h 1509906"/>
                <a:gd name="connsiteX191" fmla="*/ 417759 w 1034979"/>
                <a:gd name="connsiteY191" fmla="*/ 22062 h 1509906"/>
                <a:gd name="connsiteX192" fmla="*/ 419664 w 1034979"/>
                <a:gd name="connsiteY192" fmla="*/ 54447 h 1509906"/>
                <a:gd name="connsiteX193" fmla="*/ 423474 w 1034979"/>
                <a:gd name="connsiteY193" fmla="*/ 65877 h 1509906"/>
                <a:gd name="connsiteX194" fmla="*/ 425379 w 1034979"/>
                <a:gd name="connsiteY194" fmla="*/ 71592 h 1509906"/>
                <a:gd name="connsiteX195" fmla="*/ 425379 w 1034979"/>
                <a:gd name="connsiteY195" fmla="*/ 77307 h 1509906"/>
                <a:gd name="connsiteX196" fmla="*/ 429189 w 1034979"/>
                <a:gd name="connsiteY196" fmla="*/ 231612 h 1509906"/>
                <a:gd name="connsiteX197" fmla="*/ 440619 w 1034979"/>
                <a:gd name="connsiteY197" fmla="*/ 414492 h 1509906"/>
                <a:gd name="connsiteX198" fmla="*/ 435265 w 1034979"/>
                <a:gd name="connsiteY198" fmla="*/ 711672 h 1509906"/>
                <a:gd name="connsiteX199" fmla="*/ 435059 w 1034979"/>
                <a:gd name="connsiteY199" fmla="*/ 792350 h 1509906"/>
                <a:gd name="connsiteX200" fmla="*/ 430322 w 1034979"/>
                <a:gd name="connsiteY200"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07294 w 1034979"/>
                <a:gd name="connsiteY179" fmla="*/ 841212 h 1509906"/>
                <a:gd name="connsiteX180" fmla="*/ 503484 w 1034979"/>
                <a:gd name="connsiteY180" fmla="*/ 351627 h 1509906"/>
                <a:gd name="connsiteX181" fmla="*/ 499674 w 1034979"/>
                <a:gd name="connsiteY181" fmla="*/ 60162 h 1509906"/>
                <a:gd name="connsiteX182" fmla="*/ 490149 w 1034979"/>
                <a:gd name="connsiteY182" fmla="*/ 33492 h 1509906"/>
                <a:gd name="connsiteX183" fmla="*/ 488244 w 1034979"/>
                <a:gd name="connsiteY183" fmla="*/ 27777 h 1509906"/>
                <a:gd name="connsiteX184" fmla="*/ 484434 w 1034979"/>
                <a:gd name="connsiteY184" fmla="*/ 22062 h 1509906"/>
                <a:gd name="connsiteX185" fmla="*/ 478719 w 1034979"/>
                <a:gd name="connsiteY185" fmla="*/ 10632 h 1509906"/>
                <a:gd name="connsiteX186" fmla="*/ 473004 w 1034979"/>
                <a:gd name="connsiteY186" fmla="*/ 6822 h 1509906"/>
                <a:gd name="connsiteX187" fmla="*/ 469194 w 1034979"/>
                <a:gd name="connsiteY187" fmla="*/ 1107 h 1509906"/>
                <a:gd name="connsiteX188" fmla="*/ 429189 w 1034979"/>
                <a:gd name="connsiteY188" fmla="*/ 4917 h 1509906"/>
                <a:gd name="connsiteX189" fmla="*/ 421569 w 1034979"/>
                <a:gd name="connsiteY189" fmla="*/ 16347 h 1509906"/>
                <a:gd name="connsiteX190" fmla="*/ 417759 w 1034979"/>
                <a:gd name="connsiteY190" fmla="*/ 22062 h 1509906"/>
                <a:gd name="connsiteX191" fmla="*/ 419664 w 1034979"/>
                <a:gd name="connsiteY191" fmla="*/ 54447 h 1509906"/>
                <a:gd name="connsiteX192" fmla="*/ 423474 w 1034979"/>
                <a:gd name="connsiteY192" fmla="*/ 65877 h 1509906"/>
                <a:gd name="connsiteX193" fmla="*/ 425379 w 1034979"/>
                <a:gd name="connsiteY193" fmla="*/ 71592 h 1509906"/>
                <a:gd name="connsiteX194" fmla="*/ 425379 w 1034979"/>
                <a:gd name="connsiteY194" fmla="*/ 77307 h 1509906"/>
                <a:gd name="connsiteX195" fmla="*/ 429189 w 1034979"/>
                <a:gd name="connsiteY195" fmla="*/ 231612 h 1509906"/>
                <a:gd name="connsiteX196" fmla="*/ 440619 w 1034979"/>
                <a:gd name="connsiteY196" fmla="*/ 414492 h 1509906"/>
                <a:gd name="connsiteX197" fmla="*/ 435265 w 1034979"/>
                <a:gd name="connsiteY197" fmla="*/ 711672 h 1509906"/>
                <a:gd name="connsiteX198" fmla="*/ 435059 w 1034979"/>
                <a:gd name="connsiteY198" fmla="*/ 792350 h 1509906"/>
                <a:gd name="connsiteX199" fmla="*/ 430322 w 1034979"/>
                <a:gd name="connsiteY199"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595181 w 1034979"/>
                <a:gd name="connsiteY177" fmla="*/ 951135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595181 w 1034979"/>
                <a:gd name="connsiteY177" fmla="*/ 951135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595181 w 1034979"/>
                <a:gd name="connsiteY177" fmla="*/ 951135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595181 w 1034979"/>
                <a:gd name="connsiteY177" fmla="*/ 951135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59619 w 1034979"/>
                <a:gd name="connsiteY21" fmla="*/ 867882 h 1509906"/>
                <a:gd name="connsiteX22" fmla="*/ 53904 w 1034979"/>
                <a:gd name="connsiteY22" fmla="*/ 871692 h 1509906"/>
                <a:gd name="connsiteX23" fmla="*/ 50094 w 1034979"/>
                <a:gd name="connsiteY23" fmla="*/ 877407 h 1509906"/>
                <a:gd name="connsiteX24" fmla="*/ 46284 w 1034979"/>
                <a:gd name="connsiteY24" fmla="*/ 888837 h 1509906"/>
                <a:gd name="connsiteX25" fmla="*/ 50094 w 1034979"/>
                <a:gd name="connsiteY25" fmla="*/ 926937 h 1509906"/>
                <a:gd name="connsiteX26" fmla="*/ 53904 w 1034979"/>
                <a:gd name="connsiteY26" fmla="*/ 932652 h 1509906"/>
                <a:gd name="connsiteX27" fmla="*/ 59619 w 1034979"/>
                <a:gd name="connsiteY27" fmla="*/ 936462 h 1509906"/>
                <a:gd name="connsiteX28" fmla="*/ 63429 w 1034979"/>
                <a:gd name="connsiteY28" fmla="*/ 942177 h 1509906"/>
                <a:gd name="connsiteX29" fmla="*/ 80574 w 1034979"/>
                <a:gd name="connsiteY29" fmla="*/ 951702 h 1509906"/>
                <a:gd name="connsiteX30" fmla="*/ 166299 w 1034979"/>
                <a:gd name="connsiteY30" fmla="*/ 972657 h 1509906"/>
                <a:gd name="connsiteX31" fmla="*/ 191064 w 1034979"/>
                <a:gd name="connsiteY31" fmla="*/ 978372 h 1509906"/>
                <a:gd name="connsiteX32" fmla="*/ 208209 w 1034979"/>
                <a:gd name="connsiteY32" fmla="*/ 984087 h 1509906"/>
                <a:gd name="connsiteX33" fmla="*/ 213924 w 1034979"/>
                <a:gd name="connsiteY33" fmla="*/ 985992 h 1509906"/>
                <a:gd name="connsiteX34" fmla="*/ 229164 w 1034979"/>
                <a:gd name="connsiteY34" fmla="*/ 989802 h 1509906"/>
                <a:gd name="connsiteX35" fmla="*/ 248214 w 1034979"/>
                <a:gd name="connsiteY35" fmla="*/ 995517 h 1509906"/>
                <a:gd name="connsiteX36" fmla="*/ 253929 w 1034979"/>
                <a:gd name="connsiteY36" fmla="*/ 999327 h 1509906"/>
                <a:gd name="connsiteX37" fmla="*/ 267264 w 1034979"/>
                <a:gd name="connsiteY37" fmla="*/ 1014567 h 1509906"/>
                <a:gd name="connsiteX38" fmla="*/ 272979 w 1034979"/>
                <a:gd name="connsiteY38" fmla="*/ 1033617 h 1509906"/>
                <a:gd name="connsiteX39" fmla="*/ 274884 w 1034979"/>
                <a:gd name="connsiteY39" fmla="*/ 1039332 h 1509906"/>
                <a:gd name="connsiteX40" fmla="*/ 276789 w 1034979"/>
                <a:gd name="connsiteY40" fmla="*/ 1045047 h 1509906"/>
                <a:gd name="connsiteX41" fmla="*/ 278694 w 1034979"/>
                <a:gd name="connsiteY41" fmla="*/ 1069812 h 1509906"/>
                <a:gd name="connsiteX42" fmla="*/ 280599 w 1034979"/>
                <a:gd name="connsiteY42" fmla="*/ 1075527 h 1509906"/>
                <a:gd name="connsiteX43" fmla="*/ 278694 w 1034979"/>
                <a:gd name="connsiteY43" fmla="*/ 1094577 h 1509906"/>
                <a:gd name="connsiteX44" fmla="*/ 276789 w 1034979"/>
                <a:gd name="connsiteY44" fmla="*/ 1104102 h 1509906"/>
                <a:gd name="connsiteX45" fmla="*/ 263454 w 1034979"/>
                <a:gd name="connsiteY45" fmla="*/ 1117437 h 1509906"/>
                <a:gd name="connsiteX46" fmla="*/ 252024 w 1034979"/>
                <a:gd name="connsiteY46" fmla="*/ 1125057 h 1509906"/>
                <a:gd name="connsiteX47" fmla="*/ 240594 w 1034979"/>
                <a:gd name="connsiteY47" fmla="*/ 1128867 h 1509906"/>
                <a:gd name="connsiteX48" fmla="*/ 27234 w 1034979"/>
                <a:gd name="connsiteY48" fmla="*/ 1147917 h 1509906"/>
                <a:gd name="connsiteX49" fmla="*/ 15804 w 1034979"/>
                <a:gd name="connsiteY49" fmla="*/ 1153632 h 1509906"/>
                <a:gd name="connsiteX50" fmla="*/ 6279 w 1034979"/>
                <a:gd name="connsiteY50" fmla="*/ 1163157 h 1509906"/>
                <a:gd name="connsiteX51" fmla="*/ 4374 w 1034979"/>
                <a:gd name="connsiteY51" fmla="*/ 1168872 h 1509906"/>
                <a:gd name="connsiteX52" fmla="*/ 564 w 1034979"/>
                <a:gd name="connsiteY52" fmla="*/ 1174587 h 1509906"/>
                <a:gd name="connsiteX53" fmla="*/ 6279 w 1034979"/>
                <a:gd name="connsiteY53" fmla="*/ 1206972 h 1509906"/>
                <a:gd name="connsiteX54" fmla="*/ 11994 w 1034979"/>
                <a:gd name="connsiteY54" fmla="*/ 1210782 h 1509906"/>
                <a:gd name="connsiteX55" fmla="*/ 17709 w 1034979"/>
                <a:gd name="connsiteY55" fmla="*/ 1212687 h 1509906"/>
                <a:gd name="connsiteX56" fmla="*/ 145344 w 1034979"/>
                <a:gd name="connsiteY56" fmla="*/ 1210782 h 1509906"/>
                <a:gd name="connsiteX57" fmla="*/ 152964 w 1034979"/>
                <a:gd name="connsiteY57" fmla="*/ 1208877 h 1509906"/>
                <a:gd name="connsiteX58" fmla="*/ 303459 w 1034979"/>
                <a:gd name="connsiteY58" fmla="*/ 1203162 h 1509906"/>
                <a:gd name="connsiteX59" fmla="*/ 318699 w 1034979"/>
                <a:gd name="connsiteY59" fmla="*/ 1210782 h 1509906"/>
                <a:gd name="connsiteX60" fmla="*/ 330129 w 1034979"/>
                <a:gd name="connsiteY60" fmla="*/ 1216497 h 1509906"/>
                <a:gd name="connsiteX61" fmla="*/ 333939 w 1034979"/>
                <a:gd name="connsiteY61" fmla="*/ 1222212 h 1509906"/>
                <a:gd name="connsiteX62" fmla="*/ 339654 w 1034979"/>
                <a:gd name="connsiteY62" fmla="*/ 1224117 h 1509906"/>
                <a:gd name="connsiteX63" fmla="*/ 351084 w 1034979"/>
                <a:gd name="connsiteY63" fmla="*/ 1231737 h 1509906"/>
                <a:gd name="connsiteX64" fmla="*/ 356799 w 1034979"/>
                <a:gd name="connsiteY64" fmla="*/ 1235547 h 1509906"/>
                <a:gd name="connsiteX65" fmla="*/ 360609 w 1034979"/>
                <a:gd name="connsiteY65" fmla="*/ 1241262 h 1509906"/>
                <a:gd name="connsiteX66" fmla="*/ 366324 w 1034979"/>
                <a:gd name="connsiteY66" fmla="*/ 1252692 h 1509906"/>
                <a:gd name="connsiteX67" fmla="*/ 362514 w 1034979"/>
                <a:gd name="connsiteY67" fmla="*/ 1279362 h 1509906"/>
                <a:gd name="connsiteX68" fmla="*/ 358704 w 1034979"/>
                <a:gd name="connsiteY68" fmla="*/ 1285077 h 1509906"/>
                <a:gd name="connsiteX69" fmla="*/ 356799 w 1034979"/>
                <a:gd name="connsiteY69" fmla="*/ 1290792 h 1509906"/>
                <a:gd name="connsiteX70" fmla="*/ 352989 w 1034979"/>
                <a:gd name="connsiteY70" fmla="*/ 1296507 h 1509906"/>
                <a:gd name="connsiteX71" fmla="*/ 351084 w 1034979"/>
                <a:gd name="connsiteY71" fmla="*/ 1302222 h 1509906"/>
                <a:gd name="connsiteX72" fmla="*/ 347274 w 1034979"/>
                <a:gd name="connsiteY72" fmla="*/ 1307937 h 1509906"/>
                <a:gd name="connsiteX73" fmla="*/ 330129 w 1034979"/>
                <a:gd name="connsiteY73" fmla="*/ 1374612 h 1509906"/>
                <a:gd name="connsiteX74" fmla="*/ 328224 w 1034979"/>
                <a:gd name="connsiteY74" fmla="*/ 1426047 h 1509906"/>
                <a:gd name="connsiteX75" fmla="*/ 330129 w 1034979"/>
                <a:gd name="connsiteY75" fmla="*/ 1450812 h 1509906"/>
                <a:gd name="connsiteX76" fmla="*/ 332034 w 1034979"/>
                <a:gd name="connsiteY76" fmla="*/ 1456527 h 1509906"/>
                <a:gd name="connsiteX77" fmla="*/ 335844 w 1034979"/>
                <a:gd name="connsiteY77" fmla="*/ 1460337 h 1509906"/>
                <a:gd name="connsiteX78" fmla="*/ 364419 w 1034979"/>
                <a:gd name="connsiteY78" fmla="*/ 1506057 h 1509906"/>
                <a:gd name="connsiteX79" fmla="*/ 387279 w 1034979"/>
                <a:gd name="connsiteY79" fmla="*/ 1507962 h 1509906"/>
                <a:gd name="connsiteX80" fmla="*/ 392994 w 1034979"/>
                <a:gd name="connsiteY80" fmla="*/ 1502247 h 1509906"/>
                <a:gd name="connsiteX81" fmla="*/ 394899 w 1034979"/>
                <a:gd name="connsiteY81" fmla="*/ 1490817 h 1509906"/>
                <a:gd name="connsiteX82" fmla="*/ 396804 w 1034979"/>
                <a:gd name="connsiteY82" fmla="*/ 1485102 h 1509906"/>
                <a:gd name="connsiteX83" fmla="*/ 398709 w 1034979"/>
                <a:gd name="connsiteY83" fmla="*/ 1467957 h 1509906"/>
                <a:gd name="connsiteX84" fmla="*/ 400614 w 1034979"/>
                <a:gd name="connsiteY84" fmla="*/ 1454622 h 1509906"/>
                <a:gd name="connsiteX85" fmla="*/ 404424 w 1034979"/>
                <a:gd name="connsiteY85" fmla="*/ 1397472 h 1509906"/>
                <a:gd name="connsiteX86" fmla="*/ 410139 w 1034979"/>
                <a:gd name="connsiteY86" fmla="*/ 1386042 h 1509906"/>
                <a:gd name="connsiteX87" fmla="*/ 413949 w 1034979"/>
                <a:gd name="connsiteY87" fmla="*/ 1372707 h 1509906"/>
                <a:gd name="connsiteX88" fmla="*/ 415854 w 1034979"/>
                <a:gd name="connsiteY88" fmla="*/ 1366992 h 1509906"/>
                <a:gd name="connsiteX89" fmla="*/ 417759 w 1034979"/>
                <a:gd name="connsiteY89" fmla="*/ 1353657 h 1509906"/>
                <a:gd name="connsiteX90" fmla="*/ 421569 w 1034979"/>
                <a:gd name="connsiteY90" fmla="*/ 1342227 h 1509906"/>
                <a:gd name="connsiteX91" fmla="*/ 427284 w 1034979"/>
                <a:gd name="connsiteY91" fmla="*/ 1328892 h 1509906"/>
                <a:gd name="connsiteX92" fmla="*/ 467289 w 1034979"/>
                <a:gd name="connsiteY92" fmla="*/ 1258407 h 1509906"/>
                <a:gd name="connsiteX93" fmla="*/ 528455 w 1034979"/>
                <a:gd name="connsiteY93" fmla="*/ 1245638 h 1509906"/>
                <a:gd name="connsiteX94" fmla="*/ 573969 w 1034979"/>
                <a:gd name="connsiteY94" fmla="*/ 1229832 h 1509906"/>
                <a:gd name="connsiteX95" fmla="*/ 585399 w 1034979"/>
                <a:gd name="connsiteY95" fmla="*/ 1226022 h 1509906"/>
                <a:gd name="connsiteX96" fmla="*/ 720654 w 1034979"/>
                <a:gd name="connsiteY96" fmla="*/ 1309842 h 1509906"/>
                <a:gd name="connsiteX97" fmla="*/ 733989 w 1034979"/>
                <a:gd name="connsiteY97" fmla="*/ 1319367 h 1509906"/>
                <a:gd name="connsiteX98" fmla="*/ 743514 w 1034979"/>
                <a:gd name="connsiteY98" fmla="*/ 1321272 h 1509906"/>
                <a:gd name="connsiteX99" fmla="*/ 749229 w 1034979"/>
                <a:gd name="connsiteY99" fmla="*/ 1323177 h 1509906"/>
                <a:gd name="connsiteX100" fmla="*/ 762564 w 1034979"/>
                <a:gd name="connsiteY100" fmla="*/ 1328892 h 1509906"/>
                <a:gd name="connsiteX101" fmla="*/ 777804 w 1034979"/>
                <a:gd name="connsiteY101" fmla="*/ 1326987 h 1509906"/>
                <a:gd name="connsiteX102" fmla="*/ 789234 w 1034979"/>
                <a:gd name="connsiteY102" fmla="*/ 1321272 h 1509906"/>
                <a:gd name="connsiteX103" fmla="*/ 794949 w 1034979"/>
                <a:gd name="connsiteY103" fmla="*/ 1319367 h 1509906"/>
                <a:gd name="connsiteX104" fmla="*/ 802569 w 1034979"/>
                <a:gd name="connsiteY104" fmla="*/ 1302222 h 1509906"/>
                <a:gd name="connsiteX105" fmla="*/ 800664 w 1034979"/>
                <a:gd name="connsiteY105" fmla="*/ 1277457 h 1509906"/>
                <a:gd name="connsiteX106" fmla="*/ 798759 w 1034979"/>
                <a:gd name="connsiteY106" fmla="*/ 1271742 h 1509906"/>
                <a:gd name="connsiteX107" fmla="*/ 796854 w 1034979"/>
                <a:gd name="connsiteY107" fmla="*/ 1264122 h 1509906"/>
                <a:gd name="connsiteX108" fmla="*/ 783519 w 1034979"/>
                <a:gd name="connsiteY108" fmla="*/ 1246977 h 1509906"/>
                <a:gd name="connsiteX109" fmla="*/ 773994 w 1034979"/>
                <a:gd name="connsiteY109" fmla="*/ 1241262 h 1509906"/>
                <a:gd name="connsiteX110" fmla="*/ 648264 w 1034979"/>
                <a:gd name="connsiteY110" fmla="*/ 1149822 h 1509906"/>
                <a:gd name="connsiteX111" fmla="*/ 644454 w 1034979"/>
                <a:gd name="connsiteY111" fmla="*/ 1132677 h 1509906"/>
                <a:gd name="connsiteX112" fmla="*/ 646359 w 1034979"/>
                <a:gd name="connsiteY112" fmla="*/ 1125057 h 1509906"/>
                <a:gd name="connsiteX113" fmla="*/ 650169 w 1034979"/>
                <a:gd name="connsiteY113" fmla="*/ 1107912 h 1509906"/>
                <a:gd name="connsiteX114" fmla="*/ 653979 w 1034979"/>
                <a:gd name="connsiteY114" fmla="*/ 1102197 h 1509906"/>
                <a:gd name="connsiteX115" fmla="*/ 655884 w 1034979"/>
                <a:gd name="connsiteY115" fmla="*/ 1096482 h 1509906"/>
                <a:gd name="connsiteX116" fmla="*/ 661599 w 1034979"/>
                <a:gd name="connsiteY116" fmla="*/ 1094577 h 1509906"/>
                <a:gd name="connsiteX117" fmla="*/ 671124 w 1034979"/>
                <a:gd name="connsiteY117" fmla="*/ 1083147 h 1509906"/>
                <a:gd name="connsiteX118" fmla="*/ 724464 w 1034979"/>
                <a:gd name="connsiteY118" fmla="*/ 1075527 h 1509906"/>
                <a:gd name="connsiteX119" fmla="*/ 842574 w 1034979"/>
                <a:gd name="connsiteY119" fmla="*/ 1077432 h 1509906"/>
                <a:gd name="connsiteX120" fmla="*/ 871149 w 1034979"/>
                <a:gd name="connsiteY120" fmla="*/ 1079337 h 1509906"/>
                <a:gd name="connsiteX121" fmla="*/ 899724 w 1034979"/>
                <a:gd name="connsiteY121" fmla="*/ 1085052 h 1509906"/>
                <a:gd name="connsiteX122" fmla="*/ 922584 w 1034979"/>
                <a:gd name="connsiteY122" fmla="*/ 1088862 h 1509906"/>
                <a:gd name="connsiteX123" fmla="*/ 951159 w 1034979"/>
                <a:gd name="connsiteY123" fmla="*/ 1094577 h 1509906"/>
                <a:gd name="connsiteX124" fmla="*/ 956874 w 1034979"/>
                <a:gd name="connsiteY124" fmla="*/ 1094577 h 1509906"/>
                <a:gd name="connsiteX125" fmla="*/ 1002594 w 1034979"/>
                <a:gd name="connsiteY125" fmla="*/ 1092672 h 1509906"/>
                <a:gd name="connsiteX126" fmla="*/ 1031169 w 1034979"/>
                <a:gd name="connsiteY126" fmla="*/ 1085052 h 1509906"/>
                <a:gd name="connsiteX127" fmla="*/ 1034979 w 1034979"/>
                <a:gd name="connsiteY127" fmla="*/ 1079337 h 1509906"/>
                <a:gd name="connsiteX128" fmla="*/ 1033074 w 1034979"/>
                <a:gd name="connsiteY128" fmla="*/ 1060287 h 1509906"/>
                <a:gd name="connsiteX129" fmla="*/ 1027359 w 1034979"/>
                <a:gd name="connsiteY129" fmla="*/ 1056477 h 1509906"/>
                <a:gd name="connsiteX130" fmla="*/ 1012119 w 1034979"/>
                <a:gd name="connsiteY130" fmla="*/ 1054572 h 1509906"/>
                <a:gd name="connsiteX131" fmla="*/ 1006404 w 1034979"/>
                <a:gd name="connsiteY131" fmla="*/ 1052667 h 1509906"/>
                <a:gd name="connsiteX132" fmla="*/ 998784 w 1034979"/>
                <a:gd name="connsiteY132" fmla="*/ 1050762 h 1509906"/>
                <a:gd name="connsiteX133" fmla="*/ 987354 w 1034979"/>
                <a:gd name="connsiteY133" fmla="*/ 1043142 h 1509906"/>
                <a:gd name="connsiteX134" fmla="*/ 975924 w 1034979"/>
                <a:gd name="connsiteY134" fmla="*/ 1039332 h 1509906"/>
                <a:gd name="connsiteX135" fmla="*/ 970209 w 1034979"/>
                <a:gd name="connsiteY135" fmla="*/ 1037427 h 1509906"/>
                <a:gd name="connsiteX136" fmla="*/ 962589 w 1034979"/>
                <a:gd name="connsiteY136" fmla="*/ 1035522 h 1509906"/>
                <a:gd name="connsiteX137" fmla="*/ 956874 w 1034979"/>
                <a:gd name="connsiteY137" fmla="*/ 1033617 h 1509906"/>
                <a:gd name="connsiteX138" fmla="*/ 935919 w 1034979"/>
                <a:gd name="connsiteY138" fmla="*/ 1027902 h 1509906"/>
                <a:gd name="connsiteX139" fmla="*/ 930204 w 1034979"/>
                <a:gd name="connsiteY139" fmla="*/ 1025997 h 1509906"/>
                <a:gd name="connsiteX140" fmla="*/ 825429 w 1034979"/>
                <a:gd name="connsiteY140" fmla="*/ 1027902 h 1509906"/>
                <a:gd name="connsiteX141" fmla="*/ 819714 w 1034979"/>
                <a:gd name="connsiteY141" fmla="*/ 1029807 h 1509906"/>
                <a:gd name="connsiteX142" fmla="*/ 730179 w 1034979"/>
                <a:gd name="connsiteY142" fmla="*/ 1031712 h 1509906"/>
                <a:gd name="connsiteX143" fmla="*/ 716844 w 1034979"/>
                <a:gd name="connsiteY143" fmla="*/ 1035522 h 1509906"/>
                <a:gd name="connsiteX144" fmla="*/ 695889 w 1034979"/>
                <a:gd name="connsiteY144" fmla="*/ 1037427 h 1509906"/>
                <a:gd name="connsiteX145" fmla="*/ 669219 w 1034979"/>
                <a:gd name="connsiteY145" fmla="*/ 1039332 h 1509906"/>
                <a:gd name="connsiteX146" fmla="*/ 669219 w 1034979"/>
                <a:gd name="connsiteY146" fmla="*/ 1039332 h 1509906"/>
                <a:gd name="connsiteX147" fmla="*/ 646359 w 1034979"/>
                <a:gd name="connsiteY147" fmla="*/ 1043142 h 1509906"/>
                <a:gd name="connsiteX148" fmla="*/ 642549 w 1034979"/>
                <a:gd name="connsiteY148" fmla="*/ 1031712 h 1509906"/>
                <a:gd name="connsiteX149" fmla="*/ 640644 w 1034979"/>
                <a:gd name="connsiteY149" fmla="*/ 1025997 h 1509906"/>
                <a:gd name="connsiteX150" fmla="*/ 642549 w 1034979"/>
                <a:gd name="connsiteY150" fmla="*/ 1008852 h 1509906"/>
                <a:gd name="connsiteX151" fmla="*/ 644454 w 1034979"/>
                <a:gd name="connsiteY151" fmla="*/ 1003137 h 1509906"/>
                <a:gd name="connsiteX152" fmla="*/ 661599 w 1034979"/>
                <a:gd name="connsiteY152" fmla="*/ 993612 h 1509906"/>
                <a:gd name="connsiteX153" fmla="*/ 673029 w 1034979"/>
                <a:gd name="connsiteY153" fmla="*/ 985992 h 1509906"/>
                <a:gd name="connsiteX154" fmla="*/ 674934 w 1034979"/>
                <a:gd name="connsiteY154" fmla="*/ 980277 h 1509906"/>
                <a:gd name="connsiteX155" fmla="*/ 680649 w 1034979"/>
                <a:gd name="connsiteY155" fmla="*/ 978372 h 1509906"/>
                <a:gd name="connsiteX156" fmla="*/ 686364 w 1034979"/>
                <a:gd name="connsiteY156" fmla="*/ 974562 h 1509906"/>
                <a:gd name="connsiteX157" fmla="*/ 695889 w 1034979"/>
                <a:gd name="connsiteY157" fmla="*/ 965037 h 1509906"/>
                <a:gd name="connsiteX158" fmla="*/ 705414 w 1034979"/>
                <a:gd name="connsiteY158" fmla="*/ 953607 h 1509906"/>
                <a:gd name="connsiteX159" fmla="*/ 716844 w 1034979"/>
                <a:gd name="connsiteY159" fmla="*/ 945987 h 1509906"/>
                <a:gd name="connsiteX160" fmla="*/ 732084 w 1034979"/>
                <a:gd name="connsiteY160" fmla="*/ 932652 h 1509906"/>
                <a:gd name="connsiteX161" fmla="*/ 741609 w 1034979"/>
                <a:gd name="connsiteY161" fmla="*/ 921222 h 1509906"/>
                <a:gd name="connsiteX162" fmla="*/ 753039 w 1034979"/>
                <a:gd name="connsiteY162" fmla="*/ 911697 h 1509906"/>
                <a:gd name="connsiteX163" fmla="*/ 758754 w 1034979"/>
                <a:gd name="connsiteY163" fmla="*/ 900267 h 1509906"/>
                <a:gd name="connsiteX164" fmla="*/ 760659 w 1034979"/>
                <a:gd name="connsiteY164" fmla="*/ 894552 h 1509906"/>
                <a:gd name="connsiteX165" fmla="*/ 766374 w 1034979"/>
                <a:gd name="connsiteY165" fmla="*/ 883122 h 1509906"/>
                <a:gd name="connsiteX166" fmla="*/ 764469 w 1034979"/>
                <a:gd name="connsiteY166" fmla="*/ 867882 h 1509906"/>
                <a:gd name="connsiteX167" fmla="*/ 758754 w 1034979"/>
                <a:gd name="connsiteY167" fmla="*/ 865977 h 1509906"/>
                <a:gd name="connsiteX168" fmla="*/ 737799 w 1034979"/>
                <a:gd name="connsiteY168" fmla="*/ 867882 h 1509906"/>
                <a:gd name="connsiteX169" fmla="*/ 732084 w 1034979"/>
                <a:gd name="connsiteY169" fmla="*/ 871692 h 1509906"/>
                <a:gd name="connsiteX170" fmla="*/ 720654 w 1034979"/>
                <a:gd name="connsiteY170" fmla="*/ 875502 h 1509906"/>
                <a:gd name="connsiteX171" fmla="*/ 716844 w 1034979"/>
                <a:gd name="connsiteY171" fmla="*/ 881217 h 1509906"/>
                <a:gd name="connsiteX172" fmla="*/ 711129 w 1034979"/>
                <a:gd name="connsiteY172" fmla="*/ 883122 h 1509906"/>
                <a:gd name="connsiteX173" fmla="*/ 705414 w 1034979"/>
                <a:gd name="connsiteY173" fmla="*/ 886932 h 1509906"/>
                <a:gd name="connsiteX174" fmla="*/ 699699 w 1034979"/>
                <a:gd name="connsiteY174" fmla="*/ 892647 h 1509906"/>
                <a:gd name="connsiteX175" fmla="*/ 692079 w 1034979"/>
                <a:gd name="connsiteY175" fmla="*/ 896457 h 1509906"/>
                <a:gd name="connsiteX176" fmla="*/ 595181 w 1034979"/>
                <a:gd name="connsiteY176" fmla="*/ 951135 h 1509906"/>
                <a:gd name="connsiteX177" fmla="*/ 507294 w 1034979"/>
                <a:gd name="connsiteY177" fmla="*/ 841212 h 1509906"/>
                <a:gd name="connsiteX178" fmla="*/ 503484 w 1034979"/>
                <a:gd name="connsiteY178" fmla="*/ 351627 h 1509906"/>
                <a:gd name="connsiteX179" fmla="*/ 499674 w 1034979"/>
                <a:gd name="connsiteY179" fmla="*/ 60162 h 1509906"/>
                <a:gd name="connsiteX180" fmla="*/ 490149 w 1034979"/>
                <a:gd name="connsiteY180" fmla="*/ 33492 h 1509906"/>
                <a:gd name="connsiteX181" fmla="*/ 488244 w 1034979"/>
                <a:gd name="connsiteY181" fmla="*/ 27777 h 1509906"/>
                <a:gd name="connsiteX182" fmla="*/ 484434 w 1034979"/>
                <a:gd name="connsiteY182" fmla="*/ 22062 h 1509906"/>
                <a:gd name="connsiteX183" fmla="*/ 478719 w 1034979"/>
                <a:gd name="connsiteY183" fmla="*/ 10632 h 1509906"/>
                <a:gd name="connsiteX184" fmla="*/ 473004 w 1034979"/>
                <a:gd name="connsiteY184" fmla="*/ 6822 h 1509906"/>
                <a:gd name="connsiteX185" fmla="*/ 469194 w 1034979"/>
                <a:gd name="connsiteY185" fmla="*/ 1107 h 1509906"/>
                <a:gd name="connsiteX186" fmla="*/ 429189 w 1034979"/>
                <a:gd name="connsiteY186" fmla="*/ 4917 h 1509906"/>
                <a:gd name="connsiteX187" fmla="*/ 421569 w 1034979"/>
                <a:gd name="connsiteY187" fmla="*/ 16347 h 1509906"/>
                <a:gd name="connsiteX188" fmla="*/ 417759 w 1034979"/>
                <a:gd name="connsiteY188" fmla="*/ 22062 h 1509906"/>
                <a:gd name="connsiteX189" fmla="*/ 419664 w 1034979"/>
                <a:gd name="connsiteY189" fmla="*/ 54447 h 1509906"/>
                <a:gd name="connsiteX190" fmla="*/ 423474 w 1034979"/>
                <a:gd name="connsiteY190" fmla="*/ 65877 h 1509906"/>
                <a:gd name="connsiteX191" fmla="*/ 425379 w 1034979"/>
                <a:gd name="connsiteY191" fmla="*/ 71592 h 1509906"/>
                <a:gd name="connsiteX192" fmla="*/ 425379 w 1034979"/>
                <a:gd name="connsiteY192" fmla="*/ 77307 h 1509906"/>
                <a:gd name="connsiteX193" fmla="*/ 429189 w 1034979"/>
                <a:gd name="connsiteY193" fmla="*/ 231612 h 1509906"/>
                <a:gd name="connsiteX194" fmla="*/ 440619 w 1034979"/>
                <a:gd name="connsiteY194" fmla="*/ 414492 h 1509906"/>
                <a:gd name="connsiteX195" fmla="*/ 435265 w 1034979"/>
                <a:gd name="connsiteY195" fmla="*/ 711672 h 1509906"/>
                <a:gd name="connsiteX196" fmla="*/ 435059 w 1034979"/>
                <a:gd name="connsiteY196" fmla="*/ 792350 h 1509906"/>
                <a:gd name="connsiteX197" fmla="*/ 430322 w 1034979"/>
                <a:gd name="connsiteY197"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59619 w 1034979"/>
                <a:gd name="connsiteY20" fmla="*/ 867882 h 1509906"/>
                <a:gd name="connsiteX21" fmla="*/ 53904 w 1034979"/>
                <a:gd name="connsiteY21" fmla="*/ 871692 h 1509906"/>
                <a:gd name="connsiteX22" fmla="*/ 50094 w 1034979"/>
                <a:gd name="connsiteY22" fmla="*/ 877407 h 1509906"/>
                <a:gd name="connsiteX23" fmla="*/ 46284 w 1034979"/>
                <a:gd name="connsiteY23" fmla="*/ 888837 h 1509906"/>
                <a:gd name="connsiteX24" fmla="*/ 50094 w 1034979"/>
                <a:gd name="connsiteY24" fmla="*/ 926937 h 1509906"/>
                <a:gd name="connsiteX25" fmla="*/ 53904 w 1034979"/>
                <a:gd name="connsiteY25" fmla="*/ 932652 h 1509906"/>
                <a:gd name="connsiteX26" fmla="*/ 59619 w 1034979"/>
                <a:gd name="connsiteY26" fmla="*/ 936462 h 1509906"/>
                <a:gd name="connsiteX27" fmla="*/ 63429 w 1034979"/>
                <a:gd name="connsiteY27" fmla="*/ 942177 h 1509906"/>
                <a:gd name="connsiteX28" fmla="*/ 80574 w 1034979"/>
                <a:gd name="connsiteY28" fmla="*/ 951702 h 1509906"/>
                <a:gd name="connsiteX29" fmla="*/ 166299 w 1034979"/>
                <a:gd name="connsiteY29" fmla="*/ 972657 h 1509906"/>
                <a:gd name="connsiteX30" fmla="*/ 191064 w 1034979"/>
                <a:gd name="connsiteY30" fmla="*/ 978372 h 1509906"/>
                <a:gd name="connsiteX31" fmla="*/ 208209 w 1034979"/>
                <a:gd name="connsiteY31" fmla="*/ 984087 h 1509906"/>
                <a:gd name="connsiteX32" fmla="*/ 213924 w 1034979"/>
                <a:gd name="connsiteY32" fmla="*/ 985992 h 1509906"/>
                <a:gd name="connsiteX33" fmla="*/ 229164 w 1034979"/>
                <a:gd name="connsiteY33" fmla="*/ 989802 h 1509906"/>
                <a:gd name="connsiteX34" fmla="*/ 248214 w 1034979"/>
                <a:gd name="connsiteY34" fmla="*/ 995517 h 1509906"/>
                <a:gd name="connsiteX35" fmla="*/ 253929 w 1034979"/>
                <a:gd name="connsiteY35" fmla="*/ 999327 h 1509906"/>
                <a:gd name="connsiteX36" fmla="*/ 267264 w 1034979"/>
                <a:gd name="connsiteY36" fmla="*/ 1014567 h 1509906"/>
                <a:gd name="connsiteX37" fmla="*/ 272979 w 1034979"/>
                <a:gd name="connsiteY37" fmla="*/ 1033617 h 1509906"/>
                <a:gd name="connsiteX38" fmla="*/ 274884 w 1034979"/>
                <a:gd name="connsiteY38" fmla="*/ 1039332 h 1509906"/>
                <a:gd name="connsiteX39" fmla="*/ 276789 w 1034979"/>
                <a:gd name="connsiteY39" fmla="*/ 1045047 h 1509906"/>
                <a:gd name="connsiteX40" fmla="*/ 278694 w 1034979"/>
                <a:gd name="connsiteY40" fmla="*/ 1069812 h 1509906"/>
                <a:gd name="connsiteX41" fmla="*/ 280599 w 1034979"/>
                <a:gd name="connsiteY41" fmla="*/ 1075527 h 1509906"/>
                <a:gd name="connsiteX42" fmla="*/ 278694 w 1034979"/>
                <a:gd name="connsiteY42" fmla="*/ 1094577 h 1509906"/>
                <a:gd name="connsiteX43" fmla="*/ 276789 w 1034979"/>
                <a:gd name="connsiteY43" fmla="*/ 1104102 h 1509906"/>
                <a:gd name="connsiteX44" fmla="*/ 263454 w 1034979"/>
                <a:gd name="connsiteY44" fmla="*/ 1117437 h 1509906"/>
                <a:gd name="connsiteX45" fmla="*/ 252024 w 1034979"/>
                <a:gd name="connsiteY45" fmla="*/ 1125057 h 1509906"/>
                <a:gd name="connsiteX46" fmla="*/ 240594 w 1034979"/>
                <a:gd name="connsiteY46" fmla="*/ 1128867 h 1509906"/>
                <a:gd name="connsiteX47" fmla="*/ 27234 w 1034979"/>
                <a:gd name="connsiteY47" fmla="*/ 1147917 h 1509906"/>
                <a:gd name="connsiteX48" fmla="*/ 15804 w 1034979"/>
                <a:gd name="connsiteY48" fmla="*/ 1153632 h 1509906"/>
                <a:gd name="connsiteX49" fmla="*/ 6279 w 1034979"/>
                <a:gd name="connsiteY49" fmla="*/ 1163157 h 1509906"/>
                <a:gd name="connsiteX50" fmla="*/ 4374 w 1034979"/>
                <a:gd name="connsiteY50" fmla="*/ 1168872 h 1509906"/>
                <a:gd name="connsiteX51" fmla="*/ 564 w 1034979"/>
                <a:gd name="connsiteY51" fmla="*/ 1174587 h 1509906"/>
                <a:gd name="connsiteX52" fmla="*/ 6279 w 1034979"/>
                <a:gd name="connsiteY52" fmla="*/ 1206972 h 1509906"/>
                <a:gd name="connsiteX53" fmla="*/ 11994 w 1034979"/>
                <a:gd name="connsiteY53" fmla="*/ 1210782 h 1509906"/>
                <a:gd name="connsiteX54" fmla="*/ 17709 w 1034979"/>
                <a:gd name="connsiteY54" fmla="*/ 1212687 h 1509906"/>
                <a:gd name="connsiteX55" fmla="*/ 145344 w 1034979"/>
                <a:gd name="connsiteY55" fmla="*/ 1210782 h 1509906"/>
                <a:gd name="connsiteX56" fmla="*/ 152964 w 1034979"/>
                <a:gd name="connsiteY56" fmla="*/ 1208877 h 1509906"/>
                <a:gd name="connsiteX57" fmla="*/ 303459 w 1034979"/>
                <a:gd name="connsiteY57" fmla="*/ 1203162 h 1509906"/>
                <a:gd name="connsiteX58" fmla="*/ 318699 w 1034979"/>
                <a:gd name="connsiteY58" fmla="*/ 1210782 h 1509906"/>
                <a:gd name="connsiteX59" fmla="*/ 330129 w 1034979"/>
                <a:gd name="connsiteY59" fmla="*/ 1216497 h 1509906"/>
                <a:gd name="connsiteX60" fmla="*/ 333939 w 1034979"/>
                <a:gd name="connsiteY60" fmla="*/ 1222212 h 1509906"/>
                <a:gd name="connsiteX61" fmla="*/ 339654 w 1034979"/>
                <a:gd name="connsiteY61" fmla="*/ 1224117 h 1509906"/>
                <a:gd name="connsiteX62" fmla="*/ 351084 w 1034979"/>
                <a:gd name="connsiteY62" fmla="*/ 1231737 h 1509906"/>
                <a:gd name="connsiteX63" fmla="*/ 356799 w 1034979"/>
                <a:gd name="connsiteY63" fmla="*/ 1235547 h 1509906"/>
                <a:gd name="connsiteX64" fmla="*/ 360609 w 1034979"/>
                <a:gd name="connsiteY64" fmla="*/ 1241262 h 1509906"/>
                <a:gd name="connsiteX65" fmla="*/ 366324 w 1034979"/>
                <a:gd name="connsiteY65" fmla="*/ 1252692 h 1509906"/>
                <a:gd name="connsiteX66" fmla="*/ 362514 w 1034979"/>
                <a:gd name="connsiteY66" fmla="*/ 1279362 h 1509906"/>
                <a:gd name="connsiteX67" fmla="*/ 358704 w 1034979"/>
                <a:gd name="connsiteY67" fmla="*/ 1285077 h 1509906"/>
                <a:gd name="connsiteX68" fmla="*/ 356799 w 1034979"/>
                <a:gd name="connsiteY68" fmla="*/ 1290792 h 1509906"/>
                <a:gd name="connsiteX69" fmla="*/ 352989 w 1034979"/>
                <a:gd name="connsiteY69" fmla="*/ 1296507 h 1509906"/>
                <a:gd name="connsiteX70" fmla="*/ 351084 w 1034979"/>
                <a:gd name="connsiteY70" fmla="*/ 1302222 h 1509906"/>
                <a:gd name="connsiteX71" fmla="*/ 347274 w 1034979"/>
                <a:gd name="connsiteY71" fmla="*/ 1307937 h 1509906"/>
                <a:gd name="connsiteX72" fmla="*/ 330129 w 1034979"/>
                <a:gd name="connsiteY72" fmla="*/ 1374612 h 1509906"/>
                <a:gd name="connsiteX73" fmla="*/ 328224 w 1034979"/>
                <a:gd name="connsiteY73" fmla="*/ 1426047 h 1509906"/>
                <a:gd name="connsiteX74" fmla="*/ 330129 w 1034979"/>
                <a:gd name="connsiteY74" fmla="*/ 1450812 h 1509906"/>
                <a:gd name="connsiteX75" fmla="*/ 332034 w 1034979"/>
                <a:gd name="connsiteY75" fmla="*/ 1456527 h 1509906"/>
                <a:gd name="connsiteX76" fmla="*/ 335844 w 1034979"/>
                <a:gd name="connsiteY76" fmla="*/ 1460337 h 1509906"/>
                <a:gd name="connsiteX77" fmla="*/ 364419 w 1034979"/>
                <a:gd name="connsiteY77" fmla="*/ 1506057 h 1509906"/>
                <a:gd name="connsiteX78" fmla="*/ 387279 w 1034979"/>
                <a:gd name="connsiteY78" fmla="*/ 1507962 h 1509906"/>
                <a:gd name="connsiteX79" fmla="*/ 392994 w 1034979"/>
                <a:gd name="connsiteY79" fmla="*/ 1502247 h 1509906"/>
                <a:gd name="connsiteX80" fmla="*/ 394899 w 1034979"/>
                <a:gd name="connsiteY80" fmla="*/ 1490817 h 1509906"/>
                <a:gd name="connsiteX81" fmla="*/ 396804 w 1034979"/>
                <a:gd name="connsiteY81" fmla="*/ 1485102 h 1509906"/>
                <a:gd name="connsiteX82" fmla="*/ 398709 w 1034979"/>
                <a:gd name="connsiteY82" fmla="*/ 1467957 h 1509906"/>
                <a:gd name="connsiteX83" fmla="*/ 400614 w 1034979"/>
                <a:gd name="connsiteY83" fmla="*/ 1454622 h 1509906"/>
                <a:gd name="connsiteX84" fmla="*/ 404424 w 1034979"/>
                <a:gd name="connsiteY84" fmla="*/ 1397472 h 1509906"/>
                <a:gd name="connsiteX85" fmla="*/ 410139 w 1034979"/>
                <a:gd name="connsiteY85" fmla="*/ 1386042 h 1509906"/>
                <a:gd name="connsiteX86" fmla="*/ 413949 w 1034979"/>
                <a:gd name="connsiteY86" fmla="*/ 1372707 h 1509906"/>
                <a:gd name="connsiteX87" fmla="*/ 415854 w 1034979"/>
                <a:gd name="connsiteY87" fmla="*/ 1366992 h 1509906"/>
                <a:gd name="connsiteX88" fmla="*/ 417759 w 1034979"/>
                <a:gd name="connsiteY88" fmla="*/ 1353657 h 1509906"/>
                <a:gd name="connsiteX89" fmla="*/ 421569 w 1034979"/>
                <a:gd name="connsiteY89" fmla="*/ 1342227 h 1509906"/>
                <a:gd name="connsiteX90" fmla="*/ 427284 w 1034979"/>
                <a:gd name="connsiteY90" fmla="*/ 1328892 h 1509906"/>
                <a:gd name="connsiteX91" fmla="*/ 467289 w 1034979"/>
                <a:gd name="connsiteY91" fmla="*/ 1258407 h 1509906"/>
                <a:gd name="connsiteX92" fmla="*/ 528455 w 1034979"/>
                <a:gd name="connsiteY92" fmla="*/ 1245638 h 1509906"/>
                <a:gd name="connsiteX93" fmla="*/ 573969 w 1034979"/>
                <a:gd name="connsiteY93" fmla="*/ 1229832 h 1509906"/>
                <a:gd name="connsiteX94" fmla="*/ 585399 w 1034979"/>
                <a:gd name="connsiteY94" fmla="*/ 1226022 h 1509906"/>
                <a:gd name="connsiteX95" fmla="*/ 720654 w 1034979"/>
                <a:gd name="connsiteY95" fmla="*/ 1309842 h 1509906"/>
                <a:gd name="connsiteX96" fmla="*/ 733989 w 1034979"/>
                <a:gd name="connsiteY96" fmla="*/ 1319367 h 1509906"/>
                <a:gd name="connsiteX97" fmla="*/ 743514 w 1034979"/>
                <a:gd name="connsiteY97" fmla="*/ 1321272 h 1509906"/>
                <a:gd name="connsiteX98" fmla="*/ 749229 w 1034979"/>
                <a:gd name="connsiteY98" fmla="*/ 1323177 h 1509906"/>
                <a:gd name="connsiteX99" fmla="*/ 762564 w 1034979"/>
                <a:gd name="connsiteY99" fmla="*/ 1328892 h 1509906"/>
                <a:gd name="connsiteX100" fmla="*/ 777804 w 1034979"/>
                <a:gd name="connsiteY100" fmla="*/ 1326987 h 1509906"/>
                <a:gd name="connsiteX101" fmla="*/ 789234 w 1034979"/>
                <a:gd name="connsiteY101" fmla="*/ 1321272 h 1509906"/>
                <a:gd name="connsiteX102" fmla="*/ 794949 w 1034979"/>
                <a:gd name="connsiteY102" fmla="*/ 1319367 h 1509906"/>
                <a:gd name="connsiteX103" fmla="*/ 802569 w 1034979"/>
                <a:gd name="connsiteY103" fmla="*/ 1302222 h 1509906"/>
                <a:gd name="connsiteX104" fmla="*/ 800664 w 1034979"/>
                <a:gd name="connsiteY104" fmla="*/ 1277457 h 1509906"/>
                <a:gd name="connsiteX105" fmla="*/ 798759 w 1034979"/>
                <a:gd name="connsiteY105" fmla="*/ 1271742 h 1509906"/>
                <a:gd name="connsiteX106" fmla="*/ 796854 w 1034979"/>
                <a:gd name="connsiteY106" fmla="*/ 1264122 h 1509906"/>
                <a:gd name="connsiteX107" fmla="*/ 783519 w 1034979"/>
                <a:gd name="connsiteY107" fmla="*/ 1246977 h 1509906"/>
                <a:gd name="connsiteX108" fmla="*/ 773994 w 1034979"/>
                <a:gd name="connsiteY108" fmla="*/ 1241262 h 1509906"/>
                <a:gd name="connsiteX109" fmla="*/ 648264 w 1034979"/>
                <a:gd name="connsiteY109" fmla="*/ 1149822 h 1509906"/>
                <a:gd name="connsiteX110" fmla="*/ 644454 w 1034979"/>
                <a:gd name="connsiteY110" fmla="*/ 1132677 h 1509906"/>
                <a:gd name="connsiteX111" fmla="*/ 646359 w 1034979"/>
                <a:gd name="connsiteY111" fmla="*/ 1125057 h 1509906"/>
                <a:gd name="connsiteX112" fmla="*/ 650169 w 1034979"/>
                <a:gd name="connsiteY112" fmla="*/ 1107912 h 1509906"/>
                <a:gd name="connsiteX113" fmla="*/ 653979 w 1034979"/>
                <a:gd name="connsiteY113" fmla="*/ 1102197 h 1509906"/>
                <a:gd name="connsiteX114" fmla="*/ 655884 w 1034979"/>
                <a:gd name="connsiteY114" fmla="*/ 1096482 h 1509906"/>
                <a:gd name="connsiteX115" fmla="*/ 661599 w 1034979"/>
                <a:gd name="connsiteY115" fmla="*/ 1094577 h 1509906"/>
                <a:gd name="connsiteX116" fmla="*/ 671124 w 1034979"/>
                <a:gd name="connsiteY116" fmla="*/ 1083147 h 1509906"/>
                <a:gd name="connsiteX117" fmla="*/ 724464 w 1034979"/>
                <a:gd name="connsiteY117" fmla="*/ 1075527 h 1509906"/>
                <a:gd name="connsiteX118" fmla="*/ 842574 w 1034979"/>
                <a:gd name="connsiteY118" fmla="*/ 1077432 h 1509906"/>
                <a:gd name="connsiteX119" fmla="*/ 871149 w 1034979"/>
                <a:gd name="connsiteY119" fmla="*/ 1079337 h 1509906"/>
                <a:gd name="connsiteX120" fmla="*/ 899724 w 1034979"/>
                <a:gd name="connsiteY120" fmla="*/ 1085052 h 1509906"/>
                <a:gd name="connsiteX121" fmla="*/ 922584 w 1034979"/>
                <a:gd name="connsiteY121" fmla="*/ 1088862 h 1509906"/>
                <a:gd name="connsiteX122" fmla="*/ 951159 w 1034979"/>
                <a:gd name="connsiteY122" fmla="*/ 1094577 h 1509906"/>
                <a:gd name="connsiteX123" fmla="*/ 956874 w 1034979"/>
                <a:gd name="connsiteY123" fmla="*/ 1094577 h 1509906"/>
                <a:gd name="connsiteX124" fmla="*/ 1002594 w 1034979"/>
                <a:gd name="connsiteY124" fmla="*/ 1092672 h 1509906"/>
                <a:gd name="connsiteX125" fmla="*/ 1031169 w 1034979"/>
                <a:gd name="connsiteY125" fmla="*/ 1085052 h 1509906"/>
                <a:gd name="connsiteX126" fmla="*/ 1034979 w 1034979"/>
                <a:gd name="connsiteY126" fmla="*/ 1079337 h 1509906"/>
                <a:gd name="connsiteX127" fmla="*/ 1033074 w 1034979"/>
                <a:gd name="connsiteY127" fmla="*/ 1060287 h 1509906"/>
                <a:gd name="connsiteX128" fmla="*/ 1027359 w 1034979"/>
                <a:gd name="connsiteY128" fmla="*/ 1056477 h 1509906"/>
                <a:gd name="connsiteX129" fmla="*/ 1012119 w 1034979"/>
                <a:gd name="connsiteY129" fmla="*/ 1054572 h 1509906"/>
                <a:gd name="connsiteX130" fmla="*/ 1006404 w 1034979"/>
                <a:gd name="connsiteY130" fmla="*/ 1052667 h 1509906"/>
                <a:gd name="connsiteX131" fmla="*/ 998784 w 1034979"/>
                <a:gd name="connsiteY131" fmla="*/ 1050762 h 1509906"/>
                <a:gd name="connsiteX132" fmla="*/ 987354 w 1034979"/>
                <a:gd name="connsiteY132" fmla="*/ 1043142 h 1509906"/>
                <a:gd name="connsiteX133" fmla="*/ 975924 w 1034979"/>
                <a:gd name="connsiteY133" fmla="*/ 1039332 h 1509906"/>
                <a:gd name="connsiteX134" fmla="*/ 970209 w 1034979"/>
                <a:gd name="connsiteY134" fmla="*/ 1037427 h 1509906"/>
                <a:gd name="connsiteX135" fmla="*/ 962589 w 1034979"/>
                <a:gd name="connsiteY135" fmla="*/ 1035522 h 1509906"/>
                <a:gd name="connsiteX136" fmla="*/ 956874 w 1034979"/>
                <a:gd name="connsiteY136" fmla="*/ 1033617 h 1509906"/>
                <a:gd name="connsiteX137" fmla="*/ 935919 w 1034979"/>
                <a:gd name="connsiteY137" fmla="*/ 1027902 h 1509906"/>
                <a:gd name="connsiteX138" fmla="*/ 930204 w 1034979"/>
                <a:gd name="connsiteY138" fmla="*/ 1025997 h 1509906"/>
                <a:gd name="connsiteX139" fmla="*/ 825429 w 1034979"/>
                <a:gd name="connsiteY139" fmla="*/ 1027902 h 1509906"/>
                <a:gd name="connsiteX140" fmla="*/ 819714 w 1034979"/>
                <a:gd name="connsiteY140" fmla="*/ 1029807 h 1509906"/>
                <a:gd name="connsiteX141" fmla="*/ 730179 w 1034979"/>
                <a:gd name="connsiteY141" fmla="*/ 1031712 h 1509906"/>
                <a:gd name="connsiteX142" fmla="*/ 716844 w 1034979"/>
                <a:gd name="connsiteY142" fmla="*/ 1035522 h 1509906"/>
                <a:gd name="connsiteX143" fmla="*/ 695889 w 1034979"/>
                <a:gd name="connsiteY143" fmla="*/ 1037427 h 1509906"/>
                <a:gd name="connsiteX144" fmla="*/ 669219 w 1034979"/>
                <a:gd name="connsiteY144" fmla="*/ 1039332 h 1509906"/>
                <a:gd name="connsiteX145" fmla="*/ 669219 w 1034979"/>
                <a:gd name="connsiteY145" fmla="*/ 1039332 h 1509906"/>
                <a:gd name="connsiteX146" fmla="*/ 646359 w 1034979"/>
                <a:gd name="connsiteY146" fmla="*/ 1043142 h 1509906"/>
                <a:gd name="connsiteX147" fmla="*/ 642549 w 1034979"/>
                <a:gd name="connsiteY147" fmla="*/ 1031712 h 1509906"/>
                <a:gd name="connsiteX148" fmla="*/ 640644 w 1034979"/>
                <a:gd name="connsiteY148" fmla="*/ 1025997 h 1509906"/>
                <a:gd name="connsiteX149" fmla="*/ 642549 w 1034979"/>
                <a:gd name="connsiteY149" fmla="*/ 1008852 h 1509906"/>
                <a:gd name="connsiteX150" fmla="*/ 644454 w 1034979"/>
                <a:gd name="connsiteY150" fmla="*/ 1003137 h 1509906"/>
                <a:gd name="connsiteX151" fmla="*/ 661599 w 1034979"/>
                <a:gd name="connsiteY151" fmla="*/ 993612 h 1509906"/>
                <a:gd name="connsiteX152" fmla="*/ 673029 w 1034979"/>
                <a:gd name="connsiteY152" fmla="*/ 985992 h 1509906"/>
                <a:gd name="connsiteX153" fmla="*/ 674934 w 1034979"/>
                <a:gd name="connsiteY153" fmla="*/ 980277 h 1509906"/>
                <a:gd name="connsiteX154" fmla="*/ 680649 w 1034979"/>
                <a:gd name="connsiteY154" fmla="*/ 978372 h 1509906"/>
                <a:gd name="connsiteX155" fmla="*/ 686364 w 1034979"/>
                <a:gd name="connsiteY155" fmla="*/ 974562 h 1509906"/>
                <a:gd name="connsiteX156" fmla="*/ 695889 w 1034979"/>
                <a:gd name="connsiteY156" fmla="*/ 965037 h 1509906"/>
                <a:gd name="connsiteX157" fmla="*/ 705414 w 1034979"/>
                <a:gd name="connsiteY157" fmla="*/ 953607 h 1509906"/>
                <a:gd name="connsiteX158" fmla="*/ 716844 w 1034979"/>
                <a:gd name="connsiteY158" fmla="*/ 945987 h 1509906"/>
                <a:gd name="connsiteX159" fmla="*/ 732084 w 1034979"/>
                <a:gd name="connsiteY159" fmla="*/ 932652 h 1509906"/>
                <a:gd name="connsiteX160" fmla="*/ 741609 w 1034979"/>
                <a:gd name="connsiteY160" fmla="*/ 921222 h 1509906"/>
                <a:gd name="connsiteX161" fmla="*/ 753039 w 1034979"/>
                <a:gd name="connsiteY161" fmla="*/ 911697 h 1509906"/>
                <a:gd name="connsiteX162" fmla="*/ 758754 w 1034979"/>
                <a:gd name="connsiteY162" fmla="*/ 900267 h 1509906"/>
                <a:gd name="connsiteX163" fmla="*/ 760659 w 1034979"/>
                <a:gd name="connsiteY163" fmla="*/ 894552 h 1509906"/>
                <a:gd name="connsiteX164" fmla="*/ 766374 w 1034979"/>
                <a:gd name="connsiteY164" fmla="*/ 883122 h 1509906"/>
                <a:gd name="connsiteX165" fmla="*/ 764469 w 1034979"/>
                <a:gd name="connsiteY165" fmla="*/ 867882 h 1509906"/>
                <a:gd name="connsiteX166" fmla="*/ 758754 w 1034979"/>
                <a:gd name="connsiteY166" fmla="*/ 865977 h 1509906"/>
                <a:gd name="connsiteX167" fmla="*/ 737799 w 1034979"/>
                <a:gd name="connsiteY167" fmla="*/ 867882 h 1509906"/>
                <a:gd name="connsiteX168" fmla="*/ 732084 w 1034979"/>
                <a:gd name="connsiteY168" fmla="*/ 871692 h 1509906"/>
                <a:gd name="connsiteX169" fmla="*/ 720654 w 1034979"/>
                <a:gd name="connsiteY169" fmla="*/ 875502 h 1509906"/>
                <a:gd name="connsiteX170" fmla="*/ 716844 w 1034979"/>
                <a:gd name="connsiteY170" fmla="*/ 881217 h 1509906"/>
                <a:gd name="connsiteX171" fmla="*/ 711129 w 1034979"/>
                <a:gd name="connsiteY171" fmla="*/ 883122 h 1509906"/>
                <a:gd name="connsiteX172" fmla="*/ 705414 w 1034979"/>
                <a:gd name="connsiteY172" fmla="*/ 886932 h 1509906"/>
                <a:gd name="connsiteX173" fmla="*/ 699699 w 1034979"/>
                <a:gd name="connsiteY173" fmla="*/ 892647 h 1509906"/>
                <a:gd name="connsiteX174" fmla="*/ 692079 w 1034979"/>
                <a:gd name="connsiteY174" fmla="*/ 896457 h 1509906"/>
                <a:gd name="connsiteX175" fmla="*/ 595181 w 1034979"/>
                <a:gd name="connsiteY175" fmla="*/ 951135 h 1509906"/>
                <a:gd name="connsiteX176" fmla="*/ 507294 w 1034979"/>
                <a:gd name="connsiteY176" fmla="*/ 841212 h 1509906"/>
                <a:gd name="connsiteX177" fmla="*/ 503484 w 1034979"/>
                <a:gd name="connsiteY177" fmla="*/ 351627 h 1509906"/>
                <a:gd name="connsiteX178" fmla="*/ 499674 w 1034979"/>
                <a:gd name="connsiteY178" fmla="*/ 60162 h 1509906"/>
                <a:gd name="connsiteX179" fmla="*/ 490149 w 1034979"/>
                <a:gd name="connsiteY179" fmla="*/ 33492 h 1509906"/>
                <a:gd name="connsiteX180" fmla="*/ 488244 w 1034979"/>
                <a:gd name="connsiteY180" fmla="*/ 27777 h 1509906"/>
                <a:gd name="connsiteX181" fmla="*/ 484434 w 1034979"/>
                <a:gd name="connsiteY181" fmla="*/ 22062 h 1509906"/>
                <a:gd name="connsiteX182" fmla="*/ 478719 w 1034979"/>
                <a:gd name="connsiteY182" fmla="*/ 10632 h 1509906"/>
                <a:gd name="connsiteX183" fmla="*/ 473004 w 1034979"/>
                <a:gd name="connsiteY183" fmla="*/ 6822 h 1509906"/>
                <a:gd name="connsiteX184" fmla="*/ 469194 w 1034979"/>
                <a:gd name="connsiteY184" fmla="*/ 1107 h 1509906"/>
                <a:gd name="connsiteX185" fmla="*/ 429189 w 1034979"/>
                <a:gd name="connsiteY185" fmla="*/ 4917 h 1509906"/>
                <a:gd name="connsiteX186" fmla="*/ 421569 w 1034979"/>
                <a:gd name="connsiteY186" fmla="*/ 16347 h 1509906"/>
                <a:gd name="connsiteX187" fmla="*/ 417759 w 1034979"/>
                <a:gd name="connsiteY187" fmla="*/ 22062 h 1509906"/>
                <a:gd name="connsiteX188" fmla="*/ 419664 w 1034979"/>
                <a:gd name="connsiteY188" fmla="*/ 54447 h 1509906"/>
                <a:gd name="connsiteX189" fmla="*/ 423474 w 1034979"/>
                <a:gd name="connsiteY189" fmla="*/ 65877 h 1509906"/>
                <a:gd name="connsiteX190" fmla="*/ 425379 w 1034979"/>
                <a:gd name="connsiteY190" fmla="*/ 71592 h 1509906"/>
                <a:gd name="connsiteX191" fmla="*/ 425379 w 1034979"/>
                <a:gd name="connsiteY191" fmla="*/ 77307 h 1509906"/>
                <a:gd name="connsiteX192" fmla="*/ 429189 w 1034979"/>
                <a:gd name="connsiteY192" fmla="*/ 231612 h 1509906"/>
                <a:gd name="connsiteX193" fmla="*/ 440619 w 1034979"/>
                <a:gd name="connsiteY193" fmla="*/ 414492 h 1509906"/>
                <a:gd name="connsiteX194" fmla="*/ 435265 w 1034979"/>
                <a:gd name="connsiteY194" fmla="*/ 711672 h 1509906"/>
                <a:gd name="connsiteX195" fmla="*/ 435059 w 1034979"/>
                <a:gd name="connsiteY195" fmla="*/ 792350 h 1509906"/>
                <a:gd name="connsiteX196" fmla="*/ 430322 w 1034979"/>
                <a:gd name="connsiteY196"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59619 w 1034979"/>
                <a:gd name="connsiteY20" fmla="*/ 867882 h 1509906"/>
                <a:gd name="connsiteX21" fmla="*/ 53904 w 1034979"/>
                <a:gd name="connsiteY21" fmla="*/ 871692 h 1509906"/>
                <a:gd name="connsiteX22" fmla="*/ 46284 w 1034979"/>
                <a:gd name="connsiteY22" fmla="*/ 888837 h 1509906"/>
                <a:gd name="connsiteX23" fmla="*/ 50094 w 1034979"/>
                <a:gd name="connsiteY23" fmla="*/ 926937 h 1509906"/>
                <a:gd name="connsiteX24" fmla="*/ 53904 w 1034979"/>
                <a:gd name="connsiteY24" fmla="*/ 932652 h 1509906"/>
                <a:gd name="connsiteX25" fmla="*/ 59619 w 1034979"/>
                <a:gd name="connsiteY25" fmla="*/ 936462 h 1509906"/>
                <a:gd name="connsiteX26" fmla="*/ 63429 w 1034979"/>
                <a:gd name="connsiteY26" fmla="*/ 942177 h 1509906"/>
                <a:gd name="connsiteX27" fmla="*/ 80574 w 1034979"/>
                <a:gd name="connsiteY27" fmla="*/ 951702 h 1509906"/>
                <a:gd name="connsiteX28" fmla="*/ 166299 w 1034979"/>
                <a:gd name="connsiteY28" fmla="*/ 972657 h 1509906"/>
                <a:gd name="connsiteX29" fmla="*/ 191064 w 1034979"/>
                <a:gd name="connsiteY29" fmla="*/ 978372 h 1509906"/>
                <a:gd name="connsiteX30" fmla="*/ 208209 w 1034979"/>
                <a:gd name="connsiteY30" fmla="*/ 984087 h 1509906"/>
                <a:gd name="connsiteX31" fmla="*/ 213924 w 1034979"/>
                <a:gd name="connsiteY31" fmla="*/ 985992 h 1509906"/>
                <a:gd name="connsiteX32" fmla="*/ 229164 w 1034979"/>
                <a:gd name="connsiteY32" fmla="*/ 989802 h 1509906"/>
                <a:gd name="connsiteX33" fmla="*/ 248214 w 1034979"/>
                <a:gd name="connsiteY33" fmla="*/ 995517 h 1509906"/>
                <a:gd name="connsiteX34" fmla="*/ 253929 w 1034979"/>
                <a:gd name="connsiteY34" fmla="*/ 999327 h 1509906"/>
                <a:gd name="connsiteX35" fmla="*/ 267264 w 1034979"/>
                <a:gd name="connsiteY35" fmla="*/ 1014567 h 1509906"/>
                <a:gd name="connsiteX36" fmla="*/ 272979 w 1034979"/>
                <a:gd name="connsiteY36" fmla="*/ 1033617 h 1509906"/>
                <a:gd name="connsiteX37" fmla="*/ 274884 w 1034979"/>
                <a:gd name="connsiteY37" fmla="*/ 1039332 h 1509906"/>
                <a:gd name="connsiteX38" fmla="*/ 276789 w 1034979"/>
                <a:gd name="connsiteY38" fmla="*/ 1045047 h 1509906"/>
                <a:gd name="connsiteX39" fmla="*/ 278694 w 1034979"/>
                <a:gd name="connsiteY39" fmla="*/ 1069812 h 1509906"/>
                <a:gd name="connsiteX40" fmla="*/ 280599 w 1034979"/>
                <a:gd name="connsiteY40" fmla="*/ 1075527 h 1509906"/>
                <a:gd name="connsiteX41" fmla="*/ 278694 w 1034979"/>
                <a:gd name="connsiteY41" fmla="*/ 1094577 h 1509906"/>
                <a:gd name="connsiteX42" fmla="*/ 276789 w 1034979"/>
                <a:gd name="connsiteY42" fmla="*/ 1104102 h 1509906"/>
                <a:gd name="connsiteX43" fmla="*/ 263454 w 1034979"/>
                <a:gd name="connsiteY43" fmla="*/ 1117437 h 1509906"/>
                <a:gd name="connsiteX44" fmla="*/ 252024 w 1034979"/>
                <a:gd name="connsiteY44" fmla="*/ 1125057 h 1509906"/>
                <a:gd name="connsiteX45" fmla="*/ 240594 w 1034979"/>
                <a:gd name="connsiteY45" fmla="*/ 1128867 h 1509906"/>
                <a:gd name="connsiteX46" fmla="*/ 27234 w 1034979"/>
                <a:gd name="connsiteY46" fmla="*/ 1147917 h 1509906"/>
                <a:gd name="connsiteX47" fmla="*/ 15804 w 1034979"/>
                <a:gd name="connsiteY47" fmla="*/ 1153632 h 1509906"/>
                <a:gd name="connsiteX48" fmla="*/ 6279 w 1034979"/>
                <a:gd name="connsiteY48" fmla="*/ 1163157 h 1509906"/>
                <a:gd name="connsiteX49" fmla="*/ 4374 w 1034979"/>
                <a:gd name="connsiteY49" fmla="*/ 1168872 h 1509906"/>
                <a:gd name="connsiteX50" fmla="*/ 564 w 1034979"/>
                <a:gd name="connsiteY50" fmla="*/ 1174587 h 1509906"/>
                <a:gd name="connsiteX51" fmla="*/ 6279 w 1034979"/>
                <a:gd name="connsiteY51" fmla="*/ 1206972 h 1509906"/>
                <a:gd name="connsiteX52" fmla="*/ 11994 w 1034979"/>
                <a:gd name="connsiteY52" fmla="*/ 1210782 h 1509906"/>
                <a:gd name="connsiteX53" fmla="*/ 17709 w 1034979"/>
                <a:gd name="connsiteY53" fmla="*/ 1212687 h 1509906"/>
                <a:gd name="connsiteX54" fmla="*/ 145344 w 1034979"/>
                <a:gd name="connsiteY54" fmla="*/ 1210782 h 1509906"/>
                <a:gd name="connsiteX55" fmla="*/ 152964 w 1034979"/>
                <a:gd name="connsiteY55" fmla="*/ 1208877 h 1509906"/>
                <a:gd name="connsiteX56" fmla="*/ 303459 w 1034979"/>
                <a:gd name="connsiteY56" fmla="*/ 1203162 h 1509906"/>
                <a:gd name="connsiteX57" fmla="*/ 318699 w 1034979"/>
                <a:gd name="connsiteY57" fmla="*/ 1210782 h 1509906"/>
                <a:gd name="connsiteX58" fmla="*/ 330129 w 1034979"/>
                <a:gd name="connsiteY58" fmla="*/ 1216497 h 1509906"/>
                <a:gd name="connsiteX59" fmla="*/ 333939 w 1034979"/>
                <a:gd name="connsiteY59" fmla="*/ 1222212 h 1509906"/>
                <a:gd name="connsiteX60" fmla="*/ 339654 w 1034979"/>
                <a:gd name="connsiteY60" fmla="*/ 1224117 h 1509906"/>
                <a:gd name="connsiteX61" fmla="*/ 351084 w 1034979"/>
                <a:gd name="connsiteY61" fmla="*/ 1231737 h 1509906"/>
                <a:gd name="connsiteX62" fmla="*/ 356799 w 1034979"/>
                <a:gd name="connsiteY62" fmla="*/ 1235547 h 1509906"/>
                <a:gd name="connsiteX63" fmla="*/ 360609 w 1034979"/>
                <a:gd name="connsiteY63" fmla="*/ 1241262 h 1509906"/>
                <a:gd name="connsiteX64" fmla="*/ 366324 w 1034979"/>
                <a:gd name="connsiteY64" fmla="*/ 1252692 h 1509906"/>
                <a:gd name="connsiteX65" fmla="*/ 362514 w 1034979"/>
                <a:gd name="connsiteY65" fmla="*/ 1279362 h 1509906"/>
                <a:gd name="connsiteX66" fmla="*/ 358704 w 1034979"/>
                <a:gd name="connsiteY66" fmla="*/ 1285077 h 1509906"/>
                <a:gd name="connsiteX67" fmla="*/ 356799 w 1034979"/>
                <a:gd name="connsiteY67" fmla="*/ 1290792 h 1509906"/>
                <a:gd name="connsiteX68" fmla="*/ 352989 w 1034979"/>
                <a:gd name="connsiteY68" fmla="*/ 1296507 h 1509906"/>
                <a:gd name="connsiteX69" fmla="*/ 351084 w 1034979"/>
                <a:gd name="connsiteY69" fmla="*/ 1302222 h 1509906"/>
                <a:gd name="connsiteX70" fmla="*/ 347274 w 1034979"/>
                <a:gd name="connsiteY70" fmla="*/ 1307937 h 1509906"/>
                <a:gd name="connsiteX71" fmla="*/ 330129 w 1034979"/>
                <a:gd name="connsiteY71" fmla="*/ 1374612 h 1509906"/>
                <a:gd name="connsiteX72" fmla="*/ 328224 w 1034979"/>
                <a:gd name="connsiteY72" fmla="*/ 1426047 h 1509906"/>
                <a:gd name="connsiteX73" fmla="*/ 330129 w 1034979"/>
                <a:gd name="connsiteY73" fmla="*/ 1450812 h 1509906"/>
                <a:gd name="connsiteX74" fmla="*/ 332034 w 1034979"/>
                <a:gd name="connsiteY74" fmla="*/ 1456527 h 1509906"/>
                <a:gd name="connsiteX75" fmla="*/ 335844 w 1034979"/>
                <a:gd name="connsiteY75" fmla="*/ 1460337 h 1509906"/>
                <a:gd name="connsiteX76" fmla="*/ 364419 w 1034979"/>
                <a:gd name="connsiteY76" fmla="*/ 1506057 h 1509906"/>
                <a:gd name="connsiteX77" fmla="*/ 387279 w 1034979"/>
                <a:gd name="connsiteY77" fmla="*/ 1507962 h 1509906"/>
                <a:gd name="connsiteX78" fmla="*/ 392994 w 1034979"/>
                <a:gd name="connsiteY78" fmla="*/ 1502247 h 1509906"/>
                <a:gd name="connsiteX79" fmla="*/ 394899 w 1034979"/>
                <a:gd name="connsiteY79" fmla="*/ 1490817 h 1509906"/>
                <a:gd name="connsiteX80" fmla="*/ 396804 w 1034979"/>
                <a:gd name="connsiteY80" fmla="*/ 1485102 h 1509906"/>
                <a:gd name="connsiteX81" fmla="*/ 398709 w 1034979"/>
                <a:gd name="connsiteY81" fmla="*/ 1467957 h 1509906"/>
                <a:gd name="connsiteX82" fmla="*/ 400614 w 1034979"/>
                <a:gd name="connsiteY82" fmla="*/ 1454622 h 1509906"/>
                <a:gd name="connsiteX83" fmla="*/ 404424 w 1034979"/>
                <a:gd name="connsiteY83" fmla="*/ 1397472 h 1509906"/>
                <a:gd name="connsiteX84" fmla="*/ 410139 w 1034979"/>
                <a:gd name="connsiteY84" fmla="*/ 1386042 h 1509906"/>
                <a:gd name="connsiteX85" fmla="*/ 413949 w 1034979"/>
                <a:gd name="connsiteY85" fmla="*/ 1372707 h 1509906"/>
                <a:gd name="connsiteX86" fmla="*/ 415854 w 1034979"/>
                <a:gd name="connsiteY86" fmla="*/ 1366992 h 1509906"/>
                <a:gd name="connsiteX87" fmla="*/ 417759 w 1034979"/>
                <a:gd name="connsiteY87" fmla="*/ 1353657 h 1509906"/>
                <a:gd name="connsiteX88" fmla="*/ 421569 w 1034979"/>
                <a:gd name="connsiteY88" fmla="*/ 1342227 h 1509906"/>
                <a:gd name="connsiteX89" fmla="*/ 427284 w 1034979"/>
                <a:gd name="connsiteY89" fmla="*/ 1328892 h 1509906"/>
                <a:gd name="connsiteX90" fmla="*/ 467289 w 1034979"/>
                <a:gd name="connsiteY90" fmla="*/ 1258407 h 1509906"/>
                <a:gd name="connsiteX91" fmla="*/ 528455 w 1034979"/>
                <a:gd name="connsiteY91" fmla="*/ 1245638 h 1509906"/>
                <a:gd name="connsiteX92" fmla="*/ 573969 w 1034979"/>
                <a:gd name="connsiteY92" fmla="*/ 1229832 h 1509906"/>
                <a:gd name="connsiteX93" fmla="*/ 585399 w 1034979"/>
                <a:gd name="connsiteY93" fmla="*/ 1226022 h 1509906"/>
                <a:gd name="connsiteX94" fmla="*/ 720654 w 1034979"/>
                <a:gd name="connsiteY94" fmla="*/ 1309842 h 1509906"/>
                <a:gd name="connsiteX95" fmla="*/ 733989 w 1034979"/>
                <a:gd name="connsiteY95" fmla="*/ 1319367 h 1509906"/>
                <a:gd name="connsiteX96" fmla="*/ 743514 w 1034979"/>
                <a:gd name="connsiteY96" fmla="*/ 1321272 h 1509906"/>
                <a:gd name="connsiteX97" fmla="*/ 749229 w 1034979"/>
                <a:gd name="connsiteY97" fmla="*/ 1323177 h 1509906"/>
                <a:gd name="connsiteX98" fmla="*/ 762564 w 1034979"/>
                <a:gd name="connsiteY98" fmla="*/ 1328892 h 1509906"/>
                <a:gd name="connsiteX99" fmla="*/ 777804 w 1034979"/>
                <a:gd name="connsiteY99" fmla="*/ 1326987 h 1509906"/>
                <a:gd name="connsiteX100" fmla="*/ 789234 w 1034979"/>
                <a:gd name="connsiteY100" fmla="*/ 1321272 h 1509906"/>
                <a:gd name="connsiteX101" fmla="*/ 794949 w 1034979"/>
                <a:gd name="connsiteY101" fmla="*/ 1319367 h 1509906"/>
                <a:gd name="connsiteX102" fmla="*/ 802569 w 1034979"/>
                <a:gd name="connsiteY102" fmla="*/ 1302222 h 1509906"/>
                <a:gd name="connsiteX103" fmla="*/ 800664 w 1034979"/>
                <a:gd name="connsiteY103" fmla="*/ 1277457 h 1509906"/>
                <a:gd name="connsiteX104" fmla="*/ 798759 w 1034979"/>
                <a:gd name="connsiteY104" fmla="*/ 1271742 h 1509906"/>
                <a:gd name="connsiteX105" fmla="*/ 796854 w 1034979"/>
                <a:gd name="connsiteY105" fmla="*/ 1264122 h 1509906"/>
                <a:gd name="connsiteX106" fmla="*/ 783519 w 1034979"/>
                <a:gd name="connsiteY106" fmla="*/ 1246977 h 1509906"/>
                <a:gd name="connsiteX107" fmla="*/ 773994 w 1034979"/>
                <a:gd name="connsiteY107" fmla="*/ 1241262 h 1509906"/>
                <a:gd name="connsiteX108" fmla="*/ 648264 w 1034979"/>
                <a:gd name="connsiteY108" fmla="*/ 1149822 h 1509906"/>
                <a:gd name="connsiteX109" fmla="*/ 644454 w 1034979"/>
                <a:gd name="connsiteY109" fmla="*/ 1132677 h 1509906"/>
                <a:gd name="connsiteX110" fmla="*/ 646359 w 1034979"/>
                <a:gd name="connsiteY110" fmla="*/ 1125057 h 1509906"/>
                <a:gd name="connsiteX111" fmla="*/ 650169 w 1034979"/>
                <a:gd name="connsiteY111" fmla="*/ 1107912 h 1509906"/>
                <a:gd name="connsiteX112" fmla="*/ 653979 w 1034979"/>
                <a:gd name="connsiteY112" fmla="*/ 1102197 h 1509906"/>
                <a:gd name="connsiteX113" fmla="*/ 655884 w 1034979"/>
                <a:gd name="connsiteY113" fmla="*/ 1096482 h 1509906"/>
                <a:gd name="connsiteX114" fmla="*/ 661599 w 1034979"/>
                <a:gd name="connsiteY114" fmla="*/ 1094577 h 1509906"/>
                <a:gd name="connsiteX115" fmla="*/ 671124 w 1034979"/>
                <a:gd name="connsiteY115" fmla="*/ 1083147 h 1509906"/>
                <a:gd name="connsiteX116" fmla="*/ 724464 w 1034979"/>
                <a:gd name="connsiteY116" fmla="*/ 1075527 h 1509906"/>
                <a:gd name="connsiteX117" fmla="*/ 842574 w 1034979"/>
                <a:gd name="connsiteY117" fmla="*/ 1077432 h 1509906"/>
                <a:gd name="connsiteX118" fmla="*/ 871149 w 1034979"/>
                <a:gd name="connsiteY118" fmla="*/ 1079337 h 1509906"/>
                <a:gd name="connsiteX119" fmla="*/ 899724 w 1034979"/>
                <a:gd name="connsiteY119" fmla="*/ 1085052 h 1509906"/>
                <a:gd name="connsiteX120" fmla="*/ 922584 w 1034979"/>
                <a:gd name="connsiteY120" fmla="*/ 1088862 h 1509906"/>
                <a:gd name="connsiteX121" fmla="*/ 951159 w 1034979"/>
                <a:gd name="connsiteY121" fmla="*/ 1094577 h 1509906"/>
                <a:gd name="connsiteX122" fmla="*/ 956874 w 1034979"/>
                <a:gd name="connsiteY122" fmla="*/ 1094577 h 1509906"/>
                <a:gd name="connsiteX123" fmla="*/ 1002594 w 1034979"/>
                <a:gd name="connsiteY123" fmla="*/ 1092672 h 1509906"/>
                <a:gd name="connsiteX124" fmla="*/ 1031169 w 1034979"/>
                <a:gd name="connsiteY124" fmla="*/ 1085052 h 1509906"/>
                <a:gd name="connsiteX125" fmla="*/ 1034979 w 1034979"/>
                <a:gd name="connsiteY125" fmla="*/ 1079337 h 1509906"/>
                <a:gd name="connsiteX126" fmla="*/ 1033074 w 1034979"/>
                <a:gd name="connsiteY126" fmla="*/ 1060287 h 1509906"/>
                <a:gd name="connsiteX127" fmla="*/ 1027359 w 1034979"/>
                <a:gd name="connsiteY127" fmla="*/ 1056477 h 1509906"/>
                <a:gd name="connsiteX128" fmla="*/ 1012119 w 1034979"/>
                <a:gd name="connsiteY128" fmla="*/ 1054572 h 1509906"/>
                <a:gd name="connsiteX129" fmla="*/ 1006404 w 1034979"/>
                <a:gd name="connsiteY129" fmla="*/ 1052667 h 1509906"/>
                <a:gd name="connsiteX130" fmla="*/ 998784 w 1034979"/>
                <a:gd name="connsiteY130" fmla="*/ 1050762 h 1509906"/>
                <a:gd name="connsiteX131" fmla="*/ 987354 w 1034979"/>
                <a:gd name="connsiteY131" fmla="*/ 1043142 h 1509906"/>
                <a:gd name="connsiteX132" fmla="*/ 975924 w 1034979"/>
                <a:gd name="connsiteY132" fmla="*/ 1039332 h 1509906"/>
                <a:gd name="connsiteX133" fmla="*/ 970209 w 1034979"/>
                <a:gd name="connsiteY133" fmla="*/ 1037427 h 1509906"/>
                <a:gd name="connsiteX134" fmla="*/ 962589 w 1034979"/>
                <a:gd name="connsiteY134" fmla="*/ 1035522 h 1509906"/>
                <a:gd name="connsiteX135" fmla="*/ 956874 w 1034979"/>
                <a:gd name="connsiteY135" fmla="*/ 1033617 h 1509906"/>
                <a:gd name="connsiteX136" fmla="*/ 935919 w 1034979"/>
                <a:gd name="connsiteY136" fmla="*/ 1027902 h 1509906"/>
                <a:gd name="connsiteX137" fmla="*/ 930204 w 1034979"/>
                <a:gd name="connsiteY137" fmla="*/ 1025997 h 1509906"/>
                <a:gd name="connsiteX138" fmla="*/ 825429 w 1034979"/>
                <a:gd name="connsiteY138" fmla="*/ 1027902 h 1509906"/>
                <a:gd name="connsiteX139" fmla="*/ 819714 w 1034979"/>
                <a:gd name="connsiteY139" fmla="*/ 1029807 h 1509906"/>
                <a:gd name="connsiteX140" fmla="*/ 730179 w 1034979"/>
                <a:gd name="connsiteY140" fmla="*/ 1031712 h 1509906"/>
                <a:gd name="connsiteX141" fmla="*/ 716844 w 1034979"/>
                <a:gd name="connsiteY141" fmla="*/ 1035522 h 1509906"/>
                <a:gd name="connsiteX142" fmla="*/ 695889 w 1034979"/>
                <a:gd name="connsiteY142" fmla="*/ 1037427 h 1509906"/>
                <a:gd name="connsiteX143" fmla="*/ 669219 w 1034979"/>
                <a:gd name="connsiteY143" fmla="*/ 1039332 h 1509906"/>
                <a:gd name="connsiteX144" fmla="*/ 669219 w 1034979"/>
                <a:gd name="connsiteY144" fmla="*/ 1039332 h 1509906"/>
                <a:gd name="connsiteX145" fmla="*/ 646359 w 1034979"/>
                <a:gd name="connsiteY145" fmla="*/ 1043142 h 1509906"/>
                <a:gd name="connsiteX146" fmla="*/ 642549 w 1034979"/>
                <a:gd name="connsiteY146" fmla="*/ 1031712 h 1509906"/>
                <a:gd name="connsiteX147" fmla="*/ 640644 w 1034979"/>
                <a:gd name="connsiteY147" fmla="*/ 1025997 h 1509906"/>
                <a:gd name="connsiteX148" fmla="*/ 642549 w 1034979"/>
                <a:gd name="connsiteY148" fmla="*/ 1008852 h 1509906"/>
                <a:gd name="connsiteX149" fmla="*/ 644454 w 1034979"/>
                <a:gd name="connsiteY149" fmla="*/ 1003137 h 1509906"/>
                <a:gd name="connsiteX150" fmla="*/ 661599 w 1034979"/>
                <a:gd name="connsiteY150" fmla="*/ 993612 h 1509906"/>
                <a:gd name="connsiteX151" fmla="*/ 673029 w 1034979"/>
                <a:gd name="connsiteY151" fmla="*/ 985992 h 1509906"/>
                <a:gd name="connsiteX152" fmla="*/ 674934 w 1034979"/>
                <a:gd name="connsiteY152" fmla="*/ 980277 h 1509906"/>
                <a:gd name="connsiteX153" fmla="*/ 680649 w 1034979"/>
                <a:gd name="connsiteY153" fmla="*/ 978372 h 1509906"/>
                <a:gd name="connsiteX154" fmla="*/ 686364 w 1034979"/>
                <a:gd name="connsiteY154" fmla="*/ 974562 h 1509906"/>
                <a:gd name="connsiteX155" fmla="*/ 695889 w 1034979"/>
                <a:gd name="connsiteY155" fmla="*/ 965037 h 1509906"/>
                <a:gd name="connsiteX156" fmla="*/ 705414 w 1034979"/>
                <a:gd name="connsiteY156" fmla="*/ 953607 h 1509906"/>
                <a:gd name="connsiteX157" fmla="*/ 716844 w 1034979"/>
                <a:gd name="connsiteY157" fmla="*/ 945987 h 1509906"/>
                <a:gd name="connsiteX158" fmla="*/ 732084 w 1034979"/>
                <a:gd name="connsiteY158" fmla="*/ 932652 h 1509906"/>
                <a:gd name="connsiteX159" fmla="*/ 741609 w 1034979"/>
                <a:gd name="connsiteY159" fmla="*/ 921222 h 1509906"/>
                <a:gd name="connsiteX160" fmla="*/ 753039 w 1034979"/>
                <a:gd name="connsiteY160" fmla="*/ 911697 h 1509906"/>
                <a:gd name="connsiteX161" fmla="*/ 758754 w 1034979"/>
                <a:gd name="connsiteY161" fmla="*/ 900267 h 1509906"/>
                <a:gd name="connsiteX162" fmla="*/ 760659 w 1034979"/>
                <a:gd name="connsiteY162" fmla="*/ 894552 h 1509906"/>
                <a:gd name="connsiteX163" fmla="*/ 766374 w 1034979"/>
                <a:gd name="connsiteY163" fmla="*/ 883122 h 1509906"/>
                <a:gd name="connsiteX164" fmla="*/ 764469 w 1034979"/>
                <a:gd name="connsiteY164" fmla="*/ 867882 h 1509906"/>
                <a:gd name="connsiteX165" fmla="*/ 758754 w 1034979"/>
                <a:gd name="connsiteY165" fmla="*/ 865977 h 1509906"/>
                <a:gd name="connsiteX166" fmla="*/ 737799 w 1034979"/>
                <a:gd name="connsiteY166" fmla="*/ 867882 h 1509906"/>
                <a:gd name="connsiteX167" fmla="*/ 732084 w 1034979"/>
                <a:gd name="connsiteY167" fmla="*/ 871692 h 1509906"/>
                <a:gd name="connsiteX168" fmla="*/ 720654 w 1034979"/>
                <a:gd name="connsiteY168" fmla="*/ 875502 h 1509906"/>
                <a:gd name="connsiteX169" fmla="*/ 716844 w 1034979"/>
                <a:gd name="connsiteY169" fmla="*/ 881217 h 1509906"/>
                <a:gd name="connsiteX170" fmla="*/ 711129 w 1034979"/>
                <a:gd name="connsiteY170" fmla="*/ 883122 h 1509906"/>
                <a:gd name="connsiteX171" fmla="*/ 705414 w 1034979"/>
                <a:gd name="connsiteY171" fmla="*/ 886932 h 1509906"/>
                <a:gd name="connsiteX172" fmla="*/ 699699 w 1034979"/>
                <a:gd name="connsiteY172" fmla="*/ 892647 h 1509906"/>
                <a:gd name="connsiteX173" fmla="*/ 692079 w 1034979"/>
                <a:gd name="connsiteY173" fmla="*/ 896457 h 1509906"/>
                <a:gd name="connsiteX174" fmla="*/ 595181 w 1034979"/>
                <a:gd name="connsiteY174" fmla="*/ 951135 h 1509906"/>
                <a:gd name="connsiteX175" fmla="*/ 507294 w 1034979"/>
                <a:gd name="connsiteY175" fmla="*/ 841212 h 1509906"/>
                <a:gd name="connsiteX176" fmla="*/ 503484 w 1034979"/>
                <a:gd name="connsiteY176" fmla="*/ 351627 h 1509906"/>
                <a:gd name="connsiteX177" fmla="*/ 499674 w 1034979"/>
                <a:gd name="connsiteY177" fmla="*/ 60162 h 1509906"/>
                <a:gd name="connsiteX178" fmla="*/ 490149 w 1034979"/>
                <a:gd name="connsiteY178" fmla="*/ 33492 h 1509906"/>
                <a:gd name="connsiteX179" fmla="*/ 488244 w 1034979"/>
                <a:gd name="connsiteY179" fmla="*/ 27777 h 1509906"/>
                <a:gd name="connsiteX180" fmla="*/ 484434 w 1034979"/>
                <a:gd name="connsiteY180" fmla="*/ 22062 h 1509906"/>
                <a:gd name="connsiteX181" fmla="*/ 478719 w 1034979"/>
                <a:gd name="connsiteY181" fmla="*/ 10632 h 1509906"/>
                <a:gd name="connsiteX182" fmla="*/ 473004 w 1034979"/>
                <a:gd name="connsiteY182" fmla="*/ 6822 h 1509906"/>
                <a:gd name="connsiteX183" fmla="*/ 469194 w 1034979"/>
                <a:gd name="connsiteY183" fmla="*/ 1107 h 1509906"/>
                <a:gd name="connsiteX184" fmla="*/ 429189 w 1034979"/>
                <a:gd name="connsiteY184" fmla="*/ 4917 h 1509906"/>
                <a:gd name="connsiteX185" fmla="*/ 421569 w 1034979"/>
                <a:gd name="connsiteY185" fmla="*/ 16347 h 1509906"/>
                <a:gd name="connsiteX186" fmla="*/ 417759 w 1034979"/>
                <a:gd name="connsiteY186" fmla="*/ 22062 h 1509906"/>
                <a:gd name="connsiteX187" fmla="*/ 419664 w 1034979"/>
                <a:gd name="connsiteY187" fmla="*/ 54447 h 1509906"/>
                <a:gd name="connsiteX188" fmla="*/ 423474 w 1034979"/>
                <a:gd name="connsiteY188" fmla="*/ 65877 h 1509906"/>
                <a:gd name="connsiteX189" fmla="*/ 425379 w 1034979"/>
                <a:gd name="connsiteY189" fmla="*/ 71592 h 1509906"/>
                <a:gd name="connsiteX190" fmla="*/ 425379 w 1034979"/>
                <a:gd name="connsiteY190" fmla="*/ 77307 h 1509906"/>
                <a:gd name="connsiteX191" fmla="*/ 429189 w 1034979"/>
                <a:gd name="connsiteY191" fmla="*/ 231612 h 1509906"/>
                <a:gd name="connsiteX192" fmla="*/ 440619 w 1034979"/>
                <a:gd name="connsiteY192" fmla="*/ 414492 h 1509906"/>
                <a:gd name="connsiteX193" fmla="*/ 435265 w 1034979"/>
                <a:gd name="connsiteY193" fmla="*/ 711672 h 1509906"/>
                <a:gd name="connsiteX194" fmla="*/ 435059 w 1034979"/>
                <a:gd name="connsiteY194" fmla="*/ 792350 h 1509906"/>
                <a:gd name="connsiteX195" fmla="*/ 430322 w 1034979"/>
                <a:gd name="connsiteY195"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59619 w 1034979"/>
                <a:gd name="connsiteY20" fmla="*/ 867882 h 1509906"/>
                <a:gd name="connsiteX21" fmla="*/ 46284 w 1034979"/>
                <a:gd name="connsiteY21" fmla="*/ 888837 h 1509906"/>
                <a:gd name="connsiteX22" fmla="*/ 50094 w 1034979"/>
                <a:gd name="connsiteY22" fmla="*/ 926937 h 1509906"/>
                <a:gd name="connsiteX23" fmla="*/ 53904 w 1034979"/>
                <a:gd name="connsiteY23" fmla="*/ 932652 h 1509906"/>
                <a:gd name="connsiteX24" fmla="*/ 59619 w 1034979"/>
                <a:gd name="connsiteY24" fmla="*/ 936462 h 1509906"/>
                <a:gd name="connsiteX25" fmla="*/ 63429 w 1034979"/>
                <a:gd name="connsiteY25" fmla="*/ 942177 h 1509906"/>
                <a:gd name="connsiteX26" fmla="*/ 80574 w 1034979"/>
                <a:gd name="connsiteY26" fmla="*/ 951702 h 1509906"/>
                <a:gd name="connsiteX27" fmla="*/ 166299 w 1034979"/>
                <a:gd name="connsiteY27" fmla="*/ 972657 h 1509906"/>
                <a:gd name="connsiteX28" fmla="*/ 191064 w 1034979"/>
                <a:gd name="connsiteY28" fmla="*/ 978372 h 1509906"/>
                <a:gd name="connsiteX29" fmla="*/ 208209 w 1034979"/>
                <a:gd name="connsiteY29" fmla="*/ 984087 h 1509906"/>
                <a:gd name="connsiteX30" fmla="*/ 213924 w 1034979"/>
                <a:gd name="connsiteY30" fmla="*/ 985992 h 1509906"/>
                <a:gd name="connsiteX31" fmla="*/ 229164 w 1034979"/>
                <a:gd name="connsiteY31" fmla="*/ 989802 h 1509906"/>
                <a:gd name="connsiteX32" fmla="*/ 248214 w 1034979"/>
                <a:gd name="connsiteY32" fmla="*/ 995517 h 1509906"/>
                <a:gd name="connsiteX33" fmla="*/ 253929 w 1034979"/>
                <a:gd name="connsiteY33" fmla="*/ 999327 h 1509906"/>
                <a:gd name="connsiteX34" fmla="*/ 267264 w 1034979"/>
                <a:gd name="connsiteY34" fmla="*/ 1014567 h 1509906"/>
                <a:gd name="connsiteX35" fmla="*/ 272979 w 1034979"/>
                <a:gd name="connsiteY35" fmla="*/ 1033617 h 1509906"/>
                <a:gd name="connsiteX36" fmla="*/ 274884 w 1034979"/>
                <a:gd name="connsiteY36" fmla="*/ 1039332 h 1509906"/>
                <a:gd name="connsiteX37" fmla="*/ 276789 w 1034979"/>
                <a:gd name="connsiteY37" fmla="*/ 1045047 h 1509906"/>
                <a:gd name="connsiteX38" fmla="*/ 278694 w 1034979"/>
                <a:gd name="connsiteY38" fmla="*/ 1069812 h 1509906"/>
                <a:gd name="connsiteX39" fmla="*/ 280599 w 1034979"/>
                <a:gd name="connsiteY39" fmla="*/ 1075527 h 1509906"/>
                <a:gd name="connsiteX40" fmla="*/ 278694 w 1034979"/>
                <a:gd name="connsiteY40" fmla="*/ 1094577 h 1509906"/>
                <a:gd name="connsiteX41" fmla="*/ 276789 w 1034979"/>
                <a:gd name="connsiteY41" fmla="*/ 1104102 h 1509906"/>
                <a:gd name="connsiteX42" fmla="*/ 263454 w 1034979"/>
                <a:gd name="connsiteY42" fmla="*/ 1117437 h 1509906"/>
                <a:gd name="connsiteX43" fmla="*/ 252024 w 1034979"/>
                <a:gd name="connsiteY43" fmla="*/ 1125057 h 1509906"/>
                <a:gd name="connsiteX44" fmla="*/ 240594 w 1034979"/>
                <a:gd name="connsiteY44" fmla="*/ 1128867 h 1509906"/>
                <a:gd name="connsiteX45" fmla="*/ 27234 w 1034979"/>
                <a:gd name="connsiteY45" fmla="*/ 1147917 h 1509906"/>
                <a:gd name="connsiteX46" fmla="*/ 15804 w 1034979"/>
                <a:gd name="connsiteY46" fmla="*/ 1153632 h 1509906"/>
                <a:gd name="connsiteX47" fmla="*/ 6279 w 1034979"/>
                <a:gd name="connsiteY47" fmla="*/ 1163157 h 1509906"/>
                <a:gd name="connsiteX48" fmla="*/ 4374 w 1034979"/>
                <a:gd name="connsiteY48" fmla="*/ 1168872 h 1509906"/>
                <a:gd name="connsiteX49" fmla="*/ 564 w 1034979"/>
                <a:gd name="connsiteY49" fmla="*/ 1174587 h 1509906"/>
                <a:gd name="connsiteX50" fmla="*/ 6279 w 1034979"/>
                <a:gd name="connsiteY50" fmla="*/ 1206972 h 1509906"/>
                <a:gd name="connsiteX51" fmla="*/ 11994 w 1034979"/>
                <a:gd name="connsiteY51" fmla="*/ 1210782 h 1509906"/>
                <a:gd name="connsiteX52" fmla="*/ 17709 w 1034979"/>
                <a:gd name="connsiteY52" fmla="*/ 1212687 h 1509906"/>
                <a:gd name="connsiteX53" fmla="*/ 145344 w 1034979"/>
                <a:gd name="connsiteY53" fmla="*/ 1210782 h 1509906"/>
                <a:gd name="connsiteX54" fmla="*/ 152964 w 1034979"/>
                <a:gd name="connsiteY54" fmla="*/ 1208877 h 1509906"/>
                <a:gd name="connsiteX55" fmla="*/ 303459 w 1034979"/>
                <a:gd name="connsiteY55" fmla="*/ 1203162 h 1509906"/>
                <a:gd name="connsiteX56" fmla="*/ 318699 w 1034979"/>
                <a:gd name="connsiteY56" fmla="*/ 1210782 h 1509906"/>
                <a:gd name="connsiteX57" fmla="*/ 330129 w 1034979"/>
                <a:gd name="connsiteY57" fmla="*/ 1216497 h 1509906"/>
                <a:gd name="connsiteX58" fmla="*/ 333939 w 1034979"/>
                <a:gd name="connsiteY58" fmla="*/ 1222212 h 1509906"/>
                <a:gd name="connsiteX59" fmla="*/ 339654 w 1034979"/>
                <a:gd name="connsiteY59" fmla="*/ 1224117 h 1509906"/>
                <a:gd name="connsiteX60" fmla="*/ 351084 w 1034979"/>
                <a:gd name="connsiteY60" fmla="*/ 1231737 h 1509906"/>
                <a:gd name="connsiteX61" fmla="*/ 356799 w 1034979"/>
                <a:gd name="connsiteY61" fmla="*/ 1235547 h 1509906"/>
                <a:gd name="connsiteX62" fmla="*/ 360609 w 1034979"/>
                <a:gd name="connsiteY62" fmla="*/ 1241262 h 1509906"/>
                <a:gd name="connsiteX63" fmla="*/ 366324 w 1034979"/>
                <a:gd name="connsiteY63" fmla="*/ 1252692 h 1509906"/>
                <a:gd name="connsiteX64" fmla="*/ 362514 w 1034979"/>
                <a:gd name="connsiteY64" fmla="*/ 1279362 h 1509906"/>
                <a:gd name="connsiteX65" fmla="*/ 358704 w 1034979"/>
                <a:gd name="connsiteY65" fmla="*/ 1285077 h 1509906"/>
                <a:gd name="connsiteX66" fmla="*/ 356799 w 1034979"/>
                <a:gd name="connsiteY66" fmla="*/ 1290792 h 1509906"/>
                <a:gd name="connsiteX67" fmla="*/ 352989 w 1034979"/>
                <a:gd name="connsiteY67" fmla="*/ 1296507 h 1509906"/>
                <a:gd name="connsiteX68" fmla="*/ 351084 w 1034979"/>
                <a:gd name="connsiteY68" fmla="*/ 1302222 h 1509906"/>
                <a:gd name="connsiteX69" fmla="*/ 347274 w 1034979"/>
                <a:gd name="connsiteY69" fmla="*/ 1307937 h 1509906"/>
                <a:gd name="connsiteX70" fmla="*/ 330129 w 1034979"/>
                <a:gd name="connsiteY70" fmla="*/ 1374612 h 1509906"/>
                <a:gd name="connsiteX71" fmla="*/ 328224 w 1034979"/>
                <a:gd name="connsiteY71" fmla="*/ 1426047 h 1509906"/>
                <a:gd name="connsiteX72" fmla="*/ 330129 w 1034979"/>
                <a:gd name="connsiteY72" fmla="*/ 1450812 h 1509906"/>
                <a:gd name="connsiteX73" fmla="*/ 332034 w 1034979"/>
                <a:gd name="connsiteY73" fmla="*/ 1456527 h 1509906"/>
                <a:gd name="connsiteX74" fmla="*/ 335844 w 1034979"/>
                <a:gd name="connsiteY74" fmla="*/ 1460337 h 1509906"/>
                <a:gd name="connsiteX75" fmla="*/ 364419 w 1034979"/>
                <a:gd name="connsiteY75" fmla="*/ 1506057 h 1509906"/>
                <a:gd name="connsiteX76" fmla="*/ 387279 w 1034979"/>
                <a:gd name="connsiteY76" fmla="*/ 1507962 h 1509906"/>
                <a:gd name="connsiteX77" fmla="*/ 392994 w 1034979"/>
                <a:gd name="connsiteY77" fmla="*/ 1502247 h 1509906"/>
                <a:gd name="connsiteX78" fmla="*/ 394899 w 1034979"/>
                <a:gd name="connsiteY78" fmla="*/ 1490817 h 1509906"/>
                <a:gd name="connsiteX79" fmla="*/ 396804 w 1034979"/>
                <a:gd name="connsiteY79" fmla="*/ 1485102 h 1509906"/>
                <a:gd name="connsiteX80" fmla="*/ 398709 w 1034979"/>
                <a:gd name="connsiteY80" fmla="*/ 1467957 h 1509906"/>
                <a:gd name="connsiteX81" fmla="*/ 400614 w 1034979"/>
                <a:gd name="connsiteY81" fmla="*/ 1454622 h 1509906"/>
                <a:gd name="connsiteX82" fmla="*/ 404424 w 1034979"/>
                <a:gd name="connsiteY82" fmla="*/ 1397472 h 1509906"/>
                <a:gd name="connsiteX83" fmla="*/ 410139 w 1034979"/>
                <a:gd name="connsiteY83" fmla="*/ 1386042 h 1509906"/>
                <a:gd name="connsiteX84" fmla="*/ 413949 w 1034979"/>
                <a:gd name="connsiteY84" fmla="*/ 1372707 h 1509906"/>
                <a:gd name="connsiteX85" fmla="*/ 415854 w 1034979"/>
                <a:gd name="connsiteY85" fmla="*/ 1366992 h 1509906"/>
                <a:gd name="connsiteX86" fmla="*/ 417759 w 1034979"/>
                <a:gd name="connsiteY86" fmla="*/ 1353657 h 1509906"/>
                <a:gd name="connsiteX87" fmla="*/ 421569 w 1034979"/>
                <a:gd name="connsiteY87" fmla="*/ 1342227 h 1509906"/>
                <a:gd name="connsiteX88" fmla="*/ 427284 w 1034979"/>
                <a:gd name="connsiteY88" fmla="*/ 1328892 h 1509906"/>
                <a:gd name="connsiteX89" fmla="*/ 467289 w 1034979"/>
                <a:gd name="connsiteY89" fmla="*/ 1258407 h 1509906"/>
                <a:gd name="connsiteX90" fmla="*/ 528455 w 1034979"/>
                <a:gd name="connsiteY90" fmla="*/ 1245638 h 1509906"/>
                <a:gd name="connsiteX91" fmla="*/ 573969 w 1034979"/>
                <a:gd name="connsiteY91" fmla="*/ 1229832 h 1509906"/>
                <a:gd name="connsiteX92" fmla="*/ 585399 w 1034979"/>
                <a:gd name="connsiteY92" fmla="*/ 1226022 h 1509906"/>
                <a:gd name="connsiteX93" fmla="*/ 720654 w 1034979"/>
                <a:gd name="connsiteY93" fmla="*/ 1309842 h 1509906"/>
                <a:gd name="connsiteX94" fmla="*/ 733989 w 1034979"/>
                <a:gd name="connsiteY94" fmla="*/ 1319367 h 1509906"/>
                <a:gd name="connsiteX95" fmla="*/ 743514 w 1034979"/>
                <a:gd name="connsiteY95" fmla="*/ 1321272 h 1509906"/>
                <a:gd name="connsiteX96" fmla="*/ 749229 w 1034979"/>
                <a:gd name="connsiteY96" fmla="*/ 1323177 h 1509906"/>
                <a:gd name="connsiteX97" fmla="*/ 762564 w 1034979"/>
                <a:gd name="connsiteY97" fmla="*/ 1328892 h 1509906"/>
                <a:gd name="connsiteX98" fmla="*/ 777804 w 1034979"/>
                <a:gd name="connsiteY98" fmla="*/ 1326987 h 1509906"/>
                <a:gd name="connsiteX99" fmla="*/ 789234 w 1034979"/>
                <a:gd name="connsiteY99" fmla="*/ 1321272 h 1509906"/>
                <a:gd name="connsiteX100" fmla="*/ 794949 w 1034979"/>
                <a:gd name="connsiteY100" fmla="*/ 1319367 h 1509906"/>
                <a:gd name="connsiteX101" fmla="*/ 802569 w 1034979"/>
                <a:gd name="connsiteY101" fmla="*/ 1302222 h 1509906"/>
                <a:gd name="connsiteX102" fmla="*/ 800664 w 1034979"/>
                <a:gd name="connsiteY102" fmla="*/ 1277457 h 1509906"/>
                <a:gd name="connsiteX103" fmla="*/ 798759 w 1034979"/>
                <a:gd name="connsiteY103" fmla="*/ 1271742 h 1509906"/>
                <a:gd name="connsiteX104" fmla="*/ 796854 w 1034979"/>
                <a:gd name="connsiteY104" fmla="*/ 1264122 h 1509906"/>
                <a:gd name="connsiteX105" fmla="*/ 783519 w 1034979"/>
                <a:gd name="connsiteY105" fmla="*/ 1246977 h 1509906"/>
                <a:gd name="connsiteX106" fmla="*/ 773994 w 1034979"/>
                <a:gd name="connsiteY106" fmla="*/ 1241262 h 1509906"/>
                <a:gd name="connsiteX107" fmla="*/ 648264 w 1034979"/>
                <a:gd name="connsiteY107" fmla="*/ 1149822 h 1509906"/>
                <a:gd name="connsiteX108" fmla="*/ 644454 w 1034979"/>
                <a:gd name="connsiteY108" fmla="*/ 1132677 h 1509906"/>
                <a:gd name="connsiteX109" fmla="*/ 646359 w 1034979"/>
                <a:gd name="connsiteY109" fmla="*/ 1125057 h 1509906"/>
                <a:gd name="connsiteX110" fmla="*/ 650169 w 1034979"/>
                <a:gd name="connsiteY110" fmla="*/ 1107912 h 1509906"/>
                <a:gd name="connsiteX111" fmla="*/ 653979 w 1034979"/>
                <a:gd name="connsiteY111" fmla="*/ 1102197 h 1509906"/>
                <a:gd name="connsiteX112" fmla="*/ 655884 w 1034979"/>
                <a:gd name="connsiteY112" fmla="*/ 1096482 h 1509906"/>
                <a:gd name="connsiteX113" fmla="*/ 661599 w 1034979"/>
                <a:gd name="connsiteY113" fmla="*/ 1094577 h 1509906"/>
                <a:gd name="connsiteX114" fmla="*/ 671124 w 1034979"/>
                <a:gd name="connsiteY114" fmla="*/ 1083147 h 1509906"/>
                <a:gd name="connsiteX115" fmla="*/ 724464 w 1034979"/>
                <a:gd name="connsiteY115" fmla="*/ 1075527 h 1509906"/>
                <a:gd name="connsiteX116" fmla="*/ 842574 w 1034979"/>
                <a:gd name="connsiteY116" fmla="*/ 1077432 h 1509906"/>
                <a:gd name="connsiteX117" fmla="*/ 871149 w 1034979"/>
                <a:gd name="connsiteY117" fmla="*/ 1079337 h 1509906"/>
                <a:gd name="connsiteX118" fmla="*/ 899724 w 1034979"/>
                <a:gd name="connsiteY118" fmla="*/ 1085052 h 1509906"/>
                <a:gd name="connsiteX119" fmla="*/ 922584 w 1034979"/>
                <a:gd name="connsiteY119" fmla="*/ 1088862 h 1509906"/>
                <a:gd name="connsiteX120" fmla="*/ 951159 w 1034979"/>
                <a:gd name="connsiteY120" fmla="*/ 1094577 h 1509906"/>
                <a:gd name="connsiteX121" fmla="*/ 956874 w 1034979"/>
                <a:gd name="connsiteY121" fmla="*/ 1094577 h 1509906"/>
                <a:gd name="connsiteX122" fmla="*/ 1002594 w 1034979"/>
                <a:gd name="connsiteY122" fmla="*/ 1092672 h 1509906"/>
                <a:gd name="connsiteX123" fmla="*/ 1031169 w 1034979"/>
                <a:gd name="connsiteY123" fmla="*/ 1085052 h 1509906"/>
                <a:gd name="connsiteX124" fmla="*/ 1034979 w 1034979"/>
                <a:gd name="connsiteY124" fmla="*/ 1079337 h 1509906"/>
                <a:gd name="connsiteX125" fmla="*/ 1033074 w 1034979"/>
                <a:gd name="connsiteY125" fmla="*/ 1060287 h 1509906"/>
                <a:gd name="connsiteX126" fmla="*/ 1027359 w 1034979"/>
                <a:gd name="connsiteY126" fmla="*/ 1056477 h 1509906"/>
                <a:gd name="connsiteX127" fmla="*/ 1012119 w 1034979"/>
                <a:gd name="connsiteY127" fmla="*/ 1054572 h 1509906"/>
                <a:gd name="connsiteX128" fmla="*/ 1006404 w 1034979"/>
                <a:gd name="connsiteY128" fmla="*/ 1052667 h 1509906"/>
                <a:gd name="connsiteX129" fmla="*/ 998784 w 1034979"/>
                <a:gd name="connsiteY129" fmla="*/ 1050762 h 1509906"/>
                <a:gd name="connsiteX130" fmla="*/ 987354 w 1034979"/>
                <a:gd name="connsiteY130" fmla="*/ 1043142 h 1509906"/>
                <a:gd name="connsiteX131" fmla="*/ 975924 w 1034979"/>
                <a:gd name="connsiteY131" fmla="*/ 1039332 h 1509906"/>
                <a:gd name="connsiteX132" fmla="*/ 970209 w 1034979"/>
                <a:gd name="connsiteY132" fmla="*/ 1037427 h 1509906"/>
                <a:gd name="connsiteX133" fmla="*/ 962589 w 1034979"/>
                <a:gd name="connsiteY133" fmla="*/ 1035522 h 1509906"/>
                <a:gd name="connsiteX134" fmla="*/ 956874 w 1034979"/>
                <a:gd name="connsiteY134" fmla="*/ 1033617 h 1509906"/>
                <a:gd name="connsiteX135" fmla="*/ 935919 w 1034979"/>
                <a:gd name="connsiteY135" fmla="*/ 1027902 h 1509906"/>
                <a:gd name="connsiteX136" fmla="*/ 930204 w 1034979"/>
                <a:gd name="connsiteY136" fmla="*/ 1025997 h 1509906"/>
                <a:gd name="connsiteX137" fmla="*/ 825429 w 1034979"/>
                <a:gd name="connsiteY137" fmla="*/ 1027902 h 1509906"/>
                <a:gd name="connsiteX138" fmla="*/ 819714 w 1034979"/>
                <a:gd name="connsiteY138" fmla="*/ 1029807 h 1509906"/>
                <a:gd name="connsiteX139" fmla="*/ 730179 w 1034979"/>
                <a:gd name="connsiteY139" fmla="*/ 1031712 h 1509906"/>
                <a:gd name="connsiteX140" fmla="*/ 716844 w 1034979"/>
                <a:gd name="connsiteY140" fmla="*/ 1035522 h 1509906"/>
                <a:gd name="connsiteX141" fmla="*/ 695889 w 1034979"/>
                <a:gd name="connsiteY141" fmla="*/ 1037427 h 1509906"/>
                <a:gd name="connsiteX142" fmla="*/ 669219 w 1034979"/>
                <a:gd name="connsiteY142" fmla="*/ 1039332 h 1509906"/>
                <a:gd name="connsiteX143" fmla="*/ 669219 w 1034979"/>
                <a:gd name="connsiteY143" fmla="*/ 1039332 h 1509906"/>
                <a:gd name="connsiteX144" fmla="*/ 646359 w 1034979"/>
                <a:gd name="connsiteY144" fmla="*/ 1043142 h 1509906"/>
                <a:gd name="connsiteX145" fmla="*/ 642549 w 1034979"/>
                <a:gd name="connsiteY145" fmla="*/ 1031712 h 1509906"/>
                <a:gd name="connsiteX146" fmla="*/ 640644 w 1034979"/>
                <a:gd name="connsiteY146" fmla="*/ 1025997 h 1509906"/>
                <a:gd name="connsiteX147" fmla="*/ 642549 w 1034979"/>
                <a:gd name="connsiteY147" fmla="*/ 1008852 h 1509906"/>
                <a:gd name="connsiteX148" fmla="*/ 644454 w 1034979"/>
                <a:gd name="connsiteY148" fmla="*/ 1003137 h 1509906"/>
                <a:gd name="connsiteX149" fmla="*/ 661599 w 1034979"/>
                <a:gd name="connsiteY149" fmla="*/ 993612 h 1509906"/>
                <a:gd name="connsiteX150" fmla="*/ 673029 w 1034979"/>
                <a:gd name="connsiteY150" fmla="*/ 985992 h 1509906"/>
                <a:gd name="connsiteX151" fmla="*/ 674934 w 1034979"/>
                <a:gd name="connsiteY151" fmla="*/ 980277 h 1509906"/>
                <a:gd name="connsiteX152" fmla="*/ 680649 w 1034979"/>
                <a:gd name="connsiteY152" fmla="*/ 978372 h 1509906"/>
                <a:gd name="connsiteX153" fmla="*/ 686364 w 1034979"/>
                <a:gd name="connsiteY153" fmla="*/ 974562 h 1509906"/>
                <a:gd name="connsiteX154" fmla="*/ 695889 w 1034979"/>
                <a:gd name="connsiteY154" fmla="*/ 965037 h 1509906"/>
                <a:gd name="connsiteX155" fmla="*/ 705414 w 1034979"/>
                <a:gd name="connsiteY155" fmla="*/ 953607 h 1509906"/>
                <a:gd name="connsiteX156" fmla="*/ 716844 w 1034979"/>
                <a:gd name="connsiteY156" fmla="*/ 945987 h 1509906"/>
                <a:gd name="connsiteX157" fmla="*/ 732084 w 1034979"/>
                <a:gd name="connsiteY157" fmla="*/ 932652 h 1509906"/>
                <a:gd name="connsiteX158" fmla="*/ 741609 w 1034979"/>
                <a:gd name="connsiteY158" fmla="*/ 921222 h 1509906"/>
                <a:gd name="connsiteX159" fmla="*/ 753039 w 1034979"/>
                <a:gd name="connsiteY159" fmla="*/ 911697 h 1509906"/>
                <a:gd name="connsiteX160" fmla="*/ 758754 w 1034979"/>
                <a:gd name="connsiteY160" fmla="*/ 900267 h 1509906"/>
                <a:gd name="connsiteX161" fmla="*/ 760659 w 1034979"/>
                <a:gd name="connsiteY161" fmla="*/ 894552 h 1509906"/>
                <a:gd name="connsiteX162" fmla="*/ 766374 w 1034979"/>
                <a:gd name="connsiteY162" fmla="*/ 883122 h 1509906"/>
                <a:gd name="connsiteX163" fmla="*/ 764469 w 1034979"/>
                <a:gd name="connsiteY163" fmla="*/ 867882 h 1509906"/>
                <a:gd name="connsiteX164" fmla="*/ 758754 w 1034979"/>
                <a:gd name="connsiteY164" fmla="*/ 865977 h 1509906"/>
                <a:gd name="connsiteX165" fmla="*/ 737799 w 1034979"/>
                <a:gd name="connsiteY165" fmla="*/ 867882 h 1509906"/>
                <a:gd name="connsiteX166" fmla="*/ 732084 w 1034979"/>
                <a:gd name="connsiteY166" fmla="*/ 871692 h 1509906"/>
                <a:gd name="connsiteX167" fmla="*/ 720654 w 1034979"/>
                <a:gd name="connsiteY167" fmla="*/ 875502 h 1509906"/>
                <a:gd name="connsiteX168" fmla="*/ 716844 w 1034979"/>
                <a:gd name="connsiteY168" fmla="*/ 881217 h 1509906"/>
                <a:gd name="connsiteX169" fmla="*/ 711129 w 1034979"/>
                <a:gd name="connsiteY169" fmla="*/ 883122 h 1509906"/>
                <a:gd name="connsiteX170" fmla="*/ 705414 w 1034979"/>
                <a:gd name="connsiteY170" fmla="*/ 886932 h 1509906"/>
                <a:gd name="connsiteX171" fmla="*/ 699699 w 1034979"/>
                <a:gd name="connsiteY171" fmla="*/ 892647 h 1509906"/>
                <a:gd name="connsiteX172" fmla="*/ 692079 w 1034979"/>
                <a:gd name="connsiteY172" fmla="*/ 896457 h 1509906"/>
                <a:gd name="connsiteX173" fmla="*/ 595181 w 1034979"/>
                <a:gd name="connsiteY173" fmla="*/ 951135 h 1509906"/>
                <a:gd name="connsiteX174" fmla="*/ 507294 w 1034979"/>
                <a:gd name="connsiteY174" fmla="*/ 841212 h 1509906"/>
                <a:gd name="connsiteX175" fmla="*/ 503484 w 1034979"/>
                <a:gd name="connsiteY175" fmla="*/ 351627 h 1509906"/>
                <a:gd name="connsiteX176" fmla="*/ 499674 w 1034979"/>
                <a:gd name="connsiteY176" fmla="*/ 60162 h 1509906"/>
                <a:gd name="connsiteX177" fmla="*/ 490149 w 1034979"/>
                <a:gd name="connsiteY177" fmla="*/ 33492 h 1509906"/>
                <a:gd name="connsiteX178" fmla="*/ 488244 w 1034979"/>
                <a:gd name="connsiteY178" fmla="*/ 27777 h 1509906"/>
                <a:gd name="connsiteX179" fmla="*/ 484434 w 1034979"/>
                <a:gd name="connsiteY179" fmla="*/ 22062 h 1509906"/>
                <a:gd name="connsiteX180" fmla="*/ 478719 w 1034979"/>
                <a:gd name="connsiteY180" fmla="*/ 10632 h 1509906"/>
                <a:gd name="connsiteX181" fmla="*/ 473004 w 1034979"/>
                <a:gd name="connsiteY181" fmla="*/ 6822 h 1509906"/>
                <a:gd name="connsiteX182" fmla="*/ 469194 w 1034979"/>
                <a:gd name="connsiteY182" fmla="*/ 1107 h 1509906"/>
                <a:gd name="connsiteX183" fmla="*/ 429189 w 1034979"/>
                <a:gd name="connsiteY183" fmla="*/ 4917 h 1509906"/>
                <a:gd name="connsiteX184" fmla="*/ 421569 w 1034979"/>
                <a:gd name="connsiteY184" fmla="*/ 16347 h 1509906"/>
                <a:gd name="connsiteX185" fmla="*/ 417759 w 1034979"/>
                <a:gd name="connsiteY185" fmla="*/ 22062 h 1509906"/>
                <a:gd name="connsiteX186" fmla="*/ 419664 w 1034979"/>
                <a:gd name="connsiteY186" fmla="*/ 54447 h 1509906"/>
                <a:gd name="connsiteX187" fmla="*/ 423474 w 1034979"/>
                <a:gd name="connsiteY187" fmla="*/ 65877 h 1509906"/>
                <a:gd name="connsiteX188" fmla="*/ 425379 w 1034979"/>
                <a:gd name="connsiteY188" fmla="*/ 71592 h 1509906"/>
                <a:gd name="connsiteX189" fmla="*/ 425379 w 1034979"/>
                <a:gd name="connsiteY189" fmla="*/ 77307 h 1509906"/>
                <a:gd name="connsiteX190" fmla="*/ 429189 w 1034979"/>
                <a:gd name="connsiteY190" fmla="*/ 231612 h 1509906"/>
                <a:gd name="connsiteX191" fmla="*/ 440619 w 1034979"/>
                <a:gd name="connsiteY191" fmla="*/ 414492 h 1509906"/>
                <a:gd name="connsiteX192" fmla="*/ 435265 w 1034979"/>
                <a:gd name="connsiteY192" fmla="*/ 711672 h 1509906"/>
                <a:gd name="connsiteX193" fmla="*/ 435059 w 1034979"/>
                <a:gd name="connsiteY193" fmla="*/ 792350 h 1509906"/>
                <a:gd name="connsiteX194" fmla="*/ 430322 w 1034979"/>
                <a:gd name="connsiteY194"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59619 w 1034979"/>
                <a:gd name="connsiteY20" fmla="*/ 867882 h 1509906"/>
                <a:gd name="connsiteX21" fmla="*/ 46284 w 1034979"/>
                <a:gd name="connsiteY21" fmla="*/ 888837 h 1509906"/>
                <a:gd name="connsiteX22" fmla="*/ 50094 w 1034979"/>
                <a:gd name="connsiteY22" fmla="*/ 926937 h 1509906"/>
                <a:gd name="connsiteX23" fmla="*/ 53904 w 1034979"/>
                <a:gd name="connsiteY23" fmla="*/ 932652 h 1509906"/>
                <a:gd name="connsiteX24" fmla="*/ 59619 w 1034979"/>
                <a:gd name="connsiteY24" fmla="*/ 936462 h 1509906"/>
                <a:gd name="connsiteX25" fmla="*/ 63429 w 1034979"/>
                <a:gd name="connsiteY25" fmla="*/ 942177 h 1509906"/>
                <a:gd name="connsiteX26" fmla="*/ 80574 w 1034979"/>
                <a:gd name="connsiteY26" fmla="*/ 951702 h 1509906"/>
                <a:gd name="connsiteX27" fmla="*/ 166299 w 1034979"/>
                <a:gd name="connsiteY27" fmla="*/ 972657 h 1509906"/>
                <a:gd name="connsiteX28" fmla="*/ 191064 w 1034979"/>
                <a:gd name="connsiteY28" fmla="*/ 978372 h 1509906"/>
                <a:gd name="connsiteX29" fmla="*/ 208209 w 1034979"/>
                <a:gd name="connsiteY29" fmla="*/ 984087 h 1509906"/>
                <a:gd name="connsiteX30" fmla="*/ 213924 w 1034979"/>
                <a:gd name="connsiteY30" fmla="*/ 985992 h 1509906"/>
                <a:gd name="connsiteX31" fmla="*/ 229164 w 1034979"/>
                <a:gd name="connsiteY31" fmla="*/ 989802 h 1509906"/>
                <a:gd name="connsiteX32" fmla="*/ 248214 w 1034979"/>
                <a:gd name="connsiteY32" fmla="*/ 995517 h 1509906"/>
                <a:gd name="connsiteX33" fmla="*/ 253929 w 1034979"/>
                <a:gd name="connsiteY33" fmla="*/ 999327 h 1509906"/>
                <a:gd name="connsiteX34" fmla="*/ 267264 w 1034979"/>
                <a:gd name="connsiteY34" fmla="*/ 1014567 h 1509906"/>
                <a:gd name="connsiteX35" fmla="*/ 272979 w 1034979"/>
                <a:gd name="connsiteY35" fmla="*/ 1033617 h 1509906"/>
                <a:gd name="connsiteX36" fmla="*/ 274884 w 1034979"/>
                <a:gd name="connsiteY36" fmla="*/ 1039332 h 1509906"/>
                <a:gd name="connsiteX37" fmla="*/ 276789 w 1034979"/>
                <a:gd name="connsiteY37" fmla="*/ 1045047 h 1509906"/>
                <a:gd name="connsiteX38" fmla="*/ 278694 w 1034979"/>
                <a:gd name="connsiteY38" fmla="*/ 1069812 h 1509906"/>
                <a:gd name="connsiteX39" fmla="*/ 280599 w 1034979"/>
                <a:gd name="connsiteY39" fmla="*/ 1075527 h 1509906"/>
                <a:gd name="connsiteX40" fmla="*/ 278694 w 1034979"/>
                <a:gd name="connsiteY40" fmla="*/ 1094577 h 1509906"/>
                <a:gd name="connsiteX41" fmla="*/ 276789 w 1034979"/>
                <a:gd name="connsiteY41" fmla="*/ 1104102 h 1509906"/>
                <a:gd name="connsiteX42" fmla="*/ 263454 w 1034979"/>
                <a:gd name="connsiteY42" fmla="*/ 1117437 h 1509906"/>
                <a:gd name="connsiteX43" fmla="*/ 252024 w 1034979"/>
                <a:gd name="connsiteY43" fmla="*/ 1125057 h 1509906"/>
                <a:gd name="connsiteX44" fmla="*/ 240594 w 1034979"/>
                <a:gd name="connsiteY44" fmla="*/ 1128867 h 1509906"/>
                <a:gd name="connsiteX45" fmla="*/ 27234 w 1034979"/>
                <a:gd name="connsiteY45" fmla="*/ 1147917 h 1509906"/>
                <a:gd name="connsiteX46" fmla="*/ 15804 w 1034979"/>
                <a:gd name="connsiteY46" fmla="*/ 1153632 h 1509906"/>
                <a:gd name="connsiteX47" fmla="*/ 6279 w 1034979"/>
                <a:gd name="connsiteY47" fmla="*/ 1163157 h 1509906"/>
                <a:gd name="connsiteX48" fmla="*/ 4374 w 1034979"/>
                <a:gd name="connsiteY48" fmla="*/ 1168872 h 1509906"/>
                <a:gd name="connsiteX49" fmla="*/ 564 w 1034979"/>
                <a:gd name="connsiteY49" fmla="*/ 1174587 h 1509906"/>
                <a:gd name="connsiteX50" fmla="*/ 6279 w 1034979"/>
                <a:gd name="connsiteY50" fmla="*/ 1206972 h 1509906"/>
                <a:gd name="connsiteX51" fmla="*/ 11994 w 1034979"/>
                <a:gd name="connsiteY51" fmla="*/ 1210782 h 1509906"/>
                <a:gd name="connsiteX52" fmla="*/ 17709 w 1034979"/>
                <a:gd name="connsiteY52" fmla="*/ 1212687 h 1509906"/>
                <a:gd name="connsiteX53" fmla="*/ 145344 w 1034979"/>
                <a:gd name="connsiteY53" fmla="*/ 1210782 h 1509906"/>
                <a:gd name="connsiteX54" fmla="*/ 152964 w 1034979"/>
                <a:gd name="connsiteY54" fmla="*/ 1208877 h 1509906"/>
                <a:gd name="connsiteX55" fmla="*/ 303459 w 1034979"/>
                <a:gd name="connsiteY55" fmla="*/ 1203162 h 1509906"/>
                <a:gd name="connsiteX56" fmla="*/ 318699 w 1034979"/>
                <a:gd name="connsiteY56" fmla="*/ 1210782 h 1509906"/>
                <a:gd name="connsiteX57" fmla="*/ 330129 w 1034979"/>
                <a:gd name="connsiteY57" fmla="*/ 1216497 h 1509906"/>
                <a:gd name="connsiteX58" fmla="*/ 333939 w 1034979"/>
                <a:gd name="connsiteY58" fmla="*/ 1222212 h 1509906"/>
                <a:gd name="connsiteX59" fmla="*/ 339654 w 1034979"/>
                <a:gd name="connsiteY59" fmla="*/ 1224117 h 1509906"/>
                <a:gd name="connsiteX60" fmla="*/ 351084 w 1034979"/>
                <a:gd name="connsiteY60" fmla="*/ 1231737 h 1509906"/>
                <a:gd name="connsiteX61" fmla="*/ 356799 w 1034979"/>
                <a:gd name="connsiteY61" fmla="*/ 1235547 h 1509906"/>
                <a:gd name="connsiteX62" fmla="*/ 360609 w 1034979"/>
                <a:gd name="connsiteY62" fmla="*/ 1241262 h 1509906"/>
                <a:gd name="connsiteX63" fmla="*/ 366324 w 1034979"/>
                <a:gd name="connsiteY63" fmla="*/ 1252692 h 1509906"/>
                <a:gd name="connsiteX64" fmla="*/ 362514 w 1034979"/>
                <a:gd name="connsiteY64" fmla="*/ 1279362 h 1509906"/>
                <a:gd name="connsiteX65" fmla="*/ 358704 w 1034979"/>
                <a:gd name="connsiteY65" fmla="*/ 1285077 h 1509906"/>
                <a:gd name="connsiteX66" fmla="*/ 356799 w 1034979"/>
                <a:gd name="connsiteY66" fmla="*/ 1290792 h 1509906"/>
                <a:gd name="connsiteX67" fmla="*/ 352989 w 1034979"/>
                <a:gd name="connsiteY67" fmla="*/ 1296507 h 1509906"/>
                <a:gd name="connsiteX68" fmla="*/ 351084 w 1034979"/>
                <a:gd name="connsiteY68" fmla="*/ 1302222 h 1509906"/>
                <a:gd name="connsiteX69" fmla="*/ 347274 w 1034979"/>
                <a:gd name="connsiteY69" fmla="*/ 1307937 h 1509906"/>
                <a:gd name="connsiteX70" fmla="*/ 330129 w 1034979"/>
                <a:gd name="connsiteY70" fmla="*/ 1374612 h 1509906"/>
                <a:gd name="connsiteX71" fmla="*/ 328224 w 1034979"/>
                <a:gd name="connsiteY71" fmla="*/ 1426047 h 1509906"/>
                <a:gd name="connsiteX72" fmla="*/ 330129 w 1034979"/>
                <a:gd name="connsiteY72" fmla="*/ 1450812 h 1509906"/>
                <a:gd name="connsiteX73" fmla="*/ 332034 w 1034979"/>
                <a:gd name="connsiteY73" fmla="*/ 1456527 h 1509906"/>
                <a:gd name="connsiteX74" fmla="*/ 335844 w 1034979"/>
                <a:gd name="connsiteY74" fmla="*/ 1460337 h 1509906"/>
                <a:gd name="connsiteX75" fmla="*/ 364419 w 1034979"/>
                <a:gd name="connsiteY75" fmla="*/ 1506057 h 1509906"/>
                <a:gd name="connsiteX76" fmla="*/ 387279 w 1034979"/>
                <a:gd name="connsiteY76" fmla="*/ 1507962 h 1509906"/>
                <a:gd name="connsiteX77" fmla="*/ 392994 w 1034979"/>
                <a:gd name="connsiteY77" fmla="*/ 1502247 h 1509906"/>
                <a:gd name="connsiteX78" fmla="*/ 394899 w 1034979"/>
                <a:gd name="connsiteY78" fmla="*/ 1490817 h 1509906"/>
                <a:gd name="connsiteX79" fmla="*/ 396804 w 1034979"/>
                <a:gd name="connsiteY79" fmla="*/ 1485102 h 1509906"/>
                <a:gd name="connsiteX80" fmla="*/ 398709 w 1034979"/>
                <a:gd name="connsiteY80" fmla="*/ 1467957 h 1509906"/>
                <a:gd name="connsiteX81" fmla="*/ 400614 w 1034979"/>
                <a:gd name="connsiteY81" fmla="*/ 1454622 h 1509906"/>
                <a:gd name="connsiteX82" fmla="*/ 404424 w 1034979"/>
                <a:gd name="connsiteY82" fmla="*/ 1397472 h 1509906"/>
                <a:gd name="connsiteX83" fmla="*/ 410139 w 1034979"/>
                <a:gd name="connsiteY83" fmla="*/ 1386042 h 1509906"/>
                <a:gd name="connsiteX84" fmla="*/ 413949 w 1034979"/>
                <a:gd name="connsiteY84" fmla="*/ 1372707 h 1509906"/>
                <a:gd name="connsiteX85" fmla="*/ 415854 w 1034979"/>
                <a:gd name="connsiteY85" fmla="*/ 1366992 h 1509906"/>
                <a:gd name="connsiteX86" fmla="*/ 417759 w 1034979"/>
                <a:gd name="connsiteY86" fmla="*/ 1353657 h 1509906"/>
                <a:gd name="connsiteX87" fmla="*/ 421569 w 1034979"/>
                <a:gd name="connsiteY87" fmla="*/ 1342227 h 1509906"/>
                <a:gd name="connsiteX88" fmla="*/ 427284 w 1034979"/>
                <a:gd name="connsiteY88" fmla="*/ 1328892 h 1509906"/>
                <a:gd name="connsiteX89" fmla="*/ 467289 w 1034979"/>
                <a:gd name="connsiteY89" fmla="*/ 1258407 h 1509906"/>
                <a:gd name="connsiteX90" fmla="*/ 528455 w 1034979"/>
                <a:gd name="connsiteY90" fmla="*/ 1245638 h 1509906"/>
                <a:gd name="connsiteX91" fmla="*/ 573969 w 1034979"/>
                <a:gd name="connsiteY91" fmla="*/ 1229832 h 1509906"/>
                <a:gd name="connsiteX92" fmla="*/ 585399 w 1034979"/>
                <a:gd name="connsiteY92" fmla="*/ 1226022 h 1509906"/>
                <a:gd name="connsiteX93" fmla="*/ 720654 w 1034979"/>
                <a:gd name="connsiteY93" fmla="*/ 1309842 h 1509906"/>
                <a:gd name="connsiteX94" fmla="*/ 733989 w 1034979"/>
                <a:gd name="connsiteY94" fmla="*/ 1319367 h 1509906"/>
                <a:gd name="connsiteX95" fmla="*/ 743514 w 1034979"/>
                <a:gd name="connsiteY95" fmla="*/ 1321272 h 1509906"/>
                <a:gd name="connsiteX96" fmla="*/ 749229 w 1034979"/>
                <a:gd name="connsiteY96" fmla="*/ 1323177 h 1509906"/>
                <a:gd name="connsiteX97" fmla="*/ 762564 w 1034979"/>
                <a:gd name="connsiteY97" fmla="*/ 1328892 h 1509906"/>
                <a:gd name="connsiteX98" fmla="*/ 777804 w 1034979"/>
                <a:gd name="connsiteY98" fmla="*/ 1326987 h 1509906"/>
                <a:gd name="connsiteX99" fmla="*/ 789234 w 1034979"/>
                <a:gd name="connsiteY99" fmla="*/ 1321272 h 1509906"/>
                <a:gd name="connsiteX100" fmla="*/ 794949 w 1034979"/>
                <a:gd name="connsiteY100" fmla="*/ 1319367 h 1509906"/>
                <a:gd name="connsiteX101" fmla="*/ 802569 w 1034979"/>
                <a:gd name="connsiteY101" fmla="*/ 1302222 h 1509906"/>
                <a:gd name="connsiteX102" fmla="*/ 800664 w 1034979"/>
                <a:gd name="connsiteY102" fmla="*/ 1277457 h 1509906"/>
                <a:gd name="connsiteX103" fmla="*/ 798759 w 1034979"/>
                <a:gd name="connsiteY103" fmla="*/ 1271742 h 1509906"/>
                <a:gd name="connsiteX104" fmla="*/ 796854 w 1034979"/>
                <a:gd name="connsiteY104" fmla="*/ 1264122 h 1509906"/>
                <a:gd name="connsiteX105" fmla="*/ 783519 w 1034979"/>
                <a:gd name="connsiteY105" fmla="*/ 1246977 h 1509906"/>
                <a:gd name="connsiteX106" fmla="*/ 773994 w 1034979"/>
                <a:gd name="connsiteY106" fmla="*/ 1241262 h 1509906"/>
                <a:gd name="connsiteX107" fmla="*/ 648264 w 1034979"/>
                <a:gd name="connsiteY107" fmla="*/ 1149822 h 1509906"/>
                <a:gd name="connsiteX108" fmla="*/ 644454 w 1034979"/>
                <a:gd name="connsiteY108" fmla="*/ 1132677 h 1509906"/>
                <a:gd name="connsiteX109" fmla="*/ 646359 w 1034979"/>
                <a:gd name="connsiteY109" fmla="*/ 1125057 h 1509906"/>
                <a:gd name="connsiteX110" fmla="*/ 650169 w 1034979"/>
                <a:gd name="connsiteY110" fmla="*/ 1107912 h 1509906"/>
                <a:gd name="connsiteX111" fmla="*/ 653979 w 1034979"/>
                <a:gd name="connsiteY111" fmla="*/ 1102197 h 1509906"/>
                <a:gd name="connsiteX112" fmla="*/ 655884 w 1034979"/>
                <a:gd name="connsiteY112" fmla="*/ 1096482 h 1509906"/>
                <a:gd name="connsiteX113" fmla="*/ 661599 w 1034979"/>
                <a:gd name="connsiteY113" fmla="*/ 1094577 h 1509906"/>
                <a:gd name="connsiteX114" fmla="*/ 671124 w 1034979"/>
                <a:gd name="connsiteY114" fmla="*/ 1083147 h 1509906"/>
                <a:gd name="connsiteX115" fmla="*/ 724464 w 1034979"/>
                <a:gd name="connsiteY115" fmla="*/ 1075527 h 1509906"/>
                <a:gd name="connsiteX116" fmla="*/ 842574 w 1034979"/>
                <a:gd name="connsiteY116" fmla="*/ 1077432 h 1509906"/>
                <a:gd name="connsiteX117" fmla="*/ 871149 w 1034979"/>
                <a:gd name="connsiteY117" fmla="*/ 1079337 h 1509906"/>
                <a:gd name="connsiteX118" fmla="*/ 899724 w 1034979"/>
                <a:gd name="connsiteY118" fmla="*/ 1085052 h 1509906"/>
                <a:gd name="connsiteX119" fmla="*/ 922584 w 1034979"/>
                <a:gd name="connsiteY119" fmla="*/ 1088862 h 1509906"/>
                <a:gd name="connsiteX120" fmla="*/ 951159 w 1034979"/>
                <a:gd name="connsiteY120" fmla="*/ 1094577 h 1509906"/>
                <a:gd name="connsiteX121" fmla="*/ 956874 w 1034979"/>
                <a:gd name="connsiteY121" fmla="*/ 1094577 h 1509906"/>
                <a:gd name="connsiteX122" fmla="*/ 1002594 w 1034979"/>
                <a:gd name="connsiteY122" fmla="*/ 1092672 h 1509906"/>
                <a:gd name="connsiteX123" fmla="*/ 1031169 w 1034979"/>
                <a:gd name="connsiteY123" fmla="*/ 1085052 h 1509906"/>
                <a:gd name="connsiteX124" fmla="*/ 1034979 w 1034979"/>
                <a:gd name="connsiteY124" fmla="*/ 1079337 h 1509906"/>
                <a:gd name="connsiteX125" fmla="*/ 1033074 w 1034979"/>
                <a:gd name="connsiteY125" fmla="*/ 1060287 h 1509906"/>
                <a:gd name="connsiteX126" fmla="*/ 1027359 w 1034979"/>
                <a:gd name="connsiteY126" fmla="*/ 1056477 h 1509906"/>
                <a:gd name="connsiteX127" fmla="*/ 1012119 w 1034979"/>
                <a:gd name="connsiteY127" fmla="*/ 1054572 h 1509906"/>
                <a:gd name="connsiteX128" fmla="*/ 1006404 w 1034979"/>
                <a:gd name="connsiteY128" fmla="*/ 1052667 h 1509906"/>
                <a:gd name="connsiteX129" fmla="*/ 998784 w 1034979"/>
                <a:gd name="connsiteY129" fmla="*/ 1050762 h 1509906"/>
                <a:gd name="connsiteX130" fmla="*/ 987354 w 1034979"/>
                <a:gd name="connsiteY130" fmla="*/ 1043142 h 1509906"/>
                <a:gd name="connsiteX131" fmla="*/ 975924 w 1034979"/>
                <a:gd name="connsiteY131" fmla="*/ 1039332 h 1509906"/>
                <a:gd name="connsiteX132" fmla="*/ 970209 w 1034979"/>
                <a:gd name="connsiteY132" fmla="*/ 1037427 h 1509906"/>
                <a:gd name="connsiteX133" fmla="*/ 962589 w 1034979"/>
                <a:gd name="connsiteY133" fmla="*/ 1035522 h 1509906"/>
                <a:gd name="connsiteX134" fmla="*/ 956874 w 1034979"/>
                <a:gd name="connsiteY134" fmla="*/ 1033617 h 1509906"/>
                <a:gd name="connsiteX135" fmla="*/ 935919 w 1034979"/>
                <a:gd name="connsiteY135" fmla="*/ 1027902 h 1509906"/>
                <a:gd name="connsiteX136" fmla="*/ 930204 w 1034979"/>
                <a:gd name="connsiteY136" fmla="*/ 1025997 h 1509906"/>
                <a:gd name="connsiteX137" fmla="*/ 825429 w 1034979"/>
                <a:gd name="connsiteY137" fmla="*/ 1027902 h 1509906"/>
                <a:gd name="connsiteX138" fmla="*/ 819714 w 1034979"/>
                <a:gd name="connsiteY138" fmla="*/ 1029807 h 1509906"/>
                <a:gd name="connsiteX139" fmla="*/ 730179 w 1034979"/>
                <a:gd name="connsiteY139" fmla="*/ 1031712 h 1509906"/>
                <a:gd name="connsiteX140" fmla="*/ 716844 w 1034979"/>
                <a:gd name="connsiteY140" fmla="*/ 1035522 h 1509906"/>
                <a:gd name="connsiteX141" fmla="*/ 695889 w 1034979"/>
                <a:gd name="connsiteY141" fmla="*/ 1037427 h 1509906"/>
                <a:gd name="connsiteX142" fmla="*/ 669219 w 1034979"/>
                <a:gd name="connsiteY142" fmla="*/ 1039332 h 1509906"/>
                <a:gd name="connsiteX143" fmla="*/ 669219 w 1034979"/>
                <a:gd name="connsiteY143" fmla="*/ 1039332 h 1509906"/>
                <a:gd name="connsiteX144" fmla="*/ 646359 w 1034979"/>
                <a:gd name="connsiteY144" fmla="*/ 1043142 h 1509906"/>
                <a:gd name="connsiteX145" fmla="*/ 642549 w 1034979"/>
                <a:gd name="connsiteY145" fmla="*/ 1031712 h 1509906"/>
                <a:gd name="connsiteX146" fmla="*/ 640644 w 1034979"/>
                <a:gd name="connsiteY146" fmla="*/ 1025997 h 1509906"/>
                <a:gd name="connsiteX147" fmla="*/ 642549 w 1034979"/>
                <a:gd name="connsiteY147" fmla="*/ 1008852 h 1509906"/>
                <a:gd name="connsiteX148" fmla="*/ 644454 w 1034979"/>
                <a:gd name="connsiteY148" fmla="*/ 1003137 h 1509906"/>
                <a:gd name="connsiteX149" fmla="*/ 661599 w 1034979"/>
                <a:gd name="connsiteY149" fmla="*/ 993612 h 1509906"/>
                <a:gd name="connsiteX150" fmla="*/ 673029 w 1034979"/>
                <a:gd name="connsiteY150" fmla="*/ 985992 h 1509906"/>
                <a:gd name="connsiteX151" fmla="*/ 674934 w 1034979"/>
                <a:gd name="connsiteY151" fmla="*/ 980277 h 1509906"/>
                <a:gd name="connsiteX152" fmla="*/ 680649 w 1034979"/>
                <a:gd name="connsiteY152" fmla="*/ 978372 h 1509906"/>
                <a:gd name="connsiteX153" fmla="*/ 686364 w 1034979"/>
                <a:gd name="connsiteY153" fmla="*/ 974562 h 1509906"/>
                <a:gd name="connsiteX154" fmla="*/ 695889 w 1034979"/>
                <a:gd name="connsiteY154" fmla="*/ 965037 h 1509906"/>
                <a:gd name="connsiteX155" fmla="*/ 705414 w 1034979"/>
                <a:gd name="connsiteY155" fmla="*/ 953607 h 1509906"/>
                <a:gd name="connsiteX156" fmla="*/ 716844 w 1034979"/>
                <a:gd name="connsiteY156" fmla="*/ 945987 h 1509906"/>
                <a:gd name="connsiteX157" fmla="*/ 732084 w 1034979"/>
                <a:gd name="connsiteY157" fmla="*/ 932652 h 1509906"/>
                <a:gd name="connsiteX158" fmla="*/ 741609 w 1034979"/>
                <a:gd name="connsiteY158" fmla="*/ 921222 h 1509906"/>
                <a:gd name="connsiteX159" fmla="*/ 753039 w 1034979"/>
                <a:gd name="connsiteY159" fmla="*/ 911697 h 1509906"/>
                <a:gd name="connsiteX160" fmla="*/ 758754 w 1034979"/>
                <a:gd name="connsiteY160" fmla="*/ 900267 h 1509906"/>
                <a:gd name="connsiteX161" fmla="*/ 760659 w 1034979"/>
                <a:gd name="connsiteY161" fmla="*/ 894552 h 1509906"/>
                <a:gd name="connsiteX162" fmla="*/ 766374 w 1034979"/>
                <a:gd name="connsiteY162" fmla="*/ 883122 h 1509906"/>
                <a:gd name="connsiteX163" fmla="*/ 764469 w 1034979"/>
                <a:gd name="connsiteY163" fmla="*/ 867882 h 1509906"/>
                <a:gd name="connsiteX164" fmla="*/ 758754 w 1034979"/>
                <a:gd name="connsiteY164" fmla="*/ 865977 h 1509906"/>
                <a:gd name="connsiteX165" fmla="*/ 737799 w 1034979"/>
                <a:gd name="connsiteY165" fmla="*/ 867882 h 1509906"/>
                <a:gd name="connsiteX166" fmla="*/ 732084 w 1034979"/>
                <a:gd name="connsiteY166" fmla="*/ 871692 h 1509906"/>
                <a:gd name="connsiteX167" fmla="*/ 720654 w 1034979"/>
                <a:gd name="connsiteY167" fmla="*/ 875502 h 1509906"/>
                <a:gd name="connsiteX168" fmla="*/ 716844 w 1034979"/>
                <a:gd name="connsiteY168" fmla="*/ 881217 h 1509906"/>
                <a:gd name="connsiteX169" fmla="*/ 711129 w 1034979"/>
                <a:gd name="connsiteY169" fmla="*/ 883122 h 1509906"/>
                <a:gd name="connsiteX170" fmla="*/ 705414 w 1034979"/>
                <a:gd name="connsiteY170" fmla="*/ 886932 h 1509906"/>
                <a:gd name="connsiteX171" fmla="*/ 699699 w 1034979"/>
                <a:gd name="connsiteY171" fmla="*/ 892647 h 1509906"/>
                <a:gd name="connsiteX172" fmla="*/ 692079 w 1034979"/>
                <a:gd name="connsiteY172" fmla="*/ 896457 h 1509906"/>
                <a:gd name="connsiteX173" fmla="*/ 595181 w 1034979"/>
                <a:gd name="connsiteY173" fmla="*/ 951135 h 1509906"/>
                <a:gd name="connsiteX174" fmla="*/ 507294 w 1034979"/>
                <a:gd name="connsiteY174" fmla="*/ 841212 h 1509906"/>
                <a:gd name="connsiteX175" fmla="*/ 503484 w 1034979"/>
                <a:gd name="connsiteY175" fmla="*/ 351627 h 1509906"/>
                <a:gd name="connsiteX176" fmla="*/ 499674 w 1034979"/>
                <a:gd name="connsiteY176" fmla="*/ 60162 h 1509906"/>
                <a:gd name="connsiteX177" fmla="*/ 490149 w 1034979"/>
                <a:gd name="connsiteY177" fmla="*/ 33492 h 1509906"/>
                <a:gd name="connsiteX178" fmla="*/ 488244 w 1034979"/>
                <a:gd name="connsiteY178" fmla="*/ 27777 h 1509906"/>
                <a:gd name="connsiteX179" fmla="*/ 484434 w 1034979"/>
                <a:gd name="connsiteY179" fmla="*/ 22062 h 1509906"/>
                <a:gd name="connsiteX180" fmla="*/ 478719 w 1034979"/>
                <a:gd name="connsiteY180" fmla="*/ 10632 h 1509906"/>
                <a:gd name="connsiteX181" fmla="*/ 473004 w 1034979"/>
                <a:gd name="connsiteY181" fmla="*/ 6822 h 1509906"/>
                <a:gd name="connsiteX182" fmla="*/ 469194 w 1034979"/>
                <a:gd name="connsiteY182" fmla="*/ 1107 h 1509906"/>
                <a:gd name="connsiteX183" fmla="*/ 429189 w 1034979"/>
                <a:gd name="connsiteY183" fmla="*/ 4917 h 1509906"/>
                <a:gd name="connsiteX184" fmla="*/ 421569 w 1034979"/>
                <a:gd name="connsiteY184" fmla="*/ 16347 h 1509906"/>
                <a:gd name="connsiteX185" fmla="*/ 417759 w 1034979"/>
                <a:gd name="connsiteY185" fmla="*/ 22062 h 1509906"/>
                <a:gd name="connsiteX186" fmla="*/ 419664 w 1034979"/>
                <a:gd name="connsiteY186" fmla="*/ 54447 h 1509906"/>
                <a:gd name="connsiteX187" fmla="*/ 423474 w 1034979"/>
                <a:gd name="connsiteY187" fmla="*/ 65877 h 1509906"/>
                <a:gd name="connsiteX188" fmla="*/ 425379 w 1034979"/>
                <a:gd name="connsiteY188" fmla="*/ 71592 h 1509906"/>
                <a:gd name="connsiteX189" fmla="*/ 425379 w 1034979"/>
                <a:gd name="connsiteY189" fmla="*/ 77307 h 1509906"/>
                <a:gd name="connsiteX190" fmla="*/ 429189 w 1034979"/>
                <a:gd name="connsiteY190" fmla="*/ 231612 h 1509906"/>
                <a:gd name="connsiteX191" fmla="*/ 440619 w 1034979"/>
                <a:gd name="connsiteY191" fmla="*/ 414492 h 1509906"/>
                <a:gd name="connsiteX192" fmla="*/ 435265 w 1034979"/>
                <a:gd name="connsiteY192" fmla="*/ 711672 h 1509906"/>
                <a:gd name="connsiteX193" fmla="*/ 435059 w 1034979"/>
                <a:gd name="connsiteY193" fmla="*/ 792350 h 1509906"/>
                <a:gd name="connsiteX194" fmla="*/ 430322 w 1034979"/>
                <a:gd name="connsiteY194"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716844 w 1034979"/>
                <a:gd name="connsiteY139" fmla="*/ 1035522 h 1509906"/>
                <a:gd name="connsiteX140" fmla="*/ 695889 w 1034979"/>
                <a:gd name="connsiteY140" fmla="*/ 1037427 h 1509906"/>
                <a:gd name="connsiteX141" fmla="*/ 669219 w 1034979"/>
                <a:gd name="connsiteY141" fmla="*/ 1039332 h 1509906"/>
                <a:gd name="connsiteX142" fmla="*/ 669219 w 1034979"/>
                <a:gd name="connsiteY142" fmla="*/ 1039332 h 1509906"/>
                <a:gd name="connsiteX143" fmla="*/ 646359 w 1034979"/>
                <a:gd name="connsiteY143" fmla="*/ 1043142 h 1509906"/>
                <a:gd name="connsiteX144" fmla="*/ 642549 w 1034979"/>
                <a:gd name="connsiteY144" fmla="*/ 1031712 h 1509906"/>
                <a:gd name="connsiteX145" fmla="*/ 640644 w 1034979"/>
                <a:gd name="connsiteY145" fmla="*/ 1025997 h 1509906"/>
                <a:gd name="connsiteX146" fmla="*/ 642549 w 1034979"/>
                <a:gd name="connsiteY146" fmla="*/ 1008852 h 1509906"/>
                <a:gd name="connsiteX147" fmla="*/ 644454 w 1034979"/>
                <a:gd name="connsiteY147" fmla="*/ 1003137 h 1509906"/>
                <a:gd name="connsiteX148" fmla="*/ 661599 w 1034979"/>
                <a:gd name="connsiteY148" fmla="*/ 993612 h 1509906"/>
                <a:gd name="connsiteX149" fmla="*/ 673029 w 1034979"/>
                <a:gd name="connsiteY149" fmla="*/ 985992 h 1509906"/>
                <a:gd name="connsiteX150" fmla="*/ 674934 w 1034979"/>
                <a:gd name="connsiteY150" fmla="*/ 980277 h 1509906"/>
                <a:gd name="connsiteX151" fmla="*/ 680649 w 1034979"/>
                <a:gd name="connsiteY151" fmla="*/ 978372 h 1509906"/>
                <a:gd name="connsiteX152" fmla="*/ 686364 w 1034979"/>
                <a:gd name="connsiteY152" fmla="*/ 974562 h 1509906"/>
                <a:gd name="connsiteX153" fmla="*/ 695889 w 1034979"/>
                <a:gd name="connsiteY153" fmla="*/ 965037 h 1509906"/>
                <a:gd name="connsiteX154" fmla="*/ 705414 w 1034979"/>
                <a:gd name="connsiteY154" fmla="*/ 953607 h 1509906"/>
                <a:gd name="connsiteX155" fmla="*/ 716844 w 1034979"/>
                <a:gd name="connsiteY155" fmla="*/ 945987 h 1509906"/>
                <a:gd name="connsiteX156" fmla="*/ 732084 w 1034979"/>
                <a:gd name="connsiteY156" fmla="*/ 932652 h 1509906"/>
                <a:gd name="connsiteX157" fmla="*/ 741609 w 1034979"/>
                <a:gd name="connsiteY157" fmla="*/ 921222 h 1509906"/>
                <a:gd name="connsiteX158" fmla="*/ 753039 w 1034979"/>
                <a:gd name="connsiteY158" fmla="*/ 911697 h 1509906"/>
                <a:gd name="connsiteX159" fmla="*/ 758754 w 1034979"/>
                <a:gd name="connsiteY159" fmla="*/ 900267 h 1509906"/>
                <a:gd name="connsiteX160" fmla="*/ 760659 w 1034979"/>
                <a:gd name="connsiteY160" fmla="*/ 894552 h 1509906"/>
                <a:gd name="connsiteX161" fmla="*/ 766374 w 1034979"/>
                <a:gd name="connsiteY161" fmla="*/ 883122 h 1509906"/>
                <a:gd name="connsiteX162" fmla="*/ 764469 w 1034979"/>
                <a:gd name="connsiteY162" fmla="*/ 867882 h 1509906"/>
                <a:gd name="connsiteX163" fmla="*/ 758754 w 1034979"/>
                <a:gd name="connsiteY163" fmla="*/ 865977 h 1509906"/>
                <a:gd name="connsiteX164" fmla="*/ 737799 w 1034979"/>
                <a:gd name="connsiteY164" fmla="*/ 867882 h 1509906"/>
                <a:gd name="connsiteX165" fmla="*/ 732084 w 1034979"/>
                <a:gd name="connsiteY165" fmla="*/ 871692 h 1509906"/>
                <a:gd name="connsiteX166" fmla="*/ 720654 w 1034979"/>
                <a:gd name="connsiteY166" fmla="*/ 875502 h 1509906"/>
                <a:gd name="connsiteX167" fmla="*/ 716844 w 1034979"/>
                <a:gd name="connsiteY167" fmla="*/ 881217 h 1509906"/>
                <a:gd name="connsiteX168" fmla="*/ 711129 w 1034979"/>
                <a:gd name="connsiteY168" fmla="*/ 883122 h 1509906"/>
                <a:gd name="connsiteX169" fmla="*/ 705414 w 1034979"/>
                <a:gd name="connsiteY169" fmla="*/ 886932 h 1509906"/>
                <a:gd name="connsiteX170" fmla="*/ 699699 w 1034979"/>
                <a:gd name="connsiteY170" fmla="*/ 892647 h 1509906"/>
                <a:gd name="connsiteX171" fmla="*/ 692079 w 1034979"/>
                <a:gd name="connsiteY171" fmla="*/ 896457 h 1509906"/>
                <a:gd name="connsiteX172" fmla="*/ 595181 w 1034979"/>
                <a:gd name="connsiteY172" fmla="*/ 951135 h 1509906"/>
                <a:gd name="connsiteX173" fmla="*/ 507294 w 1034979"/>
                <a:gd name="connsiteY173" fmla="*/ 841212 h 1509906"/>
                <a:gd name="connsiteX174" fmla="*/ 503484 w 1034979"/>
                <a:gd name="connsiteY174" fmla="*/ 351627 h 1509906"/>
                <a:gd name="connsiteX175" fmla="*/ 499674 w 1034979"/>
                <a:gd name="connsiteY175" fmla="*/ 60162 h 1509906"/>
                <a:gd name="connsiteX176" fmla="*/ 490149 w 1034979"/>
                <a:gd name="connsiteY176" fmla="*/ 33492 h 1509906"/>
                <a:gd name="connsiteX177" fmla="*/ 488244 w 1034979"/>
                <a:gd name="connsiteY177" fmla="*/ 27777 h 1509906"/>
                <a:gd name="connsiteX178" fmla="*/ 484434 w 1034979"/>
                <a:gd name="connsiteY178" fmla="*/ 22062 h 1509906"/>
                <a:gd name="connsiteX179" fmla="*/ 478719 w 1034979"/>
                <a:gd name="connsiteY179" fmla="*/ 10632 h 1509906"/>
                <a:gd name="connsiteX180" fmla="*/ 473004 w 1034979"/>
                <a:gd name="connsiteY180" fmla="*/ 6822 h 1509906"/>
                <a:gd name="connsiteX181" fmla="*/ 469194 w 1034979"/>
                <a:gd name="connsiteY181" fmla="*/ 1107 h 1509906"/>
                <a:gd name="connsiteX182" fmla="*/ 429189 w 1034979"/>
                <a:gd name="connsiteY182" fmla="*/ 4917 h 1509906"/>
                <a:gd name="connsiteX183" fmla="*/ 421569 w 1034979"/>
                <a:gd name="connsiteY183" fmla="*/ 16347 h 1509906"/>
                <a:gd name="connsiteX184" fmla="*/ 417759 w 1034979"/>
                <a:gd name="connsiteY184" fmla="*/ 22062 h 1509906"/>
                <a:gd name="connsiteX185" fmla="*/ 419664 w 1034979"/>
                <a:gd name="connsiteY185" fmla="*/ 54447 h 1509906"/>
                <a:gd name="connsiteX186" fmla="*/ 423474 w 1034979"/>
                <a:gd name="connsiteY186" fmla="*/ 65877 h 1509906"/>
                <a:gd name="connsiteX187" fmla="*/ 425379 w 1034979"/>
                <a:gd name="connsiteY187" fmla="*/ 71592 h 1509906"/>
                <a:gd name="connsiteX188" fmla="*/ 425379 w 1034979"/>
                <a:gd name="connsiteY188" fmla="*/ 77307 h 1509906"/>
                <a:gd name="connsiteX189" fmla="*/ 429189 w 1034979"/>
                <a:gd name="connsiteY189" fmla="*/ 231612 h 1509906"/>
                <a:gd name="connsiteX190" fmla="*/ 440619 w 1034979"/>
                <a:gd name="connsiteY190" fmla="*/ 414492 h 1509906"/>
                <a:gd name="connsiteX191" fmla="*/ 435265 w 1034979"/>
                <a:gd name="connsiteY191" fmla="*/ 711672 h 1509906"/>
                <a:gd name="connsiteX192" fmla="*/ 435059 w 1034979"/>
                <a:gd name="connsiteY192" fmla="*/ 792350 h 1509906"/>
                <a:gd name="connsiteX193" fmla="*/ 430322 w 1034979"/>
                <a:gd name="connsiteY193"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716844 w 1034979"/>
                <a:gd name="connsiteY139" fmla="*/ 1035522 h 1509906"/>
                <a:gd name="connsiteX140" fmla="*/ 669219 w 1034979"/>
                <a:gd name="connsiteY140" fmla="*/ 1039332 h 1509906"/>
                <a:gd name="connsiteX141" fmla="*/ 669219 w 1034979"/>
                <a:gd name="connsiteY141" fmla="*/ 1039332 h 1509906"/>
                <a:gd name="connsiteX142" fmla="*/ 646359 w 1034979"/>
                <a:gd name="connsiteY142" fmla="*/ 1043142 h 1509906"/>
                <a:gd name="connsiteX143" fmla="*/ 642549 w 1034979"/>
                <a:gd name="connsiteY143" fmla="*/ 1031712 h 1509906"/>
                <a:gd name="connsiteX144" fmla="*/ 640644 w 1034979"/>
                <a:gd name="connsiteY144" fmla="*/ 1025997 h 1509906"/>
                <a:gd name="connsiteX145" fmla="*/ 642549 w 1034979"/>
                <a:gd name="connsiteY145" fmla="*/ 1008852 h 1509906"/>
                <a:gd name="connsiteX146" fmla="*/ 644454 w 1034979"/>
                <a:gd name="connsiteY146" fmla="*/ 1003137 h 1509906"/>
                <a:gd name="connsiteX147" fmla="*/ 661599 w 1034979"/>
                <a:gd name="connsiteY147" fmla="*/ 993612 h 1509906"/>
                <a:gd name="connsiteX148" fmla="*/ 673029 w 1034979"/>
                <a:gd name="connsiteY148" fmla="*/ 985992 h 1509906"/>
                <a:gd name="connsiteX149" fmla="*/ 674934 w 1034979"/>
                <a:gd name="connsiteY149" fmla="*/ 980277 h 1509906"/>
                <a:gd name="connsiteX150" fmla="*/ 680649 w 1034979"/>
                <a:gd name="connsiteY150" fmla="*/ 978372 h 1509906"/>
                <a:gd name="connsiteX151" fmla="*/ 686364 w 1034979"/>
                <a:gd name="connsiteY151" fmla="*/ 974562 h 1509906"/>
                <a:gd name="connsiteX152" fmla="*/ 695889 w 1034979"/>
                <a:gd name="connsiteY152" fmla="*/ 965037 h 1509906"/>
                <a:gd name="connsiteX153" fmla="*/ 705414 w 1034979"/>
                <a:gd name="connsiteY153" fmla="*/ 953607 h 1509906"/>
                <a:gd name="connsiteX154" fmla="*/ 716844 w 1034979"/>
                <a:gd name="connsiteY154" fmla="*/ 945987 h 1509906"/>
                <a:gd name="connsiteX155" fmla="*/ 732084 w 1034979"/>
                <a:gd name="connsiteY155" fmla="*/ 932652 h 1509906"/>
                <a:gd name="connsiteX156" fmla="*/ 741609 w 1034979"/>
                <a:gd name="connsiteY156" fmla="*/ 921222 h 1509906"/>
                <a:gd name="connsiteX157" fmla="*/ 753039 w 1034979"/>
                <a:gd name="connsiteY157" fmla="*/ 911697 h 1509906"/>
                <a:gd name="connsiteX158" fmla="*/ 758754 w 1034979"/>
                <a:gd name="connsiteY158" fmla="*/ 900267 h 1509906"/>
                <a:gd name="connsiteX159" fmla="*/ 760659 w 1034979"/>
                <a:gd name="connsiteY159" fmla="*/ 894552 h 1509906"/>
                <a:gd name="connsiteX160" fmla="*/ 766374 w 1034979"/>
                <a:gd name="connsiteY160" fmla="*/ 883122 h 1509906"/>
                <a:gd name="connsiteX161" fmla="*/ 764469 w 1034979"/>
                <a:gd name="connsiteY161" fmla="*/ 867882 h 1509906"/>
                <a:gd name="connsiteX162" fmla="*/ 758754 w 1034979"/>
                <a:gd name="connsiteY162" fmla="*/ 865977 h 1509906"/>
                <a:gd name="connsiteX163" fmla="*/ 737799 w 1034979"/>
                <a:gd name="connsiteY163" fmla="*/ 867882 h 1509906"/>
                <a:gd name="connsiteX164" fmla="*/ 732084 w 1034979"/>
                <a:gd name="connsiteY164" fmla="*/ 871692 h 1509906"/>
                <a:gd name="connsiteX165" fmla="*/ 720654 w 1034979"/>
                <a:gd name="connsiteY165" fmla="*/ 875502 h 1509906"/>
                <a:gd name="connsiteX166" fmla="*/ 716844 w 1034979"/>
                <a:gd name="connsiteY166" fmla="*/ 881217 h 1509906"/>
                <a:gd name="connsiteX167" fmla="*/ 711129 w 1034979"/>
                <a:gd name="connsiteY167" fmla="*/ 883122 h 1509906"/>
                <a:gd name="connsiteX168" fmla="*/ 705414 w 1034979"/>
                <a:gd name="connsiteY168" fmla="*/ 886932 h 1509906"/>
                <a:gd name="connsiteX169" fmla="*/ 699699 w 1034979"/>
                <a:gd name="connsiteY169" fmla="*/ 892647 h 1509906"/>
                <a:gd name="connsiteX170" fmla="*/ 692079 w 1034979"/>
                <a:gd name="connsiteY170" fmla="*/ 896457 h 1509906"/>
                <a:gd name="connsiteX171" fmla="*/ 595181 w 1034979"/>
                <a:gd name="connsiteY171" fmla="*/ 951135 h 1509906"/>
                <a:gd name="connsiteX172" fmla="*/ 507294 w 1034979"/>
                <a:gd name="connsiteY172" fmla="*/ 841212 h 1509906"/>
                <a:gd name="connsiteX173" fmla="*/ 503484 w 1034979"/>
                <a:gd name="connsiteY173" fmla="*/ 351627 h 1509906"/>
                <a:gd name="connsiteX174" fmla="*/ 499674 w 1034979"/>
                <a:gd name="connsiteY174" fmla="*/ 60162 h 1509906"/>
                <a:gd name="connsiteX175" fmla="*/ 490149 w 1034979"/>
                <a:gd name="connsiteY175" fmla="*/ 33492 h 1509906"/>
                <a:gd name="connsiteX176" fmla="*/ 488244 w 1034979"/>
                <a:gd name="connsiteY176" fmla="*/ 27777 h 1509906"/>
                <a:gd name="connsiteX177" fmla="*/ 484434 w 1034979"/>
                <a:gd name="connsiteY177" fmla="*/ 22062 h 1509906"/>
                <a:gd name="connsiteX178" fmla="*/ 478719 w 1034979"/>
                <a:gd name="connsiteY178" fmla="*/ 10632 h 1509906"/>
                <a:gd name="connsiteX179" fmla="*/ 473004 w 1034979"/>
                <a:gd name="connsiteY179" fmla="*/ 6822 h 1509906"/>
                <a:gd name="connsiteX180" fmla="*/ 469194 w 1034979"/>
                <a:gd name="connsiteY180" fmla="*/ 1107 h 1509906"/>
                <a:gd name="connsiteX181" fmla="*/ 429189 w 1034979"/>
                <a:gd name="connsiteY181" fmla="*/ 4917 h 1509906"/>
                <a:gd name="connsiteX182" fmla="*/ 421569 w 1034979"/>
                <a:gd name="connsiteY182" fmla="*/ 16347 h 1509906"/>
                <a:gd name="connsiteX183" fmla="*/ 417759 w 1034979"/>
                <a:gd name="connsiteY183" fmla="*/ 22062 h 1509906"/>
                <a:gd name="connsiteX184" fmla="*/ 419664 w 1034979"/>
                <a:gd name="connsiteY184" fmla="*/ 54447 h 1509906"/>
                <a:gd name="connsiteX185" fmla="*/ 423474 w 1034979"/>
                <a:gd name="connsiteY185" fmla="*/ 65877 h 1509906"/>
                <a:gd name="connsiteX186" fmla="*/ 425379 w 1034979"/>
                <a:gd name="connsiteY186" fmla="*/ 71592 h 1509906"/>
                <a:gd name="connsiteX187" fmla="*/ 425379 w 1034979"/>
                <a:gd name="connsiteY187" fmla="*/ 77307 h 1509906"/>
                <a:gd name="connsiteX188" fmla="*/ 429189 w 1034979"/>
                <a:gd name="connsiteY188" fmla="*/ 231612 h 1509906"/>
                <a:gd name="connsiteX189" fmla="*/ 440619 w 1034979"/>
                <a:gd name="connsiteY189" fmla="*/ 414492 h 1509906"/>
                <a:gd name="connsiteX190" fmla="*/ 435265 w 1034979"/>
                <a:gd name="connsiteY190" fmla="*/ 711672 h 1509906"/>
                <a:gd name="connsiteX191" fmla="*/ 435059 w 1034979"/>
                <a:gd name="connsiteY191" fmla="*/ 792350 h 1509906"/>
                <a:gd name="connsiteX192" fmla="*/ 430322 w 1034979"/>
                <a:gd name="connsiteY192"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716844 w 1034979"/>
                <a:gd name="connsiteY139" fmla="*/ 1035522 h 1509906"/>
                <a:gd name="connsiteX140" fmla="*/ 669219 w 1034979"/>
                <a:gd name="connsiteY140" fmla="*/ 1039332 h 1509906"/>
                <a:gd name="connsiteX141" fmla="*/ 646359 w 1034979"/>
                <a:gd name="connsiteY141" fmla="*/ 1043142 h 1509906"/>
                <a:gd name="connsiteX142" fmla="*/ 642549 w 1034979"/>
                <a:gd name="connsiteY142" fmla="*/ 1031712 h 1509906"/>
                <a:gd name="connsiteX143" fmla="*/ 640644 w 1034979"/>
                <a:gd name="connsiteY143" fmla="*/ 1025997 h 1509906"/>
                <a:gd name="connsiteX144" fmla="*/ 642549 w 1034979"/>
                <a:gd name="connsiteY144" fmla="*/ 1008852 h 1509906"/>
                <a:gd name="connsiteX145" fmla="*/ 644454 w 1034979"/>
                <a:gd name="connsiteY145" fmla="*/ 1003137 h 1509906"/>
                <a:gd name="connsiteX146" fmla="*/ 661599 w 1034979"/>
                <a:gd name="connsiteY146" fmla="*/ 993612 h 1509906"/>
                <a:gd name="connsiteX147" fmla="*/ 673029 w 1034979"/>
                <a:gd name="connsiteY147" fmla="*/ 985992 h 1509906"/>
                <a:gd name="connsiteX148" fmla="*/ 674934 w 1034979"/>
                <a:gd name="connsiteY148" fmla="*/ 980277 h 1509906"/>
                <a:gd name="connsiteX149" fmla="*/ 680649 w 1034979"/>
                <a:gd name="connsiteY149" fmla="*/ 978372 h 1509906"/>
                <a:gd name="connsiteX150" fmla="*/ 686364 w 1034979"/>
                <a:gd name="connsiteY150" fmla="*/ 974562 h 1509906"/>
                <a:gd name="connsiteX151" fmla="*/ 695889 w 1034979"/>
                <a:gd name="connsiteY151" fmla="*/ 965037 h 1509906"/>
                <a:gd name="connsiteX152" fmla="*/ 705414 w 1034979"/>
                <a:gd name="connsiteY152" fmla="*/ 953607 h 1509906"/>
                <a:gd name="connsiteX153" fmla="*/ 716844 w 1034979"/>
                <a:gd name="connsiteY153" fmla="*/ 945987 h 1509906"/>
                <a:gd name="connsiteX154" fmla="*/ 732084 w 1034979"/>
                <a:gd name="connsiteY154" fmla="*/ 932652 h 1509906"/>
                <a:gd name="connsiteX155" fmla="*/ 741609 w 1034979"/>
                <a:gd name="connsiteY155" fmla="*/ 921222 h 1509906"/>
                <a:gd name="connsiteX156" fmla="*/ 753039 w 1034979"/>
                <a:gd name="connsiteY156" fmla="*/ 911697 h 1509906"/>
                <a:gd name="connsiteX157" fmla="*/ 758754 w 1034979"/>
                <a:gd name="connsiteY157" fmla="*/ 900267 h 1509906"/>
                <a:gd name="connsiteX158" fmla="*/ 760659 w 1034979"/>
                <a:gd name="connsiteY158" fmla="*/ 894552 h 1509906"/>
                <a:gd name="connsiteX159" fmla="*/ 766374 w 1034979"/>
                <a:gd name="connsiteY159" fmla="*/ 883122 h 1509906"/>
                <a:gd name="connsiteX160" fmla="*/ 764469 w 1034979"/>
                <a:gd name="connsiteY160" fmla="*/ 867882 h 1509906"/>
                <a:gd name="connsiteX161" fmla="*/ 758754 w 1034979"/>
                <a:gd name="connsiteY161" fmla="*/ 865977 h 1509906"/>
                <a:gd name="connsiteX162" fmla="*/ 737799 w 1034979"/>
                <a:gd name="connsiteY162" fmla="*/ 867882 h 1509906"/>
                <a:gd name="connsiteX163" fmla="*/ 732084 w 1034979"/>
                <a:gd name="connsiteY163" fmla="*/ 871692 h 1509906"/>
                <a:gd name="connsiteX164" fmla="*/ 720654 w 1034979"/>
                <a:gd name="connsiteY164" fmla="*/ 875502 h 1509906"/>
                <a:gd name="connsiteX165" fmla="*/ 716844 w 1034979"/>
                <a:gd name="connsiteY165" fmla="*/ 881217 h 1509906"/>
                <a:gd name="connsiteX166" fmla="*/ 711129 w 1034979"/>
                <a:gd name="connsiteY166" fmla="*/ 883122 h 1509906"/>
                <a:gd name="connsiteX167" fmla="*/ 705414 w 1034979"/>
                <a:gd name="connsiteY167" fmla="*/ 886932 h 1509906"/>
                <a:gd name="connsiteX168" fmla="*/ 699699 w 1034979"/>
                <a:gd name="connsiteY168" fmla="*/ 892647 h 1509906"/>
                <a:gd name="connsiteX169" fmla="*/ 692079 w 1034979"/>
                <a:gd name="connsiteY169" fmla="*/ 896457 h 1509906"/>
                <a:gd name="connsiteX170" fmla="*/ 595181 w 1034979"/>
                <a:gd name="connsiteY170" fmla="*/ 951135 h 1509906"/>
                <a:gd name="connsiteX171" fmla="*/ 507294 w 1034979"/>
                <a:gd name="connsiteY171" fmla="*/ 841212 h 1509906"/>
                <a:gd name="connsiteX172" fmla="*/ 503484 w 1034979"/>
                <a:gd name="connsiteY172" fmla="*/ 351627 h 1509906"/>
                <a:gd name="connsiteX173" fmla="*/ 499674 w 1034979"/>
                <a:gd name="connsiteY173" fmla="*/ 60162 h 1509906"/>
                <a:gd name="connsiteX174" fmla="*/ 490149 w 1034979"/>
                <a:gd name="connsiteY174" fmla="*/ 33492 h 1509906"/>
                <a:gd name="connsiteX175" fmla="*/ 488244 w 1034979"/>
                <a:gd name="connsiteY175" fmla="*/ 27777 h 1509906"/>
                <a:gd name="connsiteX176" fmla="*/ 484434 w 1034979"/>
                <a:gd name="connsiteY176" fmla="*/ 22062 h 1509906"/>
                <a:gd name="connsiteX177" fmla="*/ 478719 w 1034979"/>
                <a:gd name="connsiteY177" fmla="*/ 10632 h 1509906"/>
                <a:gd name="connsiteX178" fmla="*/ 473004 w 1034979"/>
                <a:gd name="connsiteY178" fmla="*/ 6822 h 1509906"/>
                <a:gd name="connsiteX179" fmla="*/ 469194 w 1034979"/>
                <a:gd name="connsiteY179" fmla="*/ 1107 h 1509906"/>
                <a:gd name="connsiteX180" fmla="*/ 429189 w 1034979"/>
                <a:gd name="connsiteY180" fmla="*/ 4917 h 1509906"/>
                <a:gd name="connsiteX181" fmla="*/ 421569 w 1034979"/>
                <a:gd name="connsiteY181" fmla="*/ 16347 h 1509906"/>
                <a:gd name="connsiteX182" fmla="*/ 417759 w 1034979"/>
                <a:gd name="connsiteY182" fmla="*/ 22062 h 1509906"/>
                <a:gd name="connsiteX183" fmla="*/ 419664 w 1034979"/>
                <a:gd name="connsiteY183" fmla="*/ 54447 h 1509906"/>
                <a:gd name="connsiteX184" fmla="*/ 423474 w 1034979"/>
                <a:gd name="connsiteY184" fmla="*/ 65877 h 1509906"/>
                <a:gd name="connsiteX185" fmla="*/ 425379 w 1034979"/>
                <a:gd name="connsiteY185" fmla="*/ 71592 h 1509906"/>
                <a:gd name="connsiteX186" fmla="*/ 425379 w 1034979"/>
                <a:gd name="connsiteY186" fmla="*/ 77307 h 1509906"/>
                <a:gd name="connsiteX187" fmla="*/ 429189 w 1034979"/>
                <a:gd name="connsiteY187" fmla="*/ 231612 h 1509906"/>
                <a:gd name="connsiteX188" fmla="*/ 440619 w 1034979"/>
                <a:gd name="connsiteY188" fmla="*/ 414492 h 1509906"/>
                <a:gd name="connsiteX189" fmla="*/ 435265 w 1034979"/>
                <a:gd name="connsiteY189" fmla="*/ 711672 h 1509906"/>
                <a:gd name="connsiteX190" fmla="*/ 435059 w 1034979"/>
                <a:gd name="connsiteY190" fmla="*/ 792350 h 1509906"/>
                <a:gd name="connsiteX191" fmla="*/ 430322 w 1034979"/>
                <a:gd name="connsiteY19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711129 w 1034979"/>
                <a:gd name="connsiteY165" fmla="*/ 883122 h 1509906"/>
                <a:gd name="connsiteX166" fmla="*/ 705414 w 1034979"/>
                <a:gd name="connsiteY166" fmla="*/ 886932 h 1509906"/>
                <a:gd name="connsiteX167" fmla="*/ 699699 w 1034979"/>
                <a:gd name="connsiteY167" fmla="*/ 892647 h 1509906"/>
                <a:gd name="connsiteX168" fmla="*/ 692079 w 1034979"/>
                <a:gd name="connsiteY168" fmla="*/ 896457 h 1509906"/>
                <a:gd name="connsiteX169" fmla="*/ 595181 w 1034979"/>
                <a:gd name="connsiteY169" fmla="*/ 951135 h 1509906"/>
                <a:gd name="connsiteX170" fmla="*/ 507294 w 1034979"/>
                <a:gd name="connsiteY170" fmla="*/ 841212 h 1509906"/>
                <a:gd name="connsiteX171" fmla="*/ 503484 w 1034979"/>
                <a:gd name="connsiteY171" fmla="*/ 351627 h 1509906"/>
                <a:gd name="connsiteX172" fmla="*/ 499674 w 1034979"/>
                <a:gd name="connsiteY172" fmla="*/ 60162 h 1509906"/>
                <a:gd name="connsiteX173" fmla="*/ 490149 w 1034979"/>
                <a:gd name="connsiteY173" fmla="*/ 33492 h 1509906"/>
                <a:gd name="connsiteX174" fmla="*/ 488244 w 1034979"/>
                <a:gd name="connsiteY174" fmla="*/ 27777 h 1509906"/>
                <a:gd name="connsiteX175" fmla="*/ 484434 w 1034979"/>
                <a:gd name="connsiteY175" fmla="*/ 22062 h 1509906"/>
                <a:gd name="connsiteX176" fmla="*/ 478719 w 1034979"/>
                <a:gd name="connsiteY176" fmla="*/ 10632 h 1509906"/>
                <a:gd name="connsiteX177" fmla="*/ 473004 w 1034979"/>
                <a:gd name="connsiteY177" fmla="*/ 6822 h 1509906"/>
                <a:gd name="connsiteX178" fmla="*/ 469194 w 1034979"/>
                <a:gd name="connsiteY178" fmla="*/ 1107 h 1509906"/>
                <a:gd name="connsiteX179" fmla="*/ 429189 w 1034979"/>
                <a:gd name="connsiteY179" fmla="*/ 4917 h 1509906"/>
                <a:gd name="connsiteX180" fmla="*/ 421569 w 1034979"/>
                <a:gd name="connsiteY180" fmla="*/ 16347 h 1509906"/>
                <a:gd name="connsiteX181" fmla="*/ 417759 w 1034979"/>
                <a:gd name="connsiteY181" fmla="*/ 22062 h 1509906"/>
                <a:gd name="connsiteX182" fmla="*/ 419664 w 1034979"/>
                <a:gd name="connsiteY182" fmla="*/ 54447 h 1509906"/>
                <a:gd name="connsiteX183" fmla="*/ 423474 w 1034979"/>
                <a:gd name="connsiteY183" fmla="*/ 65877 h 1509906"/>
                <a:gd name="connsiteX184" fmla="*/ 425379 w 1034979"/>
                <a:gd name="connsiteY184" fmla="*/ 71592 h 1509906"/>
                <a:gd name="connsiteX185" fmla="*/ 425379 w 1034979"/>
                <a:gd name="connsiteY185" fmla="*/ 77307 h 1509906"/>
                <a:gd name="connsiteX186" fmla="*/ 429189 w 1034979"/>
                <a:gd name="connsiteY186" fmla="*/ 231612 h 1509906"/>
                <a:gd name="connsiteX187" fmla="*/ 440619 w 1034979"/>
                <a:gd name="connsiteY187" fmla="*/ 414492 h 1509906"/>
                <a:gd name="connsiteX188" fmla="*/ 435265 w 1034979"/>
                <a:gd name="connsiteY188" fmla="*/ 711672 h 1509906"/>
                <a:gd name="connsiteX189" fmla="*/ 435059 w 1034979"/>
                <a:gd name="connsiteY189" fmla="*/ 792350 h 1509906"/>
                <a:gd name="connsiteX190" fmla="*/ 430322 w 1034979"/>
                <a:gd name="connsiteY190"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711129 w 1034979"/>
                <a:gd name="connsiteY165" fmla="*/ 883122 h 1509906"/>
                <a:gd name="connsiteX166" fmla="*/ 705414 w 1034979"/>
                <a:gd name="connsiteY166" fmla="*/ 886932 h 1509906"/>
                <a:gd name="connsiteX167" fmla="*/ 699699 w 1034979"/>
                <a:gd name="connsiteY167" fmla="*/ 892647 h 1509906"/>
                <a:gd name="connsiteX168" fmla="*/ 692079 w 1034979"/>
                <a:gd name="connsiteY168" fmla="*/ 896457 h 1509906"/>
                <a:gd name="connsiteX169" fmla="*/ 595181 w 1034979"/>
                <a:gd name="connsiteY169" fmla="*/ 951135 h 1509906"/>
                <a:gd name="connsiteX170" fmla="*/ 507294 w 1034979"/>
                <a:gd name="connsiteY170" fmla="*/ 841212 h 1509906"/>
                <a:gd name="connsiteX171" fmla="*/ 503484 w 1034979"/>
                <a:gd name="connsiteY171" fmla="*/ 351627 h 1509906"/>
                <a:gd name="connsiteX172" fmla="*/ 499674 w 1034979"/>
                <a:gd name="connsiteY172" fmla="*/ 60162 h 1509906"/>
                <a:gd name="connsiteX173" fmla="*/ 490149 w 1034979"/>
                <a:gd name="connsiteY173" fmla="*/ 33492 h 1509906"/>
                <a:gd name="connsiteX174" fmla="*/ 488244 w 1034979"/>
                <a:gd name="connsiteY174" fmla="*/ 27777 h 1509906"/>
                <a:gd name="connsiteX175" fmla="*/ 484434 w 1034979"/>
                <a:gd name="connsiteY175" fmla="*/ 22062 h 1509906"/>
                <a:gd name="connsiteX176" fmla="*/ 478719 w 1034979"/>
                <a:gd name="connsiteY176" fmla="*/ 10632 h 1509906"/>
                <a:gd name="connsiteX177" fmla="*/ 473004 w 1034979"/>
                <a:gd name="connsiteY177" fmla="*/ 6822 h 1509906"/>
                <a:gd name="connsiteX178" fmla="*/ 469194 w 1034979"/>
                <a:gd name="connsiteY178" fmla="*/ 1107 h 1509906"/>
                <a:gd name="connsiteX179" fmla="*/ 429189 w 1034979"/>
                <a:gd name="connsiteY179" fmla="*/ 4917 h 1509906"/>
                <a:gd name="connsiteX180" fmla="*/ 421569 w 1034979"/>
                <a:gd name="connsiteY180" fmla="*/ 16347 h 1509906"/>
                <a:gd name="connsiteX181" fmla="*/ 417759 w 1034979"/>
                <a:gd name="connsiteY181" fmla="*/ 22062 h 1509906"/>
                <a:gd name="connsiteX182" fmla="*/ 419664 w 1034979"/>
                <a:gd name="connsiteY182" fmla="*/ 54447 h 1509906"/>
                <a:gd name="connsiteX183" fmla="*/ 423474 w 1034979"/>
                <a:gd name="connsiteY183" fmla="*/ 65877 h 1509906"/>
                <a:gd name="connsiteX184" fmla="*/ 425379 w 1034979"/>
                <a:gd name="connsiteY184" fmla="*/ 71592 h 1509906"/>
                <a:gd name="connsiteX185" fmla="*/ 425379 w 1034979"/>
                <a:gd name="connsiteY185" fmla="*/ 77307 h 1509906"/>
                <a:gd name="connsiteX186" fmla="*/ 429189 w 1034979"/>
                <a:gd name="connsiteY186" fmla="*/ 231612 h 1509906"/>
                <a:gd name="connsiteX187" fmla="*/ 440619 w 1034979"/>
                <a:gd name="connsiteY187" fmla="*/ 414492 h 1509906"/>
                <a:gd name="connsiteX188" fmla="*/ 435265 w 1034979"/>
                <a:gd name="connsiteY188" fmla="*/ 711672 h 1509906"/>
                <a:gd name="connsiteX189" fmla="*/ 435059 w 1034979"/>
                <a:gd name="connsiteY189" fmla="*/ 792350 h 1509906"/>
                <a:gd name="connsiteX190" fmla="*/ 430322 w 1034979"/>
                <a:gd name="connsiteY190"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711129 w 1034979"/>
                <a:gd name="connsiteY165" fmla="*/ 883122 h 1509906"/>
                <a:gd name="connsiteX166" fmla="*/ 705414 w 1034979"/>
                <a:gd name="connsiteY166" fmla="*/ 886932 h 1509906"/>
                <a:gd name="connsiteX167" fmla="*/ 699699 w 1034979"/>
                <a:gd name="connsiteY167" fmla="*/ 892647 h 1509906"/>
                <a:gd name="connsiteX168" fmla="*/ 595181 w 1034979"/>
                <a:gd name="connsiteY168" fmla="*/ 951135 h 1509906"/>
                <a:gd name="connsiteX169" fmla="*/ 507294 w 1034979"/>
                <a:gd name="connsiteY169" fmla="*/ 841212 h 1509906"/>
                <a:gd name="connsiteX170" fmla="*/ 503484 w 1034979"/>
                <a:gd name="connsiteY170" fmla="*/ 351627 h 1509906"/>
                <a:gd name="connsiteX171" fmla="*/ 499674 w 1034979"/>
                <a:gd name="connsiteY171" fmla="*/ 60162 h 1509906"/>
                <a:gd name="connsiteX172" fmla="*/ 490149 w 1034979"/>
                <a:gd name="connsiteY172" fmla="*/ 33492 h 1509906"/>
                <a:gd name="connsiteX173" fmla="*/ 488244 w 1034979"/>
                <a:gd name="connsiteY173" fmla="*/ 27777 h 1509906"/>
                <a:gd name="connsiteX174" fmla="*/ 484434 w 1034979"/>
                <a:gd name="connsiteY174" fmla="*/ 22062 h 1509906"/>
                <a:gd name="connsiteX175" fmla="*/ 478719 w 1034979"/>
                <a:gd name="connsiteY175" fmla="*/ 10632 h 1509906"/>
                <a:gd name="connsiteX176" fmla="*/ 473004 w 1034979"/>
                <a:gd name="connsiteY176" fmla="*/ 6822 h 1509906"/>
                <a:gd name="connsiteX177" fmla="*/ 469194 w 1034979"/>
                <a:gd name="connsiteY177" fmla="*/ 1107 h 1509906"/>
                <a:gd name="connsiteX178" fmla="*/ 429189 w 1034979"/>
                <a:gd name="connsiteY178" fmla="*/ 4917 h 1509906"/>
                <a:gd name="connsiteX179" fmla="*/ 421569 w 1034979"/>
                <a:gd name="connsiteY179" fmla="*/ 16347 h 1509906"/>
                <a:gd name="connsiteX180" fmla="*/ 417759 w 1034979"/>
                <a:gd name="connsiteY180" fmla="*/ 22062 h 1509906"/>
                <a:gd name="connsiteX181" fmla="*/ 419664 w 1034979"/>
                <a:gd name="connsiteY181" fmla="*/ 54447 h 1509906"/>
                <a:gd name="connsiteX182" fmla="*/ 423474 w 1034979"/>
                <a:gd name="connsiteY182" fmla="*/ 65877 h 1509906"/>
                <a:gd name="connsiteX183" fmla="*/ 425379 w 1034979"/>
                <a:gd name="connsiteY183" fmla="*/ 71592 h 1509906"/>
                <a:gd name="connsiteX184" fmla="*/ 425379 w 1034979"/>
                <a:gd name="connsiteY184" fmla="*/ 77307 h 1509906"/>
                <a:gd name="connsiteX185" fmla="*/ 429189 w 1034979"/>
                <a:gd name="connsiteY185" fmla="*/ 231612 h 1509906"/>
                <a:gd name="connsiteX186" fmla="*/ 440619 w 1034979"/>
                <a:gd name="connsiteY186" fmla="*/ 414492 h 1509906"/>
                <a:gd name="connsiteX187" fmla="*/ 435265 w 1034979"/>
                <a:gd name="connsiteY187" fmla="*/ 711672 h 1509906"/>
                <a:gd name="connsiteX188" fmla="*/ 435059 w 1034979"/>
                <a:gd name="connsiteY188" fmla="*/ 792350 h 1509906"/>
                <a:gd name="connsiteX189" fmla="*/ 430322 w 1034979"/>
                <a:gd name="connsiteY189"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711129 w 1034979"/>
                <a:gd name="connsiteY165" fmla="*/ 883122 h 1509906"/>
                <a:gd name="connsiteX166" fmla="*/ 699699 w 1034979"/>
                <a:gd name="connsiteY166" fmla="*/ 892647 h 1509906"/>
                <a:gd name="connsiteX167" fmla="*/ 595181 w 1034979"/>
                <a:gd name="connsiteY167" fmla="*/ 951135 h 1509906"/>
                <a:gd name="connsiteX168" fmla="*/ 507294 w 1034979"/>
                <a:gd name="connsiteY168" fmla="*/ 841212 h 1509906"/>
                <a:gd name="connsiteX169" fmla="*/ 503484 w 1034979"/>
                <a:gd name="connsiteY169" fmla="*/ 351627 h 1509906"/>
                <a:gd name="connsiteX170" fmla="*/ 499674 w 1034979"/>
                <a:gd name="connsiteY170" fmla="*/ 60162 h 1509906"/>
                <a:gd name="connsiteX171" fmla="*/ 490149 w 1034979"/>
                <a:gd name="connsiteY171" fmla="*/ 33492 h 1509906"/>
                <a:gd name="connsiteX172" fmla="*/ 488244 w 1034979"/>
                <a:gd name="connsiteY172" fmla="*/ 27777 h 1509906"/>
                <a:gd name="connsiteX173" fmla="*/ 484434 w 1034979"/>
                <a:gd name="connsiteY173" fmla="*/ 22062 h 1509906"/>
                <a:gd name="connsiteX174" fmla="*/ 478719 w 1034979"/>
                <a:gd name="connsiteY174" fmla="*/ 10632 h 1509906"/>
                <a:gd name="connsiteX175" fmla="*/ 473004 w 1034979"/>
                <a:gd name="connsiteY175" fmla="*/ 6822 h 1509906"/>
                <a:gd name="connsiteX176" fmla="*/ 469194 w 1034979"/>
                <a:gd name="connsiteY176" fmla="*/ 1107 h 1509906"/>
                <a:gd name="connsiteX177" fmla="*/ 429189 w 1034979"/>
                <a:gd name="connsiteY177" fmla="*/ 4917 h 1509906"/>
                <a:gd name="connsiteX178" fmla="*/ 421569 w 1034979"/>
                <a:gd name="connsiteY178" fmla="*/ 16347 h 1509906"/>
                <a:gd name="connsiteX179" fmla="*/ 417759 w 1034979"/>
                <a:gd name="connsiteY179" fmla="*/ 22062 h 1509906"/>
                <a:gd name="connsiteX180" fmla="*/ 419664 w 1034979"/>
                <a:gd name="connsiteY180" fmla="*/ 54447 h 1509906"/>
                <a:gd name="connsiteX181" fmla="*/ 423474 w 1034979"/>
                <a:gd name="connsiteY181" fmla="*/ 65877 h 1509906"/>
                <a:gd name="connsiteX182" fmla="*/ 425379 w 1034979"/>
                <a:gd name="connsiteY182" fmla="*/ 71592 h 1509906"/>
                <a:gd name="connsiteX183" fmla="*/ 425379 w 1034979"/>
                <a:gd name="connsiteY183" fmla="*/ 77307 h 1509906"/>
                <a:gd name="connsiteX184" fmla="*/ 429189 w 1034979"/>
                <a:gd name="connsiteY184" fmla="*/ 231612 h 1509906"/>
                <a:gd name="connsiteX185" fmla="*/ 440619 w 1034979"/>
                <a:gd name="connsiteY185" fmla="*/ 414492 h 1509906"/>
                <a:gd name="connsiteX186" fmla="*/ 435265 w 1034979"/>
                <a:gd name="connsiteY186" fmla="*/ 711672 h 1509906"/>
                <a:gd name="connsiteX187" fmla="*/ 435059 w 1034979"/>
                <a:gd name="connsiteY187" fmla="*/ 792350 h 1509906"/>
                <a:gd name="connsiteX188" fmla="*/ 430322 w 1034979"/>
                <a:gd name="connsiteY18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699699 w 1034979"/>
                <a:gd name="connsiteY165" fmla="*/ 892647 h 1509906"/>
                <a:gd name="connsiteX166" fmla="*/ 595181 w 1034979"/>
                <a:gd name="connsiteY166" fmla="*/ 951135 h 1509906"/>
                <a:gd name="connsiteX167" fmla="*/ 507294 w 1034979"/>
                <a:gd name="connsiteY167" fmla="*/ 841212 h 1509906"/>
                <a:gd name="connsiteX168" fmla="*/ 503484 w 1034979"/>
                <a:gd name="connsiteY168" fmla="*/ 351627 h 1509906"/>
                <a:gd name="connsiteX169" fmla="*/ 499674 w 1034979"/>
                <a:gd name="connsiteY169" fmla="*/ 60162 h 1509906"/>
                <a:gd name="connsiteX170" fmla="*/ 490149 w 1034979"/>
                <a:gd name="connsiteY170" fmla="*/ 33492 h 1509906"/>
                <a:gd name="connsiteX171" fmla="*/ 488244 w 1034979"/>
                <a:gd name="connsiteY171" fmla="*/ 27777 h 1509906"/>
                <a:gd name="connsiteX172" fmla="*/ 484434 w 1034979"/>
                <a:gd name="connsiteY172" fmla="*/ 22062 h 1509906"/>
                <a:gd name="connsiteX173" fmla="*/ 478719 w 1034979"/>
                <a:gd name="connsiteY173" fmla="*/ 10632 h 1509906"/>
                <a:gd name="connsiteX174" fmla="*/ 473004 w 1034979"/>
                <a:gd name="connsiteY174" fmla="*/ 6822 h 1509906"/>
                <a:gd name="connsiteX175" fmla="*/ 469194 w 1034979"/>
                <a:gd name="connsiteY175" fmla="*/ 1107 h 1509906"/>
                <a:gd name="connsiteX176" fmla="*/ 429189 w 1034979"/>
                <a:gd name="connsiteY176" fmla="*/ 4917 h 1509906"/>
                <a:gd name="connsiteX177" fmla="*/ 421569 w 1034979"/>
                <a:gd name="connsiteY177" fmla="*/ 16347 h 1509906"/>
                <a:gd name="connsiteX178" fmla="*/ 417759 w 1034979"/>
                <a:gd name="connsiteY178" fmla="*/ 22062 h 1509906"/>
                <a:gd name="connsiteX179" fmla="*/ 419664 w 1034979"/>
                <a:gd name="connsiteY179" fmla="*/ 54447 h 1509906"/>
                <a:gd name="connsiteX180" fmla="*/ 423474 w 1034979"/>
                <a:gd name="connsiteY180" fmla="*/ 65877 h 1509906"/>
                <a:gd name="connsiteX181" fmla="*/ 425379 w 1034979"/>
                <a:gd name="connsiteY181" fmla="*/ 71592 h 1509906"/>
                <a:gd name="connsiteX182" fmla="*/ 425379 w 1034979"/>
                <a:gd name="connsiteY182" fmla="*/ 77307 h 1509906"/>
                <a:gd name="connsiteX183" fmla="*/ 429189 w 1034979"/>
                <a:gd name="connsiteY183" fmla="*/ 231612 h 1509906"/>
                <a:gd name="connsiteX184" fmla="*/ 440619 w 1034979"/>
                <a:gd name="connsiteY184" fmla="*/ 414492 h 1509906"/>
                <a:gd name="connsiteX185" fmla="*/ 435265 w 1034979"/>
                <a:gd name="connsiteY185" fmla="*/ 711672 h 1509906"/>
                <a:gd name="connsiteX186" fmla="*/ 435059 w 1034979"/>
                <a:gd name="connsiteY186" fmla="*/ 792350 h 1509906"/>
                <a:gd name="connsiteX187" fmla="*/ 430322 w 1034979"/>
                <a:gd name="connsiteY187"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699699 w 1034979"/>
                <a:gd name="connsiteY164" fmla="*/ 892647 h 1509906"/>
                <a:gd name="connsiteX165" fmla="*/ 595181 w 1034979"/>
                <a:gd name="connsiteY165" fmla="*/ 951135 h 1509906"/>
                <a:gd name="connsiteX166" fmla="*/ 507294 w 1034979"/>
                <a:gd name="connsiteY166" fmla="*/ 841212 h 1509906"/>
                <a:gd name="connsiteX167" fmla="*/ 503484 w 1034979"/>
                <a:gd name="connsiteY167" fmla="*/ 351627 h 1509906"/>
                <a:gd name="connsiteX168" fmla="*/ 499674 w 1034979"/>
                <a:gd name="connsiteY168" fmla="*/ 60162 h 1509906"/>
                <a:gd name="connsiteX169" fmla="*/ 490149 w 1034979"/>
                <a:gd name="connsiteY169" fmla="*/ 33492 h 1509906"/>
                <a:gd name="connsiteX170" fmla="*/ 488244 w 1034979"/>
                <a:gd name="connsiteY170" fmla="*/ 27777 h 1509906"/>
                <a:gd name="connsiteX171" fmla="*/ 484434 w 1034979"/>
                <a:gd name="connsiteY171" fmla="*/ 22062 h 1509906"/>
                <a:gd name="connsiteX172" fmla="*/ 478719 w 1034979"/>
                <a:gd name="connsiteY172" fmla="*/ 10632 h 1509906"/>
                <a:gd name="connsiteX173" fmla="*/ 473004 w 1034979"/>
                <a:gd name="connsiteY173" fmla="*/ 6822 h 1509906"/>
                <a:gd name="connsiteX174" fmla="*/ 469194 w 1034979"/>
                <a:gd name="connsiteY174" fmla="*/ 1107 h 1509906"/>
                <a:gd name="connsiteX175" fmla="*/ 429189 w 1034979"/>
                <a:gd name="connsiteY175" fmla="*/ 4917 h 1509906"/>
                <a:gd name="connsiteX176" fmla="*/ 421569 w 1034979"/>
                <a:gd name="connsiteY176" fmla="*/ 16347 h 1509906"/>
                <a:gd name="connsiteX177" fmla="*/ 417759 w 1034979"/>
                <a:gd name="connsiteY177" fmla="*/ 22062 h 1509906"/>
                <a:gd name="connsiteX178" fmla="*/ 419664 w 1034979"/>
                <a:gd name="connsiteY178" fmla="*/ 54447 h 1509906"/>
                <a:gd name="connsiteX179" fmla="*/ 423474 w 1034979"/>
                <a:gd name="connsiteY179" fmla="*/ 65877 h 1509906"/>
                <a:gd name="connsiteX180" fmla="*/ 425379 w 1034979"/>
                <a:gd name="connsiteY180" fmla="*/ 71592 h 1509906"/>
                <a:gd name="connsiteX181" fmla="*/ 425379 w 1034979"/>
                <a:gd name="connsiteY181" fmla="*/ 77307 h 1509906"/>
                <a:gd name="connsiteX182" fmla="*/ 429189 w 1034979"/>
                <a:gd name="connsiteY182" fmla="*/ 231612 h 1509906"/>
                <a:gd name="connsiteX183" fmla="*/ 440619 w 1034979"/>
                <a:gd name="connsiteY183" fmla="*/ 414492 h 1509906"/>
                <a:gd name="connsiteX184" fmla="*/ 435265 w 1034979"/>
                <a:gd name="connsiteY184" fmla="*/ 711672 h 1509906"/>
                <a:gd name="connsiteX185" fmla="*/ 435059 w 1034979"/>
                <a:gd name="connsiteY185" fmla="*/ 792350 h 1509906"/>
                <a:gd name="connsiteX186" fmla="*/ 430322 w 1034979"/>
                <a:gd name="connsiteY186"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17759 w 1034979"/>
                <a:gd name="connsiteY176" fmla="*/ 22062 h 1509906"/>
                <a:gd name="connsiteX177" fmla="*/ 419664 w 1034979"/>
                <a:gd name="connsiteY177" fmla="*/ 54447 h 1509906"/>
                <a:gd name="connsiteX178" fmla="*/ 423474 w 1034979"/>
                <a:gd name="connsiteY178" fmla="*/ 65877 h 1509906"/>
                <a:gd name="connsiteX179" fmla="*/ 425379 w 1034979"/>
                <a:gd name="connsiteY179" fmla="*/ 71592 h 1509906"/>
                <a:gd name="connsiteX180" fmla="*/ 425379 w 1034979"/>
                <a:gd name="connsiteY180" fmla="*/ 77307 h 1509906"/>
                <a:gd name="connsiteX181" fmla="*/ 429189 w 1034979"/>
                <a:gd name="connsiteY181" fmla="*/ 231612 h 1509906"/>
                <a:gd name="connsiteX182" fmla="*/ 440619 w 1034979"/>
                <a:gd name="connsiteY182" fmla="*/ 414492 h 1509906"/>
                <a:gd name="connsiteX183" fmla="*/ 435265 w 1034979"/>
                <a:gd name="connsiteY183" fmla="*/ 711672 h 1509906"/>
                <a:gd name="connsiteX184" fmla="*/ 435059 w 1034979"/>
                <a:gd name="connsiteY184" fmla="*/ 792350 h 1509906"/>
                <a:gd name="connsiteX185" fmla="*/ 430322 w 1034979"/>
                <a:gd name="connsiteY185"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17759 w 1034979"/>
                <a:gd name="connsiteY176" fmla="*/ 22062 h 1509906"/>
                <a:gd name="connsiteX177" fmla="*/ 419664 w 1034979"/>
                <a:gd name="connsiteY177" fmla="*/ 54447 h 1509906"/>
                <a:gd name="connsiteX178" fmla="*/ 423474 w 1034979"/>
                <a:gd name="connsiteY178" fmla="*/ 65877 h 1509906"/>
                <a:gd name="connsiteX179" fmla="*/ 425379 w 1034979"/>
                <a:gd name="connsiteY179" fmla="*/ 71592 h 1509906"/>
                <a:gd name="connsiteX180" fmla="*/ 425379 w 1034979"/>
                <a:gd name="connsiteY180" fmla="*/ 77307 h 1509906"/>
                <a:gd name="connsiteX181" fmla="*/ 429189 w 1034979"/>
                <a:gd name="connsiteY181" fmla="*/ 231612 h 1509906"/>
                <a:gd name="connsiteX182" fmla="*/ 440619 w 1034979"/>
                <a:gd name="connsiteY182" fmla="*/ 414492 h 1509906"/>
                <a:gd name="connsiteX183" fmla="*/ 435265 w 1034979"/>
                <a:gd name="connsiteY183" fmla="*/ 711672 h 1509906"/>
                <a:gd name="connsiteX184" fmla="*/ 435059 w 1034979"/>
                <a:gd name="connsiteY184" fmla="*/ 792350 h 1509906"/>
                <a:gd name="connsiteX185" fmla="*/ 430322 w 1034979"/>
                <a:gd name="connsiteY185"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17759 w 1034979"/>
                <a:gd name="connsiteY176" fmla="*/ 22062 h 1509906"/>
                <a:gd name="connsiteX177" fmla="*/ 423474 w 1034979"/>
                <a:gd name="connsiteY177" fmla="*/ 65877 h 1509906"/>
                <a:gd name="connsiteX178" fmla="*/ 425379 w 1034979"/>
                <a:gd name="connsiteY178" fmla="*/ 71592 h 1509906"/>
                <a:gd name="connsiteX179" fmla="*/ 425379 w 1034979"/>
                <a:gd name="connsiteY179" fmla="*/ 77307 h 1509906"/>
                <a:gd name="connsiteX180" fmla="*/ 429189 w 1034979"/>
                <a:gd name="connsiteY180" fmla="*/ 231612 h 1509906"/>
                <a:gd name="connsiteX181" fmla="*/ 440619 w 1034979"/>
                <a:gd name="connsiteY181" fmla="*/ 414492 h 1509906"/>
                <a:gd name="connsiteX182" fmla="*/ 435265 w 1034979"/>
                <a:gd name="connsiteY182" fmla="*/ 711672 h 1509906"/>
                <a:gd name="connsiteX183" fmla="*/ 435059 w 1034979"/>
                <a:gd name="connsiteY183" fmla="*/ 792350 h 1509906"/>
                <a:gd name="connsiteX184" fmla="*/ 430322 w 1034979"/>
                <a:gd name="connsiteY184"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17759 w 1034979"/>
                <a:gd name="connsiteY176" fmla="*/ 22062 h 1509906"/>
                <a:gd name="connsiteX177" fmla="*/ 425379 w 1034979"/>
                <a:gd name="connsiteY177" fmla="*/ 71592 h 1509906"/>
                <a:gd name="connsiteX178" fmla="*/ 425379 w 1034979"/>
                <a:gd name="connsiteY178" fmla="*/ 77307 h 1509906"/>
                <a:gd name="connsiteX179" fmla="*/ 429189 w 1034979"/>
                <a:gd name="connsiteY179" fmla="*/ 231612 h 1509906"/>
                <a:gd name="connsiteX180" fmla="*/ 440619 w 1034979"/>
                <a:gd name="connsiteY180" fmla="*/ 414492 h 1509906"/>
                <a:gd name="connsiteX181" fmla="*/ 435265 w 1034979"/>
                <a:gd name="connsiteY181" fmla="*/ 711672 h 1509906"/>
                <a:gd name="connsiteX182" fmla="*/ 435059 w 1034979"/>
                <a:gd name="connsiteY182" fmla="*/ 792350 h 1509906"/>
                <a:gd name="connsiteX183" fmla="*/ 430322 w 1034979"/>
                <a:gd name="connsiteY183"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25379 w 1034979"/>
                <a:gd name="connsiteY176" fmla="*/ 71592 h 1509906"/>
                <a:gd name="connsiteX177" fmla="*/ 425379 w 1034979"/>
                <a:gd name="connsiteY177" fmla="*/ 77307 h 1509906"/>
                <a:gd name="connsiteX178" fmla="*/ 429189 w 1034979"/>
                <a:gd name="connsiteY178" fmla="*/ 231612 h 1509906"/>
                <a:gd name="connsiteX179" fmla="*/ 440619 w 1034979"/>
                <a:gd name="connsiteY179" fmla="*/ 414492 h 1509906"/>
                <a:gd name="connsiteX180" fmla="*/ 435265 w 1034979"/>
                <a:gd name="connsiteY180" fmla="*/ 711672 h 1509906"/>
                <a:gd name="connsiteX181" fmla="*/ 435059 w 1034979"/>
                <a:gd name="connsiteY181" fmla="*/ 792350 h 1509906"/>
                <a:gd name="connsiteX182" fmla="*/ 430322 w 1034979"/>
                <a:gd name="connsiteY182"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5379 w 1034979"/>
                <a:gd name="connsiteY175" fmla="*/ 71592 h 1509906"/>
                <a:gd name="connsiteX176" fmla="*/ 425379 w 1034979"/>
                <a:gd name="connsiteY176" fmla="*/ 77307 h 1509906"/>
                <a:gd name="connsiteX177" fmla="*/ 429189 w 1034979"/>
                <a:gd name="connsiteY177" fmla="*/ 231612 h 1509906"/>
                <a:gd name="connsiteX178" fmla="*/ 440619 w 1034979"/>
                <a:gd name="connsiteY178" fmla="*/ 414492 h 1509906"/>
                <a:gd name="connsiteX179" fmla="*/ 435265 w 1034979"/>
                <a:gd name="connsiteY179" fmla="*/ 711672 h 1509906"/>
                <a:gd name="connsiteX180" fmla="*/ 435059 w 1034979"/>
                <a:gd name="connsiteY180" fmla="*/ 792350 h 1509906"/>
                <a:gd name="connsiteX181" fmla="*/ 430322 w 1034979"/>
                <a:gd name="connsiteY181" fmla="*/ 872310 h 1509906"/>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152964 w 1034979"/>
                <a:gd name="connsiteY53" fmla="*/ 1215573 h 1516602"/>
                <a:gd name="connsiteX54" fmla="*/ 303459 w 1034979"/>
                <a:gd name="connsiteY54" fmla="*/ 1209858 h 1516602"/>
                <a:gd name="connsiteX55" fmla="*/ 318699 w 1034979"/>
                <a:gd name="connsiteY55" fmla="*/ 1217478 h 1516602"/>
                <a:gd name="connsiteX56" fmla="*/ 330129 w 1034979"/>
                <a:gd name="connsiteY56" fmla="*/ 1223193 h 1516602"/>
                <a:gd name="connsiteX57" fmla="*/ 333939 w 1034979"/>
                <a:gd name="connsiteY57" fmla="*/ 1228908 h 1516602"/>
                <a:gd name="connsiteX58" fmla="*/ 339654 w 1034979"/>
                <a:gd name="connsiteY58" fmla="*/ 1230813 h 1516602"/>
                <a:gd name="connsiteX59" fmla="*/ 351084 w 1034979"/>
                <a:gd name="connsiteY59" fmla="*/ 1238433 h 1516602"/>
                <a:gd name="connsiteX60" fmla="*/ 356799 w 1034979"/>
                <a:gd name="connsiteY60" fmla="*/ 1242243 h 1516602"/>
                <a:gd name="connsiteX61" fmla="*/ 360609 w 1034979"/>
                <a:gd name="connsiteY61" fmla="*/ 1247958 h 1516602"/>
                <a:gd name="connsiteX62" fmla="*/ 366324 w 1034979"/>
                <a:gd name="connsiteY62" fmla="*/ 1259388 h 1516602"/>
                <a:gd name="connsiteX63" fmla="*/ 362514 w 1034979"/>
                <a:gd name="connsiteY63" fmla="*/ 1286058 h 1516602"/>
                <a:gd name="connsiteX64" fmla="*/ 358704 w 1034979"/>
                <a:gd name="connsiteY64" fmla="*/ 1291773 h 1516602"/>
                <a:gd name="connsiteX65" fmla="*/ 356799 w 1034979"/>
                <a:gd name="connsiteY65" fmla="*/ 1297488 h 1516602"/>
                <a:gd name="connsiteX66" fmla="*/ 352989 w 1034979"/>
                <a:gd name="connsiteY66" fmla="*/ 1303203 h 1516602"/>
                <a:gd name="connsiteX67" fmla="*/ 351084 w 1034979"/>
                <a:gd name="connsiteY67" fmla="*/ 1308918 h 1516602"/>
                <a:gd name="connsiteX68" fmla="*/ 347274 w 1034979"/>
                <a:gd name="connsiteY68" fmla="*/ 1314633 h 1516602"/>
                <a:gd name="connsiteX69" fmla="*/ 330129 w 1034979"/>
                <a:gd name="connsiteY69" fmla="*/ 1381308 h 1516602"/>
                <a:gd name="connsiteX70" fmla="*/ 328224 w 1034979"/>
                <a:gd name="connsiteY70" fmla="*/ 1432743 h 1516602"/>
                <a:gd name="connsiteX71" fmla="*/ 330129 w 1034979"/>
                <a:gd name="connsiteY71" fmla="*/ 1457508 h 1516602"/>
                <a:gd name="connsiteX72" fmla="*/ 332034 w 1034979"/>
                <a:gd name="connsiteY72" fmla="*/ 1463223 h 1516602"/>
                <a:gd name="connsiteX73" fmla="*/ 335844 w 1034979"/>
                <a:gd name="connsiteY73" fmla="*/ 1467033 h 1516602"/>
                <a:gd name="connsiteX74" fmla="*/ 364419 w 1034979"/>
                <a:gd name="connsiteY74" fmla="*/ 1512753 h 1516602"/>
                <a:gd name="connsiteX75" fmla="*/ 387279 w 1034979"/>
                <a:gd name="connsiteY75" fmla="*/ 1514658 h 1516602"/>
                <a:gd name="connsiteX76" fmla="*/ 392994 w 1034979"/>
                <a:gd name="connsiteY76" fmla="*/ 1508943 h 1516602"/>
                <a:gd name="connsiteX77" fmla="*/ 394899 w 1034979"/>
                <a:gd name="connsiteY77" fmla="*/ 1497513 h 1516602"/>
                <a:gd name="connsiteX78" fmla="*/ 396804 w 1034979"/>
                <a:gd name="connsiteY78" fmla="*/ 1491798 h 1516602"/>
                <a:gd name="connsiteX79" fmla="*/ 398709 w 1034979"/>
                <a:gd name="connsiteY79" fmla="*/ 1474653 h 1516602"/>
                <a:gd name="connsiteX80" fmla="*/ 400614 w 1034979"/>
                <a:gd name="connsiteY80" fmla="*/ 1461318 h 1516602"/>
                <a:gd name="connsiteX81" fmla="*/ 404424 w 1034979"/>
                <a:gd name="connsiteY81" fmla="*/ 1404168 h 1516602"/>
                <a:gd name="connsiteX82" fmla="*/ 410139 w 1034979"/>
                <a:gd name="connsiteY82" fmla="*/ 1392738 h 1516602"/>
                <a:gd name="connsiteX83" fmla="*/ 413949 w 1034979"/>
                <a:gd name="connsiteY83" fmla="*/ 1379403 h 1516602"/>
                <a:gd name="connsiteX84" fmla="*/ 415854 w 1034979"/>
                <a:gd name="connsiteY84" fmla="*/ 1373688 h 1516602"/>
                <a:gd name="connsiteX85" fmla="*/ 417759 w 1034979"/>
                <a:gd name="connsiteY85" fmla="*/ 1360353 h 1516602"/>
                <a:gd name="connsiteX86" fmla="*/ 421569 w 1034979"/>
                <a:gd name="connsiteY86" fmla="*/ 1348923 h 1516602"/>
                <a:gd name="connsiteX87" fmla="*/ 427284 w 1034979"/>
                <a:gd name="connsiteY87" fmla="*/ 1335588 h 1516602"/>
                <a:gd name="connsiteX88" fmla="*/ 467289 w 1034979"/>
                <a:gd name="connsiteY88" fmla="*/ 1265103 h 1516602"/>
                <a:gd name="connsiteX89" fmla="*/ 528455 w 1034979"/>
                <a:gd name="connsiteY89" fmla="*/ 1252334 h 1516602"/>
                <a:gd name="connsiteX90" fmla="*/ 573969 w 1034979"/>
                <a:gd name="connsiteY90" fmla="*/ 1236528 h 1516602"/>
                <a:gd name="connsiteX91" fmla="*/ 585399 w 1034979"/>
                <a:gd name="connsiteY91" fmla="*/ 1232718 h 1516602"/>
                <a:gd name="connsiteX92" fmla="*/ 720654 w 1034979"/>
                <a:gd name="connsiteY92" fmla="*/ 1316538 h 1516602"/>
                <a:gd name="connsiteX93" fmla="*/ 733989 w 1034979"/>
                <a:gd name="connsiteY93" fmla="*/ 1326063 h 1516602"/>
                <a:gd name="connsiteX94" fmla="*/ 743514 w 1034979"/>
                <a:gd name="connsiteY94" fmla="*/ 1327968 h 1516602"/>
                <a:gd name="connsiteX95" fmla="*/ 749229 w 1034979"/>
                <a:gd name="connsiteY95" fmla="*/ 1329873 h 1516602"/>
                <a:gd name="connsiteX96" fmla="*/ 762564 w 1034979"/>
                <a:gd name="connsiteY96" fmla="*/ 1335588 h 1516602"/>
                <a:gd name="connsiteX97" fmla="*/ 777804 w 1034979"/>
                <a:gd name="connsiteY97" fmla="*/ 1333683 h 1516602"/>
                <a:gd name="connsiteX98" fmla="*/ 789234 w 1034979"/>
                <a:gd name="connsiteY98" fmla="*/ 1327968 h 1516602"/>
                <a:gd name="connsiteX99" fmla="*/ 794949 w 1034979"/>
                <a:gd name="connsiteY99" fmla="*/ 1326063 h 1516602"/>
                <a:gd name="connsiteX100" fmla="*/ 802569 w 1034979"/>
                <a:gd name="connsiteY100" fmla="*/ 1308918 h 1516602"/>
                <a:gd name="connsiteX101" fmla="*/ 800664 w 1034979"/>
                <a:gd name="connsiteY101" fmla="*/ 1284153 h 1516602"/>
                <a:gd name="connsiteX102" fmla="*/ 798759 w 1034979"/>
                <a:gd name="connsiteY102" fmla="*/ 1278438 h 1516602"/>
                <a:gd name="connsiteX103" fmla="*/ 796854 w 1034979"/>
                <a:gd name="connsiteY103" fmla="*/ 1270818 h 1516602"/>
                <a:gd name="connsiteX104" fmla="*/ 783519 w 1034979"/>
                <a:gd name="connsiteY104" fmla="*/ 1253673 h 1516602"/>
                <a:gd name="connsiteX105" fmla="*/ 773994 w 1034979"/>
                <a:gd name="connsiteY105" fmla="*/ 1247958 h 1516602"/>
                <a:gd name="connsiteX106" fmla="*/ 648264 w 1034979"/>
                <a:gd name="connsiteY106" fmla="*/ 1156518 h 1516602"/>
                <a:gd name="connsiteX107" fmla="*/ 644454 w 1034979"/>
                <a:gd name="connsiteY107" fmla="*/ 1139373 h 1516602"/>
                <a:gd name="connsiteX108" fmla="*/ 646359 w 1034979"/>
                <a:gd name="connsiteY108" fmla="*/ 1131753 h 1516602"/>
                <a:gd name="connsiteX109" fmla="*/ 650169 w 1034979"/>
                <a:gd name="connsiteY109" fmla="*/ 1114608 h 1516602"/>
                <a:gd name="connsiteX110" fmla="*/ 653979 w 1034979"/>
                <a:gd name="connsiteY110" fmla="*/ 1108893 h 1516602"/>
                <a:gd name="connsiteX111" fmla="*/ 655884 w 1034979"/>
                <a:gd name="connsiteY111" fmla="*/ 1103178 h 1516602"/>
                <a:gd name="connsiteX112" fmla="*/ 661599 w 1034979"/>
                <a:gd name="connsiteY112" fmla="*/ 1101273 h 1516602"/>
                <a:gd name="connsiteX113" fmla="*/ 671124 w 1034979"/>
                <a:gd name="connsiteY113" fmla="*/ 1089843 h 1516602"/>
                <a:gd name="connsiteX114" fmla="*/ 724464 w 1034979"/>
                <a:gd name="connsiteY114" fmla="*/ 1082223 h 1516602"/>
                <a:gd name="connsiteX115" fmla="*/ 842574 w 1034979"/>
                <a:gd name="connsiteY115" fmla="*/ 1084128 h 1516602"/>
                <a:gd name="connsiteX116" fmla="*/ 871149 w 1034979"/>
                <a:gd name="connsiteY116" fmla="*/ 1086033 h 1516602"/>
                <a:gd name="connsiteX117" fmla="*/ 899724 w 1034979"/>
                <a:gd name="connsiteY117" fmla="*/ 1091748 h 1516602"/>
                <a:gd name="connsiteX118" fmla="*/ 922584 w 1034979"/>
                <a:gd name="connsiteY118" fmla="*/ 1095558 h 1516602"/>
                <a:gd name="connsiteX119" fmla="*/ 951159 w 1034979"/>
                <a:gd name="connsiteY119" fmla="*/ 1101273 h 1516602"/>
                <a:gd name="connsiteX120" fmla="*/ 956874 w 1034979"/>
                <a:gd name="connsiteY120" fmla="*/ 1101273 h 1516602"/>
                <a:gd name="connsiteX121" fmla="*/ 1002594 w 1034979"/>
                <a:gd name="connsiteY121" fmla="*/ 1099368 h 1516602"/>
                <a:gd name="connsiteX122" fmla="*/ 1031169 w 1034979"/>
                <a:gd name="connsiteY122" fmla="*/ 1091748 h 1516602"/>
                <a:gd name="connsiteX123" fmla="*/ 1034979 w 1034979"/>
                <a:gd name="connsiteY123" fmla="*/ 1086033 h 1516602"/>
                <a:gd name="connsiteX124" fmla="*/ 1033074 w 1034979"/>
                <a:gd name="connsiteY124" fmla="*/ 1066983 h 1516602"/>
                <a:gd name="connsiteX125" fmla="*/ 1027359 w 1034979"/>
                <a:gd name="connsiteY125" fmla="*/ 1063173 h 1516602"/>
                <a:gd name="connsiteX126" fmla="*/ 1012119 w 1034979"/>
                <a:gd name="connsiteY126" fmla="*/ 1061268 h 1516602"/>
                <a:gd name="connsiteX127" fmla="*/ 1006404 w 1034979"/>
                <a:gd name="connsiteY127" fmla="*/ 1059363 h 1516602"/>
                <a:gd name="connsiteX128" fmla="*/ 998784 w 1034979"/>
                <a:gd name="connsiteY128" fmla="*/ 1057458 h 1516602"/>
                <a:gd name="connsiteX129" fmla="*/ 987354 w 1034979"/>
                <a:gd name="connsiteY129" fmla="*/ 1049838 h 1516602"/>
                <a:gd name="connsiteX130" fmla="*/ 975924 w 1034979"/>
                <a:gd name="connsiteY130" fmla="*/ 1046028 h 1516602"/>
                <a:gd name="connsiteX131" fmla="*/ 970209 w 1034979"/>
                <a:gd name="connsiteY131" fmla="*/ 1044123 h 1516602"/>
                <a:gd name="connsiteX132" fmla="*/ 962589 w 1034979"/>
                <a:gd name="connsiteY132" fmla="*/ 1042218 h 1516602"/>
                <a:gd name="connsiteX133" fmla="*/ 956874 w 1034979"/>
                <a:gd name="connsiteY133" fmla="*/ 1040313 h 1516602"/>
                <a:gd name="connsiteX134" fmla="*/ 935919 w 1034979"/>
                <a:gd name="connsiteY134" fmla="*/ 1034598 h 1516602"/>
                <a:gd name="connsiteX135" fmla="*/ 930204 w 1034979"/>
                <a:gd name="connsiteY135" fmla="*/ 1032693 h 1516602"/>
                <a:gd name="connsiteX136" fmla="*/ 825429 w 1034979"/>
                <a:gd name="connsiteY136" fmla="*/ 1034598 h 1516602"/>
                <a:gd name="connsiteX137" fmla="*/ 819714 w 1034979"/>
                <a:gd name="connsiteY137" fmla="*/ 1036503 h 1516602"/>
                <a:gd name="connsiteX138" fmla="*/ 730179 w 1034979"/>
                <a:gd name="connsiteY138" fmla="*/ 1038408 h 1516602"/>
                <a:gd name="connsiteX139" fmla="*/ 669219 w 1034979"/>
                <a:gd name="connsiteY139" fmla="*/ 1046028 h 1516602"/>
                <a:gd name="connsiteX140" fmla="*/ 646359 w 1034979"/>
                <a:gd name="connsiteY140" fmla="*/ 1049838 h 1516602"/>
                <a:gd name="connsiteX141" fmla="*/ 642549 w 1034979"/>
                <a:gd name="connsiteY141" fmla="*/ 1038408 h 1516602"/>
                <a:gd name="connsiteX142" fmla="*/ 640644 w 1034979"/>
                <a:gd name="connsiteY142" fmla="*/ 1032693 h 1516602"/>
                <a:gd name="connsiteX143" fmla="*/ 642549 w 1034979"/>
                <a:gd name="connsiteY143" fmla="*/ 1015548 h 1516602"/>
                <a:gd name="connsiteX144" fmla="*/ 644454 w 1034979"/>
                <a:gd name="connsiteY144" fmla="*/ 1009833 h 1516602"/>
                <a:gd name="connsiteX145" fmla="*/ 661599 w 1034979"/>
                <a:gd name="connsiteY145" fmla="*/ 1000308 h 1516602"/>
                <a:gd name="connsiteX146" fmla="*/ 673029 w 1034979"/>
                <a:gd name="connsiteY146" fmla="*/ 992688 h 1516602"/>
                <a:gd name="connsiteX147" fmla="*/ 674934 w 1034979"/>
                <a:gd name="connsiteY147" fmla="*/ 986973 h 1516602"/>
                <a:gd name="connsiteX148" fmla="*/ 680649 w 1034979"/>
                <a:gd name="connsiteY148" fmla="*/ 985068 h 1516602"/>
                <a:gd name="connsiteX149" fmla="*/ 686364 w 1034979"/>
                <a:gd name="connsiteY149" fmla="*/ 981258 h 1516602"/>
                <a:gd name="connsiteX150" fmla="*/ 695889 w 1034979"/>
                <a:gd name="connsiteY150" fmla="*/ 971733 h 1516602"/>
                <a:gd name="connsiteX151" fmla="*/ 705414 w 1034979"/>
                <a:gd name="connsiteY151" fmla="*/ 960303 h 1516602"/>
                <a:gd name="connsiteX152" fmla="*/ 716844 w 1034979"/>
                <a:gd name="connsiteY152" fmla="*/ 952683 h 1516602"/>
                <a:gd name="connsiteX153" fmla="*/ 732084 w 1034979"/>
                <a:gd name="connsiteY153" fmla="*/ 939348 h 1516602"/>
                <a:gd name="connsiteX154" fmla="*/ 741609 w 1034979"/>
                <a:gd name="connsiteY154" fmla="*/ 927918 h 1516602"/>
                <a:gd name="connsiteX155" fmla="*/ 753039 w 1034979"/>
                <a:gd name="connsiteY155" fmla="*/ 918393 h 1516602"/>
                <a:gd name="connsiteX156" fmla="*/ 758754 w 1034979"/>
                <a:gd name="connsiteY156" fmla="*/ 906963 h 1516602"/>
                <a:gd name="connsiteX157" fmla="*/ 760659 w 1034979"/>
                <a:gd name="connsiteY157" fmla="*/ 901248 h 1516602"/>
                <a:gd name="connsiteX158" fmla="*/ 766374 w 1034979"/>
                <a:gd name="connsiteY158" fmla="*/ 889818 h 1516602"/>
                <a:gd name="connsiteX159" fmla="*/ 764469 w 1034979"/>
                <a:gd name="connsiteY159" fmla="*/ 874578 h 1516602"/>
                <a:gd name="connsiteX160" fmla="*/ 758754 w 1034979"/>
                <a:gd name="connsiteY160" fmla="*/ 872673 h 1516602"/>
                <a:gd name="connsiteX161" fmla="*/ 737799 w 1034979"/>
                <a:gd name="connsiteY161" fmla="*/ 874578 h 1516602"/>
                <a:gd name="connsiteX162" fmla="*/ 732084 w 1034979"/>
                <a:gd name="connsiteY162" fmla="*/ 878388 h 1516602"/>
                <a:gd name="connsiteX163" fmla="*/ 699699 w 1034979"/>
                <a:gd name="connsiteY163" fmla="*/ 899343 h 1516602"/>
                <a:gd name="connsiteX164" fmla="*/ 595181 w 1034979"/>
                <a:gd name="connsiteY164" fmla="*/ 957831 h 1516602"/>
                <a:gd name="connsiteX165" fmla="*/ 507294 w 1034979"/>
                <a:gd name="connsiteY165" fmla="*/ 847908 h 1516602"/>
                <a:gd name="connsiteX166" fmla="*/ 503484 w 1034979"/>
                <a:gd name="connsiteY166" fmla="*/ 358323 h 1516602"/>
                <a:gd name="connsiteX167" fmla="*/ 499674 w 1034979"/>
                <a:gd name="connsiteY167" fmla="*/ 66858 h 1516602"/>
                <a:gd name="connsiteX168" fmla="*/ 490149 w 1034979"/>
                <a:gd name="connsiteY168" fmla="*/ 40188 h 1516602"/>
                <a:gd name="connsiteX169" fmla="*/ 488244 w 1034979"/>
                <a:gd name="connsiteY169" fmla="*/ 34473 h 1516602"/>
                <a:gd name="connsiteX170" fmla="*/ 484434 w 1034979"/>
                <a:gd name="connsiteY170" fmla="*/ 28758 h 1516602"/>
                <a:gd name="connsiteX171" fmla="*/ 478719 w 1034979"/>
                <a:gd name="connsiteY171" fmla="*/ 17328 h 1516602"/>
                <a:gd name="connsiteX172" fmla="*/ 473004 w 1034979"/>
                <a:gd name="connsiteY172" fmla="*/ 13518 h 1516602"/>
                <a:gd name="connsiteX173" fmla="*/ 469194 w 1034979"/>
                <a:gd name="connsiteY173" fmla="*/ 7803 h 1516602"/>
                <a:gd name="connsiteX174" fmla="*/ 429189 w 1034979"/>
                <a:gd name="connsiteY174" fmla="*/ 11613 h 1516602"/>
                <a:gd name="connsiteX175" fmla="*/ 425379 w 1034979"/>
                <a:gd name="connsiteY175" fmla="*/ 78288 h 1516602"/>
                <a:gd name="connsiteX176" fmla="*/ 425379 w 1034979"/>
                <a:gd name="connsiteY176" fmla="*/ 84003 h 1516602"/>
                <a:gd name="connsiteX177" fmla="*/ 429189 w 1034979"/>
                <a:gd name="connsiteY177" fmla="*/ 238308 h 1516602"/>
                <a:gd name="connsiteX178" fmla="*/ 440619 w 1034979"/>
                <a:gd name="connsiteY178" fmla="*/ 421188 h 1516602"/>
                <a:gd name="connsiteX179" fmla="*/ 435265 w 1034979"/>
                <a:gd name="connsiteY179" fmla="*/ 718368 h 1516602"/>
                <a:gd name="connsiteX180" fmla="*/ 435059 w 1034979"/>
                <a:gd name="connsiteY180" fmla="*/ 799046 h 1516602"/>
                <a:gd name="connsiteX181" fmla="*/ 430322 w 1034979"/>
                <a:gd name="connsiteY181"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152964 w 1034979"/>
                <a:gd name="connsiteY53" fmla="*/ 1215573 h 1516602"/>
                <a:gd name="connsiteX54" fmla="*/ 303459 w 1034979"/>
                <a:gd name="connsiteY54" fmla="*/ 1209858 h 1516602"/>
                <a:gd name="connsiteX55" fmla="*/ 318699 w 1034979"/>
                <a:gd name="connsiteY55" fmla="*/ 1217478 h 1516602"/>
                <a:gd name="connsiteX56" fmla="*/ 330129 w 1034979"/>
                <a:gd name="connsiteY56" fmla="*/ 1223193 h 1516602"/>
                <a:gd name="connsiteX57" fmla="*/ 333939 w 1034979"/>
                <a:gd name="connsiteY57" fmla="*/ 1228908 h 1516602"/>
                <a:gd name="connsiteX58" fmla="*/ 339654 w 1034979"/>
                <a:gd name="connsiteY58" fmla="*/ 1230813 h 1516602"/>
                <a:gd name="connsiteX59" fmla="*/ 351084 w 1034979"/>
                <a:gd name="connsiteY59" fmla="*/ 1238433 h 1516602"/>
                <a:gd name="connsiteX60" fmla="*/ 356799 w 1034979"/>
                <a:gd name="connsiteY60" fmla="*/ 1242243 h 1516602"/>
                <a:gd name="connsiteX61" fmla="*/ 360609 w 1034979"/>
                <a:gd name="connsiteY61" fmla="*/ 1247958 h 1516602"/>
                <a:gd name="connsiteX62" fmla="*/ 366324 w 1034979"/>
                <a:gd name="connsiteY62" fmla="*/ 1259388 h 1516602"/>
                <a:gd name="connsiteX63" fmla="*/ 362514 w 1034979"/>
                <a:gd name="connsiteY63" fmla="*/ 1286058 h 1516602"/>
                <a:gd name="connsiteX64" fmla="*/ 358704 w 1034979"/>
                <a:gd name="connsiteY64" fmla="*/ 1291773 h 1516602"/>
                <a:gd name="connsiteX65" fmla="*/ 356799 w 1034979"/>
                <a:gd name="connsiteY65" fmla="*/ 1297488 h 1516602"/>
                <a:gd name="connsiteX66" fmla="*/ 352989 w 1034979"/>
                <a:gd name="connsiteY66" fmla="*/ 1303203 h 1516602"/>
                <a:gd name="connsiteX67" fmla="*/ 351084 w 1034979"/>
                <a:gd name="connsiteY67" fmla="*/ 1308918 h 1516602"/>
                <a:gd name="connsiteX68" fmla="*/ 347274 w 1034979"/>
                <a:gd name="connsiteY68" fmla="*/ 1314633 h 1516602"/>
                <a:gd name="connsiteX69" fmla="*/ 330129 w 1034979"/>
                <a:gd name="connsiteY69" fmla="*/ 1381308 h 1516602"/>
                <a:gd name="connsiteX70" fmla="*/ 328224 w 1034979"/>
                <a:gd name="connsiteY70" fmla="*/ 1432743 h 1516602"/>
                <a:gd name="connsiteX71" fmla="*/ 330129 w 1034979"/>
                <a:gd name="connsiteY71" fmla="*/ 1457508 h 1516602"/>
                <a:gd name="connsiteX72" fmla="*/ 332034 w 1034979"/>
                <a:gd name="connsiteY72" fmla="*/ 1463223 h 1516602"/>
                <a:gd name="connsiteX73" fmla="*/ 335844 w 1034979"/>
                <a:gd name="connsiteY73" fmla="*/ 1467033 h 1516602"/>
                <a:gd name="connsiteX74" fmla="*/ 364419 w 1034979"/>
                <a:gd name="connsiteY74" fmla="*/ 1512753 h 1516602"/>
                <a:gd name="connsiteX75" fmla="*/ 387279 w 1034979"/>
                <a:gd name="connsiteY75" fmla="*/ 1514658 h 1516602"/>
                <a:gd name="connsiteX76" fmla="*/ 392994 w 1034979"/>
                <a:gd name="connsiteY76" fmla="*/ 1508943 h 1516602"/>
                <a:gd name="connsiteX77" fmla="*/ 394899 w 1034979"/>
                <a:gd name="connsiteY77" fmla="*/ 1497513 h 1516602"/>
                <a:gd name="connsiteX78" fmla="*/ 396804 w 1034979"/>
                <a:gd name="connsiteY78" fmla="*/ 1491798 h 1516602"/>
                <a:gd name="connsiteX79" fmla="*/ 398709 w 1034979"/>
                <a:gd name="connsiteY79" fmla="*/ 1474653 h 1516602"/>
                <a:gd name="connsiteX80" fmla="*/ 400614 w 1034979"/>
                <a:gd name="connsiteY80" fmla="*/ 1461318 h 1516602"/>
                <a:gd name="connsiteX81" fmla="*/ 404424 w 1034979"/>
                <a:gd name="connsiteY81" fmla="*/ 1404168 h 1516602"/>
                <a:gd name="connsiteX82" fmla="*/ 410139 w 1034979"/>
                <a:gd name="connsiteY82" fmla="*/ 1392738 h 1516602"/>
                <a:gd name="connsiteX83" fmla="*/ 413949 w 1034979"/>
                <a:gd name="connsiteY83" fmla="*/ 1379403 h 1516602"/>
                <a:gd name="connsiteX84" fmla="*/ 415854 w 1034979"/>
                <a:gd name="connsiteY84" fmla="*/ 1373688 h 1516602"/>
                <a:gd name="connsiteX85" fmla="*/ 417759 w 1034979"/>
                <a:gd name="connsiteY85" fmla="*/ 1360353 h 1516602"/>
                <a:gd name="connsiteX86" fmla="*/ 421569 w 1034979"/>
                <a:gd name="connsiteY86" fmla="*/ 1348923 h 1516602"/>
                <a:gd name="connsiteX87" fmla="*/ 427284 w 1034979"/>
                <a:gd name="connsiteY87" fmla="*/ 1335588 h 1516602"/>
                <a:gd name="connsiteX88" fmla="*/ 467289 w 1034979"/>
                <a:gd name="connsiteY88" fmla="*/ 1265103 h 1516602"/>
                <a:gd name="connsiteX89" fmla="*/ 528455 w 1034979"/>
                <a:gd name="connsiteY89" fmla="*/ 1252334 h 1516602"/>
                <a:gd name="connsiteX90" fmla="*/ 573969 w 1034979"/>
                <a:gd name="connsiteY90" fmla="*/ 1236528 h 1516602"/>
                <a:gd name="connsiteX91" fmla="*/ 585399 w 1034979"/>
                <a:gd name="connsiteY91" fmla="*/ 1232718 h 1516602"/>
                <a:gd name="connsiteX92" fmla="*/ 720654 w 1034979"/>
                <a:gd name="connsiteY92" fmla="*/ 1316538 h 1516602"/>
                <a:gd name="connsiteX93" fmla="*/ 733989 w 1034979"/>
                <a:gd name="connsiteY93" fmla="*/ 1326063 h 1516602"/>
                <a:gd name="connsiteX94" fmla="*/ 743514 w 1034979"/>
                <a:gd name="connsiteY94" fmla="*/ 1327968 h 1516602"/>
                <a:gd name="connsiteX95" fmla="*/ 749229 w 1034979"/>
                <a:gd name="connsiteY95" fmla="*/ 1329873 h 1516602"/>
                <a:gd name="connsiteX96" fmla="*/ 762564 w 1034979"/>
                <a:gd name="connsiteY96" fmla="*/ 1335588 h 1516602"/>
                <a:gd name="connsiteX97" fmla="*/ 777804 w 1034979"/>
                <a:gd name="connsiteY97" fmla="*/ 1333683 h 1516602"/>
                <a:gd name="connsiteX98" fmla="*/ 789234 w 1034979"/>
                <a:gd name="connsiteY98" fmla="*/ 1327968 h 1516602"/>
                <a:gd name="connsiteX99" fmla="*/ 794949 w 1034979"/>
                <a:gd name="connsiteY99" fmla="*/ 1326063 h 1516602"/>
                <a:gd name="connsiteX100" fmla="*/ 802569 w 1034979"/>
                <a:gd name="connsiteY100" fmla="*/ 1308918 h 1516602"/>
                <a:gd name="connsiteX101" fmla="*/ 800664 w 1034979"/>
                <a:gd name="connsiteY101" fmla="*/ 1284153 h 1516602"/>
                <a:gd name="connsiteX102" fmla="*/ 798759 w 1034979"/>
                <a:gd name="connsiteY102" fmla="*/ 1278438 h 1516602"/>
                <a:gd name="connsiteX103" fmla="*/ 796854 w 1034979"/>
                <a:gd name="connsiteY103" fmla="*/ 1270818 h 1516602"/>
                <a:gd name="connsiteX104" fmla="*/ 783519 w 1034979"/>
                <a:gd name="connsiteY104" fmla="*/ 1253673 h 1516602"/>
                <a:gd name="connsiteX105" fmla="*/ 773994 w 1034979"/>
                <a:gd name="connsiteY105" fmla="*/ 1247958 h 1516602"/>
                <a:gd name="connsiteX106" fmla="*/ 648264 w 1034979"/>
                <a:gd name="connsiteY106" fmla="*/ 1156518 h 1516602"/>
                <a:gd name="connsiteX107" fmla="*/ 644454 w 1034979"/>
                <a:gd name="connsiteY107" fmla="*/ 1139373 h 1516602"/>
                <a:gd name="connsiteX108" fmla="*/ 646359 w 1034979"/>
                <a:gd name="connsiteY108" fmla="*/ 1131753 h 1516602"/>
                <a:gd name="connsiteX109" fmla="*/ 650169 w 1034979"/>
                <a:gd name="connsiteY109" fmla="*/ 1114608 h 1516602"/>
                <a:gd name="connsiteX110" fmla="*/ 653979 w 1034979"/>
                <a:gd name="connsiteY110" fmla="*/ 1108893 h 1516602"/>
                <a:gd name="connsiteX111" fmla="*/ 655884 w 1034979"/>
                <a:gd name="connsiteY111" fmla="*/ 1103178 h 1516602"/>
                <a:gd name="connsiteX112" fmla="*/ 661599 w 1034979"/>
                <a:gd name="connsiteY112" fmla="*/ 1101273 h 1516602"/>
                <a:gd name="connsiteX113" fmla="*/ 671124 w 1034979"/>
                <a:gd name="connsiteY113" fmla="*/ 1089843 h 1516602"/>
                <a:gd name="connsiteX114" fmla="*/ 724464 w 1034979"/>
                <a:gd name="connsiteY114" fmla="*/ 1082223 h 1516602"/>
                <a:gd name="connsiteX115" fmla="*/ 842574 w 1034979"/>
                <a:gd name="connsiteY115" fmla="*/ 1084128 h 1516602"/>
                <a:gd name="connsiteX116" fmla="*/ 871149 w 1034979"/>
                <a:gd name="connsiteY116" fmla="*/ 1086033 h 1516602"/>
                <a:gd name="connsiteX117" fmla="*/ 899724 w 1034979"/>
                <a:gd name="connsiteY117" fmla="*/ 1091748 h 1516602"/>
                <a:gd name="connsiteX118" fmla="*/ 922584 w 1034979"/>
                <a:gd name="connsiteY118" fmla="*/ 1095558 h 1516602"/>
                <a:gd name="connsiteX119" fmla="*/ 951159 w 1034979"/>
                <a:gd name="connsiteY119" fmla="*/ 1101273 h 1516602"/>
                <a:gd name="connsiteX120" fmla="*/ 956874 w 1034979"/>
                <a:gd name="connsiteY120" fmla="*/ 1101273 h 1516602"/>
                <a:gd name="connsiteX121" fmla="*/ 1002594 w 1034979"/>
                <a:gd name="connsiteY121" fmla="*/ 1099368 h 1516602"/>
                <a:gd name="connsiteX122" fmla="*/ 1031169 w 1034979"/>
                <a:gd name="connsiteY122" fmla="*/ 1091748 h 1516602"/>
                <a:gd name="connsiteX123" fmla="*/ 1034979 w 1034979"/>
                <a:gd name="connsiteY123" fmla="*/ 1086033 h 1516602"/>
                <a:gd name="connsiteX124" fmla="*/ 1033074 w 1034979"/>
                <a:gd name="connsiteY124" fmla="*/ 1066983 h 1516602"/>
                <a:gd name="connsiteX125" fmla="*/ 1027359 w 1034979"/>
                <a:gd name="connsiteY125" fmla="*/ 1063173 h 1516602"/>
                <a:gd name="connsiteX126" fmla="*/ 1012119 w 1034979"/>
                <a:gd name="connsiteY126" fmla="*/ 1061268 h 1516602"/>
                <a:gd name="connsiteX127" fmla="*/ 1006404 w 1034979"/>
                <a:gd name="connsiteY127" fmla="*/ 1059363 h 1516602"/>
                <a:gd name="connsiteX128" fmla="*/ 998784 w 1034979"/>
                <a:gd name="connsiteY128" fmla="*/ 1057458 h 1516602"/>
                <a:gd name="connsiteX129" fmla="*/ 987354 w 1034979"/>
                <a:gd name="connsiteY129" fmla="*/ 1049838 h 1516602"/>
                <a:gd name="connsiteX130" fmla="*/ 975924 w 1034979"/>
                <a:gd name="connsiteY130" fmla="*/ 1046028 h 1516602"/>
                <a:gd name="connsiteX131" fmla="*/ 970209 w 1034979"/>
                <a:gd name="connsiteY131" fmla="*/ 1044123 h 1516602"/>
                <a:gd name="connsiteX132" fmla="*/ 962589 w 1034979"/>
                <a:gd name="connsiteY132" fmla="*/ 1042218 h 1516602"/>
                <a:gd name="connsiteX133" fmla="*/ 956874 w 1034979"/>
                <a:gd name="connsiteY133" fmla="*/ 1040313 h 1516602"/>
                <a:gd name="connsiteX134" fmla="*/ 935919 w 1034979"/>
                <a:gd name="connsiteY134" fmla="*/ 1034598 h 1516602"/>
                <a:gd name="connsiteX135" fmla="*/ 930204 w 1034979"/>
                <a:gd name="connsiteY135" fmla="*/ 1032693 h 1516602"/>
                <a:gd name="connsiteX136" fmla="*/ 825429 w 1034979"/>
                <a:gd name="connsiteY136" fmla="*/ 1034598 h 1516602"/>
                <a:gd name="connsiteX137" fmla="*/ 730179 w 1034979"/>
                <a:gd name="connsiteY137" fmla="*/ 1038408 h 1516602"/>
                <a:gd name="connsiteX138" fmla="*/ 669219 w 1034979"/>
                <a:gd name="connsiteY138" fmla="*/ 1046028 h 1516602"/>
                <a:gd name="connsiteX139" fmla="*/ 646359 w 1034979"/>
                <a:gd name="connsiteY139" fmla="*/ 1049838 h 1516602"/>
                <a:gd name="connsiteX140" fmla="*/ 642549 w 1034979"/>
                <a:gd name="connsiteY140" fmla="*/ 1038408 h 1516602"/>
                <a:gd name="connsiteX141" fmla="*/ 640644 w 1034979"/>
                <a:gd name="connsiteY141" fmla="*/ 1032693 h 1516602"/>
                <a:gd name="connsiteX142" fmla="*/ 642549 w 1034979"/>
                <a:gd name="connsiteY142" fmla="*/ 1015548 h 1516602"/>
                <a:gd name="connsiteX143" fmla="*/ 644454 w 1034979"/>
                <a:gd name="connsiteY143" fmla="*/ 1009833 h 1516602"/>
                <a:gd name="connsiteX144" fmla="*/ 661599 w 1034979"/>
                <a:gd name="connsiteY144" fmla="*/ 1000308 h 1516602"/>
                <a:gd name="connsiteX145" fmla="*/ 673029 w 1034979"/>
                <a:gd name="connsiteY145" fmla="*/ 992688 h 1516602"/>
                <a:gd name="connsiteX146" fmla="*/ 674934 w 1034979"/>
                <a:gd name="connsiteY146" fmla="*/ 986973 h 1516602"/>
                <a:gd name="connsiteX147" fmla="*/ 680649 w 1034979"/>
                <a:gd name="connsiteY147" fmla="*/ 985068 h 1516602"/>
                <a:gd name="connsiteX148" fmla="*/ 686364 w 1034979"/>
                <a:gd name="connsiteY148" fmla="*/ 981258 h 1516602"/>
                <a:gd name="connsiteX149" fmla="*/ 695889 w 1034979"/>
                <a:gd name="connsiteY149" fmla="*/ 971733 h 1516602"/>
                <a:gd name="connsiteX150" fmla="*/ 705414 w 1034979"/>
                <a:gd name="connsiteY150" fmla="*/ 960303 h 1516602"/>
                <a:gd name="connsiteX151" fmla="*/ 716844 w 1034979"/>
                <a:gd name="connsiteY151" fmla="*/ 952683 h 1516602"/>
                <a:gd name="connsiteX152" fmla="*/ 732084 w 1034979"/>
                <a:gd name="connsiteY152" fmla="*/ 939348 h 1516602"/>
                <a:gd name="connsiteX153" fmla="*/ 741609 w 1034979"/>
                <a:gd name="connsiteY153" fmla="*/ 927918 h 1516602"/>
                <a:gd name="connsiteX154" fmla="*/ 753039 w 1034979"/>
                <a:gd name="connsiteY154" fmla="*/ 918393 h 1516602"/>
                <a:gd name="connsiteX155" fmla="*/ 758754 w 1034979"/>
                <a:gd name="connsiteY155" fmla="*/ 906963 h 1516602"/>
                <a:gd name="connsiteX156" fmla="*/ 760659 w 1034979"/>
                <a:gd name="connsiteY156" fmla="*/ 901248 h 1516602"/>
                <a:gd name="connsiteX157" fmla="*/ 766374 w 1034979"/>
                <a:gd name="connsiteY157" fmla="*/ 889818 h 1516602"/>
                <a:gd name="connsiteX158" fmla="*/ 764469 w 1034979"/>
                <a:gd name="connsiteY158" fmla="*/ 874578 h 1516602"/>
                <a:gd name="connsiteX159" fmla="*/ 758754 w 1034979"/>
                <a:gd name="connsiteY159" fmla="*/ 872673 h 1516602"/>
                <a:gd name="connsiteX160" fmla="*/ 737799 w 1034979"/>
                <a:gd name="connsiteY160" fmla="*/ 874578 h 1516602"/>
                <a:gd name="connsiteX161" fmla="*/ 732084 w 1034979"/>
                <a:gd name="connsiteY161" fmla="*/ 878388 h 1516602"/>
                <a:gd name="connsiteX162" fmla="*/ 699699 w 1034979"/>
                <a:gd name="connsiteY162" fmla="*/ 899343 h 1516602"/>
                <a:gd name="connsiteX163" fmla="*/ 595181 w 1034979"/>
                <a:gd name="connsiteY163" fmla="*/ 957831 h 1516602"/>
                <a:gd name="connsiteX164" fmla="*/ 507294 w 1034979"/>
                <a:gd name="connsiteY164" fmla="*/ 847908 h 1516602"/>
                <a:gd name="connsiteX165" fmla="*/ 503484 w 1034979"/>
                <a:gd name="connsiteY165" fmla="*/ 358323 h 1516602"/>
                <a:gd name="connsiteX166" fmla="*/ 499674 w 1034979"/>
                <a:gd name="connsiteY166" fmla="*/ 66858 h 1516602"/>
                <a:gd name="connsiteX167" fmla="*/ 490149 w 1034979"/>
                <a:gd name="connsiteY167" fmla="*/ 40188 h 1516602"/>
                <a:gd name="connsiteX168" fmla="*/ 488244 w 1034979"/>
                <a:gd name="connsiteY168" fmla="*/ 34473 h 1516602"/>
                <a:gd name="connsiteX169" fmla="*/ 484434 w 1034979"/>
                <a:gd name="connsiteY169" fmla="*/ 28758 h 1516602"/>
                <a:gd name="connsiteX170" fmla="*/ 478719 w 1034979"/>
                <a:gd name="connsiteY170" fmla="*/ 17328 h 1516602"/>
                <a:gd name="connsiteX171" fmla="*/ 473004 w 1034979"/>
                <a:gd name="connsiteY171" fmla="*/ 13518 h 1516602"/>
                <a:gd name="connsiteX172" fmla="*/ 469194 w 1034979"/>
                <a:gd name="connsiteY172" fmla="*/ 7803 h 1516602"/>
                <a:gd name="connsiteX173" fmla="*/ 429189 w 1034979"/>
                <a:gd name="connsiteY173" fmla="*/ 11613 h 1516602"/>
                <a:gd name="connsiteX174" fmla="*/ 425379 w 1034979"/>
                <a:gd name="connsiteY174" fmla="*/ 78288 h 1516602"/>
                <a:gd name="connsiteX175" fmla="*/ 425379 w 1034979"/>
                <a:gd name="connsiteY175" fmla="*/ 84003 h 1516602"/>
                <a:gd name="connsiteX176" fmla="*/ 429189 w 1034979"/>
                <a:gd name="connsiteY176" fmla="*/ 238308 h 1516602"/>
                <a:gd name="connsiteX177" fmla="*/ 440619 w 1034979"/>
                <a:gd name="connsiteY177" fmla="*/ 421188 h 1516602"/>
                <a:gd name="connsiteX178" fmla="*/ 435265 w 1034979"/>
                <a:gd name="connsiteY178" fmla="*/ 718368 h 1516602"/>
                <a:gd name="connsiteX179" fmla="*/ 435059 w 1034979"/>
                <a:gd name="connsiteY179" fmla="*/ 799046 h 1516602"/>
                <a:gd name="connsiteX180" fmla="*/ 430322 w 1034979"/>
                <a:gd name="connsiteY180"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152964 w 1034979"/>
                <a:gd name="connsiteY53" fmla="*/ 1215573 h 1516602"/>
                <a:gd name="connsiteX54" fmla="*/ 303459 w 1034979"/>
                <a:gd name="connsiteY54" fmla="*/ 1209858 h 1516602"/>
                <a:gd name="connsiteX55" fmla="*/ 318699 w 1034979"/>
                <a:gd name="connsiteY55" fmla="*/ 1217478 h 1516602"/>
                <a:gd name="connsiteX56" fmla="*/ 330129 w 1034979"/>
                <a:gd name="connsiteY56" fmla="*/ 1223193 h 1516602"/>
                <a:gd name="connsiteX57" fmla="*/ 333939 w 1034979"/>
                <a:gd name="connsiteY57" fmla="*/ 1228908 h 1516602"/>
                <a:gd name="connsiteX58" fmla="*/ 339654 w 1034979"/>
                <a:gd name="connsiteY58" fmla="*/ 1230813 h 1516602"/>
                <a:gd name="connsiteX59" fmla="*/ 351084 w 1034979"/>
                <a:gd name="connsiteY59" fmla="*/ 1238433 h 1516602"/>
                <a:gd name="connsiteX60" fmla="*/ 356799 w 1034979"/>
                <a:gd name="connsiteY60" fmla="*/ 1242243 h 1516602"/>
                <a:gd name="connsiteX61" fmla="*/ 360609 w 1034979"/>
                <a:gd name="connsiteY61" fmla="*/ 1247958 h 1516602"/>
                <a:gd name="connsiteX62" fmla="*/ 366324 w 1034979"/>
                <a:gd name="connsiteY62" fmla="*/ 1259388 h 1516602"/>
                <a:gd name="connsiteX63" fmla="*/ 362514 w 1034979"/>
                <a:gd name="connsiteY63" fmla="*/ 1286058 h 1516602"/>
                <a:gd name="connsiteX64" fmla="*/ 358704 w 1034979"/>
                <a:gd name="connsiteY64" fmla="*/ 1291773 h 1516602"/>
                <a:gd name="connsiteX65" fmla="*/ 356799 w 1034979"/>
                <a:gd name="connsiteY65" fmla="*/ 1297488 h 1516602"/>
                <a:gd name="connsiteX66" fmla="*/ 352989 w 1034979"/>
                <a:gd name="connsiteY66" fmla="*/ 1303203 h 1516602"/>
                <a:gd name="connsiteX67" fmla="*/ 351084 w 1034979"/>
                <a:gd name="connsiteY67" fmla="*/ 1308918 h 1516602"/>
                <a:gd name="connsiteX68" fmla="*/ 347274 w 1034979"/>
                <a:gd name="connsiteY68" fmla="*/ 1314633 h 1516602"/>
                <a:gd name="connsiteX69" fmla="*/ 330129 w 1034979"/>
                <a:gd name="connsiteY69" fmla="*/ 1381308 h 1516602"/>
                <a:gd name="connsiteX70" fmla="*/ 328224 w 1034979"/>
                <a:gd name="connsiteY70" fmla="*/ 1432743 h 1516602"/>
                <a:gd name="connsiteX71" fmla="*/ 330129 w 1034979"/>
                <a:gd name="connsiteY71" fmla="*/ 1457508 h 1516602"/>
                <a:gd name="connsiteX72" fmla="*/ 332034 w 1034979"/>
                <a:gd name="connsiteY72" fmla="*/ 1463223 h 1516602"/>
                <a:gd name="connsiteX73" fmla="*/ 335844 w 1034979"/>
                <a:gd name="connsiteY73" fmla="*/ 1467033 h 1516602"/>
                <a:gd name="connsiteX74" fmla="*/ 364419 w 1034979"/>
                <a:gd name="connsiteY74" fmla="*/ 1512753 h 1516602"/>
                <a:gd name="connsiteX75" fmla="*/ 387279 w 1034979"/>
                <a:gd name="connsiteY75" fmla="*/ 1514658 h 1516602"/>
                <a:gd name="connsiteX76" fmla="*/ 392994 w 1034979"/>
                <a:gd name="connsiteY76" fmla="*/ 1508943 h 1516602"/>
                <a:gd name="connsiteX77" fmla="*/ 394899 w 1034979"/>
                <a:gd name="connsiteY77" fmla="*/ 1497513 h 1516602"/>
                <a:gd name="connsiteX78" fmla="*/ 396804 w 1034979"/>
                <a:gd name="connsiteY78" fmla="*/ 1491798 h 1516602"/>
                <a:gd name="connsiteX79" fmla="*/ 398709 w 1034979"/>
                <a:gd name="connsiteY79" fmla="*/ 1474653 h 1516602"/>
                <a:gd name="connsiteX80" fmla="*/ 400614 w 1034979"/>
                <a:gd name="connsiteY80" fmla="*/ 1461318 h 1516602"/>
                <a:gd name="connsiteX81" fmla="*/ 404424 w 1034979"/>
                <a:gd name="connsiteY81" fmla="*/ 1404168 h 1516602"/>
                <a:gd name="connsiteX82" fmla="*/ 410139 w 1034979"/>
                <a:gd name="connsiteY82" fmla="*/ 1392738 h 1516602"/>
                <a:gd name="connsiteX83" fmla="*/ 413949 w 1034979"/>
                <a:gd name="connsiteY83" fmla="*/ 1379403 h 1516602"/>
                <a:gd name="connsiteX84" fmla="*/ 415854 w 1034979"/>
                <a:gd name="connsiteY84" fmla="*/ 1373688 h 1516602"/>
                <a:gd name="connsiteX85" fmla="*/ 417759 w 1034979"/>
                <a:gd name="connsiteY85" fmla="*/ 1360353 h 1516602"/>
                <a:gd name="connsiteX86" fmla="*/ 421569 w 1034979"/>
                <a:gd name="connsiteY86" fmla="*/ 1348923 h 1516602"/>
                <a:gd name="connsiteX87" fmla="*/ 427284 w 1034979"/>
                <a:gd name="connsiteY87" fmla="*/ 1335588 h 1516602"/>
                <a:gd name="connsiteX88" fmla="*/ 467289 w 1034979"/>
                <a:gd name="connsiteY88" fmla="*/ 1265103 h 1516602"/>
                <a:gd name="connsiteX89" fmla="*/ 528455 w 1034979"/>
                <a:gd name="connsiteY89" fmla="*/ 1252334 h 1516602"/>
                <a:gd name="connsiteX90" fmla="*/ 573969 w 1034979"/>
                <a:gd name="connsiteY90" fmla="*/ 1236528 h 1516602"/>
                <a:gd name="connsiteX91" fmla="*/ 585399 w 1034979"/>
                <a:gd name="connsiteY91" fmla="*/ 1232718 h 1516602"/>
                <a:gd name="connsiteX92" fmla="*/ 720654 w 1034979"/>
                <a:gd name="connsiteY92" fmla="*/ 1316538 h 1516602"/>
                <a:gd name="connsiteX93" fmla="*/ 733989 w 1034979"/>
                <a:gd name="connsiteY93" fmla="*/ 1326063 h 1516602"/>
                <a:gd name="connsiteX94" fmla="*/ 743514 w 1034979"/>
                <a:gd name="connsiteY94" fmla="*/ 1327968 h 1516602"/>
                <a:gd name="connsiteX95" fmla="*/ 749229 w 1034979"/>
                <a:gd name="connsiteY95" fmla="*/ 1329873 h 1516602"/>
                <a:gd name="connsiteX96" fmla="*/ 762564 w 1034979"/>
                <a:gd name="connsiteY96" fmla="*/ 1335588 h 1516602"/>
                <a:gd name="connsiteX97" fmla="*/ 777804 w 1034979"/>
                <a:gd name="connsiteY97" fmla="*/ 1333683 h 1516602"/>
                <a:gd name="connsiteX98" fmla="*/ 789234 w 1034979"/>
                <a:gd name="connsiteY98" fmla="*/ 1327968 h 1516602"/>
                <a:gd name="connsiteX99" fmla="*/ 794949 w 1034979"/>
                <a:gd name="connsiteY99" fmla="*/ 1326063 h 1516602"/>
                <a:gd name="connsiteX100" fmla="*/ 802569 w 1034979"/>
                <a:gd name="connsiteY100" fmla="*/ 1308918 h 1516602"/>
                <a:gd name="connsiteX101" fmla="*/ 800664 w 1034979"/>
                <a:gd name="connsiteY101" fmla="*/ 1284153 h 1516602"/>
                <a:gd name="connsiteX102" fmla="*/ 798759 w 1034979"/>
                <a:gd name="connsiteY102" fmla="*/ 1278438 h 1516602"/>
                <a:gd name="connsiteX103" fmla="*/ 796854 w 1034979"/>
                <a:gd name="connsiteY103" fmla="*/ 1270818 h 1516602"/>
                <a:gd name="connsiteX104" fmla="*/ 783519 w 1034979"/>
                <a:gd name="connsiteY104" fmla="*/ 1253673 h 1516602"/>
                <a:gd name="connsiteX105" fmla="*/ 773994 w 1034979"/>
                <a:gd name="connsiteY105" fmla="*/ 1247958 h 1516602"/>
                <a:gd name="connsiteX106" fmla="*/ 648264 w 1034979"/>
                <a:gd name="connsiteY106" fmla="*/ 1156518 h 1516602"/>
                <a:gd name="connsiteX107" fmla="*/ 644454 w 1034979"/>
                <a:gd name="connsiteY107" fmla="*/ 1139373 h 1516602"/>
                <a:gd name="connsiteX108" fmla="*/ 646359 w 1034979"/>
                <a:gd name="connsiteY108" fmla="*/ 1131753 h 1516602"/>
                <a:gd name="connsiteX109" fmla="*/ 650169 w 1034979"/>
                <a:gd name="connsiteY109" fmla="*/ 1114608 h 1516602"/>
                <a:gd name="connsiteX110" fmla="*/ 653979 w 1034979"/>
                <a:gd name="connsiteY110" fmla="*/ 1108893 h 1516602"/>
                <a:gd name="connsiteX111" fmla="*/ 655884 w 1034979"/>
                <a:gd name="connsiteY111" fmla="*/ 1103178 h 1516602"/>
                <a:gd name="connsiteX112" fmla="*/ 661599 w 1034979"/>
                <a:gd name="connsiteY112" fmla="*/ 1101273 h 1516602"/>
                <a:gd name="connsiteX113" fmla="*/ 671124 w 1034979"/>
                <a:gd name="connsiteY113" fmla="*/ 1089843 h 1516602"/>
                <a:gd name="connsiteX114" fmla="*/ 724464 w 1034979"/>
                <a:gd name="connsiteY114" fmla="*/ 1082223 h 1516602"/>
                <a:gd name="connsiteX115" fmla="*/ 842574 w 1034979"/>
                <a:gd name="connsiteY115" fmla="*/ 1084128 h 1516602"/>
                <a:gd name="connsiteX116" fmla="*/ 871149 w 1034979"/>
                <a:gd name="connsiteY116" fmla="*/ 1086033 h 1516602"/>
                <a:gd name="connsiteX117" fmla="*/ 899724 w 1034979"/>
                <a:gd name="connsiteY117" fmla="*/ 1091748 h 1516602"/>
                <a:gd name="connsiteX118" fmla="*/ 922584 w 1034979"/>
                <a:gd name="connsiteY118" fmla="*/ 1095558 h 1516602"/>
                <a:gd name="connsiteX119" fmla="*/ 951159 w 1034979"/>
                <a:gd name="connsiteY119" fmla="*/ 1101273 h 1516602"/>
                <a:gd name="connsiteX120" fmla="*/ 956874 w 1034979"/>
                <a:gd name="connsiteY120" fmla="*/ 1101273 h 1516602"/>
                <a:gd name="connsiteX121" fmla="*/ 1002594 w 1034979"/>
                <a:gd name="connsiteY121" fmla="*/ 1099368 h 1516602"/>
                <a:gd name="connsiteX122" fmla="*/ 1031169 w 1034979"/>
                <a:gd name="connsiteY122" fmla="*/ 1091748 h 1516602"/>
                <a:gd name="connsiteX123" fmla="*/ 1034979 w 1034979"/>
                <a:gd name="connsiteY123" fmla="*/ 1086033 h 1516602"/>
                <a:gd name="connsiteX124" fmla="*/ 1033074 w 1034979"/>
                <a:gd name="connsiteY124" fmla="*/ 1066983 h 1516602"/>
                <a:gd name="connsiteX125" fmla="*/ 1027359 w 1034979"/>
                <a:gd name="connsiteY125" fmla="*/ 1063173 h 1516602"/>
                <a:gd name="connsiteX126" fmla="*/ 1012119 w 1034979"/>
                <a:gd name="connsiteY126" fmla="*/ 1061268 h 1516602"/>
                <a:gd name="connsiteX127" fmla="*/ 1006404 w 1034979"/>
                <a:gd name="connsiteY127" fmla="*/ 1059363 h 1516602"/>
                <a:gd name="connsiteX128" fmla="*/ 998784 w 1034979"/>
                <a:gd name="connsiteY128" fmla="*/ 1057458 h 1516602"/>
                <a:gd name="connsiteX129" fmla="*/ 987354 w 1034979"/>
                <a:gd name="connsiteY129" fmla="*/ 1049838 h 1516602"/>
                <a:gd name="connsiteX130" fmla="*/ 975924 w 1034979"/>
                <a:gd name="connsiteY130" fmla="*/ 1046028 h 1516602"/>
                <a:gd name="connsiteX131" fmla="*/ 970209 w 1034979"/>
                <a:gd name="connsiteY131" fmla="*/ 1044123 h 1516602"/>
                <a:gd name="connsiteX132" fmla="*/ 962589 w 1034979"/>
                <a:gd name="connsiteY132" fmla="*/ 1042218 h 1516602"/>
                <a:gd name="connsiteX133" fmla="*/ 956874 w 1034979"/>
                <a:gd name="connsiteY133" fmla="*/ 1040313 h 1516602"/>
                <a:gd name="connsiteX134" fmla="*/ 935919 w 1034979"/>
                <a:gd name="connsiteY134" fmla="*/ 1034598 h 1516602"/>
                <a:gd name="connsiteX135" fmla="*/ 825429 w 1034979"/>
                <a:gd name="connsiteY135" fmla="*/ 1034598 h 1516602"/>
                <a:gd name="connsiteX136" fmla="*/ 730179 w 1034979"/>
                <a:gd name="connsiteY136" fmla="*/ 1038408 h 1516602"/>
                <a:gd name="connsiteX137" fmla="*/ 669219 w 1034979"/>
                <a:gd name="connsiteY137" fmla="*/ 1046028 h 1516602"/>
                <a:gd name="connsiteX138" fmla="*/ 646359 w 1034979"/>
                <a:gd name="connsiteY138" fmla="*/ 1049838 h 1516602"/>
                <a:gd name="connsiteX139" fmla="*/ 642549 w 1034979"/>
                <a:gd name="connsiteY139" fmla="*/ 1038408 h 1516602"/>
                <a:gd name="connsiteX140" fmla="*/ 640644 w 1034979"/>
                <a:gd name="connsiteY140" fmla="*/ 1032693 h 1516602"/>
                <a:gd name="connsiteX141" fmla="*/ 642549 w 1034979"/>
                <a:gd name="connsiteY141" fmla="*/ 1015548 h 1516602"/>
                <a:gd name="connsiteX142" fmla="*/ 644454 w 1034979"/>
                <a:gd name="connsiteY142" fmla="*/ 1009833 h 1516602"/>
                <a:gd name="connsiteX143" fmla="*/ 661599 w 1034979"/>
                <a:gd name="connsiteY143" fmla="*/ 1000308 h 1516602"/>
                <a:gd name="connsiteX144" fmla="*/ 673029 w 1034979"/>
                <a:gd name="connsiteY144" fmla="*/ 992688 h 1516602"/>
                <a:gd name="connsiteX145" fmla="*/ 674934 w 1034979"/>
                <a:gd name="connsiteY145" fmla="*/ 986973 h 1516602"/>
                <a:gd name="connsiteX146" fmla="*/ 680649 w 1034979"/>
                <a:gd name="connsiteY146" fmla="*/ 985068 h 1516602"/>
                <a:gd name="connsiteX147" fmla="*/ 686364 w 1034979"/>
                <a:gd name="connsiteY147" fmla="*/ 981258 h 1516602"/>
                <a:gd name="connsiteX148" fmla="*/ 695889 w 1034979"/>
                <a:gd name="connsiteY148" fmla="*/ 971733 h 1516602"/>
                <a:gd name="connsiteX149" fmla="*/ 705414 w 1034979"/>
                <a:gd name="connsiteY149" fmla="*/ 960303 h 1516602"/>
                <a:gd name="connsiteX150" fmla="*/ 716844 w 1034979"/>
                <a:gd name="connsiteY150" fmla="*/ 952683 h 1516602"/>
                <a:gd name="connsiteX151" fmla="*/ 732084 w 1034979"/>
                <a:gd name="connsiteY151" fmla="*/ 939348 h 1516602"/>
                <a:gd name="connsiteX152" fmla="*/ 741609 w 1034979"/>
                <a:gd name="connsiteY152" fmla="*/ 927918 h 1516602"/>
                <a:gd name="connsiteX153" fmla="*/ 753039 w 1034979"/>
                <a:gd name="connsiteY153" fmla="*/ 918393 h 1516602"/>
                <a:gd name="connsiteX154" fmla="*/ 758754 w 1034979"/>
                <a:gd name="connsiteY154" fmla="*/ 906963 h 1516602"/>
                <a:gd name="connsiteX155" fmla="*/ 760659 w 1034979"/>
                <a:gd name="connsiteY155" fmla="*/ 901248 h 1516602"/>
                <a:gd name="connsiteX156" fmla="*/ 766374 w 1034979"/>
                <a:gd name="connsiteY156" fmla="*/ 889818 h 1516602"/>
                <a:gd name="connsiteX157" fmla="*/ 764469 w 1034979"/>
                <a:gd name="connsiteY157" fmla="*/ 874578 h 1516602"/>
                <a:gd name="connsiteX158" fmla="*/ 758754 w 1034979"/>
                <a:gd name="connsiteY158" fmla="*/ 872673 h 1516602"/>
                <a:gd name="connsiteX159" fmla="*/ 737799 w 1034979"/>
                <a:gd name="connsiteY159" fmla="*/ 874578 h 1516602"/>
                <a:gd name="connsiteX160" fmla="*/ 732084 w 1034979"/>
                <a:gd name="connsiteY160" fmla="*/ 878388 h 1516602"/>
                <a:gd name="connsiteX161" fmla="*/ 699699 w 1034979"/>
                <a:gd name="connsiteY161" fmla="*/ 899343 h 1516602"/>
                <a:gd name="connsiteX162" fmla="*/ 595181 w 1034979"/>
                <a:gd name="connsiteY162" fmla="*/ 957831 h 1516602"/>
                <a:gd name="connsiteX163" fmla="*/ 507294 w 1034979"/>
                <a:gd name="connsiteY163" fmla="*/ 847908 h 1516602"/>
                <a:gd name="connsiteX164" fmla="*/ 503484 w 1034979"/>
                <a:gd name="connsiteY164" fmla="*/ 358323 h 1516602"/>
                <a:gd name="connsiteX165" fmla="*/ 499674 w 1034979"/>
                <a:gd name="connsiteY165" fmla="*/ 66858 h 1516602"/>
                <a:gd name="connsiteX166" fmla="*/ 490149 w 1034979"/>
                <a:gd name="connsiteY166" fmla="*/ 40188 h 1516602"/>
                <a:gd name="connsiteX167" fmla="*/ 488244 w 1034979"/>
                <a:gd name="connsiteY167" fmla="*/ 34473 h 1516602"/>
                <a:gd name="connsiteX168" fmla="*/ 484434 w 1034979"/>
                <a:gd name="connsiteY168" fmla="*/ 28758 h 1516602"/>
                <a:gd name="connsiteX169" fmla="*/ 478719 w 1034979"/>
                <a:gd name="connsiteY169" fmla="*/ 17328 h 1516602"/>
                <a:gd name="connsiteX170" fmla="*/ 473004 w 1034979"/>
                <a:gd name="connsiteY170" fmla="*/ 13518 h 1516602"/>
                <a:gd name="connsiteX171" fmla="*/ 469194 w 1034979"/>
                <a:gd name="connsiteY171" fmla="*/ 7803 h 1516602"/>
                <a:gd name="connsiteX172" fmla="*/ 429189 w 1034979"/>
                <a:gd name="connsiteY172" fmla="*/ 11613 h 1516602"/>
                <a:gd name="connsiteX173" fmla="*/ 425379 w 1034979"/>
                <a:gd name="connsiteY173" fmla="*/ 78288 h 1516602"/>
                <a:gd name="connsiteX174" fmla="*/ 425379 w 1034979"/>
                <a:gd name="connsiteY174" fmla="*/ 84003 h 1516602"/>
                <a:gd name="connsiteX175" fmla="*/ 429189 w 1034979"/>
                <a:gd name="connsiteY175" fmla="*/ 238308 h 1516602"/>
                <a:gd name="connsiteX176" fmla="*/ 440619 w 1034979"/>
                <a:gd name="connsiteY176" fmla="*/ 421188 h 1516602"/>
                <a:gd name="connsiteX177" fmla="*/ 435265 w 1034979"/>
                <a:gd name="connsiteY177" fmla="*/ 718368 h 1516602"/>
                <a:gd name="connsiteX178" fmla="*/ 435059 w 1034979"/>
                <a:gd name="connsiteY178" fmla="*/ 799046 h 1516602"/>
                <a:gd name="connsiteX179" fmla="*/ 430322 w 1034979"/>
                <a:gd name="connsiteY179"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303459 w 1034979"/>
                <a:gd name="connsiteY53" fmla="*/ 1209858 h 1516602"/>
                <a:gd name="connsiteX54" fmla="*/ 318699 w 1034979"/>
                <a:gd name="connsiteY54" fmla="*/ 1217478 h 1516602"/>
                <a:gd name="connsiteX55" fmla="*/ 330129 w 1034979"/>
                <a:gd name="connsiteY55" fmla="*/ 1223193 h 1516602"/>
                <a:gd name="connsiteX56" fmla="*/ 333939 w 1034979"/>
                <a:gd name="connsiteY56" fmla="*/ 1228908 h 1516602"/>
                <a:gd name="connsiteX57" fmla="*/ 339654 w 1034979"/>
                <a:gd name="connsiteY57" fmla="*/ 1230813 h 1516602"/>
                <a:gd name="connsiteX58" fmla="*/ 351084 w 1034979"/>
                <a:gd name="connsiteY58" fmla="*/ 1238433 h 1516602"/>
                <a:gd name="connsiteX59" fmla="*/ 356799 w 1034979"/>
                <a:gd name="connsiteY59" fmla="*/ 1242243 h 1516602"/>
                <a:gd name="connsiteX60" fmla="*/ 360609 w 1034979"/>
                <a:gd name="connsiteY60" fmla="*/ 1247958 h 1516602"/>
                <a:gd name="connsiteX61" fmla="*/ 366324 w 1034979"/>
                <a:gd name="connsiteY61" fmla="*/ 1259388 h 1516602"/>
                <a:gd name="connsiteX62" fmla="*/ 362514 w 1034979"/>
                <a:gd name="connsiteY62" fmla="*/ 1286058 h 1516602"/>
                <a:gd name="connsiteX63" fmla="*/ 358704 w 1034979"/>
                <a:gd name="connsiteY63" fmla="*/ 1291773 h 1516602"/>
                <a:gd name="connsiteX64" fmla="*/ 356799 w 1034979"/>
                <a:gd name="connsiteY64" fmla="*/ 1297488 h 1516602"/>
                <a:gd name="connsiteX65" fmla="*/ 352989 w 1034979"/>
                <a:gd name="connsiteY65" fmla="*/ 1303203 h 1516602"/>
                <a:gd name="connsiteX66" fmla="*/ 351084 w 1034979"/>
                <a:gd name="connsiteY66" fmla="*/ 1308918 h 1516602"/>
                <a:gd name="connsiteX67" fmla="*/ 347274 w 1034979"/>
                <a:gd name="connsiteY67" fmla="*/ 1314633 h 1516602"/>
                <a:gd name="connsiteX68" fmla="*/ 330129 w 1034979"/>
                <a:gd name="connsiteY68" fmla="*/ 1381308 h 1516602"/>
                <a:gd name="connsiteX69" fmla="*/ 328224 w 1034979"/>
                <a:gd name="connsiteY69" fmla="*/ 1432743 h 1516602"/>
                <a:gd name="connsiteX70" fmla="*/ 330129 w 1034979"/>
                <a:gd name="connsiteY70" fmla="*/ 1457508 h 1516602"/>
                <a:gd name="connsiteX71" fmla="*/ 332034 w 1034979"/>
                <a:gd name="connsiteY71" fmla="*/ 1463223 h 1516602"/>
                <a:gd name="connsiteX72" fmla="*/ 335844 w 1034979"/>
                <a:gd name="connsiteY72" fmla="*/ 1467033 h 1516602"/>
                <a:gd name="connsiteX73" fmla="*/ 364419 w 1034979"/>
                <a:gd name="connsiteY73" fmla="*/ 1512753 h 1516602"/>
                <a:gd name="connsiteX74" fmla="*/ 387279 w 1034979"/>
                <a:gd name="connsiteY74" fmla="*/ 1514658 h 1516602"/>
                <a:gd name="connsiteX75" fmla="*/ 392994 w 1034979"/>
                <a:gd name="connsiteY75" fmla="*/ 1508943 h 1516602"/>
                <a:gd name="connsiteX76" fmla="*/ 394899 w 1034979"/>
                <a:gd name="connsiteY76" fmla="*/ 1497513 h 1516602"/>
                <a:gd name="connsiteX77" fmla="*/ 396804 w 1034979"/>
                <a:gd name="connsiteY77" fmla="*/ 1491798 h 1516602"/>
                <a:gd name="connsiteX78" fmla="*/ 398709 w 1034979"/>
                <a:gd name="connsiteY78" fmla="*/ 1474653 h 1516602"/>
                <a:gd name="connsiteX79" fmla="*/ 400614 w 1034979"/>
                <a:gd name="connsiteY79" fmla="*/ 1461318 h 1516602"/>
                <a:gd name="connsiteX80" fmla="*/ 404424 w 1034979"/>
                <a:gd name="connsiteY80" fmla="*/ 1404168 h 1516602"/>
                <a:gd name="connsiteX81" fmla="*/ 410139 w 1034979"/>
                <a:gd name="connsiteY81" fmla="*/ 1392738 h 1516602"/>
                <a:gd name="connsiteX82" fmla="*/ 413949 w 1034979"/>
                <a:gd name="connsiteY82" fmla="*/ 1379403 h 1516602"/>
                <a:gd name="connsiteX83" fmla="*/ 415854 w 1034979"/>
                <a:gd name="connsiteY83" fmla="*/ 1373688 h 1516602"/>
                <a:gd name="connsiteX84" fmla="*/ 417759 w 1034979"/>
                <a:gd name="connsiteY84" fmla="*/ 1360353 h 1516602"/>
                <a:gd name="connsiteX85" fmla="*/ 421569 w 1034979"/>
                <a:gd name="connsiteY85" fmla="*/ 1348923 h 1516602"/>
                <a:gd name="connsiteX86" fmla="*/ 427284 w 1034979"/>
                <a:gd name="connsiteY86" fmla="*/ 1335588 h 1516602"/>
                <a:gd name="connsiteX87" fmla="*/ 467289 w 1034979"/>
                <a:gd name="connsiteY87" fmla="*/ 1265103 h 1516602"/>
                <a:gd name="connsiteX88" fmla="*/ 528455 w 1034979"/>
                <a:gd name="connsiteY88" fmla="*/ 1252334 h 1516602"/>
                <a:gd name="connsiteX89" fmla="*/ 573969 w 1034979"/>
                <a:gd name="connsiteY89" fmla="*/ 1236528 h 1516602"/>
                <a:gd name="connsiteX90" fmla="*/ 585399 w 1034979"/>
                <a:gd name="connsiteY90" fmla="*/ 1232718 h 1516602"/>
                <a:gd name="connsiteX91" fmla="*/ 720654 w 1034979"/>
                <a:gd name="connsiteY91" fmla="*/ 1316538 h 1516602"/>
                <a:gd name="connsiteX92" fmla="*/ 733989 w 1034979"/>
                <a:gd name="connsiteY92" fmla="*/ 1326063 h 1516602"/>
                <a:gd name="connsiteX93" fmla="*/ 743514 w 1034979"/>
                <a:gd name="connsiteY93" fmla="*/ 1327968 h 1516602"/>
                <a:gd name="connsiteX94" fmla="*/ 749229 w 1034979"/>
                <a:gd name="connsiteY94" fmla="*/ 1329873 h 1516602"/>
                <a:gd name="connsiteX95" fmla="*/ 762564 w 1034979"/>
                <a:gd name="connsiteY95" fmla="*/ 1335588 h 1516602"/>
                <a:gd name="connsiteX96" fmla="*/ 777804 w 1034979"/>
                <a:gd name="connsiteY96" fmla="*/ 1333683 h 1516602"/>
                <a:gd name="connsiteX97" fmla="*/ 789234 w 1034979"/>
                <a:gd name="connsiteY97" fmla="*/ 1327968 h 1516602"/>
                <a:gd name="connsiteX98" fmla="*/ 794949 w 1034979"/>
                <a:gd name="connsiteY98" fmla="*/ 1326063 h 1516602"/>
                <a:gd name="connsiteX99" fmla="*/ 802569 w 1034979"/>
                <a:gd name="connsiteY99" fmla="*/ 1308918 h 1516602"/>
                <a:gd name="connsiteX100" fmla="*/ 800664 w 1034979"/>
                <a:gd name="connsiteY100" fmla="*/ 1284153 h 1516602"/>
                <a:gd name="connsiteX101" fmla="*/ 798759 w 1034979"/>
                <a:gd name="connsiteY101" fmla="*/ 1278438 h 1516602"/>
                <a:gd name="connsiteX102" fmla="*/ 796854 w 1034979"/>
                <a:gd name="connsiteY102" fmla="*/ 1270818 h 1516602"/>
                <a:gd name="connsiteX103" fmla="*/ 783519 w 1034979"/>
                <a:gd name="connsiteY103" fmla="*/ 1253673 h 1516602"/>
                <a:gd name="connsiteX104" fmla="*/ 773994 w 1034979"/>
                <a:gd name="connsiteY104" fmla="*/ 1247958 h 1516602"/>
                <a:gd name="connsiteX105" fmla="*/ 648264 w 1034979"/>
                <a:gd name="connsiteY105" fmla="*/ 1156518 h 1516602"/>
                <a:gd name="connsiteX106" fmla="*/ 644454 w 1034979"/>
                <a:gd name="connsiteY106" fmla="*/ 1139373 h 1516602"/>
                <a:gd name="connsiteX107" fmla="*/ 646359 w 1034979"/>
                <a:gd name="connsiteY107" fmla="*/ 1131753 h 1516602"/>
                <a:gd name="connsiteX108" fmla="*/ 650169 w 1034979"/>
                <a:gd name="connsiteY108" fmla="*/ 1114608 h 1516602"/>
                <a:gd name="connsiteX109" fmla="*/ 653979 w 1034979"/>
                <a:gd name="connsiteY109" fmla="*/ 1108893 h 1516602"/>
                <a:gd name="connsiteX110" fmla="*/ 655884 w 1034979"/>
                <a:gd name="connsiteY110" fmla="*/ 1103178 h 1516602"/>
                <a:gd name="connsiteX111" fmla="*/ 661599 w 1034979"/>
                <a:gd name="connsiteY111" fmla="*/ 1101273 h 1516602"/>
                <a:gd name="connsiteX112" fmla="*/ 671124 w 1034979"/>
                <a:gd name="connsiteY112" fmla="*/ 1089843 h 1516602"/>
                <a:gd name="connsiteX113" fmla="*/ 724464 w 1034979"/>
                <a:gd name="connsiteY113" fmla="*/ 1082223 h 1516602"/>
                <a:gd name="connsiteX114" fmla="*/ 842574 w 1034979"/>
                <a:gd name="connsiteY114" fmla="*/ 1084128 h 1516602"/>
                <a:gd name="connsiteX115" fmla="*/ 871149 w 1034979"/>
                <a:gd name="connsiteY115" fmla="*/ 1086033 h 1516602"/>
                <a:gd name="connsiteX116" fmla="*/ 899724 w 1034979"/>
                <a:gd name="connsiteY116" fmla="*/ 1091748 h 1516602"/>
                <a:gd name="connsiteX117" fmla="*/ 922584 w 1034979"/>
                <a:gd name="connsiteY117" fmla="*/ 1095558 h 1516602"/>
                <a:gd name="connsiteX118" fmla="*/ 951159 w 1034979"/>
                <a:gd name="connsiteY118" fmla="*/ 1101273 h 1516602"/>
                <a:gd name="connsiteX119" fmla="*/ 956874 w 1034979"/>
                <a:gd name="connsiteY119" fmla="*/ 1101273 h 1516602"/>
                <a:gd name="connsiteX120" fmla="*/ 1002594 w 1034979"/>
                <a:gd name="connsiteY120" fmla="*/ 1099368 h 1516602"/>
                <a:gd name="connsiteX121" fmla="*/ 1031169 w 1034979"/>
                <a:gd name="connsiteY121" fmla="*/ 1091748 h 1516602"/>
                <a:gd name="connsiteX122" fmla="*/ 1034979 w 1034979"/>
                <a:gd name="connsiteY122" fmla="*/ 1086033 h 1516602"/>
                <a:gd name="connsiteX123" fmla="*/ 1033074 w 1034979"/>
                <a:gd name="connsiteY123" fmla="*/ 1066983 h 1516602"/>
                <a:gd name="connsiteX124" fmla="*/ 1027359 w 1034979"/>
                <a:gd name="connsiteY124" fmla="*/ 1063173 h 1516602"/>
                <a:gd name="connsiteX125" fmla="*/ 1012119 w 1034979"/>
                <a:gd name="connsiteY125" fmla="*/ 1061268 h 1516602"/>
                <a:gd name="connsiteX126" fmla="*/ 1006404 w 1034979"/>
                <a:gd name="connsiteY126" fmla="*/ 1059363 h 1516602"/>
                <a:gd name="connsiteX127" fmla="*/ 998784 w 1034979"/>
                <a:gd name="connsiteY127" fmla="*/ 1057458 h 1516602"/>
                <a:gd name="connsiteX128" fmla="*/ 987354 w 1034979"/>
                <a:gd name="connsiteY128" fmla="*/ 1049838 h 1516602"/>
                <a:gd name="connsiteX129" fmla="*/ 975924 w 1034979"/>
                <a:gd name="connsiteY129" fmla="*/ 1046028 h 1516602"/>
                <a:gd name="connsiteX130" fmla="*/ 970209 w 1034979"/>
                <a:gd name="connsiteY130" fmla="*/ 1044123 h 1516602"/>
                <a:gd name="connsiteX131" fmla="*/ 962589 w 1034979"/>
                <a:gd name="connsiteY131" fmla="*/ 1042218 h 1516602"/>
                <a:gd name="connsiteX132" fmla="*/ 956874 w 1034979"/>
                <a:gd name="connsiteY132" fmla="*/ 1040313 h 1516602"/>
                <a:gd name="connsiteX133" fmla="*/ 935919 w 1034979"/>
                <a:gd name="connsiteY133" fmla="*/ 1034598 h 1516602"/>
                <a:gd name="connsiteX134" fmla="*/ 825429 w 1034979"/>
                <a:gd name="connsiteY134" fmla="*/ 1034598 h 1516602"/>
                <a:gd name="connsiteX135" fmla="*/ 730179 w 1034979"/>
                <a:gd name="connsiteY135" fmla="*/ 1038408 h 1516602"/>
                <a:gd name="connsiteX136" fmla="*/ 669219 w 1034979"/>
                <a:gd name="connsiteY136" fmla="*/ 1046028 h 1516602"/>
                <a:gd name="connsiteX137" fmla="*/ 646359 w 1034979"/>
                <a:gd name="connsiteY137" fmla="*/ 1049838 h 1516602"/>
                <a:gd name="connsiteX138" fmla="*/ 642549 w 1034979"/>
                <a:gd name="connsiteY138" fmla="*/ 1038408 h 1516602"/>
                <a:gd name="connsiteX139" fmla="*/ 640644 w 1034979"/>
                <a:gd name="connsiteY139" fmla="*/ 1032693 h 1516602"/>
                <a:gd name="connsiteX140" fmla="*/ 642549 w 1034979"/>
                <a:gd name="connsiteY140" fmla="*/ 1015548 h 1516602"/>
                <a:gd name="connsiteX141" fmla="*/ 644454 w 1034979"/>
                <a:gd name="connsiteY141" fmla="*/ 1009833 h 1516602"/>
                <a:gd name="connsiteX142" fmla="*/ 661599 w 1034979"/>
                <a:gd name="connsiteY142" fmla="*/ 1000308 h 1516602"/>
                <a:gd name="connsiteX143" fmla="*/ 673029 w 1034979"/>
                <a:gd name="connsiteY143" fmla="*/ 992688 h 1516602"/>
                <a:gd name="connsiteX144" fmla="*/ 674934 w 1034979"/>
                <a:gd name="connsiteY144" fmla="*/ 986973 h 1516602"/>
                <a:gd name="connsiteX145" fmla="*/ 680649 w 1034979"/>
                <a:gd name="connsiteY145" fmla="*/ 985068 h 1516602"/>
                <a:gd name="connsiteX146" fmla="*/ 686364 w 1034979"/>
                <a:gd name="connsiteY146" fmla="*/ 981258 h 1516602"/>
                <a:gd name="connsiteX147" fmla="*/ 695889 w 1034979"/>
                <a:gd name="connsiteY147" fmla="*/ 971733 h 1516602"/>
                <a:gd name="connsiteX148" fmla="*/ 705414 w 1034979"/>
                <a:gd name="connsiteY148" fmla="*/ 960303 h 1516602"/>
                <a:gd name="connsiteX149" fmla="*/ 716844 w 1034979"/>
                <a:gd name="connsiteY149" fmla="*/ 952683 h 1516602"/>
                <a:gd name="connsiteX150" fmla="*/ 732084 w 1034979"/>
                <a:gd name="connsiteY150" fmla="*/ 939348 h 1516602"/>
                <a:gd name="connsiteX151" fmla="*/ 741609 w 1034979"/>
                <a:gd name="connsiteY151" fmla="*/ 927918 h 1516602"/>
                <a:gd name="connsiteX152" fmla="*/ 753039 w 1034979"/>
                <a:gd name="connsiteY152" fmla="*/ 918393 h 1516602"/>
                <a:gd name="connsiteX153" fmla="*/ 758754 w 1034979"/>
                <a:gd name="connsiteY153" fmla="*/ 906963 h 1516602"/>
                <a:gd name="connsiteX154" fmla="*/ 760659 w 1034979"/>
                <a:gd name="connsiteY154" fmla="*/ 901248 h 1516602"/>
                <a:gd name="connsiteX155" fmla="*/ 766374 w 1034979"/>
                <a:gd name="connsiteY155" fmla="*/ 889818 h 1516602"/>
                <a:gd name="connsiteX156" fmla="*/ 764469 w 1034979"/>
                <a:gd name="connsiteY156" fmla="*/ 874578 h 1516602"/>
                <a:gd name="connsiteX157" fmla="*/ 758754 w 1034979"/>
                <a:gd name="connsiteY157" fmla="*/ 872673 h 1516602"/>
                <a:gd name="connsiteX158" fmla="*/ 737799 w 1034979"/>
                <a:gd name="connsiteY158" fmla="*/ 874578 h 1516602"/>
                <a:gd name="connsiteX159" fmla="*/ 732084 w 1034979"/>
                <a:gd name="connsiteY159" fmla="*/ 878388 h 1516602"/>
                <a:gd name="connsiteX160" fmla="*/ 699699 w 1034979"/>
                <a:gd name="connsiteY160" fmla="*/ 899343 h 1516602"/>
                <a:gd name="connsiteX161" fmla="*/ 595181 w 1034979"/>
                <a:gd name="connsiteY161" fmla="*/ 957831 h 1516602"/>
                <a:gd name="connsiteX162" fmla="*/ 507294 w 1034979"/>
                <a:gd name="connsiteY162" fmla="*/ 847908 h 1516602"/>
                <a:gd name="connsiteX163" fmla="*/ 503484 w 1034979"/>
                <a:gd name="connsiteY163" fmla="*/ 358323 h 1516602"/>
                <a:gd name="connsiteX164" fmla="*/ 499674 w 1034979"/>
                <a:gd name="connsiteY164" fmla="*/ 66858 h 1516602"/>
                <a:gd name="connsiteX165" fmla="*/ 490149 w 1034979"/>
                <a:gd name="connsiteY165" fmla="*/ 40188 h 1516602"/>
                <a:gd name="connsiteX166" fmla="*/ 488244 w 1034979"/>
                <a:gd name="connsiteY166" fmla="*/ 34473 h 1516602"/>
                <a:gd name="connsiteX167" fmla="*/ 484434 w 1034979"/>
                <a:gd name="connsiteY167" fmla="*/ 28758 h 1516602"/>
                <a:gd name="connsiteX168" fmla="*/ 478719 w 1034979"/>
                <a:gd name="connsiteY168" fmla="*/ 17328 h 1516602"/>
                <a:gd name="connsiteX169" fmla="*/ 473004 w 1034979"/>
                <a:gd name="connsiteY169" fmla="*/ 13518 h 1516602"/>
                <a:gd name="connsiteX170" fmla="*/ 469194 w 1034979"/>
                <a:gd name="connsiteY170" fmla="*/ 7803 h 1516602"/>
                <a:gd name="connsiteX171" fmla="*/ 429189 w 1034979"/>
                <a:gd name="connsiteY171" fmla="*/ 11613 h 1516602"/>
                <a:gd name="connsiteX172" fmla="*/ 425379 w 1034979"/>
                <a:gd name="connsiteY172" fmla="*/ 78288 h 1516602"/>
                <a:gd name="connsiteX173" fmla="*/ 425379 w 1034979"/>
                <a:gd name="connsiteY173" fmla="*/ 84003 h 1516602"/>
                <a:gd name="connsiteX174" fmla="*/ 429189 w 1034979"/>
                <a:gd name="connsiteY174" fmla="*/ 238308 h 1516602"/>
                <a:gd name="connsiteX175" fmla="*/ 440619 w 1034979"/>
                <a:gd name="connsiteY175" fmla="*/ 421188 h 1516602"/>
                <a:gd name="connsiteX176" fmla="*/ 435265 w 1034979"/>
                <a:gd name="connsiteY176" fmla="*/ 718368 h 1516602"/>
                <a:gd name="connsiteX177" fmla="*/ 435059 w 1034979"/>
                <a:gd name="connsiteY177" fmla="*/ 799046 h 1516602"/>
                <a:gd name="connsiteX178" fmla="*/ 430322 w 1034979"/>
                <a:gd name="connsiteY17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303459 w 1034979"/>
                <a:gd name="connsiteY53" fmla="*/ 1209858 h 1516602"/>
                <a:gd name="connsiteX54" fmla="*/ 318699 w 1034979"/>
                <a:gd name="connsiteY54" fmla="*/ 1217478 h 1516602"/>
                <a:gd name="connsiteX55" fmla="*/ 330129 w 1034979"/>
                <a:gd name="connsiteY55" fmla="*/ 1223193 h 1516602"/>
                <a:gd name="connsiteX56" fmla="*/ 333939 w 1034979"/>
                <a:gd name="connsiteY56" fmla="*/ 1228908 h 1516602"/>
                <a:gd name="connsiteX57" fmla="*/ 339654 w 1034979"/>
                <a:gd name="connsiteY57" fmla="*/ 1230813 h 1516602"/>
                <a:gd name="connsiteX58" fmla="*/ 351084 w 1034979"/>
                <a:gd name="connsiteY58" fmla="*/ 1238433 h 1516602"/>
                <a:gd name="connsiteX59" fmla="*/ 356799 w 1034979"/>
                <a:gd name="connsiteY59" fmla="*/ 1242243 h 1516602"/>
                <a:gd name="connsiteX60" fmla="*/ 360609 w 1034979"/>
                <a:gd name="connsiteY60" fmla="*/ 1247958 h 1516602"/>
                <a:gd name="connsiteX61" fmla="*/ 366324 w 1034979"/>
                <a:gd name="connsiteY61" fmla="*/ 1259388 h 1516602"/>
                <a:gd name="connsiteX62" fmla="*/ 362514 w 1034979"/>
                <a:gd name="connsiteY62" fmla="*/ 1286058 h 1516602"/>
                <a:gd name="connsiteX63" fmla="*/ 358704 w 1034979"/>
                <a:gd name="connsiteY63" fmla="*/ 1291773 h 1516602"/>
                <a:gd name="connsiteX64" fmla="*/ 356799 w 1034979"/>
                <a:gd name="connsiteY64" fmla="*/ 1297488 h 1516602"/>
                <a:gd name="connsiteX65" fmla="*/ 352989 w 1034979"/>
                <a:gd name="connsiteY65" fmla="*/ 1303203 h 1516602"/>
                <a:gd name="connsiteX66" fmla="*/ 351084 w 1034979"/>
                <a:gd name="connsiteY66" fmla="*/ 1308918 h 1516602"/>
                <a:gd name="connsiteX67" fmla="*/ 347274 w 1034979"/>
                <a:gd name="connsiteY67" fmla="*/ 1314633 h 1516602"/>
                <a:gd name="connsiteX68" fmla="*/ 330129 w 1034979"/>
                <a:gd name="connsiteY68" fmla="*/ 1381308 h 1516602"/>
                <a:gd name="connsiteX69" fmla="*/ 328224 w 1034979"/>
                <a:gd name="connsiteY69" fmla="*/ 1432743 h 1516602"/>
                <a:gd name="connsiteX70" fmla="*/ 330129 w 1034979"/>
                <a:gd name="connsiteY70" fmla="*/ 1457508 h 1516602"/>
                <a:gd name="connsiteX71" fmla="*/ 332034 w 1034979"/>
                <a:gd name="connsiteY71" fmla="*/ 1463223 h 1516602"/>
                <a:gd name="connsiteX72" fmla="*/ 335844 w 1034979"/>
                <a:gd name="connsiteY72" fmla="*/ 1467033 h 1516602"/>
                <a:gd name="connsiteX73" fmla="*/ 364419 w 1034979"/>
                <a:gd name="connsiteY73" fmla="*/ 1512753 h 1516602"/>
                <a:gd name="connsiteX74" fmla="*/ 387279 w 1034979"/>
                <a:gd name="connsiteY74" fmla="*/ 1514658 h 1516602"/>
                <a:gd name="connsiteX75" fmla="*/ 392994 w 1034979"/>
                <a:gd name="connsiteY75" fmla="*/ 1508943 h 1516602"/>
                <a:gd name="connsiteX76" fmla="*/ 394899 w 1034979"/>
                <a:gd name="connsiteY76" fmla="*/ 1497513 h 1516602"/>
                <a:gd name="connsiteX77" fmla="*/ 396804 w 1034979"/>
                <a:gd name="connsiteY77" fmla="*/ 1491798 h 1516602"/>
                <a:gd name="connsiteX78" fmla="*/ 398709 w 1034979"/>
                <a:gd name="connsiteY78" fmla="*/ 1474653 h 1516602"/>
                <a:gd name="connsiteX79" fmla="*/ 400614 w 1034979"/>
                <a:gd name="connsiteY79" fmla="*/ 1461318 h 1516602"/>
                <a:gd name="connsiteX80" fmla="*/ 404424 w 1034979"/>
                <a:gd name="connsiteY80" fmla="*/ 1404168 h 1516602"/>
                <a:gd name="connsiteX81" fmla="*/ 410139 w 1034979"/>
                <a:gd name="connsiteY81" fmla="*/ 1392738 h 1516602"/>
                <a:gd name="connsiteX82" fmla="*/ 413949 w 1034979"/>
                <a:gd name="connsiteY82" fmla="*/ 1379403 h 1516602"/>
                <a:gd name="connsiteX83" fmla="*/ 415854 w 1034979"/>
                <a:gd name="connsiteY83" fmla="*/ 1373688 h 1516602"/>
                <a:gd name="connsiteX84" fmla="*/ 417759 w 1034979"/>
                <a:gd name="connsiteY84" fmla="*/ 1360353 h 1516602"/>
                <a:gd name="connsiteX85" fmla="*/ 421569 w 1034979"/>
                <a:gd name="connsiteY85" fmla="*/ 1348923 h 1516602"/>
                <a:gd name="connsiteX86" fmla="*/ 427284 w 1034979"/>
                <a:gd name="connsiteY86" fmla="*/ 1335588 h 1516602"/>
                <a:gd name="connsiteX87" fmla="*/ 467289 w 1034979"/>
                <a:gd name="connsiteY87" fmla="*/ 1265103 h 1516602"/>
                <a:gd name="connsiteX88" fmla="*/ 528455 w 1034979"/>
                <a:gd name="connsiteY88" fmla="*/ 1252334 h 1516602"/>
                <a:gd name="connsiteX89" fmla="*/ 573969 w 1034979"/>
                <a:gd name="connsiteY89" fmla="*/ 1236528 h 1516602"/>
                <a:gd name="connsiteX90" fmla="*/ 585399 w 1034979"/>
                <a:gd name="connsiteY90" fmla="*/ 1232718 h 1516602"/>
                <a:gd name="connsiteX91" fmla="*/ 720654 w 1034979"/>
                <a:gd name="connsiteY91" fmla="*/ 1316538 h 1516602"/>
                <a:gd name="connsiteX92" fmla="*/ 733989 w 1034979"/>
                <a:gd name="connsiteY92" fmla="*/ 1326063 h 1516602"/>
                <a:gd name="connsiteX93" fmla="*/ 743514 w 1034979"/>
                <a:gd name="connsiteY93" fmla="*/ 1327968 h 1516602"/>
                <a:gd name="connsiteX94" fmla="*/ 749229 w 1034979"/>
                <a:gd name="connsiteY94" fmla="*/ 1329873 h 1516602"/>
                <a:gd name="connsiteX95" fmla="*/ 762564 w 1034979"/>
                <a:gd name="connsiteY95" fmla="*/ 1335588 h 1516602"/>
                <a:gd name="connsiteX96" fmla="*/ 777804 w 1034979"/>
                <a:gd name="connsiteY96" fmla="*/ 1333683 h 1516602"/>
                <a:gd name="connsiteX97" fmla="*/ 789234 w 1034979"/>
                <a:gd name="connsiteY97" fmla="*/ 1327968 h 1516602"/>
                <a:gd name="connsiteX98" fmla="*/ 794949 w 1034979"/>
                <a:gd name="connsiteY98" fmla="*/ 1326063 h 1516602"/>
                <a:gd name="connsiteX99" fmla="*/ 802569 w 1034979"/>
                <a:gd name="connsiteY99" fmla="*/ 1308918 h 1516602"/>
                <a:gd name="connsiteX100" fmla="*/ 800664 w 1034979"/>
                <a:gd name="connsiteY100" fmla="*/ 1284153 h 1516602"/>
                <a:gd name="connsiteX101" fmla="*/ 798759 w 1034979"/>
                <a:gd name="connsiteY101" fmla="*/ 1278438 h 1516602"/>
                <a:gd name="connsiteX102" fmla="*/ 796854 w 1034979"/>
                <a:gd name="connsiteY102" fmla="*/ 1270818 h 1516602"/>
                <a:gd name="connsiteX103" fmla="*/ 783519 w 1034979"/>
                <a:gd name="connsiteY103" fmla="*/ 1253673 h 1516602"/>
                <a:gd name="connsiteX104" fmla="*/ 773994 w 1034979"/>
                <a:gd name="connsiteY104" fmla="*/ 1247958 h 1516602"/>
                <a:gd name="connsiteX105" fmla="*/ 648264 w 1034979"/>
                <a:gd name="connsiteY105" fmla="*/ 1156518 h 1516602"/>
                <a:gd name="connsiteX106" fmla="*/ 644454 w 1034979"/>
                <a:gd name="connsiteY106" fmla="*/ 1139373 h 1516602"/>
                <a:gd name="connsiteX107" fmla="*/ 646359 w 1034979"/>
                <a:gd name="connsiteY107" fmla="*/ 1131753 h 1516602"/>
                <a:gd name="connsiteX108" fmla="*/ 650169 w 1034979"/>
                <a:gd name="connsiteY108" fmla="*/ 1114608 h 1516602"/>
                <a:gd name="connsiteX109" fmla="*/ 653979 w 1034979"/>
                <a:gd name="connsiteY109" fmla="*/ 1108893 h 1516602"/>
                <a:gd name="connsiteX110" fmla="*/ 655884 w 1034979"/>
                <a:gd name="connsiteY110" fmla="*/ 1103178 h 1516602"/>
                <a:gd name="connsiteX111" fmla="*/ 661599 w 1034979"/>
                <a:gd name="connsiteY111" fmla="*/ 1101273 h 1516602"/>
                <a:gd name="connsiteX112" fmla="*/ 671124 w 1034979"/>
                <a:gd name="connsiteY112" fmla="*/ 1089843 h 1516602"/>
                <a:gd name="connsiteX113" fmla="*/ 724464 w 1034979"/>
                <a:gd name="connsiteY113" fmla="*/ 1082223 h 1516602"/>
                <a:gd name="connsiteX114" fmla="*/ 842574 w 1034979"/>
                <a:gd name="connsiteY114" fmla="*/ 1084128 h 1516602"/>
                <a:gd name="connsiteX115" fmla="*/ 871149 w 1034979"/>
                <a:gd name="connsiteY115" fmla="*/ 1086033 h 1516602"/>
                <a:gd name="connsiteX116" fmla="*/ 899724 w 1034979"/>
                <a:gd name="connsiteY116" fmla="*/ 1091748 h 1516602"/>
                <a:gd name="connsiteX117" fmla="*/ 922584 w 1034979"/>
                <a:gd name="connsiteY117" fmla="*/ 1095558 h 1516602"/>
                <a:gd name="connsiteX118" fmla="*/ 951159 w 1034979"/>
                <a:gd name="connsiteY118" fmla="*/ 1101273 h 1516602"/>
                <a:gd name="connsiteX119" fmla="*/ 956874 w 1034979"/>
                <a:gd name="connsiteY119" fmla="*/ 1101273 h 1516602"/>
                <a:gd name="connsiteX120" fmla="*/ 1002594 w 1034979"/>
                <a:gd name="connsiteY120" fmla="*/ 1099368 h 1516602"/>
                <a:gd name="connsiteX121" fmla="*/ 1031169 w 1034979"/>
                <a:gd name="connsiteY121" fmla="*/ 1091748 h 1516602"/>
                <a:gd name="connsiteX122" fmla="*/ 1034979 w 1034979"/>
                <a:gd name="connsiteY122" fmla="*/ 1086033 h 1516602"/>
                <a:gd name="connsiteX123" fmla="*/ 1033074 w 1034979"/>
                <a:gd name="connsiteY123" fmla="*/ 1066983 h 1516602"/>
                <a:gd name="connsiteX124" fmla="*/ 1027359 w 1034979"/>
                <a:gd name="connsiteY124" fmla="*/ 1063173 h 1516602"/>
                <a:gd name="connsiteX125" fmla="*/ 1012119 w 1034979"/>
                <a:gd name="connsiteY125" fmla="*/ 1061268 h 1516602"/>
                <a:gd name="connsiteX126" fmla="*/ 1006404 w 1034979"/>
                <a:gd name="connsiteY126" fmla="*/ 1059363 h 1516602"/>
                <a:gd name="connsiteX127" fmla="*/ 998784 w 1034979"/>
                <a:gd name="connsiteY127" fmla="*/ 1057458 h 1516602"/>
                <a:gd name="connsiteX128" fmla="*/ 987354 w 1034979"/>
                <a:gd name="connsiteY128" fmla="*/ 1049838 h 1516602"/>
                <a:gd name="connsiteX129" fmla="*/ 975924 w 1034979"/>
                <a:gd name="connsiteY129" fmla="*/ 1046028 h 1516602"/>
                <a:gd name="connsiteX130" fmla="*/ 970209 w 1034979"/>
                <a:gd name="connsiteY130" fmla="*/ 1044123 h 1516602"/>
                <a:gd name="connsiteX131" fmla="*/ 962589 w 1034979"/>
                <a:gd name="connsiteY131" fmla="*/ 1042218 h 1516602"/>
                <a:gd name="connsiteX132" fmla="*/ 956874 w 1034979"/>
                <a:gd name="connsiteY132" fmla="*/ 1040313 h 1516602"/>
                <a:gd name="connsiteX133" fmla="*/ 935919 w 1034979"/>
                <a:gd name="connsiteY133" fmla="*/ 1034598 h 1516602"/>
                <a:gd name="connsiteX134" fmla="*/ 825429 w 1034979"/>
                <a:gd name="connsiteY134" fmla="*/ 1034598 h 1516602"/>
                <a:gd name="connsiteX135" fmla="*/ 730179 w 1034979"/>
                <a:gd name="connsiteY135" fmla="*/ 1038408 h 1516602"/>
                <a:gd name="connsiteX136" fmla="*/ 669219 w 1034979"/>
                <a:gd name="connsiteY136" fmla="*/ 1046028 h 1516602"/>
                <a:gd name="connsiteX137" fmla="*/ 646359 w 1034979"/>
                <a:gd name="connsiteY137" fmla="*/ 1049838 h 1516602"/>
                <a:gd name="connsiteX138" fmla="*/ 642549 w 1034979"/>
                <a:gd name="connsiteY138" fmla="*/ 1038408 h 1516602"/>
                <a:gd name="connsiteX139" fmla="*/ 640644 w 1034979"/>
                <a:gd name="connsiteY139" fmla="*/ 1032693 h 1516602"/>
                <a:gd name="connsiteX140" fmla="*/ 642549 w 1034979"/>
                <a:gd name="connsiteY140" fmla="*/ 1015548 h 1516602"/>
                <a:gd name="connsiteX141" fmla="*/ 644454 w 1034979"/>
                <a:gd name="connsiteY141" fmla="*/ 1009833 h 1516602"/>
                <a:gd name="connsiteX142" fmla="*/ 661599 w 1034979"/>
                <a:gd name="connsiteY142" fmla="*/ 1000308 h 1516602"/>
                <a:gd name="connsiteX143" fmla="*/ 673029 w 1034979"/>
                <a:gd name="connsiteY143" fmla="*/ 992688 h 1516602"/>
                <a:gd name="connsiteX144" fmla="*/ 674934 w 1034979"/>
                <a:gd name="connsiteY144" fmla="*/ 986973 h 1516602"/>
                <a:gd name="connsiteX145" fmla="*/ 680649 w 1034979"/>
                <a:gd name="connsiteY145" fmla="*/ 985068 h 1516602"/>
                <a:gd name="connsiteX146" fmla="*/ 686364 w 1034979"/>
                <a:gd name="connsiteY146" fmla="*/ 981258 h 1516602"/>
                <a:gd name="connsiteX147" fmla="*/ 695889 w 1034979"/>
                <a:gd name="connsiteY147" fmla="*/ 971733 h 1516602"/>
                <a:gd name="connsiteX148" fmla="*/ 705414 w 1034979"/>
                <a:gd name="connsiteY148" fmla="*/ 960303 h 1516602"/>
                <a:gd name="connsiteX149" fmla="*/ 716844 w 1034979"/>
                <a:gd name="connsiteY149" fmla="*/ 952683 h 1516602"/>
                <a:gd name="connsiteX150" fmla="*/ 732084 w 1034979"/>
                <a:gd name="connsiteY150" fmla="*/ 939348 h 1516602"/>
                <a:gd name="connsiteX151" fmla="*/ 741609 w 1034979"/>
                <a:gd name="connsiteY151" fmla="*/ 927918 h 1516602"/>
                <a:gd name="connsiteX152" fmla="*/ 753039 w 1034979"/>
                <a:gd name="connsiteY152" fmla="*/ 918393 h 1516602"/>
                <a:gd name="connsiteX153" fmla="*/ 758754 w 1034979"/>
                <a:gd name="connsiteY153" fmla="*/ 906963 h 1516602"/>
                <a:gd name="connsiteX154" fmla="*/ 760659 w 1034979"/>
                <a:gd name="connsiteY154" fmla="*/ 901248 h 1516602"/>
                <a:gd name="connsiteX155" fmla="*/ 766374 w 1034979"/>
                <a:gd name="connsiteY155" fmla="*/ 889818 h 1516602"/>
                <a:gd name="connsiteX156" fmla="*/ 764469 w 1034979"/>
                <a:gd name="connsiteY156" fmla="*/ 874578 h 1516602"/>
                <a:gd name="connsiteX157" fmla="*/ 758754 w 1034979"/>
                <a:gd name="connsiteY157" fmla="*/ 872673 h 1516602"/>
                <a:gd name="connsiteX158" fmla="*/ 737799 w 1034979"/>
                <a:gd name="connsiteY158" fmla="*/ 874578 h 1516602"/>
                <a:gd name="connsiteX159" fmla="*/ 732084 w 1034979"/>
                <a:gd name="connsiteY159" fmla="*/ 878388 h 1516602"/>
                <a:gd name="connsiteX160" fmla="*/ 699699 w 1034979"/>
                <a:gd name="connsiteY160" fmla="*/ 899343 h 1516602"/>
                <a:gd name="connsiteX161" fmla="*/ 595181 w 1034979"/>
                <a:gd name="connsiteY161" fmla="*/ 957831 h 1516602"/>
                <a:gd name="connsiteX162" fmla="*/ 507294 w 1034979"/>
                <a:gd name="connsiteY162" fmla="*/ 847908 h 1516602"/>
                <a:gd name="connsiteX163" fmla="*/ 503484 w 1034979"/>
                <a:gd name="connsiteY163" fmla="*/ 358323 h 1516602"/>
                <a:gd name="connsiteX164" fmla="*/ 499674 w 1034979"/>
                <a:gd name="connsiteY164" fmla="*/ 66858 h 1516602"/>
                <a:gd name="connsiteX165" fmla="*/ 490149 w 1034979"/>
                <a:gd name="connsiteY165" fmla="*/ 40188 h 1516602"/>
                <a:gd name="connsiteX166" fmla="*/ 488244 w 1034979"/>
                <a:gd name="connsiteY166" fmla="*/ 34473 h 1516602"/>
                <a:gd name="connsiteX167" fmla="*/ 484434 w 1034979"/>
                <a:gd name="connsiteY167" fmla="*/ 28758 h 1516602"/>
                <a:gd name="connsiteX168" fmla="*/ 478719 w 1034979"/>
                <a:gd name="connsiteY168" fmla="*/ 17328 h 1516602"/>
                <a:gd name="connsiteX169" fmla="*/ 473004 w 1034979"/>
                <a:gd name="connsiteY169" fmla="*/ 13518 h 1516602"/>
                <a:gd name="connsiteX170" fmla="*/ 469194 w 1034979"/>
                <a:gd name="connsiteY170" fmla="*/ 7803 h 1516602"/>
                <a:gd name="connsiteX171" fmla="*/ 429189 w 1034979"/>
                <a:gd name="connsiteY171" fmla="*/ 11613 h 1516602"/>
                <a:gd name="connsiteX172" fmla="*/ 425379 w 1034979"/>
                <a:gd name="connsiteY172" fmla="*/ 78288 h 1516602"/>
                <a:gd name="connsiteX173" fmla="*/ 425379 w 1034979"/>
                <a:gd name="connsiteY173" fmla="*/ 84003 h 1516602"/>
                <a:gd name="connsiteX174" fmla="*/ 429189 w 1034979"/>
                <a:gd name="connsiteY174" fmla="*/ 238308 h 1516602"/>
                <a:gd name="connsiteX175" fmla="*/ 440619 w 1034979"/>
                <a:gd name="connsiteY175" fmla="*/ 421188 h 1516602"/>
                <a:gd name="connsiteX176" fmla="*/ 435265 w 1034979"/>
                <a:gd name="connsiteY176" fmla="*/ 718368 h 1516602"/>
                <a:gd name="connsiteX177" fmla="*/ 435059 w 1034979"/>
                <a:gd name="connsiteY177" fmla="*/ 799046 h 1516602"/>
                <a:gd name="connsiteX178" fmla="*/ 430322 w 1034979"/>
                <a:gd name="connsiteY17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303459 w 1034979"/>
                <a:gd name="connsiteY53" fmla="*/ 1209858 h 1516602"/>
                <a:gd name="connsiteX54" fmla="*/ 318699 w 1034979"/>
                <a:gd name="connsiteY54" fmla="*/ 1217478 h 1516602"/>
                <a:gd name="connsiteX55" fmla="*/ 330129 w 1034979"/>
                <a:gd name="connsiteY55" fmla="*/ 1223193 h 1516602"/>
                <a:gd name="connsiteX56" fmla="*/ 333939 w 1034979"/>
                <a:gd name="connsiteY56" fmla="*/ 1228908 h 1516602"/>
                <a:gd name="connsiteX57" fmla="*/ 339654 w 1034979"/>
                <a:gd name="connsiteY57" fmla="*/ 1230813 h 1516602"/>
                <a:gd name="connsiteX58" fmla="*/ 351084 w 1034979"/>
                <a:gd name="connsiteY58" fmla="*/ 1238433 h 1516602"/>
                <a:gd name="connsiteX59" fmla="*/ 356799 w 1034979"/>
                <a:gd name="connsiteY59" fmla="*/ 1242243 h 1516602"/>
                <a:gd name="connsiteX60" fmla="*/ 360609 w 1034979"/>
                <a:gd name="connsiteY60" fmla="*/ 1247958 h 1516602"/>
                <a:gd name="connsiteX61" fmla="*/ 366324 w 1034979"/>
                <a:gd name="connsiteY61" fmla="*/ 1259388 h 1516602"/>
                <a:gd name="connsiteX62" fmla="*/ 362514 w 1034979"/>
                <a:gd name="connsiteY62" fmla="*/ 1286058 h 1516602"/>
                <a:gd name="connsiteX63" fmla="*/ 358704 w 1034979"/>
                <a:gd name="connsiteY63" fmla="*/ 1291773 h 1516602"/>
                <a:gd name="connsiteX64" fmla="*/ 356799 w 1034979"/>
                <a:gd name="connsiteY64" fmla="*/ 1297488 h 1516602"/>
                <a:gd name="connsiteX65" fmla="*/ 352989 w 1034979"/>
                <a:gd name="connsiteY65" fmla="*/ 1303203 h 1516602"/>
                <a:gd name="connsiteX66" fmla="*/ 351084 w 1034979"/>
                <a:gd name="connsiteY66" fmla="*/ 1308918 h 1516602"/>
                <a:gd name="connsiteX67" fmla="*/ 347274 w 1034979"/>
                <a:gd name="connsiteY67" fmla="*/ 1314633 h 1516602"/>
                <a:gd name="connsiteX68" fmla="*/ 330129 w 1034979"/>
                <a:gd name="connsiteY68" fmla="*/ 1381308 h 1516602"/>
                <a:gd name="connsiteX69" fmla="*/ 328224 w 1034979"/>
                <a:gd name="connsiteY69" fmla="*/ 1432743 h 1516602"/>
                <a:gd name="connsiteX70" fmla="*/ 330129 w 1034979"/>
                <a:gd name="connsiteY70" fmla="*/ 1457508 h 1516602"/>
                <a:gd name="connsiteX71" fmla="*/ 332034 w 1034979"/>
                <a:gd name="connsiteY71" fmla="*/ 1463223 h 1516602"/>
                <a:gd name="connsiteX72" fmla="*/ 335844 w 1034979"/>
                <a:gd name="connsiteY72" fmla="*/ 1467033 h 1516602"/>
                <a:gd name="connsiteX73" fmla="*/ 364419 w 1034979"/>
                <a:gd name="connsiteY73" fmla="*/ 1512753 h 1516602"/>
                <a:gd name="connsiteX74" fmla="*/ 387279 w 1034979"/>
                <a:gd name="connsiteY74" fmla="*/ 1514658 h 1516602"/>
                <a:gd name="connsiteX75" fmla="*/ 392994 w 1034979"/>
                <a:gd name="connsiteY75" fmla="*/ 1508943 h 1516602"/>
                <a:gd name="connsiteX76" fmla="*/ 394899 w 1034979"/>
                <a:gd name="connsiteY76" fmla="*/ 1497513 h 1516602"/>
                <a:gd name="connsiteX77" fmla="*/ 396804 w 1034979"/>
                <a:gd name="connsiteY77" fmla="*/ 1491798 h 1516602"/>
                <a:gd name="connsiteX78" fmla="*/ 398709 w 1034979"/>
                <a:gd name="connsiteY78" fmla="*/ 1474653 h 1516602"/>
                <a:gd name="connsiteX79" fmla="*/ 400614 w 1034979"/>
                <a:gd name="connsiteY79" fmla="*/ 1461318 h 1516602"/>
                <a:gd name="connsiteX80" fmla="*/ 404424 w 1034979"/>
                <a:gd name="connsiteY80" fmla="*/ 1404168 h 1516602"/>
                <a:gd name="connsiteX81" fmla="*/ 410139 w 1034979"/>
                <a:gd name="connsiteY81" fmla="*/ 1392738 h 1516602"/>
                <a:gd name="connsiteX82" fmla="*/ 413949 w 1034979"/>
                <a:gd name="connsiteY82" fmla="*/ 1379403 h 1516602"/>
                <a:gd name="connsiteX83" fmla="*/ 415854 w 1034979"/>
                <a:gd name="connsiteY83" fmla="*/ 1373688 h 1516602"/>
                <a:gd name="connsiteX84" fmla="*/ 417759 w 1034979"/>
                <a:gd name="connsiteY84" fmla="*/ 1360353 h 1516602"/>
                <a:gd name="connsiteX85" fmla="*/ 421569 w 1034979"/>
                <a:gd name="connsiteY85" fmla="*/ 1348923 h 1516602"/>
                <a:gd name="connsiteX86" fmla="*/ 427284 w 1034979"/>
                <a:gd name="connsiteY86" fmla="*/ 1335588 h 1516602"/>
                <a:gd name="connsiteX87" fmla="*/ 467289 w 1034979"/>
                <a:gd name="connsiteY87" fmla="*/ 1265103 h 1516602"/>
                <a:gd name="connsiteX88" fmla="*/ 528455 w 1034979"/>
                <a:gd name="connsiteY88" fmla="*/ 1252334 h 1516602"/>
                <a:gd name="connsiteX89" fmla="*/ 573969 w 1034979"/>
                <a:gd name="connsiteY89" fmla="*/ 1236528 h 1516602"/>
                <a:gd name="connsiteX90" fmla="*/ 585399 w 1034979"/>
                <a:gd name="connsiteY90" fmla="*/ 1232718 h 1516602"/>
                <a:gd name="connsiteX91" fmla="*/ 720654 w 1034979"/>
                <a:gd name="connsiteY91" fmla="*/ 1316538 h 1516602"/>
                <a:gd name="connsiteX92" fmla="*/ 733989 w 1034979"/>
                <a:gd name="connsiteY92" fmla="*/ 1326063 h 1516602"/>
                <a:gd name="connsiteX93" fmla="*/ 743514 w 1034979"/>
                <a:gd name="connsiteY93" fmla="*/ 1327968 h 1516602"/>
                <a:gd name="connsiteX94" fmla="*/ 749229 w 1034979"/>
                <a:gd name="connsiteY94" fmla="*/ 1329873 h 1516602"/>
                <a:gd name="connsiteX95" fmla="*/ 762564 w 1034979"/>
                <a:gd name="connsiteY95" fmla="*/ 1335588 h 1516602"/>
                <a:gd name="connsiteX96" fmla="*/ 777804 w 1034979"/>
                <a:gd name="connsiteY96" fmla="*/ 1333683 h 1516602"/>
                <a:gd name="connsiteX97" fmla="*/ 789234 w 1034979"/>
                <a:gd name="connsiteY97" fmla="*/ 1327968 h 1516602"/>
                <a:gd name="connsiteX98" fmla="*/ 794949 w 1034979"/>
                <a:gd name="connsiteY98" fmla="*/ 1326063 h 1516602"/>
                <a:gd name="connsiteX99" fmla="*/ 802569 w 1034979"/>
                <a:gd name="connsiteY99" fmla="*/ 1308918 h 1516602"/>
                <a:gd name="connsiteX100" fmla="*/ 800664 w 1034979"/>
                <a:gd name="connsiteY100" fmla="*/ 1284153 h 1516602"/>
                <a:gd name="connsiteX101" fmla="*/ 798759 w 1034979"/>
                <a:gd name="connsiteY101" fmla="*/ 1278438 h 1516602"/>
                <a:gd name="connsiteX102" fmla="*/ 796854 w 1034979"/>
                <a:gd name="connsiteY102" fmla="*/ 1270818 h 1516602"/>
                <a:gd name="connsiteX103" fmla="*/ 783519 w 1034979"/>
                <a:gd name="connsiteY103" fmla="*/ 1253673 h 1516602"/>
                <a:gd name="connsiteX104" fmla="*/ 773994 w 1034979"/>
                <a:gd name="connsiteY104" fmla="*/ 1247958 h 1516602"/>
                <a:gd name="connsiteX105" fmla="*/ 648264 w 1034979"/>
                <a:gd name="connsiteY105" fmla="*/ 1156518 h 1516602"/>
                <a:gd name="connsiteX106" fmla="*/ 644454 w 1034979"/>
                <a:gd name="connsiteY106" fmla="*/ 1139373 h 1516602"/>
                <a:gd name="connsiteX107" fmla="*/ 646359 w 1034979"/>
                <a:gd name="connsiteY107" fmla="*/ 1131753 h 1516602"/>
                <a:gd name="connsiteX108" fmla="*/ 650169 w 1034979"/>
                <a:gd name="connsiteY108" fmla="*/ 1114608 h 1516602"/>
                <a:gd name="connsiteX109" fmla="*/ 653979 w 1034979"/>
                <a:gd name="connsiteY109" fmla="*/ 1108893 h 1516602"/>
                <a:gd name="connsiteX110" fmla="*/ 655884 w 1034979"/>
                <a:gd name="connsiteY110" fmla="*/ 1103178 h 1516602"/>
                <a:gd name="connsiteX111" fmla="*/ 661599 w 1034979"/>
                <a:gd name="connsiteY111" fmla="*/ 1101273 h 1516602"/>
                <a:gd name="connsiteX112" fmla="*/ 671124 w 1034979"/>
                <a:gd name="connsiteY112" fmla="*/ 1089843 h 1516602"/>
                <a:gd name="connsiteX113" fmla="*/ 724464 w 1034979"/>
                <a:gd name="connsiteY113" fmla="*/ 1082223 h 1516602"/>
                <a:gd name="connsiteX114" fmla="*/ 842574 w 1034979"/>
                <a:gd name="connsiteY114" fmla="*/ 1084128 h 1516602"/>
                <a:gd name="connsiteX115" fmla="*/ 871149 w 1034979"/>
                <a:gd name="connsiteY115" fmla="*/ 1086033 h 1516602"/>
                <a:gd name="connsiteX116" fmla="*/ 899724 w 1034979"/>
                <a:gd name="connsiteY116" fmla="*/ 1091748 h 1516602"/>
                <a:gd name="connsiteX117" fmla="*/ 922584 w 1034979"/>
                <a:gd name="connsiteY117" fmla="*/ 1095558 h 1516602"/>
                <a:gd name="connsiteX118" fmla="*/ 951159 w 1034979"/>
                <a:gd name="connsiteY118" fmla="*/ 1101273 h 1516602"/>
                <a:gd name="connsiteX119" fmla="*/ 956874 w 1034979"/>
                <a:gd name="connsiteY119" fmla="*/ 1101273 h 1516602"/>
                <a:gd name="connsiteX120" fmla="*/ 1002594 w 1034979"/>
                <a:gd name="connsiteY120" fmla="*/ 1099368 h 1516602"/>
                <a:gd name="connsiteX121" fmla="*/ 1031169 w 1034979"/>
                <a:gd name="connsiteY121" fmla="*/ 1091748 h 1516602"/>
                <a:gd name="connsiteX122" fmla="*/ 1034979 w 1034979"/>
                <a:gd name="connsiteY122" fmla="*/ 1086033 h 1516602"/>
                <a:gd name="connsiteX123" fmla="*/ 1033074 w 1034979"/>
                <a:gd name="connsiteY123" fmla="*/ 1066983 h 1516602"/>
                <a:gd name="connsiteX124" fmla="*/ 1027359 w 1034979"/>
                <a:gd name="connsiteY124" fmla="*/ 1063173 h 1516602"/>
                <a:gd name="connsiteX125" fmla="*/ 1012119 w 1034979"/>
                <a:gd name="connsiteY125" fmla="*/ 1061268 h 1516602"/>
                <a:gd name="connsiteX126" fmla="*/ 1006404 w 1034979"/>
                <a:gd name="connsiteY126" fmla="*/ 1059363 h 1516602"/>
                <a:gd name="connsiteX127" fmla="*/ 998784 w 1034979"/>
                <a:gd name="connsiteY127" fmla="*/ 1057458 h 1516602"/>
                <a:gd name="connsiteX128" fmla="*/ 987354 w 1034979"/>
                <a:gd name="connsiteY128" fmla="*/ 1049838 h 1516602"/>
                <a:gd name="connsiteX129" fmla="*/ 975924 w 1034979"/>
                <a:gd name="connsiteY129" fmla="*/ 1046028 h 1516602"/>
                <a:gd name="connsiteX130" fmla="*/ 970209 w 1034979"/>
                <a:gd name="connsiteY130" fmla="*/ 1044123 h 1516602"/>
                <a:gd name="connsiteX131" fmla="*/ 962589 w 1034979"/>
                <a:gd name="connsiteY131" fmla="*/ 1042218 h 1516602"/>
                <a:gd name="connsiteX132" fmla="*/ 956874 w 1034979"/>
                <a:gd name="connsiteY132" fmla="*/ 1040313 h 1516602"/>
                <a:gd name="connsiteX133" fmla="*/ 935919 w 1034979"/>
                <a:gd name="connsiteY133" fmla="*/ 1034598 h 1516602"/>
                <a:gd name="connsiteX134" fmla="*/ 825429 w 1034979"/>
                <a:gd name="connsiteY134" fmla="*/ 1034598 h 1516602"/>
                <a:gd name="connsiteX135" fmla="*/ 730179 w 1034979"/>
                <a:gd name="connsiteY135" fmla="*/ 1038408 h 1516602"/>
                <a:gd name="connsiteX136" fmla="*/ 669219 w 1034979"/>
                <a:gd name="connsiteY136" fmla="*/ 1046028 h 1516602"/>
                <a:gd name="connsiteX137" fmla="*/ 646359 w 1034979"/>
                <a:gd name="connsiteY137" fmla="*/ 1049838 h 1516602"/>
                <a:gd name="connsiteX138" fmla="*/ 642549 w 1034979"/>
                <a:gd name="connsiteY138" fmla="*/ 1038408 h 1516602"/>
                <a:gd name="connsiteX139" fmla="*/ 640644 w 1034979"/>
                <a:gd name="connsiteY139" fmla="*/ 1032693 h 1516602"/>
                <a:gd name="connsiteX140" fmla="*/ 642549 w 1034979"/>
                <a:gd name="connsiteY140" fmla="*/ 1015548 h 1516602"/>
                <a:gd name="connsiteX141" fmla="*/ 644454 w 1034979"/>
                <a:gd name="connsiteY141" fmla="*/ 1009833 h 1516602"/>
                <a:gd name="connsiteX142" fmla="*/ 661599 w 1034979"/>
                <a:gd name="connsiteY142" fmla="*/ 1000308 h 1516602"/>
                <a:gd name="connsiteX143" fmla="*/ 673029 w 1034979"/>
                <a:gd name="connsiteY143" fmla="*/ 992688 h 1516602"/>
                <a:gd name="connsiteX144" fmla="*/ 674934 w 1034979"/>
                <a:gd name="connsiteY144" fmla="*/ 986973 h 1516602"/>
                <a:gd name="connsiteX145" fmla="*/ 680649 w 1034979"/>
                <a:gd name="connsiteY145" fmla="*/ 985068 h 1516602"/>
                <a:gd name="connsiteX146" fmla="*/ 686364 w 1034979"/>
                <a:gd name="connsiteY146" fmla="*/ 981258 h 1516602"/>
                <a:gd name="connsiteX147" fmla="*/ 695889 w 1034979"/>
                <a:gd name="connsiteY147" fmla="*/ 971733 h 1516602"/>
                <a:gd name="connsiteX148" fmla="*/ 705414 w 1034979"/>
                <a:gd name="connsiteY148" fmla="*/ 960303 h 1516602"/>
                <a:gd name="connsiteX149" fmla="*/ 716844 w 1034979"/>
                <a:gd name="connsiteY149" fmla="*/ 952683 h 1516602"/>
                <a:gd name="connsiteX150" fmla="*/ 732084 w 1034979"/>
                <a:gd name="connsiteY150" fmla="*/ 939348 h 1516602"/>
                <a:gd name="connsiteX151" fmla="*/ 741609 w 1034979"/>
                <a:gd name="connsiteY151" fmla="*/ 927918 h 1516602"/>
                <a:gd name="connsiteX152" fmla="*/ 753039 w 1034979"/>
                <a:gd name="connsiteY152" fmla="*/ 918393 h 1516602"/>
                <a:gd name="connsiteX153" fmla="*/ 758754 w 1034979"/>
                <a:gd name="connsiteY153" fmla="*/ 906963 h 1516602"/>
                <a:gd name="connsiteX154" fmla="*/ 760659 w 1034979"/>
                <a:gd name="connsiteY154" fmla="*/ 901248 h 1516602"/>
                <a:gd name="connsiteX155" fmla="*/ 766374 w 1034979"/>
                <a:gd name="connsiteY155" fmla="*/ 889818 h 1516602"/>
                <a:gd name="connsiteX156" fmla="*/ 764469 w 1034979"/>
                <a:gd name="connsiteY156" fmla="*/ 874578 h 1516602"/>
                <a:gd name="connsiteX157" fmla="*/ 758754 w 1034979"/>
                <a:gd name="connsiteY157" fmla="*/ 872673 h 1516602"/>
                <a:gd name="connsiteX158" fmla="*/ 737799 w 1034979"/>
                <a:gd name="connsiteY158" fmla="*/ 874578 h 1516602"/>
                <a:gd name="connsiteX159" fmla="*/ 732084 w 1034979"/>
                <a:gd name="connsiteY159" fmla="*/ 878388 h 1516602"/>
                <a:gd name="connsiteX160" fmla="*/ 699699 w 1034979"/>
                <a:gd name="connsiteY160" fmla="*/ 899343 h 1516602"/>
                <a:gd name="connsiteX161" fmla="*/ 595181 w 1034979"/>
                <a:gd name="connsiteY161" fmla="*/ 957831 h 1516602"/>
                <a:gd name="connsiteX162" fmla="*/ 507294 w 1034979"/>
                <a:gd name="connsiteY162" fmla="*/ 847908 h 1516602"/>
                <a:gd name="connsiteX163" fmla="*/ 503484 w 1034979"/>
                <a:gd name="connsiteY163" fmla="*/ 358323 h 1516602"/>
                <a:gd name="connsiteX164" fmla="*/ 499674 w 1034979"/>
                <a:gd name="connsiteY164" fmla="*/ 66858 h 1516602"/>
                <a:gd name="connsiteX165" fmla="*/ 490149 w 1034979"/>
                <a:gd name="connsiteY165" fmla="*/ 40188 h 1516602"/>
                <a:gd name="connsiteX166" fmla="*/ 488244 w 1034979"/>
                <a:gd name="connsiteY166" fmla="*/ 34473 h 1516602"/>
                <a:gd name="connsiteX167" fmla="*/ 484434 w 1034979"/>
                <a:gd name="connsiteY167" fmla="*/ 28758 h 1516602"/>
                <a:gd name="connsiteX168" fmla="*/ 478719 w 1034979"/>
                <a:gd name="connsiteY168" fmla="*/ 17328 h 1516602"/>
                <a:gd name="connsiteX169" fmla="*/ 473004 w 1034979"/>
                <a:gd name="connsiteY169" fmla="*/ 13518 h 1516602"/>
                <a:gd name="connsiteX170" fmla="*/ 469194 w 1034979"/>
                <a:gd name="connsiteY170" fmla="*/ 7803 h 1516602"/>
                <a:gd name="connsiteX171" fmla="*/ 429189 w 1034979"/>
                <a:gd name="connsiteY171" fmla="*/ 11613 h 1516602"/>
                <a:gd name="connsiteX172" fmla="*/ 425379 w 1034979"/>
                <a:gd name="connsiteY172" fmla="*/ 78288 h 1516602"/>
                <a:gd name="connsiteX173" fmla="*/ 425379 w 1034979"/>
                <a:gd name="connsiteY173" fmla="*/ 84003 h 1516602"/>
                <a:gd name="connsiteX174" fmla="*/ 429189 w 1034979"/>
                <a:gd name="connsiteY174" fmla="*/ 238308 h 1516602"/>
                <a:gd name="connsiteX175" fmla="*/ 440619 w 1034979"/>
                <a:gd name="connsiteY175" fmla="*/ 421188 h 1516602"/>
                <a:gd name="connsiteX176" fmla="*/ 435265 w 1034979"/>
                <a:gd name="connsiteY176" fmla="*/ 718368 h 1516602"/>
                <a:gd name="connsiteX177" fmla="*/ 435059 w 1034979"/>
                <a:gd name="connsiteY177" fmla="*/ 799046 h 1516602"/>
                <a:gd name="connsiteX178" fmla="*/ 430322 w 1034979"/>
                <a:gd name="connsiteY17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239202 w 1034979"/>
                <a:gd name="connsiteY53" fmla="*/ 1214801 h 1516602"/>
                <a:gd name="connsiteX54" fmla="*/ 318699 w 1034979"/>
                <a:gd name="connsiteY54" fmla="*/ 1217478 h 1516602"/>
                <a:gd name="connsiteX55" fmla="*/ 330129 w 1034979"/>
                <a:gd name="connsiteY55" fmla="*/ 1223193 h 1516602"/>
                <a:gd name="connsiteX56" fmla="*/ 333939 w 1034979"/>
                <a:gd name="connsiteY56" fmla="*/ 1228908 h 1516602"/>
                <a:gd name="connsiteX57" fmla="*/ 339654 w 1034979"/>
                <a:gd name="connsiteY57" fmla="*/ 1230813 h 1516602"/>
                <a:gd name="connsiteX58" fmla="*/ 351084 w 1034979"/>
                <a:gd name="connsiteY58" fmla="*/ 1238433 h 1516602"/>
                <a:gd name="connsiteX59" fmla="*/ 356799 w 1034979"/>
                <a:gd name="connsiteY59" fmla="*/ 1242243 h 1516602"/>
                <a:gd name="connsiteX60" fmla="*/ 360609 w 1034979"/>
                <a:gd name="connsiteY60" fmla="*/ 1247958 h 1516602"/>
                <a:gd name="connsiteX61" fmla="*/ 366324 w 1034979"/>
                <a:gd name="connsiteY61" fmla="*/ 1259388 h 1516602"/>
                <a:gd name="connsiteX62" fmla="*/ 362514 w 1034979"/>
                <a:gd name="connsiteY62" fmla="*/ 1286058 h 1516602"/>
                <a:gd name="connsiteX63" fmla="*/ 358704 w 1034979"/>
                <a:gd name="connsiteY63" fmla="*/ 1291773 h 1516602"/>
                <a:gd name="connsiteX64" fmla="*/ 356799 w 1034979"/>
                <a:gd name="connsiteY64" fmla="*/ 1297488 h 1516602"/>
                <a:gd name="connsiteX65" fmla="*/ 352989 w 1034979"/>
                <a:gd name="connsiteY65" fmla="*/ 1303203 h 1516602"/>
                <a:gd name="connsiteX66" fmla="*/ 351084 w 1034979"/>
                <a:gd name="connsiteY66" fmla="*/ 1308918 h 1516602"/>
                <a:gd name="connsiteX67" fmla="*/ 347274 w 1034979"/>
                <a:gd name="connsiteY67" fmla="*/ 1314633 h 1516602"/>
                <a:gd name="connsiteX68" fmla="*/ 330129 w 1034979"/>
                <a:gd name="connsiteY68" fmla="*/ 1381308 h 1516602"/>
                <a:gd name="connsiteX69" fmla="*/ 328224 w 1034979"/>
                <a:gd name="connsiteY69" fmla="*/ 1432743 h 1516602"/>
                <a:gd name="connsiteX70" fmla="*/ 330129 w 1034979"/>
                <a:gd name="connsiteY70" fmla="*/ 1457508 h 1516602"/>
                <a:gd name="connsiteX71" fmla="*/ 332034 w 1034979"/>
                <a:gd name="connsiteY71" fmla="*/ 1463223 h 1516602"/>
                <a:gd name="connsiteX72" fmla="*/ 335844 w 1034979"/>
                <a:gd name="connsiteY72" fmla="*/ 1467033 h 1516602"/>
                <a:gd name="connsiteX73" fmla="*/ 364419 w 1034979"/>
                <a:gd name="connsiteY73" fmla="*/ 1512753 h 1516602"/>
                <a:gd name="connsiteX74" fmla="*/ 387279 w 1034979"/>
                <a:gd name="connsiteY74" fmla="*/ 1514658 h 1516602"/>
                <a:gd name="connsiteX75" fmla="*/ 392994 w 1034979"/>
                <a:gd name="connsiteY75" fmla="*/ 1508943 h 1516602"/>
                <a:gd name="connsiteX76" fmla="*/ 394899 w 1034979"/>
                <a:gd name="connsiteY76" fmla="*/ 1497513 h 1516602"/>
                <a:gd name="connsiteX77" fmla="*/ 396804 w 1034979"/>
                <a:gd name="connsiteY77" fmla="*/ 1491798 h 1516602"/>
                <a:gd name="connsiteX78" fmla="*/ 398709 w 1034979"/>
                <a:gd name="connsiteY78" fmla="*/ 1474653 h 1516602"/>
                <a:gd name="connsiteX79" fmla="*/ 400614 w 1034979"/>
                <a:gd name="connsiteY79" fmla="*/ 1461318 h 1516602"/>
                <a:gd name="connsiteX80" fmla="*/ 404424 w 1034979"/>
                <a:gd name="connsiteY80" fmla="*/ 1404168 h 1516602"/>
                <a:gd name="connsiteX81" fmla="*/ 410139 w 1034979"/>
                <a:gd name="connsiteY81" fmla="*/ 1392738 h 1516602"/>
                <a:gd name="connsiteX82" fmla="*/ 413949 w 1034979"/>
                <a:gd name="connsiteY82" fmla="*/ 1379403 h 1516602"/>
                <a:gd name="connsiteX83" fmla="*/ 415854 w 1034979"/>
                <a:gd name="connsiteY83" fmla="*/ 1373688 h 1516602"/>
                <a:gd name="connsiteX84" fmla="*/ 417759 w 1034979"/>
                <a:gd name="connsiteY84" fmla="*/ 1360353 h 1516602"/>
                <a:gd name="connsiteX85" fmla="*/ 421569 w 1034979"/>
                <a:gd name="connsiteY85" fmla="*/ 1348923 h 1516602"/>
                <a:gd name="connsiteX86" fmla="*/ 427284 w 1034979"/>
                <a:gd name="connsiteY86" fmla="*/ 1335588 h 1516602"/>
                <a:gd name="connsiteX87" fmla="*/ 467289 w 1034979"/>
                <a:gd name="connsiteY87" fmla="*/ 1265103 h 1516602"/>
                <a:gd name="connsiteX88" fmla="*/ 528455 w 1034979"/>
                <a:gd name="connsiteY88" fmla="*/ 1252334 h 1516602"/>
                <a:gd name="connsiteX89" fmla="*/ 573969 w 1034979"/>
                <a:gd name="connsiteY89" fmla="*/ 1236528 h 1516602"/>
                <a:gd name="connsiteX90" fmla="*/ 585399 w 1034979"/>
                <a:gd name="connsiteY90" fmla="*/ 1232718 h 1516602"/>
                <a:gd name="connsiteX91" fmla="*/ 720654 w 1034979"/>
                <a:gd name="connsiteY91" fmla="*/ 1316538 h 1516602"/>
                <a:gd name="connsiteX92" fmla="*/ 733989 w 1034979"/>
                <a:gd name="connsiteY92" fmla="*/ 1326063 h 1516602"/>
                <a:gd name="connsiteX93" fmla="*/ 743514 w 1034979"/>
                <a:gd name="connsiteY93" fmla="*/ 1327968 h 1516602"/>
                <a:gd name="connsiteX94" fmla="*/ 749229 w 1034979"/>
                <a:gd name="connsiteY94" fmla="*/ 1329873 h 1516602"/>
                <a:gd name="connsiteX95" fmla="*/ 762564 w 1034979"/>
                <a:gd name="connsiteY95" fmla="*/ 1335588 h 1516602"/>
                <a:gd name="connsiteX96" fmla="*/ 777804 w 1034979"/>
                <a:gd name="connsiteY96" fmla="*/ 1333683 h 1516602"/>
                <a:gd name="connsiteX97" fmla="*/ 789234 w 1034979"/>
                <a:gd name="connsiteY97" fmla="*/ 1327968 h 1516602"/>
                <a:gd name="connsiteX98" fmla="*/ 794949 w 1034979"/>
                <a:gd name="connsiteY98" fmla="*/ 1326063 h 1516602"/>
                <a:gd name="connsiteX99" fmla="*/ 802569 w 1034979"/>
                <a:gd name="connsiteY99" fmla="*/ 1308918 h 1516602"/>
                <a:gd name="connsiteX100" fmla="*/ 800664 w 1034979"/>
                <a:gd name="connsiteY100" fmla="*/ 1284153 h 1516602"/>
                <a:gd name="connsiteX101" fmla="*/ 798759 w 1034979"/>
                <a:gd name="connsiteY101" fmla="*/ 1278438 h 1516602"/>
                <a:gd name="connsiteX102" fmla="*/ 796854 w 1034979"/>
                <a:gd name="connsiteY102" fmla="*/ 1270818 h 1516602"/>
                <a:gd name="connsiteX103" fmla="*/ 783519 w 1034979"/>
                <a:gd name="connsiteY103" fmla="*/ 1253673 h 1516602"/>
                <a:gd name="connsiteX104" fmla="*/ 773994 w 1034979"/>
                <a:gd name="connsiteY104" fmla="*/ 1247958 h 1516602"/>
                <a:gd name="connsiteX105" fmla="*/ 648264 w 1034979"/>
                <a:gd name="connsiteY105" fmla="*/ 1156518 h 1516602"/>
                <a:gd name="connsiteX106" fmla="*/ 644454 w 1034979"/>
                <a:gd name="connsiteY106" fmla="*/ 1139373 h 1516602"/>
                <a:gd name="connsiteX107" fmla="*/ 646359 w 1034979"/>
                <a:gd name="connsiteY107" fmla="*/ 1131753 h 1516602"/>
                <a:gd name="connsiteX108" fmla="*/ 650169 w 1034979"/>
                <a:gd name="connsiteY108" fmla="*/ 1114608 h 1516602"/>
                <a:gd name="connsiteX109" fmla="*/ 653979 w 1034979"/>
                <a:gd name="connsiteY109" fmla="*/ 1108893 h 1516602"/>
                <a:gd name="connsiteX110" fmla="*/ 655884 w 1034979"/>
                <a:gd name="connsiteY110" fmla="*/ 1103178 h 1516602"/>
                <a:gd name="connsiteX111" fmla="*/ 661599 w 1034979"/>
                <a:gd name="connsiteY111" fmla="*/ 1101273 h 1516602"/>
                <a:gd name="connsiteX112" fmla="*/ 671124 w 1034979"/>
                <a:gd name="connsiteY112" fmla="*/ 1089843 h 1516602"/>
                <a:gd name="connsiteX113" fmla="*/ 724464 w 1034979"/>
                <a:gd name="connsiteY113" fmla="*/ 1082223 h 1516602"/>
                <a:gd name="connsiteX114" fmla="*/ 842574 w 1034979"/>
                <a:gd name="connsiteY114" fmla="*/ 1084128 h 1516602"/>
                <a:gd name="connsiteX115" fmla="*/ 871149 w 1034979"/>
                <a:gd name="connsiteY115" fmla="*/ 1086033 h 1516602"/>
                <a:gd name="connsiteX116" fmla="*/ 899724 w 1034979"/>
                <a:gd name="connsiteY116" fmla="*/ 1091748 h 1516602"/>
                <a:gd name="connsiteX117" fmla="*/ 922584 w 1034979"/>
                <a:gd name="connsiteY117" fmla="*/ 1095558 h 1516602"/>
                <a:gd name="connsiteX118" fmla="*/ 951159 w 1034979"/>
                <a:gd name="connsiteY118" fmla="*/ 1101273 h 1516602"/>
                <a:gd name="connsiteX119" fmla="*/ 956874 w 1034979"/>
                <a:gd name="connsiteY119" fmla="*/ 1101273 h 1516602"/>
                <a:gd name="connsiteX120" fmla="*/ 1002594 w 1034979"/>
                <a:gd name="connsiteY120" fmla="*/ 1099368 h 1516602"/>
                <a:gd name="connsiteX121" fmla="*/ 1031169 w 1034979"/>
                <a:gd name="connsiteY121" fmla="*/ 1091748 h 1516602"/>
                <a:gd name="connsiteX122" fmla="*/ 1034979 w 1034979"/>
                <a:gd name="connsiteY122" fmla="*/ 1086033 h 1516602"/>
                <a:gd name="connsiteX123" fmla="*/ 1033074 w 1034979"/>
                <a:gd name="connsiteY123" fmla="*/ 1066983 h 1516602"/>
                <a:gd name="connsiteX124" fmla="*/ 1027359 w 1034979"/>
                <a:gd name="connsiteY124" fmla="*/ 1063173 h 1516602"/>
                <a:gd name="connsiteX125" fmla="*/ 1012119 w 1034979"/>
                <a:gd name="connsiteY125" fmla="*/ 1061268 h 1516602"/>
                <a:gd name="connsiteX126" fmla="*/ 1006404 w 1034979"/>
                <a:gd name="connsiteY126" fmla="*/ 1059363 h 1516602"/>
                <a:gd name="connsiteX127" fmla="*/ 998784 w 1034979"/>
                <a:gd name="connsiteY127" fmla="*/ 1057458 h 1516602"/>
                <a:gd name="connsiteX128" fmla="*/ 987354 w 1034979"/>
                <a:gd name="connsiteY128" fmla="*/ 1049838 h 1516602"/>
                <a:gd name="connsiteX129" fmla="*/ 975924 w 1034979"/>
                <a:gd name="connsiteY129" fmla="*/ 1046028 h 1516602"/>
                <a:gd name="connsiteX130" fmla="*/ 970209 w 1034979"/>
                <a:gd name="connsiteY130" fmla="*/ 1044123 h 1516602"/>
                <a:gd name="connsiteX131" fmla="*/ 962589 w 1034979"/>
                <a:gd name="connsiteY131" fmla="*/ 1042218 h 1516602"/>
                <a:gd name="connsiteX132" fmla="*/ 956874 w 1034979"/>
                <a:gd name="connsiteY132" fmla="*/ 1040313 h 1516602"/>
                <a:gd name="connsiteX133" fmla="*/ 935919 w 1034979"/>
                <a:gd name="connsiteY133" fmla="*/ 1034598 h 1516602"/>
                <a:gd name="connsiteX134" fmla="*/ 825429 w 1034979"/>
                <a:gd name="connsiteY134" fmla="*/ 1034598 h 1516602"/>
                <a:gd name="connsiteX135" fmla="*/ 730179 w 1034979"/>
                <a:gd name="connsiteY135" fmla="*/ 1038408 h 1516602"/>
                <a:gd name="connsiteX136" fmla="*/ 669219 w 1034979"/>
                <a:gd name="connsiteY136" fmla="*/ 1046028 h 1516602"/>
                <a:gd name="connsiteX137" fmla="*/ 646359 w 1034979"/>
                <a:gd name="connsiteY137" fmla="*/ 1049838 h 1516602"/>
                <a:gd name="connsiteX138" fmla="*/ 642549 w 1034979"/>
                <a:gd name="connsiteY138" fmla="*/ 1038408 h 1516602"/>
                <a:gd name="connsiteX139" fmla="*/ 640644 w 1034979"/>
                <a:gd name="connsiteY139" fmla="*/ 1032693 h 1516602"/>
                <a:gd name="connsiteX140" fmla="*/ 642549 w 1034979"/>
                <a:gd name="connsiteY140" fmla="*/ 1015548 h 1516602"/>
                <a:gd name="connsiteX141" fmla="*/ 644454 w 1034979"/>
                <a:gd name="connsiteY141" fmla="*/ 1009833 h 1516602"/>
                <a:gd name="connsiteX142" fmla="*/ 661599 w 1034979"/>
                <a:gd name="connsiteY142" fmla="*/ 1000308 h 1516602"/>
                <a:gd name="connsiteX143" fmla="*/ 673029 w 1034979"/>
                <a:gd name="connsiteY143" fmla="*/ 992688 h 1516602"/>
                <a:gd name="connsiteX144" fmla="*/ 674934 w 1034979"/>
                <a:gd name="connsiteY144" fmla="*/ 986973 h 1516602"/>
                <a:gd name="connsiteX145" fmla="*/ 680649 w 1034979"/>
                <a:gd name="connsiteY145" fmla="*/ 985068 h 1516602"/>
                <a:gd name="connsiteX146" fmla="*/ 686364 w 1034979"/>
                <a:gd name="connsiteY146" fmla="*/ 981258 h 1516602"/>
                <a:gd name="connsiteX147" fmla="*/ 695889 w 1034979"/>
                <a:gd name="connsiteY147" fmla="*/ 971733 h 1516602"/>
                <a:gd name="connsiteX148" fmla="*/ 705414 w 1034979"/>
                <a:gd name="connsiteY148" fmla="*/ 960303 h 1516602"/>
                <a:gd name="connsiteX149" fmla="*/ 716844 w 1034979"/>
                <a:gd name="connsiteY149" fmla="*/ 952683 h 1516602"/>
                <a:gd name="connsiteX150" fmla="*/ 732084 w 1034979"/>
                <a:gd name="connsiteY150" fmla="*/ 939348 h 1516602"/>
                <a:gd name="connsiteX151" fmla="*/ 741609 w 1034979"/>
                <a:gd name="connsiteY151" fmla="*/ 927918 h 1516602"/>
                <a:gd name="connsiteX152" fmla="*/ 753039 w 1034979"/>
                <a:gd name="connsiteY152" fmla="*/ 918393 h 1516602"/>
                <a:gd name="connsiteX153" fmla="*/ 758754 w 1034979"/>
                <a:gd name="connsiteY153" fmla="*/ 906963 h 1516602"/>
                <a:gd name="connsiteX154" fmla="*/ 760659 w 1034979"/>
                <a:gd name="connsiteY154" fmla="*/ 901248 h 1516602"/>
                <a:gd name="connsiteX155" fmla="*/ 766374 w 1034979"/>
                <a:gd name="connsiteY155" fmla="*/ 889818 h 1516602"/>
                <a:gd name="connsiteX156" fmla="*/ 764469 w 1034979"/>
                <a:gd name="connsiteY156" fmla="*/ 874578 h 1516602"/>
                <a:gd name="connsiteX157" fmla="*/ 758754 w 1034979"/>
                <a:gd name="connsiteY157" fmla="*/ 872673 h 1516602"/>
                <a:gd name="connsiteX158" fmla="*/ 737799 w 1034979"/>
                <a:gd name="connsiteY158" fmla="*/ 874578 h 1516602"/>
                <a:gd name="connsiteX159" fmla="*/ 732084 w 1034979"/>
                <a:gd name="connsiteY159" fmla="*/ 878388 h 1516602"/>
                <a:gd name="connsiteX160" fmla="*/ 699699 w 1034979"/>
                <a:gd name="connsiteY160" fmla="*/ 899343 h 1516602"/>
                <a:gd name="connsiteX161" fmla="*/ 595181 w 1034979"/>
                <a:gd name="connsiteY161" fmla="*/ 957831 h 1516602"/>
                <a:gd name="connsiteX162" fmla="*/ 507294 w 1034979"/>
                <a:gd name="connsiteY162" fmla="*/ 847908 h 1516602"/>
                <a:gd name="connsiteX163" fmla="*/ 503484 w 1034979"/>
                <a:gd name="connsiteY163" fmla="*/ 358323 h 1516602"/>
                <a:gd name="connsiteX164" fmla="*/ 499674 w 1034979"/>
                <a:gd name="connsiteY164" fmla="*/ 66858 h 1516602"/>
                <a:gd name="connsiteX165" fmla="*/ 490149 w 1034979"/>
                <a:gd name="connsiteY165" fmla="*/ 40188 h 1516602"/>
                <a:gd name="connsiteX166" fmla="*/ 488244 w 1034979"/>
                <a:gd name="connsiteY166" fmla="*/ 34473 h 1516602"/>
                <a:gd name="connsiteX167" fmla="*/ 484434 w 1034979"/>
                <a:gd name="connsiteY167" fmla="*/ 28758 h 1516602"/>
                <a:gd name="connsiteX168" fmla="*/ 478719 w 1034979"/>
                <a:gd name="connsiteY168" fmla="*/ 17328 h 1516602"/>
                <a:gd name="connsiteX169" fmla="*/ 473004 w 1034979"/>
                <a:gd name="connsiteY169" fmla="*/ 13518 h 1516602"/>
                <a:gd name="connsiteX170" fmla="*/ 469194 w 1034979"/>
                <a:gd name="connsiteY170" fmla="*/ 7803 h 1516602"/>
                <a:gd name="connsiteX171" fmla="*/ 429189 w 1034979"/>
                <a:gd name="connsiteY171" fmla="*/ 11613 h 1516602"/>
                <a:gd name="connsiteX172" fmla="*/ 425379 w 1034979"/>
                <a:gd name="connsiteY172" fmla="*/ 78288 h 1516602"/>
                <a:gd name="connsiteX173" fmla="*/ 425379 w 1034979"/>
                <a:gd name="connsiteY173" fmla="*/ 84003 h 1516602"/>
                <a:gd name="connsiteX174" fmla="*/ 429189 w 1034979"/>
                <a:gd name="connsiteY174" fmla="*/ 238308 h 1516602"/>
                <a:gd name="connsiteX175" fmla="*/ 440619 w 1034979"/>
                <a:gd name="connsiteY175" fmla="*/ 421188 h 1516602"/>
                <a:gd name="connsiteX176" fmla="*/ 435265 w 1034979"/>
                <a:gd name="connsiteY176" fmla="*/ 718368 h 1516602"/>
                <a:gd name="connsiteX177" fmla="*/ 435059 w 1034979"/>
                <a:gd name="connsiteY177" fmla="*/ 799046 h 1516602"/>
                <a:gd name="connsiteX178" fmla="*/ 430322 w 1034979"/>
                <a:gd name="connsiteY17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16769 w 1034979"/>
                <a:gd name="connsiteY17" fmla="*/ 903153 h 1516602"/>
                <a:gd name="connsiteX18" fmla="*/ 59619 w 1034979"/>
                <a:gd name="connsiteY18" fmla="*/ 874578 h 1516602"/>
                <a:gd name="connsiteX19" fmla="*/ 46284 w 1034979"/>
                <a:gd name="connsiteY19" fmla="*/ 895533 h 1516602"/>
                <a:gd name="connsiteX20" fmla="*/ 50094 w 1034979"/>
                <a:gd name="connsiteY20" fmla="*/ 933633 h 1516602"/>
                <a:gd name="connsiteX21" fmla="*/ 53904 w 1034979"/>
                <a:gd name="connsiteY21" fmla="*/ 939348 h 1516602"/>
                <a:gd name="connsiteX22" fmla="*/ 59619 w 1034979"/>
                <a:gd name="connsiteY22" fmla="*/ 943158 h 1516602"/>
                <a:gd name="connsiteX23" fmla="*/ 63429 w 1034979"/>
                <a:gd name="connsiteY23" fmla="*/ 948873 h 1516602"/>
                <a:gd name="connsiteX24" fmla="*/ 80574 w 1034979"/>
                <a:gd name="connsiteY24" fmla="*/ 958398 h 1516602"/>
                <a:gd name="connsiteX25" fmla="*/ 166299 w 1034979"/>
                <a:gd name="connsiteY25" fmla="*/ 979353 h 1516602"/>
                <a:gd name="connsiteX26" fmla="*/ 191064 w 1034979"/>
                <a:gd name="connsiteY26" fmla="*/ 985068 h 1516602"/>
                <a:gd name="connsiteX27" fmla="*/ 208209 w 1034979"/>
                <a:gd name="connsiteY27" fmla="*/ 990783 h 1516602"/>
                <a:gd name="connsiteX28" fmla="*/ 213924 w 1034979"/>
                <a:gd name="connsiteY28" fmla="*/ 992688 h 1516602"/>
                <a:gd name="connsiteX29" fmla="*/ 229164 w 1034979"/>
                <a:gd name="connsiteY29" fmla="*/ 996498 h 1516602"/>
                <a:gd name="connsiteX30" fmla="*/ 248214 w 1034979"/>
                <a:gd name="connsiteY30" fmla="*/ 1002213 h 1516602"/>
                <a:gd name="connsiteX31" fmla="*/ 253929 w 1034979"/>
                <a:gd name="connsiteY31" fmla="*/ 1006023 h 1516602"/>
                <a:gd name="connsiteX32" fmla="*/ 267264 w 1034979"/>
                <a:gd name="connsiteY32" fmla="*/ 1021263 h 1516602"/>
                <a:gd name="connsiteX33" fmla="*/ 272979 w 1034979"/>
                <a:gd name="connsiteY33" fmla="*/ 1040313 h 1516602"/>
                <a:gd name="connsiteX34" fmla="*/ 274884 w 1034979"/>
                <a:gd name="connsiteY34" fmla="*/ 1046028 h 1516602"/>
                <a:gd name="connsiteX35" fmla="*/ 276789 w 1034979"/>
                <a:gd name="connsiteY35" fmla="*/ 1051743 h 1516602"/>
                <a:gd name="connsiteX36" fmla="*/ 278694 w 1034979"/>
                <a:gd name="connsiteY36" fmla="*/ 1076508 h 1516602"/>
                <a:gd name="connsiteX37" fmla="*/ 280599 w 1034979"/>
                <a:gd name="connsiteY37" fmla="*/ 1082223 h 1516602"/>
                <a:gd name="connsiteX38" fmla="*/ 278694 w 1034979"/>
                <a:gd name="connsiteY38" fmla="*/ 1101273 h 1516602"/>
                <a:gd name="connsiteX39" fmla="*/ 276789 w 1034979"/>
                <a:gd name="connsiteY39" fmla="*/ 1110798 h 1516602"/>
                <a:gd name="connsiteX40" fmla="*/ 263454 w 1034979"/>
                <a:gd name="connsiteY40" fmla="*/ 1124133 h 1516602"/>
                <a:gd name="connsiteX41" fmla="*/ 252024 w 1034979"/>
                <a:gd name="connsiteY41" fmla="*/ 1131753 h 1516602"/>
                <a:gd name="connsiteX42" fmla="*/ 240594 w 1034979"/>
                <a:gd name="connsiteY42" fmla="*/ 1135563 h 1516602"/>
                <a:gd name="connsiteX43" fmla="*/ 27234 w 1034979"/>
                <a:gd name="connsiteY43" fmla="*/ 1154613 h 1516602"/>
                <a:gd name="connsiteX44" fmla="*/ 15804 w 1034979"/>
                <a:gd name="connsiteY44" fmla="*/ 1160328 h 1516602"/>
                <a:gd name="connsiteX45" fmla="*/ 6279 w 1034979"/>
                <a:gd name="connsiteY45" fmla="*/ 1169853 h 1516602"/>
                <a:gd name="connsiteX46" fmla="*/ 4374 w 1034979"/>
                <a:gd name="connsiteY46" fmla="*/ 1175568 h 1516602"/>
                <a:gd name="connsiteX47" fmla="*/ 564 w 1034979"/>
                <a:gd name="connsiteY47" fmla="*/ 1181283 h 1516602"/>
                <a:gd name="connsiteX48" fmla="*/ 6279 w 1034979"/>
                <a:gd name="connsiteY48" fmla="*/ 1213668 h 1516602"/>
                <a:gd name="connsiteX49" fmla="*/ 11994 w 1034979"/>
                <a:gd name="connsiteY49" fmla="*/ 1217478 h 1516602"/>
                <a:gd name="connsiteX50" fmla="*/ 17709 w 1034979"/>
                <a:gd name="connsiteY50" fmla="*/ 1219383 h 1516602"/>
                <a:gd name="connsiteX51" fmla="*/ 145344 w 1034979"/>
                <a:gd name="connsiteY51" fmla="*/ 1217478 h 1516602"/>
                <a:gd name="connsiteX52" fmla="*/ 239202 w 1034979"/>
                <a:gd name="connsiteY52" fmla="*/ 1214801 h 1516602"/>
                <a:gd name="connsiteX53" fmla="*/ 318699 w 1034979"/>
                <a:gd name="connsiteY53" fmla="*/ 1217478 h 1516602"/>
                <a:gd name="connsiteX54" fmla="*/ 330129 w 1034979"/>
                <a:gd name="connsiteY54" fmla="*/ 1223193 h 1516602"/>
                <a:gd name="connsiteX55" fmla="*/ 333939 w 1034979"/>
                <a:gd name="connsiteY55" fmla="*/ 1228908 h 1516602"/>
                <a:gd name="connsiteX56" fmla="*/ 339654 w 1034979"/>
                <a:gd name="connsiteY56" fmla="*/ 1230813 h 1516602"/>
                <a:gd name="connsiteX57" fmla="*/ 351084 w 1034979"/>
                <a:gd name="connsiteY57" fmla="*/ 1238433 h 1516602"/>
                <a:gd name="connsiteX58" fmla="*/ 356799 w 1034979"/>
                <a:gd name="connsiteY58" fmla="*/ 1242243 h 1516602"/>
                <a:gd name="connsiteX59" fmla="*/ 360609 w 1034979"/>
                <a:gd name="connsiteY59" fmla="*/ 1247958 h 1516602"/>
                <a:gd name="connsiteX60" fmla="*/ 366324 w 1034979"/>
                <a:gd name="connsiteY60" fmla="*/ 1259388 h 1516602"/>
                <a:gd name="connsiteX61" fmla="*/ 362514 w 1034979"/>
                <a:gd name="connsiteY61" fmla="*/ 1286058 h 1516602"/>
                <a:gd name="connsiteX62" fmla="*/ 358704 w 1034979"/>
                <a:gd name="connsiteY62" fmla="*/ 1291773 h 1516602"/>
                <a:gd name="connsiteX63" fmla="*/ 356799 w 1034979"/>
                <a:gd name="connsiteY63" fmla="*/ 1297488 h 1516602"/>
                <a:gd name="connsiteX64" fmla="*/ 352989 w 1034979"/>
                <a:gd name="connsiteY64" fmla="*/ 1303203 h 1516602"/>
                <a:gd name="connsiteX65" fmla="*/ 351084 w 1034979"/>
                <a:gd name="connsiteY65" fmla="*/ 1308918 h 1516602"/>
                <a:gd name="connsiteX66" fmla="*/ 347274 w 1034979"/>
                <a:gd name="connsiteY66" fmla="*/ 1314633 h 1516602"/>
                <a:gd name="connsiteX67" fmla="*/ 330129 w 1034979"/>
                <a:gd name="connsiteY67" fmla="*/ 1381308 h 1516602"/>
                <a:gd name="connsiteX68" fmla="*/ 328224 w 1034979"/>
                <a:gd name="connsiteY68" fmla="*/ 1432743 h 1516602"/>
                <a:gd name="connsiteX69" fmla="*/ 330129 w 1034979"/>
                <a:gd name="connsiteY69" fmla="*/ 1457508 h 1516602"/>
                <a:gd name="connsiteX70" fmla="*/ 332034 w 1034979"/>
                <a:gd name="connsiteY70" fmla="*/ 1463223 h 1516602"/>
                <a:gd name="connsiteX71" fmla="*/ 335844 w 1034979"/>
                <a:gd name="connsiteY71" fmla="*/ 1467033 h 1516602"/>
                <a:gd name="connsiteX72" fmla="*/ 364419 w 1034979"/>
                <a:gd name="connsiteY72" fmla="*/ 1512753 h 1516602"/>
                <a:gd name="connsiteX73" fmla="*/ 387279 w 1034979"/>
                <a:gd name="connsiteY73" fmla="*/ 1514658 h 1516602"/>
                <a:gd name="connsiteX74" fmla="*/ 392994 w 1034979"/>
                <a:gd name="connsiteY74" fmla="*/ 1508943 h 1516602"/>
                <a:gd name="connsiteX75" fmla="*/ 394899 w 1034979"/>
                <a:gd name="connsiteY75" fmla="*/ 1497513 h 1516602"/>
                <a:gd name="connsiteX76" fmla="*/ 396804 w 1034979"/>
                <a:gd name="connsiteY76" fmla="*/ 1491798 h 1516602"/>
                <a:gd name="connsiteX77" fmla="*/ 398709 w 1034979"/>
                <a:gd name="connsiteY77" fmla="*/ 1474653 h 1516602"/>
                <a:gd name="connsiteX78" fmla="*/ 400614 w 1034979"/>
                <a:gd name="connsiteY78" fmla="*/ 1461318 h 1516602"/>
                <a:gd name="connsiteX79" fmla="*/ 404424 w 1034979"/>
                <a:gd name="connsiteY79" fmla="*/ 1404168 h 1516602"/>
                <a:gd name="connsiteX80" fmla="*/ 410139 w 1034979"/>
                <a:gd name="connsiteY80" fmla="*/ 1392738 h 1516602"/>
                <a:gd name="connsiteX81" fmla="*/ 413949 w 1034979"/>
                <a:gd name="connsiteY81" fmla="*/ 1379403 h 1516602"/>
                <a:gd name="connsiteX82" fmla="*/ 415854 w 1034979"/>
                <a:gd name="connsiteY82" fmla="*/ 1373688 h 1516602"/>
                <a:gd name="connsiteX83" fmla="*/ 417759 w 1034979"/>
                <a:gd name="connsiteY83" fmla="*/ 1360353 h 1516602"/>
                <a:gd name="connsiteX84" fmla="*/ 421569 w 1034979"/>
                <a:gd name="connsiteY84" fmla="*/ 1348923 h 1516602"/>
                <a:gd name="connsiteX85" fmla="*/ 427284 w 1034979"/>
                <a:gd name="connsiteY85" fmla="*/ 1335588 h 1516602"/>
                <a:gd name="connsiteX86" fmla="*/ 467289 w 1034979"/>
                <a:gd name="connsiteY86" fmla="*/ 1265103 h 1516602"/>
                <a:gd name="connsiteX87" fmla="*/ 528455 w 1034979"/>
                <a:gd name="connsiteY87" fmla="*/ 1252334 h 1516602"/>
                <a:gd name="connsiteX88" fmla="*/ 573969 w 1034979"/>
                <a:gd name="connsiteY88" fmla="*/ 1236528 h 1516602"/>
                <a:gd name="connsiteX89" fmla="*/ 585399 w 1034979"/>
                <a:gd name="connsiteY89" fmla="*/ 1232718 h 1516602"/>
                <a:gd name="connsiteX90" fmla="*/ 720654 w 1034979"/>
                <a:gd name="connsiteY90" fmla="*/ 1316538 h 1516602"/>
                <a:gd name="connsiteX91" fmla="*/ 733989 w 1034979"/>
                <a:gd name="connsiteY91" fmla="*/ 1326063 h 1516602"/>
                <a:gd name="connsiteX92" fmla="*/ 743514 w 1034979"/>
                <a:gd name="connsiteY92" fmla="*/ 1327968 h 1516602"/>
                <a:gd name="connsiteX93" fmla="*/ 749229 w 1034979"/>
                <a:gd name="connsiteY93" fmla="*/ 1329873 h 1516602"/>
                <a:gd name="connsiteX94" fmla="*/ 762564 w 1034979"/>
                <a:gd name="connsiteY94" fmla="*/ 1335588 h 1516602"/>
                <a:gd name="connsiteX95" fmla="*/ 777804 w 1034979"/>
                <a:gd name="connsiteY95" fmla="*/ 1333683 h 1516602"/>
                <a:gd name="connsiteX96" fmla="*/ 789234 w 1034979"/>
                <a:gd name="connsiteY96" fmla="*/ 1327968 h 1516602"/>
                <a:gd name="connsiteX97" fmla="*/ 794949 w 1034979"/>
                <a:gd name="connsiteY97" fmla="*/ 1326063 h 1516602"/>
                <a:gd name="connsiteX98" fmla="*/ 802569 w 1034979"/>
                <a:gd name="connsiteY98" fmla="*/ 1308918 h 1516602"/>
                <a:gd name="connsiteX99" fmla="*/ 800664 w 1034979"/>
                <a:gd name="connsiteY99" fmla="*/ 1284153 h 1516602"/>
                <a:gd name="connsiteX100" fmla="*/ 798759 w 1034979"/>
                <a:gd name="connsiteY100" fmla="*/ 1278438 h 1516602"/>
                <a:gd name="connsiteX101" fmla="*/ 796854 w 1034979"/>
                <a:gd name="connsiteY101" fmla="*/ 1270818 h 1516602"/>
                <a:gd name="connsiteX102" fmla="*/ 783519 w 1034979"/>
                <a:gd name="connsiteY102" fmla="*/ 1253673 h 1516602"/>
                <a:gd name="connsiteX103" fmla="*/ 773994 w 1034979"/>
                <a:gd name="connsiteY103" fmla="*/ 1247958 h 1516602"/>
                <a:gd name="connsiteX104" fmla="*/ 648264 w 1034979"/>
                <a:gd name="connsiteY104" fmla="*/ 1156518 h 1516602"/>
                <a:gd name="connsiteX105" fmla="*/ 644454 w 1034979"/>
                <a:gd name="connsiteY105" fmla="*/ 1139373 h 1516602"/>
                <a:gd name="connsiteX106" fmla="*/ 646359 w 1034979"/>
                <a:gd name="connsiteY106" fmla="*/ 1131753 h 1516602"/>
                <a:gd name="connsiteX107" fmla="*/ 650169 w 1034979"/>
                <a:gd name="connsiteY107" fmla="*/ 1114608 h 1516602"/>
                <a:gd name="connsiteX108" fmla="*/ 653979 w 1034979"/>
                <a:gd name="connsiteY108" fmla="*/ 1108893 h 1516602"/>
                <a:gd name="connsiteX109" fmla="*/ 655884 w 1034979"/>
                <a:gd name="connsiteY109" fmla="*/ 1103178 h 1516602"/>
                <a:gd name="connsiteX110" fmla="*/ 661599 w 1034979"/>
                <a:gd name="connsiteY110" fmla="*/ 1101273 h 1516602"/>
                <a:gd name="connsiteX111" fmla="*/ 671124 w 1034979"/>
                <a:gd name="connsiteY111" fmla="*/ 1089843 h 1516602"/>
                <a:gd name="connsiteX112" fmla="*/ 724464 w 1034979"/>
                <a:gd name="connsiteY112" fmla="*/ 1082223 h 1516602"/>
                <a:gd name="connsiteX113" fmla="*/ 842574 w 1034979"/>
                <a:gd name="connsiteY113" fmla="*/ 1084128 h 1516602"/>
                <a:gd name="connsiteX114" fmla="*/ 871149 w 1034979"/>
                <a:gd name="connsiteY114" fmla="*/ 1086033 h 1516602"/>
                <a:gd name="connsiteX115" fmla="*/ 899724 w 1034979"/>
                <a:gd name="connsiteY115" fmla="*/ 1091748 h 1516602"/>
                <a:gd name="connsiteX116" fmla="*/ 922584 w 1034979"/>
                <a:gd name="connsiteY116" fmla="*/ 1095558 h 1516602"/>
                <a:gd name="connsiteX117" fmla="*/ 951159 w 1034979"/>
                <a:gd name="connsiteY117" fmla="*/ 1101273 h 1516602"/>
                <a:gd name="connsiteX118" fmla="*/ 956874 w 1034979"/>
                <a:gd name="connsiteY118" fmla="*/ 1101273 h 1516602"/>
                <a:gd name="connsiteX119" fmla="*/ 1002594 w 1034979"/>
                <a:gd name="connsiteY119" fmla="*/ 1099368 h 1516602"/>
                <a:gd name="connsiteX120" fmla="*/ 1031169 w 1034979"/>
                <a:gd name="connsiteY120" fmla="*/ 1091748 h 1516602"/>
                <a:gd name="connsiteX121" fmla="*/ 1034979 w 1034979"/>
                <a:gd name="connsiteY121" fmla="*/ 1086033 h 1516602"/>
                <a:gd name="connsiteX122" fmla="*/ 1033074 w 1034979"/>
                <a:gd name="connsiteY122" fmla="*/ 1066983 h 1516602"/>
                <a:gd name="connsiteX123" fmla="*/ 1027359 w 1034979"/>
                <a:gd name="connsiteY123" fmla="*/ 1063173 h 1516602"/>
                <a:gd name="connsiteX124" fmla="*/ 1012119 w 1034979"/>
                <a:gd name="connsiteY124" fmla="*/ 1061268 h 1516602"/>
                <a:gd name="connsiteX125" fmla="*/ 1006404 w 1034979"/>
                <a:gd name="connsiteY125" fmla="*/ 1059363 h 1516602"/>
                <a:gd name="connsiteX126" fmla="*/ 998784 w 1034979"/>
                <a:gd name="connsiteY126" fmla="*/ 1057458 h 1516602"/>
                <a:gd name="connsiteX127" fmla="*/ 987354 w 1034979"/>
                <a:gd name="connsiteY127" fmla="*/ 1049838 h 1516602"/>
                <a:gd name="connsiteX128" fmla="*/ 975924 w 1034979"/>
                <a:gd name="connsiteY128" fmla="*/ 1046028 h 1516602"/>
                <a:gd name="connsiteX129" fmla="*/ 970209 w 1034979"/>
                <a:gd name="connsiteY129" fmla="*/ 1044123 h 1516602"/>
                <a:gd name="connsiteX130" fmla="*/ 962589 w 1034979"/>
                <a:gd name="connsiteY130" fmla="*/ 1042218 h 1516602"/>
                <a:gd name="connsiteX131" fmla="*/ 956874 w 1034979"/>
                <a:gd name="connsiteY131" fmla="*/ 1040313 h 1516602"/>
                <a:gd name="connsiteX132" fmla="*/ 935919 w 1034979"/>
                <a:gd name="connsiteY132" fmla="*/ 1034598 h 1516602"/>
                <a:gd name="connsiteX133" fmla="*/ 825429 w 1034979"/>
                <a:gd name="connsiteY133" fmla="*/ 1034598 h 1516602"/>
                <a:gd name="connsiteX134" fmla="*/ 730179 w 1034979"/>
                <a:gd name="connsiteY134" fmla="*/ 1038408 h 1516602"/>
                <a:gd name="connsiteX135" fmla="*/ 669219 w 1034979"/>
                <a:gd name="connsiteY135" fmla="*/ 1046028 h 1516602"/>
                <a:gd name="connsiteX136" fmla="*/ 646359 w 1034979"/>
                <a:gd name="connsiteY136" fmla="*/ 1049838 h 1516602"/>
                <a:gd name="connsiteX137" fmla="*/ 642549 w 1034979"/>
                <a:gd name="connsiteY137" fmla="*/ 1038408 h 1516602"/>
                <a:gd name="connsiteX138" fmla="*/ 640644 w 1034979"/>
                <a:gd name="connsiteY138" fmla="*/ 1032693 h 1516602"/>
                <a:gd name="connsiteX139" fmla="*/ 642549 w 1034979"/>
                <a:gd name="connsiteY139" fmla="*/ 1015548 h 1516602"/>
                <a:gd name="connsiteX140" fmla="*/ 644454 w 1034979"/>
                <a:gd name="connsiteY140" fmla="*/ 1009833 h 1516602"/>
                <a:gd name="connsiteX141" fmla="*/ 661599 w 1034979"/>
                <a:gd name="connsiteY141" fmla="*/ 1000308 h 1516602"/>
                <a:gd name="connsiteX142" fmla="*/ 673029 w 1034979"/>
                <a:gd name="connsiteY142" fmla="*/ 992688 h 1516602"/>
                <a:gd name="connsiteX143" fmla="*/ 674934 w 1034979"/>
                <a:gd name="connsiteY143" fmla="*/ 986973 h 1516602"/>
                <a:gd name="connsiteX144" fmla="*/ 680649 w 1034979"/>
                <a:gd name="connsiteY144" fmla="*/ 985068 h 1516602"/>
                <a:gd name="connsiteX145" fmla="*/ 686364 w 1034979"/>
                <a:gd name="connsiteY145" fmla="*/ 981258 h 1516602"/>
                <a:gd name="connsiteX146" fmla="*/ 695889 w 1034979"/>
                <a:gd name="connsiteY146" fmla="*/ 971733 h 1516602"/>
                <a:gd name="connsiteX147" fmla="*/ 705414 w 1034979"/>
                <a:gd name="connsiteY147" fmla="*/ 960303 h 1516602"/>
                <a:gd name="connsiteX148" fmla="*/ 716844 w 1034979"/>
                <a:gd name="connsiteY148" fmla="*/ 952683 h 1516602"/>
                <a:gd name="connsiteX149" fmla="*/ 732084 w 1034979"/>
                <a:gd name="connsiteY149" fmla="*/ 939348 h 1516602"/>
                <a:gd name="connsiteX150" fmla="*/ 741609 w 1034979"/>
                <a:gd name="connsiteY150" fmla="*/ 927918 h 1516602"/>
                <a:gd name="connsiteX151" fmla="*/ 753039 w 1034979"/>
                <a:gd name="connsiteY151" fmla="*/ 918393 h 1516602"/>
                <a:gd name="connsiteX152" fmla="*/ 758754 w 1034979"/>
                <a:gd name="connsiteY152" fmla="*/ 906963 h 1516602"/>
                <a:gd name="connsiteX153" fmla="*/ 760659 w 1034979"/>
                <a:gd name="connsiteY153" fmla="*/ 901248 h 1516602"/>
                <a:gd name="connsiteX154" fmla="*/ 766374 w 1034979"/>
                <a:gd name="connsiteY154" fmla="*/ 889818 h 1516602"/>
                <a:gd name="connsiteX155" fmla="*/ 764469 w 1034979"/>
                <a:gd name="connsiteY155" fmla="*/ 874578 h 1516602"/>
                <a:gd name="connsiteX156" fmla="*/ 758754 w 1034979"/>
                <a:gd name="connsiteY156" fmla="*/ 872673 h 1516602"/>
                <a:gd name="connsiteX157" fmla="*/ 737799 w 1034979"/>
                <a:gd name="connsiteY157" fmla="*/ 874578 h 1516602"/>
                <a:gd name="connsiteX158" fmla="*/ 732084 w 1034979"/>
                <a:gd name="connsiteY158" fmla="*/ 878388 h 1516602"/>
                <a:gd name="connsiteX159" fmla="*/ 699699 w 1034979"/>
                <a:gd name="connsiteY159" fmla="*/ 899343 h 1516602"/>
                <a:gd name="connsiteX160" fmla="*/ 595181 w 1034979"/>
                <a:gd name="connsiteY160" fmla="*/ 957831 h 1516602"/>
                <a:gd name="connsiteX161" fmla="*/ 507294 w 1034979"/>
                <a:gd name="connsiteY161" fmla="*/ 847908 h 1516602"/>
                <a:gd name="connsiteX162" fmla="*/ 503484 w 1034979"/>
                <a:gd name="connsiteY162" fmla="*/ 358323 h 1516602"/>
                <a:gd name="connsiteX163" fmla="*/ 499674 w 1034979"/>
                <a:gd name="connsiteY163" fmla="*/ 66858 h 1516602"/>
                <a:gd name="connsiteX164" fmla="*/ 490149 w 1034979"/>
                <a:gd name="connsiteY164" fmla="*/ 40188 h 1516602"/>
                <a:gd name="connsiteX165" fmla="*/ 488244 w 1034979"/>
                <a:gd name="connsiteY165" fmla="*/ 34473 h 1516602"/>
                <a:gd name="connsiteX166" fmla="*/ 484434 w 1034979"/>
                <a:gd name="connsiteY166" fmla="*/ 28758 h 1516602"/>
                <a:gd name="connsiteX167" fmla="*/ 478719 w 1034979"/>
                <a:gd name="connsiteY167" fmla="*/ 17328 h 1516602"/>
                <a:gd name="connsiteX168" fmla="*/ 473004 w 1034979"/>
                <a:gd name="connsiteY168" fmla="*/ 13518 h 1516602"/>
                <a:gd name="connsiteX169" fmla="*/ 469194 w 1034979"/>
                <a:gd name="connsiteY169" fmla="*/ 7803 h 1516602"/>
                <a:gd name="connsiteX170" fmla="*/ 429189 w 1034979"/>
                <a:gd name="connsiteY170" fmla="*/ 11613 h 1516602"/>
                <a:gd name="connsiteX171" fmla="*/ 425379 w 1034979"/>
                <a:gd name="connsiteY171" fmla="*/ 78288 h 1516602"/>
                <a:gd name="connsiteX172" fmla="*/ 425379 w 1034979"/>
                <a:gd name="connsiteY172" fmla="*/ 84003 h 1516602"/>
                <a:gd name="connsiteX173" fmla="*/ 429189 w 1034979"/>
                <a:gd name="connsiteY173" fmla="*/ 238308 h 1516602"/>
                <a:gd name="connsiteX174" fmla="*/ 440619 w 1034979"/>
                <a:gd name="connsiteY174" fmla="*/ 421188 h 1516602"/>
                <a:gd name="connsiteX175" fmla="*/ 435265 w 1034979"/>
                <a:gd name="connsiteY175" fmla="*/ 718368 h 1516602"/>
                <a:gd name="connsiteX176" fmla="*/ 435059 w 1034979"/>
                <a:gd name="connsiteY176" fmla="*/ 799046 h 1516602"/>
                <a:gd name="connsiteX177" fmla="*/ 430322 w 1034979"/>
                <a:gd name="connsiteY177"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16769 w 1034979"/>
                <a:gd name="connsiteY16" fmla="*/ 903153 h 1516602"/>
                <a:gd name="connsiteX17" fmla="*/ 59619 w 1034979"/>
                <a:gd name="connsiteY17" fmla="*/ 874578 h 1516602"/>
                <a:gd name="connsiteX18" fmla="*/ 46284 w 1034979"/>
                <a:gd name="connsiteY18" fmla="*/ 895533 h 1516602"/>
                <a:gd name="connsiteX19" fmla="*/ 50094 w 1034979"/>
                <a:gd name="connsiteY19" fmla="*/ 933633 h 1516602"/>
                <a:gd name="connsiteX20" fmla="*/ 53904 w 1034979"/>
                <a:gd name="connsiteY20" fmla="*/ 939348 h 1516602"/>
                <a:gd name="connsiteX21" fmla="*/ 59619 w 1034979"/>
                <a:gd name="connsiteY21" fmla="*/ 943158 h 1516602"/>
                <a:gd name="connsiteX22" fmla="*/ 63429 w 1034979"/>
                <a:gd name="connsiteY22" fmla="*/ 948873 h 1516602"/>
                <a:gd name="connsiteX23" fmla="*/ 80574 w 1034979"/>
                <a:gd name="connsiteY23" fmla="*/ 958398 h 1516602"/>
                <a:gd name="connsiteX24" fmla="*/ 166299 w 1034979"/>
                <a:gd name="connsiteY24" fmla="*/ 979353 h 1516602"/>
                <a:gd name="connsiteX25" fmla="*/ 191064 w 1034979"/>
                <a:gd name="connsiteY25" fmla="*/ 985068 h 1516602"/>
                <a:gd name="connsiteX26" fmla="*/ 208209 w 1034979"/>
                <a:gd name="connsiteY26" fmla="*/ 990783 h 1516602"/>
                <a:gd name="connsiteX27" fmla="*/ 213924 w 1034979"/>
                <a:gd name="connsiteY27" fmla="*/ 992688 h 1516602"/>
                <a:gd name="connsiteX28" fmla="*/ 229164 w 1034979"/>
                <a:gd name="connsiteY28" fmla="*/ 996498 h 1516602"/>
                <a:gd name="connsiteX29" fmla="*/ 248214 w 1034979"/>
                <a:gd name="connsiteY29" fmla="*/ 1002213 h 1516602"/>
                <a:gd name="connsiteX30" fmla="*/ 253929 w 1034979"/>
                <a:gd name="connsiteY30" fmla="*/ 1006023 h 1516602"/>
                <a:gd name="connsiteX31" fmla="*/ 267264 w 1034979"/>
                <a:gd name="connsiteY31" fmla="*/ 1021263 h 1516602"/>
                <a:gd name="connsiteX32" fmla="*/ 272979 w 1034979"/>
                <a:gd name="connsiteY32" fmla="*/ 1040313 h 1516602"/>
                <a:gd name="connsiteX33" fmla="*/ 274884 w 1034979"/>
                <a:gd name="connsiteY33" fmla="*/ 1046028 h 1516602"/>
                <a:gd name="connsiteX34" fmla="*/ 276789 w 1034979"/>
                <a:gd name="connsiteY34" fmla="*/ 1051743 h 1516602"/>
                <a:gd name="connsiteX35" fmla="*/ 278694 w 1034979"/>
                <a:gd name="connsiteY35" fmla="*/ 1076508 h 1516602"/>
                <a:gd name="connsiteX36" fmla="*/ 280599 w 1034979"/>
                <a:gd name="connsiteY36" fmla="*/ 1082223 h 1516602"/>
                <a:gd name="connsiteX37" fmla="*/ 278694 w 1034979"/>
                <a:gd name="connsiteY37" fmla="*/ 1101273 h 1516602"/>
                <a:gd name="connsiteX38" fmla="*/ 276789 w 1034979"/>
                <a:gd name="connsiteY38" fmla="*/ 1110798 h 1516602"/>
                <a:gd name="connsiteX39" fmla="*/ 263454 w 1034979"/>
                <a:gd name="connsiteY39" fmla="*/ 1124133 h 1516602"/>
                <a:gd name="connsiteX40" fmla="*/ 252024 w 1034979"/>
                <a:gd name="connsiteY40" fmla="*/ 1131753 h 1516602"/>
                <a:gd name="connsiteX41" fmla="*/ 240594 w 1034979"/>
                <a:gd name="connsiteY41" fmla="*/ 1135563 h 1516602"/>
                <a:gd name="connsiteX42" fmla="*/ 27234 w 1034979"/>
                <a:gd name="connsiteY42" fmla="*/ 1154613 h 1516602"/>
                <a:gd name="connsiteX43" fmla="*/ 15804 w 1034979"/>
                <a:gd name="connsiteY43" fmla="*/ 1160328 h 1516602"/>
                <a:gd name="connsiteX44" fmla="*/ 6279 w 1034979"/>
                <a:gd name="connsiteY44" fmla="*/ 1169853 h 1516602"/>
                <a:gd name="connsiteX45" fmla="*/ 4374 w 1034979"/>
                <a:gd name="connsiteY45" fmla="*/ 1175568 h 1516602"/>
                <a:gd name="connsiteX46" fmla="*/ 564 w 1034979"/>
                <a:gd name="connsiteY46" fmla="*/ 1181283 h 1516602"/>
                <a:gd name="connsiteX47" fmla="*/ 6279 w 1034979"/>
                <a:gd name="connsiteY47" fmla="*/ 1213668 h 1516602"/>
                <a:gd name="connsiteX48" fmla="*/ 11994 w 1034979"/>
                <a:gd name="connsiteY48" fmla="*/ 1217478 h 1516602"/>
                <a:gd name="connsiteX49" fmla="*/ 17709 w 1034979"/>
                <a:gd name="connsiteY49" fmla="*/ 1219383 h 1516602"/>
                <a:gd name="connsiteX50" fmla="*/ 145344 w 1034979"/>
                <a:gd name="connsiteY50" fmla="*/ 1217478 h 1516602"/>
                <a:gd name="connsiteX51" fmla="*/ 239202 w 1034979"/>
                <a:gd name="connsiteY51" fmla="*/ 1214801 h 1516602"/>
                <a:gd name="connsiteX52" fmla="*/ 318699 w 1034979"/>
                <a:gd name="connsiteY52" fmla="*/ 1217478 h 1516602"/>
                <a:gd name="connsiteX53" fmla="*/ 330129 w 1034979"/>
                <a:gd name="connsiteY53" fmla="*/ 1223193 h 1516602"/>
                <a:gd name="connsiteX54" fmla="*/ 333939 w 1034979"/>
                <a:gd name="connsiteY54" fmla="*/ 1228908 h 1516602"/>
                <a:gd name="connsiteX55" fmla="*/ 339654 w 1034979"/>
                <a:gd name="connsiteY55" fmla="*/ 1230813 h 1516602"/>
                <a:gd name="connsiteX56" fmla="*/ 351084 w 1034979"/>
                <a:gd name="connsiteY56" fmla="*/ 1238433 h 1516602"/>
                <a:gd name="connsiteX57" fmla="*/ 356799 w 1034979"/>
                <a:gd name="connsiteY57" fmla="*/ 1242243 h 1516602"/>
                <a:gd name="connsiteX58" fmla="*/ 360609 w 1034979"/>
                <a:gd name="connsiteY58" fmla="*/ 1247958 h 1516602"/>
                <a:gd name="connsiteX59" fmla="*/ 366324 w 1034979"/>
                <a:gd name="connsiteY59" fmla="*/ 1259388 h 1516602"/>
                <a:gd name="connsiteX60" fmla="*/ 362514 w 1034979"/>
                <a:gd name="connsiteY60" fmla="*/ 1286058 h 1516602"/>
                <a:gd name="connsiteX61" fmla="*/ 358704 w 1034979"/>
                <a:gd name="connsiteY61" fmla="*/ 1291773 h 1516602"/>
                <a:gd name="connsiteX62" fmla="*/ 356799 w 1034979"/>
                <a:gd name="connsiteY62" fmla="*/ 1297488 h 1516602"/>
                <a:gd name="connsiteX63" fmla="*/ 352989 w 1034979"/>
                <a:gd name="connsiteY63" fmla="*/ 1303203 h 1516602"/>
                <a:gd name="connsiteX64" fmla="*/ 351084 w 1034979"/>
                <a:gd name="connsiteY64" fmla="*/ 1308918 h 1516602"/>
                <a:gd name="connsiteX65" fmla="*/ 347274 w 1034979"/>
                <a:gd name="connsiteY65" fmla="*/ 1314633 h 1516602"/>
                <a:gd name="connsiteX66" fmla="*/ 330129 w 1034979"/>
                <a:gd name="connsiteY66" fmla="*/ 1381308 h 1516602"/>
                <a:gd name="connsiteX67" fmla="*/ 328224 w 1034979"/>
                <a:gd name="connsiteY67" fmla="*/ 1432743 h 1516602"/>
                <a:gd name="connsiteX68" fmla="*/ 330129 w 1034979"/>
                <a:gd name="connsiteY68" fmla="*/ 1457508 h 1516602"/>
                <a:gd name="connsiteX69" fmla="*/ 332034 w 1034979"/>
                <a:gd name="connsiteY69" fmla="*/ 1463223 h 1516602"/>
                <a:gd name="connsiteX70" fmla="*/ 335844 w 1034979"/>
                <a:gd name="connsiteY70" fmla="*/ 1467033 h 1516602"/>
                <a:gd name="connsiteX71" fmla="*/ 364419 w 1034979"/>
                <a:gd name="connsiteY71" fmla="*/ 1512753 h 1516602"/>
                <a:gd name="connsiteX72" fmla="*/ 387279 w 1034979"/>
                <a:gd name="connsiteY72" fmla="*/ 1514658 h 1516602"/>
                <a:gd name="connsiteX73" fmla="*/ 392994 w 1034979"/>
                <a:gd name="connsiteY73" fmla="*/ 1508943 h 1516602"/>
                <a:gd name="connsiteX74" fmla="*/ 394899 w 1034979"/>
                <a:gd name="connsiteY74" fmla="*/ 1497513 h 1516602"/>
                <a:gd name="connsiteX75" fmla="*/ 396804 w 1034979"/>
                <a:gd name="connsiteY75" fmla="*/ 1491798 h 1516602"/>
                <a:gd name="connsiteX76" fmla="*/ 398709 w 1034979"/>
                <a:gd name="connsiteY76" fmla="*/ 1474653 h 1516602"/>
                <a:gd name="connsiteX77" fmla="*/ 400614 w 1034979"/>
                <a:gd name="connsiteY77" fmla="*/ 1461318 h 1516602"/>
                <a:gd name="connsiteX78" fmla="*/ 404424 w 1034979"/>
                <a:gd name="connsiteY78" fmla="*/ 1404168 h 1516602"/>
                <a:gd name="connsiteX79" fmla="*/ 410139 w 1034979"/>
                <a:gd name="connsiteY79" fmla="*/ 1392738 h 1516602"/>
                <a:gd name="connsiteX80" fmla="*/ 413949 w 1034979"/>
                <a:gd name="connsiteY80" fmla="*/ 1379403 h 1516602"/>
                <a:gd name="connsiteX81" fmla="*/ 415854 w 1034979"/>
                <a:gd name="connsiteY81" fmla="*/ 1373688 h 1516602"/>
                <a:gd name="connsiteX82" fmla="*/ 417759 w 1034979"/>
                <a:gd name="connsiteY82" fmla="*/ 1360353 h 1516602"/>
                <a:gd name="connsiteX83" fmla="*/ 421569 w 1034979"/>
                <a:gd name="connsiteY83" fmla="*/ 1348923 h 1516602"/>
                <a:gd name="connsiteX84" fmla="*/ 427284 w 1034979"/>
                <a:gd name="connsiteY84" fmla="*/ 1335588 h 1516602"/>
                <a:gd name="connsiteX85" fmla="*/ 467289 w 1034979"/>
                <a:gd name="connsiteY85" fmla="*/ 1265103 h 1516602"/>
                <a:gd name="connsiteX86" fmla="*/ 528455 w 1034979"/>
                <a:gd name="connsiteY86" fmla="*/ 1252334 h 1516602"/>
                <a:gd name="connsiteX87" fmla="*/ 573969 w 1034979"/>
                <a:gd name="connsiteY87" fmla="*/ 1236528 h 1516602"/>
                <a:gd name="connsiteX88" fmla="*/ 585399 w 1034979"/>
                <a:gd name="connsiteY88" fmla="*/ 1232718 h 1516602"/>
                <a:gd name="connsiteX89" fmla="*/ 720654 w 1034979"/>
                <a:gd name="connsiteY89" fmla="*/ 1316538 h 1516602"/>
                <a:gd name="connsiteX90" fmla="*/ 733989 w 1034979"/>
                <a:gd name="connsiteY90" fmla="*/ 1326063 h 1516602"/>
                <a:gd name="connsiteX91" fmla="*/ 743514 w 1034979"/>
                <a:gd name="connsiteY91" fmla="*/ 1327968 h 1516602"/>
                <a:gd name="connsiteX92" fmla="*/ 749229 w 1034979"/>
                <a:gd name="connsiteY92" fmla="*/ 1329873 h 1516602"/>
                <a:gd name="connsiteX93" fmla="*/ 762564 w 1034979"/>
                <a:gd name="connsiteY93" fmla="*/ 1335588 h 1516602"/>
                <a:gd name="connsiteX94" fmla="*/ 777804 w 1034979"/>
                <a:gd name="connsiteY94" fmla="*/ 1333683 h 1516602"/>
                <a:gd name="connsiteX95" fmla="*/ 789234 w 1034979"/>
                <a:gd name="connsiteY95" fmla="*/ 1327968 h 1516602"/>
                <a:gd name="connsiteX96" fmla="*/ 794949 w 1034979"/>
                <a:gd name="connsiteY96" fmla="*/ 1326063 h 1516602"/>
                <a:gd name="connsiteX97" fmla="*/ 802569 w 1034979"/>
                <a:gd name="connsiteY97" fmla="*/ 1308918 h 1516602"/>
                <a:gd name="connsiteX98" fmla="*/ 800664 w 1034979"/>
                <a:gd name="connsiteY98" fmla="*/ 1284153 h 1516602"/>
                <a:gd name="connsiteX99" fmla="*/ 798759 w 1034979"/>
                <a:gd name="connsiteY99" fmla="*/ 1278438 h 1516602"/>
                <a:gd name="connsiteX100" fmla="*/ 796854 w 1034979"/>
                <a:gd name="connsiteY100" fmla="*/ 1270818 h 1516602"/>
                <a:gd name="connsiteX101" fmla="*/ 783519 w 1034979"/>
                <a:gd name="connsiteY101" fmla="*/ 1253673 h 1516602"/>
                <a:gd name="connsiteX102" fmla="*/ 773994 w 1034979"/>
                <a:gd name="connsiteY102" fmla="*/ 1247958 h 1516602"/>
                <a:gd name="connsiteX103" fmla="*/ 648264 w 1034979"/>
                <a:gd name="connsiteY103" fmla="*/ 1156518 h 1516602"/>
                <a:gd name="connsiteX104" fmla="*/ 644454 w 1034979"/>
                <a:gd name="connsiteY104" fmla="*/ 1139373 h 1516602"/>
                <a:gd name="connsiteX105" fmla="*/ 646359 w 1034979"/>
                <a:gd name="connsiteY105" fmla="*/ 1131753 h 1516602"/>
                <a:gd name="connsiteX106" fmla="*/ 650169 w 1034979"/>
                <a:gd name="connsiteY106" fmla="*/ 1114608 h 1516602"/>
                <a:gd name="connsiteX107" fmla="*/ 653979 w 1034979"/>
                <a:gd name="connsiteY107" fmla="*/ 1108893 h 1516602"/>
                <a:gd name="connsiteX108" fmla="*/ 655884 w 1034979"/>
                <a:gd name="connsiteY108" fmla="*/ 1103178 h 1516602"/>
                <a:gd name="connsiteX109" fmla="*/ 661599 w 1034979"/>
                <a:gd name="connsiteY109" fmla="*/ 1101273 h 1516602"/>
                <a:gd name="connsiteX110" fmla="*/ 671124 w 1034979"/>
                <a:gd name="connsiteY110" fmla="*/ 1089843 h 1516602"/>
                <a:gd name="connsiteX111" fmla="*/ 724464 w 1034979"/>
                <a:gd name="connsiteY111" fmla="*/ 1082223 h 1516602"/>
                <a:gd name="connsiteX112" fmla="*/ 842574 w 1034979"/>
                <a:gd name="connsiteY112" fmla="*/ 1084128 h 1516602"/>
                <a:gd name="connsiteX113" fmla="*/ 871149 w 1034979"/>
                <a:gd name="connsiteY113" fmla="*/ 1086033 h 1516602"/>
                <a:gd name="connsiteX114" fmla="*/ 899724 w 1034979"/>
                <a:gd name="connsiteY114" fmla="*/ 1091748 h 1516602"/>
                <a:gd name="connsiteX115" fmla="*/ 922584 w 1034979"/>
                <a:gd name="connsiteY115" fmla="*/ 1095558 h 1516602"/>
                <a:gd name="connsiteX116" fmla="*/ 951159 w 1034979"/>
                <a:gd name="connsiteY116" fmla="*/ 1101273 h 1516602"/>
                <a:gd name="connsiteX117" fmla="*/ 956874 w 1034979"/>
                <a:gd name="connsiteY117" fmla="*/ 1101273 h 1516602"/>
                <a:gd name="connsiteX118" fmla="*/ 1002594 w 1034979"/>
                <a:gd name="connsiteY118" fmla="*/ 1099368 h 1516602"/>
                <a:gd name="connsiteX119" fmla="*/ 1031169 w 1034979"/>
                <a:gd name="connsiteY119" fmla="*/ 1091748 h 1516602"/>
                <a:gd name="connsiteX120" fmla="*/ 1034979 w 1034979"/>
                <a:gd name="connsiteY120" fmla="*/ 1086033 h 1516602"/>
                <a:gd name="connsiteX121" fmla="*/ 1033074 w 1034979"/>
                <a:gd name="connsiteY121" fmla="*/ 1066983 h 1516602"/>
                <a:gd name="connsiteX122" fmla="*/ 1027359 w 1034979"/>
                <a:gd name="connsiteY122" fmla="*/ 1063173 h 1516602"/>
                <a:gd name="connsiteX123" fmla="*/ 1012119 w 1034979"/>
                <a:gd name="connsiteY123" fmla="*/ 1061268 h 1516602"/>
                <a:gd name="connsiteX124" fmla="*/ 1006404 w 1034979"/>
                <a:gd name="connsiteY124" fmla="*/ 1059363 h 1516602"/>
                <a:gd name="connsiteX125" fmla="*/ 998784 w 1034979"/>
                <a:gd name="connsiteY125" fmla="*/ 1057458 h 1516602"/>
                <a:gd name="connsiteX126" fmla="*/ 987354 w 1034979"/>
                <a:gd name="connsiteY126" fmla="*/ 1049838 h 1516602"/>
                <a:gd name="connsiteX127" fmla="*/ 975924 w 1034979"/>
                <a:gd name="connsiteY127" fmla="*/ 1046028 h 1516602"/>
                <a:gd name="connsiteX128" fmla="*/ 970209 w 1034979"/>
                <a:gd name="connsiteY128" fmla="*/ 1044123 h 1516602"/>
                <a:gd name="connsiteX129" fmla="*/ 962589 w 1034979"/>
                <a:gd name="connsiteY129" fmla="*/ 1042218 h 1516602"/>
                <a:gd name="connsiteX130" fmla="*/ 956874 w 1034979"/>
                <a:gd name="connsiteY130" fmla="*/ 1040313 h 1516602"/>
                <a:gd name="connsiteX131" fmla="*/ 935919 w 1034979"/>
                <a:gd name="connsiteY131" fmla="*/ 1034598 h 1516602"/>
                <a:gd name="connsiteX132" fmla="*/ 825429 w 1034979"/>
                <a:gd name="connsiteY132" fmla="*/ 1034598 h 1516602"/>
                <a:gd name="connsiteX133" fmla="*/ 730179 w 1034979"/>
                <a:gd name="connsiteY133" fmla="*/ 1038408 h 1516602"/>
                <a:gd name="connsiteX134" fmla="*/ 669219 w 1034979"/>
                <a:gd name="connsiteY134" fmla="*/ 1046028 h 1516602"/>
                <a:gd name="connsiteX135" fmla="*/ 646359 w 1034979"/>
                <a:gd name="connsiteY135" fmla="*/ 1049838 h 1516602"/>
                <a:gd name="connsiteX136" fmla="*/ 642549 w 1034979"/>
                <a:gd name="connsiteY136" fmla="*/ 1038408 h 1516602"/>
                <a:gd name="connsiteX137" fmla="*/ 640644 w 1034979"/>
                <a:gd name="connsiteY137" fmla="*/ 1032693 h 1516602"/>
                <a:gd name="connsiteX138" fmla="*/ 642549 w 1034979"/>
                <a:gd name="connsiteY138" fmla="*/ 1015548 h 1516602"/>
                <a:gd name="connsiteX139" fmla="*/ 644454 w 1034979"/>
                <a:gd name="connsiteY139" fmla="*/ 1009833 h 1516602"/>
                <a:gd name="connsiteX140" fmla="*/ 661599 w 1034979"/>
                <a:gd name="connsiteY140" fmla="*/ 1000308 h 1516602"/>
                <a:gd name="connsiteX141" fmla="*/ 673029 w 1034979"/>
                <a:gd name="connsiteY141" fmla="*/ 992688 h 1516602"/>
                <a:gd name="connsiteX142" fmla="*/ 674934 w 1034979"/>
                <a:gd name="connsiteY142" fmla="*/ 986973 h 1516602"/>
                <a:gd name="connsiteX143" fmla="*/ 680649 w 1034979"/>
                <a:gd name="connsiteY143" fmla="*/ 985068 h 1516602"/>
                <a:gd name="connsiteX144" fmla="*/ 686364 w 1034979"/>
                <a:gd name="connsiteY144" fmla="*/ 981258 h 1516602"/>
                <a:gd name="connsiteX145" fmla="*/ 695889 w 1034979"/>
                <a:gd name="connsiteY145" fmla="*/ 971733 h 1516602"/>
                <a:gd name="connsiteX146" fmla="*/ 705414 w 1034979"/>
                <a:gd name="connsiteY146" fmla="*/ 960303 h 1516602"/>
                <a:gd name="connsiteX147" fmla="*/ 716844 w 1034979"/>
                <a:gd name="connsiteY147" fmla="*/ 952683 h 1516602"/>
                <a:gd name="connsiteX148" fmla="*/ 732084 w 1034979"/>
                <a:gd name="connsiteY148" fmla="*/ 939348 h 1516602"/>
                <a:gd name="connsiteX149" fmla="*/ 741609 w 1034979"/>
                <a:gd name="connsiteY149" fmla="*/ 927918 h 1516602"/>
                <a:gd name="connsiteX150" fmla="*/ 753039 w 1034979"/>
                <a:gd name="connsiteY150" fmla="*/ 918393 h 1516602"/>
                <a:gd name="connsiteX151" fmla="*/ 758754 w 1034979"/>
                <a:gd name="connsiteY151" fmla="*/ 906963 h 1516602"/>
                <a:gd name="connsiteX152" fmla="*/ 760659 w 1034979"/>
                <a:gd name="connsiteY152" fmla="*/ 901248 h 1516602"/>
                <a:gd name="connsiteX153" fmla="*/ 766374 w 1034979"/>
                <a:gd name="connsiteY153" fmla="*/ 889818 h 1516602"/>
                <a:gd name="connsiteX154" fmla="*/ 764469 w 1034979"/>
                <a:gd name="connsiteY154" fmla="*/ 874578 h 1516602"/>
                <a:gd name="connsiteX155" fmla="*/ 758754 w 1034979"/>
                <a:gd name="connsiteY155" fmla="*/ 872673 h 1516602"/>
                <a:gd name="connsiteX156" fmla="*/ 737799 w 1034979"/>
                <a:gd name="connsiteY156" fmla="*/ 874578 h 1516602"/>
                <a:gd name="connsiteX157" fmla="*/ 732084 w 1034979"/>
                <a:gd name="connsiteY157" fmla="*/ 878388 h 1516602"/>
                <a:gd name="connsiteX158" fmla="*/ 699699 w 1034979"/>
                <a:gd name="connsiteY158" fmla="*/ 899343 h 1516602"/>
                <a:gd name="connsiteX159" fmla="*/ 595181 w 1034979"/>
                <a:gd name="connsiteY159" fmla="*/ 957831 h 1516602"/>
                <a:gd name="connsiteX160" fmla="*/ 507294 w 1034979"/>
                <a:gd name="connsiteY160" fmla="*/ 847908 h 1516602"/>
                <a:gd name="connsiteX161" fmla="*/ 503484 w 1034979"/>
                <a:gd name="connsiteY161" fmla="*/ 358323 h 1516602"/>
                <a:gd name="connsiteX162" fmla="*/ 499674 w 1034979"/>
                <a:gd name="connsiteY162" fmla="*/ 66858 h 1516602"/>
                <a:gd name="connsiteX163" fmla="*/ 490149 w 1034979"/>
                <a:gd name="connsiteY163" fmla="*/ 40188 h 1516602"/>
                <a:gd name="connsiteX164" fmla="*/ 488244 w 1034979"/>
                <a:gd name="connsiteY164" fmla="*/ 34473 h 1516602"/>
                <a:gd name="connsiteX165" fmla="*/ 484434 w 1034979"/>
                <a:gd name="connsiteY165" fmla="*/ 28758 h 1516602"/>
                <a:gd name="connsiteX166" fmla="*/ 478719 w 1034979"/>
                <a:gd name="connsiteY166" fmla="*/ 17328 h 1516602"/>
                <a:gd name="connsiteX167" fmla="*/ 473004 w 1034979"/>
                <a:gd name="connsiteY167" fmla="*/ 13518 h 1516602"/>
                <a:gd name="connsiteX168" fmla="*/ 469194 w 1034979"/>
                <a:gd name="connsiteY168" fmla="*/ 7803 h 1516602"/>
                <a:gd name="connsiteX169" fmla="*/ 429189 w 1034979"/>
                <a:gd name="connsiteY169" fmla="*/ 11613 h 1516602"/>
                <a:gd name="connsiteX170" fmla="*/ 425379 w 1034979"/>
                <a:gd name="connsiteY170" fmla="*/ 78288 h 1516602"/>
                <a:gd name="connsiteX171" fmla="*/ 425379 w 1034979"/>
                <a:gd name="connsiteY171" fmla="*/ 84003 h 1516602"/>
                <a:gd name="connsiteX172" fmla="*/ 429189 w 1034979"/>
                <a:gd name="connsiteY172" fmla="*/ 238308 h 1516602"/>
                <a:gd name="connsiteX173" fmla="*/ 440619 w 1034979"/>
                <a:gd name="connsiteY173" fmla="*/ 421188 h 1516602"/>
                <a:gd name="connsiteX174" fmla="*/ 435265 w 1034979"/>
                <a:gd name="connsiteY174" fmla="*/ 718368 h 1516602"/>
                <a:gd name="connsiteX175" fmla="*/ 435059 w 1034979"/>
                <a:gd name="connsiteY175" fmla="*/ 799046 h 1516602"/>
                <a:gd name="connsiteX176" fmla="*/ 430322 w 1034979"/>
                <a:gd name="connsiteY17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1539 w 1034979"/>
                <a:gd name="connsiteY14" fmla="*/ 937443 h 1516602"/>
                <a:gd name="connsiteX15" fmla="*/ 116769 w 1034979"/>
                <a:gd name="connsiteY15" fmla="*/ 903153 h 1516602"/>
                <a:gd name="connsiteX16" fmla="*/ 59619 w 1034979"/>
                <a:gd name="connsiteY16" fmla="*/ 874578 h 1516602"/>
                <a:gd name="connsiteX17" fmla="*/ 46284 w 1034979"/>
                <a:gd name="connsiteY17" fmla="*/ 895533 h 1516602"/>
                <a:gd name="connsiteX18" fmla="*/ 50094 w 1034979"/>
                <a:gd name="connsiteY18" fmla="*/ 933633 h 1516602"/>
                <a:gd name="connsiteX19" fmla="*/ 53904 w 1034979"/>
                <a:gd name="connsiteY19" fmla="*/ 939348 h 1516602"/>
                <a:gd name="connsiteX20" fmla="*/ 59619 w 1034979"/>
                <a:gd name="connsiteY20" fmla="*/ 943158 h 1516602"/>
                <a:gd name="connsiteX21" fmla="*/ 63429 w 1034979"/>
                <a:gd name="connsiteY21" fmla="*/ 948873 h 1516602"/>
                <a:gd name="connsiteX22" fmla="*/ 80574 w 1034979"/>
                <a:gd name="connsiteY22" fmla="*/ 958398 h 1516602"/>
                <a:gd name="connsiteX23" fmla="*/ 166299 w 1034979"/>
                <a:gd name="connsiteY23" fmla="*/ 979353 h 1516602"/>
                <a:gd name="connsiteX24" fmla="*/ 191064 w 1034979"/>
                <a:gd name="connsiteY24" fmla="*/ 985068 h 1516602"/>
                <a:gd name="connsiteX25" fmla="*/ 208209 w 1034979"/>
                <a:gd name="connsiteY25" fmla="*/ 990783 h 1516602"/>
                <a:gd name="connsiteX26" fmla="*/ 213924 w 1034979"/>
                <a:gd name="connsiteY26" fmla="*/ 992688 h 1516602"/>
                <a:gd name="connsiteX27" fmla="*/ 229164 w 1034979"/>
                <a:gd name="connsiteY27" fmla="*/ 996498 h 1516602"/>
                <a:gd name="connsiteX28" fmla="*/ 248214 w 1034979"/>
                <a:gd name="connsiteY28" fmla="*/ 1002213 h 1516602"/>
                <a:gd name="connsiteX29" fmla="*/ 253929 w 1034979"/>
                <a:gd name="connsiteY29" fmla="*/ 1006023 h 1516602"/>
                <a:gd name="connsiteX30" fmla="*/ 267264 w 1034979"/>
                <a:gd name="connsiteY30" fmla="*/ 1021263 h 1516602"/>
                <a:gd name="connsiteX31" fmla="*/ 272979 w 1034979"/>
                <a:gd name="connsiteY31" fmla="*/ 1040313 h 1516602"/>
                <a:gd name="connsiteX32" fmla="*/ 274884 w 1034979"/>
                <a:gd name="connsiteY32" fmla="*/ 1046028 h 1516602"/>
                <a:gd name="connsiteX33" fmla="*/ 276789 w 1034979"/>
                <a:gd name="connsiteY33" fmla="*/ 1051743 h 1516602"/>
                <a:gd name="connsiteX34" fmla="*/ 278694 w 1034979"/>
                <a:gd name="connsiteY34" fmla="*/ 1076508 h 1516602"/>
                <a:gd name="connsiteX35" fmla="*/ 280599 w 1034979"/>
                <a:gd name="connsiteY35" fmla="*/ 1082223 h 1516602"/>
                <a:gd name="connsiteX36" fmla="*/ 278694 w 1034979"/>
                <a:gd name="connsiteY36" fmla="*/ 1101273 h 1516602"/>
                <a:gd name="connsiteX37" fmla="*/ 276789 w 1034979"/>
                <a:gd name="connsiteY37" fmla="*/ 1110798 h 1516602"/>
                <a:gd name="connsiteX38" fmla="*/ 263454 w 1034979"/>
                <a:gd name="connsiteY38" fmla="*/ 1124133 h 1516602"/>
                <a:gd name="connsiteX39" fmla="*/ 252024 w 1034979"/>
                <a:gd name="connsiteY39" fmla="*/ 1131753 h 1516602"/>
                <a:gd name="connsiteX40" fmla="*/ 240594 w 1034979"/>
                <a:gd name="connsiteY40" fmla="*/ 1135563 h 1516602"/>
                <a:gd name="connsiteX41" fmla="*/ 27234 w 1034979"/>
                <a:gd name="connsiteY41" fmla="*/ 1154613 h 1516602"/>
                <a:gd name="connsiteX42" fmla="*/ 15804 w 1034979"/>
                <a:gd name="connsiteY42" fmla="*/ 1160328 h 1516602"/>
                <a:gd name="connsiteX43" fmla="*/ 6279 w 1034979"/>
                <a:gd name="connsiteY43" fmla="*/ 1169853 h 1516602"/>
                <a:gd name="connsiteX44" fmla="*/ 4374 w 1034979"/>
                <a:gd name="connsiteY44" fmla="*/ 1175568 h 1516602"/>
                <a:gd name="connsiteX45" fmla="*/ 564 w 1034979"/>
                <a:gd name="connsiteY45" fmla="*/ 1181283 h 1516602"/>
                <a:gd name="connsiteX46" fmla="*/ 6279 w 1034979"/>
                <a:gd name="connsiteY46" fmla="*/ 1213668 h 1516602"/>
                <a:gd name="connsiteX47" fmla="*/ 11994 w 1034979"/>
                <a:gd name="connsiteY47" fmla="*/ 1217478 h 1516602"/>
                <a:gd name="connsiteX48" fmla="*/ 17709 w 1034979"/>
                <a:gd name="connsiteY48" fmla="*/ 1219383 h 1516602"/>
                <a:gd name="connsiteX49" fmla="*/ 145344 w 1034979"/>
                <a:gd name="connsiteY49" fmla="*/ 1217478 h 1516602"/>
                <a:gd name="connsiteX50" fmla="*/ 239202 w 1034979"/>
                <a:gd name="connsiteY50" fmla="*/ 1214801 h 1516602"/>
                <a:gd name="connsiteX51" fmla="*/ 318699 w 1034979"/>
                <a:gd name="connsiteY51" fmla="*/ 1217478 h 1516602"/>
                <a:gd name="connsiteX52" fmla="*/ 330129 w 1034979"/>
                <a:gd name="connsiteY52" fmla="*/ 1223193 h 1516602"/>
                <a:gd name="connsiteX53" fmla="*/ 333939 w 1034979"/>
                <a:gd name="connsiteY53" fmla="*/ 1228908 h 1516602"/>
                <a:gd name="connsiteX54" fmla="*/ 339654 w 1034979"/>
                <a:gd name="connsiteY54" fmla="*/ 1230813 h 1516602"/>
                <a:gd name="connsiteX55" fmla="*/ 351084 w 1034979"/>
                <a:gd name="connsiteY55" fmla="*/ 1238433 h 1516602"/>
                <a:gd name="connsiteX56" fmla="*/ 356799 w 1034979"/>
                <a:gd name="connsiteY56" fmla="*/ 1242243 h 1516602"/>
                <a:gd name="connsiteX57" fmla="*/ 360609 w 1034979"/>
                <a:gd name="connsiteY57" fmla="*/ 1247958 h 1516602"/>
                <a:gd name="connsiteX58" fmla="*/ 366324 w 1034979"/>
                <a:gd name="connsiteY58" fmla="*/ 1259388 h 1516602"/>
                <a:gd name="connsiteX59" fmla="*/ 362514 w 1034979"/>
                <a:gd name="connsiteY59" fmla="*/ 1286058 h 1516602"/>
                <a:gd name="connsiteX60" fmla="*/ 358704 w 1034979"/>
                <a:gd name="connsiteY60" fmla="*/ 1291773 h 1516602"/>
                <a:gd name="connsiteX61" fmla="*/ 356799 w 1034979"/>
                <a:gd name="connsiteY61" fmla="*/ 1297488 h 1516602"/>
                <a:gd name="connsiteX62" fmla="*/ 352989 w 1034979"/>
                <a:gd name="connsiteY62" fmla="*/ 1303203 h 1516602"/>
                <a:gd name="connsiteX63" fmla="*/ 351084 w 1034979"/>
                <a:gd name="connsiteY63" fmla="*/ 1308918 h 1516602"/>
                <a:gd name="connsiteX64" fmla="*/ 347274 w 1034979"/>
                <a:gd name="connsiteY64" fmla="*/ 1314633 h 1516602"/>
                <a:gd name="connsiteX65" fmla="*/ 330129 w 1034979"/>
                <a:gd name="connsiteY65" fmla="*/ 1381308 h 1516602"/>
                <a:gd name="connsiteX66" fmla="*/ 328224 w 1034979"/>
                <a:gd name="connsiteY66" fmla="*/ 1432743 h 1516602"/>
                <a:gd name="connsiteX67" fmla="*/ 330129 w 1034979"/>
                <a:gd name="connsiteY67" fmla="*/ 1457508 h 1516602"/>
                <a:gd name="connsiteX68" fmla="*/ 332034 w 1034979"/>
                <a:gd name="connsiteY68" fmla="*/ 1463223 h 1516602"/>
                <a:gd name="connsiteX69" fmla="*/ 335844 w 1034979"/>
                <a:gd name="connsiteY69" fmla="*/ 1467033 h 1516602"/>
                <a:gd name="connsiteX70" fmla="*/ 364419 w 1034979"/>
                <a:gd name="connsiteY70" fmla="*/ 1512753 h 1516602"/>
                <a:gd name="connsiteX71" fmla="*/ 387279 w 1034979"/>
                <a:gd name="connsiteY71" fmla="*/ 1514658 h 1516602"/>
                <a:gd name="connsiteX72" fmla="*/ 392994 w 1034979"/>
                <a:gd name="connsiteY72" fmla="*/ 1508943 h 1516602"/>
                <a:gd name="connsiteX73" fmla="*/ 394899 w 1034979"/>
                <a:gd name="connsiteY73" fmla="*/ 1497513 h 1516602"/>
                <a:gd name="connsiteX74" fmla="*/ 396804 w 1034979"/>
                <a:gd name="connsiteY74" fmla="*/ 1491798 h 1516602"/>
                <a:gd name="connsiteX75" fmla="*/ 398709 w 1034979"/>
                <a:gd name="connsiteY75" fmla="*/ 1474653 h 1516602"/>
                <a:gd name="connsiteX76" fmla="*/ 400614 w 1034979"/>
                <a:gd name="connsiteY76" fmla="*/ 1461318 h 1516602"/>
                <a:gd name="connsiteX77" fmla="*/ 404424 w 1034979"/>
                <a:gd name="connsiteY77" fmla="*/ 1404168 h 1516602"/>
                <a:gd name="connsiteX78" fmla="*/ 410139 w 1034979"/>
                <a:gd name="connsiteY78" fmla="*/ 1392738 h 1516602"/>
                <a:gd name="connsiteX79" fmla="*/ 413949 w 1034979"/>
                <a:gd name="connsiteY79" fmla="*/ 1379403 h 1516602"/>
                <a:gd name="connsiteX80" fmla="*/ 415854 w 1034979"/>
                <a:gd name="connsiteY80" fmla="*/ 1373688 h 1516602"/>
                <a:gd name="connsiteX81" fmla="*/ 417759 w 1034979"/>
                <a:gd name="connsiteY81" fmla="*/ 1360353 h 1516602"/>
                <a:gd name="connsiteX82" fmla="*/ 421569 w 1034979"/>
                <a:gd name="connsiteY82" fmla="*/ 1348923 h 1516602"/>
                <a:gd name="connsiteX83" fmla="*/ 427284 w 1034979"/>
                <a:gd name="connsiteY83" fmla="*/ 1335588 h 1516602"/>
                <a:gd name="connsiteX84" fmla="*/ 467289 w 1034979"/>
                <a:gd name="connsiteY84" fmla="*/ 1265103 h 1516602"/>
                <a:gd name="connsiteX85" fmla="*/ 528455 w 1034979"/>
                <a:gd name="connsiteY85" fmla="*/ 1252334 h 1516602"/>
                <a:gd name="connsiteX86" fmla="*/ 573969 w 1034979"/>
                <a:gd name="connsiteY86" fmla="*/ 1236528 h 1516602"/>
                <a:gd name="connsiteX87" fmla="*/ 585399 w 1034979"/>
                <a:gd name="connsiteY87" fmla="*/ 1232718 h 1516602"/>
                <a:gd name="connsiteX88" fmla="*/ 720654 w 1034979"/>
                <a:gd name="connsiteY88" fmla="*/ 1316538 h 1516602"/>
                <a:gd name="connsiteX89" fmla="*/ 733989 w 1034979"/>
                <a:gd name="connsiteY89" fmla="*/ 1326063 h 1516602"/>
                <a:gd name="connsiteX90" fmla="*/ 743514 w 1034979"/>
                <a:gd name="connsiteY90" fmla="*/ 1327968 h 1516602"/>
                <a:gd name="connsiteX91" fmla="*/ 749229 w 1034979"/>
                <a:gd name="connsiteY91" fmla="*/ 1329873 h 1516602"/>
                <a:gd name="connsiteX92" fmla="*/ 762564 w 1034979"/>
                <a:gd name="connsiteY92" fmla="*/ 1335588 h 1516602"/>
                <a:gd name="connsiteX93" fmla="*/ 777804 w 1034979"/>
                <a:gd name="connsiteY93" fmla="*/ 1333683 h 1516602"/>
                <a:gd name="connsiteX94" fmla="*/ 789234 w 1034979"/>
                <a:gd name="connsiteY94" fmla="*/ 1327968 h 1516602"/>
                <a:gd name="connsiteX95" fmla="*/ 794949 w 1034979"/>
                <a:gd name="connsiteY95" fmla="*/ 1326063 h 1516602"/>
                <a:gd name="connsiteX96" fmla="*/ 802569 w 1034979"/>
                <a:gd name="connsiteY96" fmla="*/ 1308918 h 1516602"/>
                <a:gd name="connsiteX97" fmla="*/ 800664 w 1034979"/>
                <a:gd name="connsiteY97" fmla="*/ 1284153 h 1516602"/>
                <a:gd name="connsiteX98" fmla="*/ 798759 w 1034979"/>
                <a:gd name="connsiteY98" fmla="*/ 1278438 h 1516602"/>
                <a:gd name="connsiteX99" fmla="*/ 796854 w 1034979"/>
                <a:gd name="connsiteY99" fmla="*/ 1270818 h 1516602"/>
                <a:gd name="connsiteX100" fmla="*/ 783519 w 1034979"/>
                <a:gd name="connsiteY100" fmla="*/ 1253673 h 1516602"/>
                <a:gd name="connsiteX101" fmla="*/ 773994 w 1034979"/>
                <a:gd name="connsiteY101" fmla="*/ 1247958 h 1516602"/>
                <a:gd name="connsiteX102" fmla="*/ 648264 w 1034979"/>
                <a:gd name="connsiteY102" fmla="*/ 1156518 h 1516602"/>
                <a:gd name="connsiteX103" fmla="*/ 644454 w 1034979"/>
                <a:gd name="connsiteY103" fmla="*/ 1139373 h 1516602"/>
                <a:gd name="connsiteX104" fmla="*/ 646359 w 1034979"/>
                <a:gd name="connsiteY104" fmla="*/ 1131753 h 1516602"/>
                <a:gd name="connsiteX105" fmla="*/ 650169 w 1034979"/>
                <a:gd name="connsiteY105" fmla="*/ 1114608 h 1516602"/>
                <a:gd name="connsiteX106" fmla="*/ 653979 w 1034979"/>
                <a:gd name="connsiteY106" fmla="*/ 1108893 h 1516602"/>
                <a:gd name="connsiteX107" fmla="*/ 655884 w 1034979"/>
                <a:gd name="connsiteY107" fmla="*/ 1103178 h 1516602"/>
                <a:gd name="connsiteX108" fmla="*/ 661599 w 1034979"/>
                <a:gd name="connsiteY108" fmla="*/ 1101273 h 1516602"/>
                <a:gd name="connsiteX109" fmla="*/ 671124 w 1034979"/>
                <a:gd name="connsiteY109" fmla="*/ 1089843 h 1516602"/>
                <a:gd name="connsiteX110" fmla="*/ 724464 w 1034979"/>
                <a:gd name="connsiteY110" fmla="*/ 1082223 h 1516602"/>
                <a:gd name="connsiteX111" fmla="*/ 842574 w 1034979"/>
                <a:gd name="connsiteY111" fmla="*/ 1084128 h 1516602"/>
                <a:gd name="connsiteX112" fmla="*/ 871149 w 1034979"/>
                <a:gd name="connsiteY112" fmla="*/ 1086033 h 1516602"/>
                <a:gd name="connsiteX113" fmla="*/ 899724 w 1034979"/>
                <a:gd name="connsiteY113" fmla="*/ 1091748 h 1516602"/>
                <a:gd name="connsiteX114" fmla="*/ 922584 w 1034979"/>
                <a:gd name="connsiteY114" fmla="*/ 1095558 h 1516602"/>
                <a:gd name="connsiteX115" fmla="*/ 951159 w 1034979"/>
                <a:gd name="connsiteY115" fmla="*/ 1101273 h 1516602"/>
                <a:gd name="connsiteX116" fmla="*/ 956874 w 1034979"/>
                <a:gd name="connsiteY116" fmla="*/ 1101273 h 1516602"/>
                <a:gd name="connsiteX117" fmla="*/ 1002594 w 1034979"/>
                <a:gd name="connsiteY117" fmla="*/ 1099368 h 1516602"/>
                <a:gd name="connsiteX118" fmla="*/ 1031169 w 1034979"/>
                <a:gd name="connsiteY118" fmla="*/ 1091748 h 1516602"/>
                <a:gd name="connsiteX119" fmla="*/ 1034979 w 1034979"/>
                <a:gd name="connsiteY119" fmla="*/ 1086033 h 1516602"/>
                <a:gd name="connsiteX120" fmla="*/ 1033074 w 1034979"/>
                <a:gd name="connsiteY120" fmla="*/ 1066983 h 1516602"/>
                <a:gd name="connsiteX121" fmla="*/ 1027359 w 1034979"/>
                <a:gd name="connsiteY121" fmla="*/ 1063173 h 1516602"/>
                <a:gd name="connsiteX122" fmla="*/ 1012119 w 1034979"/>
                <a:gd name="connsiteY122" fmla="*/ 1061268 h 1516602"/>
                <a:gd name="connsiteX123" fmla="*/ 1006404 w 1034979"/>
                <a:gd name="connsiteY123" fmla="*/ 1059363 h 1516602"/>
                <a:gd name="connsiteX124" fmla="*/ 998784 w 1034979"/>
                <a:gd name="connsiteY124" fmla="*/ 1057458 h 1516602"/>
                <a:gd name="connsiteX125" fmla="*/ 987354 w 1034979"/>
                <a:gd name="connsiteY125" fmla="*/ 1049838 h 1516602"/>
                <a:gd name="connsiteX126" fmla="*/ 975924 w 1034979"/>
                <a:gd name="connsiteY126" fmla="*/ 1046028 h 1516602"/>
                <a:gd name="connsiteX127" fmla="*/ 970209 w 1034979"/>
                <a:gd name="connsiteY127" fmla="*/ 1044123 h 1516602"/>
                <a:gd name="connsiteX128" fmla="*/ 962589 w 1034979"/>
                <a:gd name="connsiteY128" fmla="*/ 1042218 h 1516602"/>
                <a:gd name="connsiteX129" fmla="*/ 956874 w 1034979"/>
                <a:gd name="connsiteY129" fmla="*/ 1040313 h 1516602"/>
                <a:gd name="connsiteX130" fmla="*/ 935919 w 1034979"/>
                <a:gd name="connsiteY130" fmla="*/ 1034598 h 1516602"/>
                <a:gd name="connsiteX131" fmla="*/ 825429 w 1034979"/>
                <a:gd name="connsiteY131" fmla="*/ 1034598 h 1516602"/>
                <a:gd name="connsiteX132" fmla="*/ 730179 w 1034979"/>
                <a:gd name="connsiteY132" fmla="*/ 1038408 h 1516602"/>
                <a:gd name="connsiteX133" fmla="*/ 669219 w 1034979"/>
                <a:gd name="connsiteY133" fmla="*/ 1046028 h 1516602"/>
                <a:gd name="connsiteX134" fmla="*/ 646359 w 1034979"/>
                <a:gd name="connsiteY134" fmla="*/ 1049838 h 1516602"/>
                <a:gd name="connsiteX135" fmla="*/ 642549 w 1034979"/>
                <a:gd name="connsiteY135" fmla="*/ 1038408 h 1516602"/>
                <a:gd name="connsiteX136" fmla="*/ 640644 w 1034979"/>
                <a:gd name="connsiteY136" fmla="*/ 1032693 h 1516602"/>
                <a:gd name="connsiteX137" fmla="*/ 642549 w 1034979"/>
                <a:gd name="connsiteY137" fmla="*/ 1015548 h 1516602"/>
                <a:gd name="connsiteX138" fmla="*/ 644454 w 1034979"/>
                <a:gd name="connsiteY138" fmla="*/ 1009833 h 1516602"/>
                <a:gd name="connsiteX139" fmla="*/ 661599 w 1034979"/>
                <a:gd name="connsiteY139" fmla="*/ 1000308 h 1516602"/>
                <a:gd name="connsiteX140" fmla="*/ 673029 w 1034979"/>
                <a:gd name="connsiteY140" fmla="*/ 992688 h 1516602"/>
                <a:gd name="connsiteX141" fmla="*/ 674934 w 1034979"/>
                <a:gd name="connsiteY141" fmla="*/ 986973 h 1516602"/>
                <a:gd name="connsiteX142" fmla="*/ 680649 w 1034979"/>
                <a:gd name="connsiteY142" fmla="*/ 985068 h 1516602"/>
                <a:gd name="connsiteX143" fmla="*/ 686364 w 1034979"/>
                <a:gd name="connsiteY143" fmla="*/ 981258 h 1516602"/>
                <a:gd name="connsiteX144" fmla="*/ 695889 w 1034979"/>
                <a:gd name="connsiteY144" fmla="*/ 971733 h 1516602"/>
                <a:gd name="connsiteX145" fmla="*/ 705414 w 1034979"/>
                <a:gd name="connsiteY145" fmla="*/ 960303 h 1516602"/>
                <a:gd name="connsiteX146" fmla="*/ 716844 w 1034979"/>
                <a:gd name="connsiteY146" fmla="*/ 952683 h 1516602"/>
                <a:gd name="connsiteX147" fmla="*/ 732084 w 1034979"/>
                <a:gd name="connsiteY147" fmla="*/ 939348 h 1516602"/>
                <a:gd name="connsiteX148" fmla="*/ 741609 w 1034979"/>
                <a:gd name="connsiteY148" fmla="*/ 927918 h 1516602"/>
                <a:gd name="connsiteX149" fmla="*/ 753039 w 1034979"/>
                <a:gd name="connsiteY149" fmla="*/ 918393 h 1516602"/>
                <a:gd name="connsiteX150" fmla="*/ 758754 w 1034979"/>
                <a:gd name="connsiteY150" fmla="*/ 906963 h 1516602"/>
                <a:gd name="connsiteX151" fmla="*/ 760659 w 1034979"/>
                <a:gd name="connsiteY151" fmla="*/ 901248 h 1516602"/>
                <a:gd name="connsiteX152" fmla="*/ 766374 w 1034979"/>
                <a:gd name="connsiteY152" fmla="*/ 889818 h 1516602"/>
                <a:gd name="connsiteX153" fmla="*/ 764469 w 1034979"/>
                <a:gd name="connsiteY153" fmla="*/ 874578 h 1516602"/>
                <a:gd name="connsiteX154" fmla="*/ 758754 w 1034979"/>
                <a:gd name="connsiteY154" fmla="*/ 872673 h 1516602"/>
                <a:gd name="connsiteX155" fmla="*/ 737799 w 1034979"/>
                <a:gd name="connsiteY155" fmla="*/ 874578 h 1516602"/>
                <a:gd name="connsiteX156" fmla="*/ 732084 w 1034979"/>
                <a:gd name="connsiteY156" fmla="*/ 878388 h 1516602"/>
                <a:gd name="connsiteX157" fmla="*/ 699699 w 1034979"/>
                <a:gd name="connsiteY157" fmla="*/ 899343 h 1516602"/>
                <a:gd name="connsiteX158" fmla="*/ 595181 w 1034979"/>
                <a:gd name="connsiteY158" fmla="*/ 957831 h 1516602"/>
                <a:gd name="connsiteX159" fmla="*/ 507294 w 1034979"/>
                <a:gd name="connsiteY159" fmla="*/ 847908 h 1516602"/>
                <a:gd name="connsiteX160" fmla="*/ 503484 w 1034979"/>
                <a:gd name="connsiteY160" fmla="*/ 358323 h 1516602"/>
                <a:gd name="connsiteX161" fmla="*/ 499674 w 1034979"/>
                <a:gd name="connsiteY161" fmla="*/ 66858 h 1516602"/>
                <a:gd name="connsiteX162" fmla="*/ 490149 w 1034979"/>
                <a:gd name="connsiteY162" fmla="*/ 40188 h 1516602"/>
                <a:gd name="connsiteX163" fmla="*/ 488244 w 1034979"/>
                <a:gd name="connsiteY163" fmla="*/ 34473 h 1516602"/>
                <a:gd name="connsiteX164" fmla="*/ 484434 w 1034979"/>
                <a:gd name="connsiteY164" fmla="*/ 28758 h 1516602"/>
                <a:gd name="connsiteX165" fmla="*/ 478719 w 1034979"/>
                <a:gd name="connsiteY165" fmla="*/ 17328 h 1516602"/>
                <a:gd name="connsiteX166" fmla="*/ 473004 w 1034979"/>
                <a:gd name="connsiteY166" fmla="*/ 13518 h 1516602"/>
                <a:gd name="connsiteX167" fmla="*/ 469194 w 1034979"/>
                <a:gd name="connsiteY167" fmla="*/ 7803 h 1516602"/>
                <a:gd name="connsiteX168" fmla="*/ 429189 w 1034979"/>
                <a:gd name="connsiteY168" fmla="*/ 11613 h 1516602"/>
                <a:gd name="connsiteX169" fmla="*/ 425379 w 1034979"/>
                <a:gd name="connsiteY169" fmla="*/ 78288 h 1516602"/>
                <a:gd name="connsiteX170" fmla="*/ 425379 w 1034979"/>
                <a:gd name="connsiteY170" fmla="*/ 84003 h 1516602"/>
                <a:gd name="connsiteX171" fmla="*/ 429189 w 1034979"/>
                <a:gd name="connsiteY171" fmla="*/ 238308 h 1516602"/>
                <a:gd name="connsiteX172" fmla="*/ 440619 w 1034979"/>
                <a:gd name="connsiteY172" fmla="*/ 421188 h 1516602"/>
                <a:gd name="connsiteX173" fmla="*/ 435265 w 1034979"/>
                <a:gd name="connsiteY173" fmla="*/ 718368 h 1516602"/>
                <a:gd name="connsiteX174" fmla="*/ 435059 w 1034979"/>
                <a:gd name="connsiteY174" fmla="*/ 799046 h 1516602"/>
                <a:gd name="connsiteX175" fmla="*/ 430322 w 1034979"/>
                <a:gd name="connsiteY175"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81539 w 1034979"/>
                <a:gd name="connsiteY13" fmla="*/ 937443 h 1516602"/>
                <a:gd name="connsiteX14" fmla="*/ 116769 w 1034979"/>
                <a:gd name="connsiteY14" fmla="*/ 903153 h 1516602"/>
                <a:gd name="connsiteX15" fmla="*/ 59619 w 1034979"/>
                <a:gd name="connsiteY15" fmla="*/ 874578 h 1516602"/>
                <a:gd name="connsiteX16" fmla="*/ 46284 w 1034979"/>
                <a:gd name="connsiteY16" fmla="*/ 895533 h 1516602"/>
                <a:gd name="connsiteX17" fmla="*/ 50094 w 1034979"/>
                <a:gd name="connsiteY17" fmla="*/ 933633 h 1516602"/>
                <a:gd name="connsiteX18" fmla="*/ 53904 w 1034979"/>
                <a:gd name="connsiteY18" fmla="*/ 939348 h 1516602"/>
                <a:gd name="connsiteX19" fmla="*/ 59619 w 1034979"/>
                <a:gd name="connsiteY19" fmla="*/ 943158 h 1516602"/>
                <a:gd name="connsiteX20" fmla="*/ 63429 w 1034979"/>
                <a:gd name="connsiteY20" fmla="*/ 948873 h 1516602"/>
                <a:gd name="connsiteX21" fmla="*/ 80574 w 1034979"/>
                <a:gd name="connsiteY21" fmla="*/ 958398 h 1516602"/>
                <a:gd name="connsiteX22" fmla="*/ 166299 w 1034979"/>
                <a:gd name="connsiteY22" fmla="*/ 979353 h 1516602"/>
                <a:gd name="connsiteX23" fmla="*/ 191064 w 1034979"/>
                <a:gd name="connsiteY23" fmla="*/ 985068 h 1516602"/>
                <a:gd name="connsiteX24" fmla="*/ 208209 w 1034979"/>
                <a:gd name="connsiteY24" fmla="*/ 990783 h 1516602"/>
                <a:gd name="connsiteX25" fmla="*/ 213924 w 1034979"/>
                <a:gd name="connsiteY25" fmla="*/ 992688 h 1516602"/>
                <a:gd name="connsiteX26" fmla="*/ 229164 w 1034979"/>
                <a:gd name="connsiteY26" fmla="*/ 996498 h 1516602"/>
                <a:gd name="connsiteX27" fmla="*/ 248214 w 1034979"/>
                <a:gd name="connsiteY27" fmla="*/ 1002213 h 1516602"/>
                <a:gd name="connsiteX28" fmla="*/ 253929 w 1034979"/>
                <a:gd name="connsiteY28" fmla="*/ 1006023 h 1516602"/>
                <a:gd name="connsiteX29" fmla="*/ 267264 w 1034979"/>
                <a:gd name="connsiteY29" fmla="*/ 1021263 h 1516602"/>
                <a:gd name="connsiteX30" fmla="*/ 272979 w 1034979"/>
                <a:gd name="connsiteY30" fmla="*/ 1040313 h 1516602"/>
                <a:gd name="connsiteX31" fmla="*/ 274884 w 1034979"/>
                <a:gd name="connsiteY31" fmla="*/ 1046028 h 1516602"/>
                <a:gd name="connsiteX32" fmla="*/ 276789 w 1034979"/>
                <a:gd name="connsiteY32" fmla="*/ 1051743 h 1516602"/>
                <a:gd name="connsiteX33" fmla="*/ 278694 w 1034979"/>
                <a:gd name="connsiteY33" fmla="*/ 1076508 h 1516602"/>
                <a:gd name="connsiteX34" fmla="*/ 280599 w 1034979"/>
                <a:gd name="connsiteY34" fmla="*/ 1082223 h 1516602"/>
                <a:gd name="connsiteX35" fmla="*/ 278694 w 1034979"/>
                <a:gd name="connsiteY35" fmla="*/ 1101273 h 1516602"/>
                <a:gd name="connsiteX36" fmla="*/ 276789 w 1034979"/>
                <a:gd name="connsiteY36" fmla="*/ 1110798 h 1516602"/>
                <a:gd name="connsiteX37" fmla="*/ 263454 w 1034979"/>
                <a:gd name="connsiteY37" fmla="*/ 1124133 h 1516602"/>
                <a:gd name="connsiteX38" fmla="*/ 252024 w 1034979"/>
                <a:gd name="connsiteY38" fmla="*/ 1131753 h 1516602"/>
                <a:gd name="connsiteX39" fmla="*/ 240594 w 1034979"/>
                <a:gd name="connsiteY39" fmla="*/ 1135563 h 1516602"/>
                <a:gd name="connsiteX40" fmla="*/ 27234 w 1034979"/>
                <a:gd name="connsiteY40" fmla="*/ 1154613 h 1516602"/>
                <a:gd name="connsiteX41" fmla="*/ 15804 w 1034979"/>
                <a:gd name="connsiteY41" fmla="*/ 1160328 h 1516602"/>
                <a:gd name="connsiteX42" fmla="*/ 6279 w 1034979"/>
                <a:gd name="connsiteY42" fmla="*/ 1169853 h 1516602"/>
                <a:gd name="connsiteX43" fmla="*/ 4374 w 1034979"/>
                <a:gd name="connsiteY43" fmla="*/ 1175568 h 1516602"/>
                <a:gd name="connsiteX44" fmla="*/ 564 w 1034979"/>
                <a:gd name="connsiteY44" fmla="*/ 1181283 h 1516602"/>
                <a:gd name="connsiteX45" fmla="*/ 6279 w 1034979"/>
                <a:gd name="connsiteY45" fmla="*/ 1213668 h 1516602"/>
                <a:gd name="connsiteX46" fmla="*/ 11994 w 1034979"/>
                <a:gd name="connsiteY46" fmla="*/ 1217478 h 1516602"/>
                <a:gd name="connsiteX47" fmla="*/ 17709 w 1034979"/>
                <a:gd name="connsiteY47" fmla="*/ 1219383 h 1516602"/>
                <a:gd name="connsiteX48" fmla="*/ 145344 w 1034979"/>
                <a:gd name="connsiteY48" fmla="*/ 1217478 h 1516602"/>
                <a:gd name="connsiteX49" fmla="*/ 239202 w 1034979"/>
                <a:gd name="connsiteY49" fmla="*/ 1214801 h 1516602"/>
                <a:gd name="connsiteX50" fmla="*/ 318699 w 1034979"/>
                <a:gd name="connsiteY50" fmla="*/ 1217478 h 1516602"/>
                <a:gd name="connsiteX51" fmla="*/ 330129 w 1034979"/>
                <a:gd name="connsiteY51" fmla="*/ 1223193 h 1516602"/>
                <a:gd name="connsiteX52" fmla="*/ 333939 w 1034979"/>
                <a:gd name="connsiteY52" fmla="*/ 1228908 h 1516602"/>
                <a:gd name="connsiteX53" fmla="*/ 339654 w 1034979"/>
                <a:gd name="connsiteY53" fmla="*/ 1230813 h 1516602"/>
                <a:gd name="connsiteX54" fmla="*/ 351084 w 1034979"/>
                <a:gd name="connsiteY54" fmla="*/ 1238433 h 1516602"/>
                <a:gd name="connsiteX55" fmla="*/ 356799 w 1034979"/>
                <a:gd name="connsiteY55" fmla="*/ 1242243 h 1516602"/>
                <a:gd name="connsiteX56" fmla="*/ 360609 w 1034979"/>
                <a:gd name="connsiteY56" fmla="*/ 1247958 h 1516602"/>
                <a:gd name="connsiteX57" fmla="*/ 366324 w 1034979"/>
                <a:gd name="connsiteY57" fmla="*/ 1259388 h 1516602"/>
                <a:gd name="connsiteX58" fmla="*/ 362514 w 1034979"/>
                <a:gd name="connsiteY58" fmla="*/ 1286058 h 1516602"/>
                <a:gd name="connsiteX59" fmla="*/ 358704 w 1034979"/>
                <a:gd name="connsiteY59" fmla="*/ 1291773 h 1516602"/>
                <a:gd name="connsiteX60" fmla="*/ 356799 w 1034979"/>
                <a:gd name="connsiteY60" fmla="*/ 1297488 h 1516602"/>
                <a:gd name="connsiteX61" fmla="*/ 352989 w 1034979"/>
                <a:gd name="connsiteY61" fmla="*/ 1303203 h 1516602"/>
                <a:gd name="connsiteX62" fmla="*/ 351084 w 1034979"/>
                <a:gd name="connsiteY62" fmla="*/ 1308918 h 1516602"/>
                <a:gd name="connsiteX63" fmla="*/ 347274 w 1034979"/>
                <a:gd name="connsiteY63" fmla="*/ 1314633 h 1516602"/>
                <a:gd name="connsiteX64" fmla="*/ 330129 w 1034979"/>
                <a:gd name="connsiteY64" fmla="*/ 1381308 h 1516602"/>
                <a:gd name="connsiteX65" fmla="*/ 328224 w 1034979"/>
                <a:gd name="connsiteY65" fmla="*/ 1432743 h 1516602"/>
                <a:gd name="connsiteX66" fmla="*/ 330129 w 1034979"/>
                <a:gd name="connsiteY66" fmla="*/ 1457508 h 1516602"/>
                <a:gd name="connsiteX67" fmla="*/ 332034 w 1034979"/>
                <a:gd name="connsiteY67" fmla="*/ 1463223 h 1516602"/>
                <a:gd name="connsiteX68" fmla="*/ 335844 w 1034979"/>
                <a:gd name="connsiteY68" fmla="*/ 1467033 h 1516602"/>
                <a:gd name="connsiteX69" fmla="*/ 364419 w 1034979"/>
                <a:gd name="connsiteY69" fmla="*/ 1512753 h 1516602"/>
                <a:gd name="connsiteX70" fmla="*/ 387279 w 1034979"/>
                <a:gd name="connsiteY70" fmla="*/ 1514658 h 1516602"/>
                <a:gd name="connsiteX71" fmla="*/ 392994 w 1034979"/>
                <a:gd name="connsiteY71" fmla="*/ 1508943 h 1516602"/>
                <a:gd name="connsiteX72" fmla="*/ 394899 w 1034979"/>
                <a:gd name="connsiteY72" fmla="*/ 1497513 h 1516602"/>
                <a:gd name="connsiteX73" fmla="*/ 396804 w 1034979"/>
                <a:gd name="connsiteY73" fmla="*/ 1491798 h 1516602"/>
                <a:gd name="connsiteX74" fmla="*/ 398709 w 1034979"/>
                <a:gd name="connsiteY74" fmla="*/ 1474653 h 1516602"/>
                <a:gd name="connsiteX75" fmla="*/ 400614 w 1034979"/>
                <a:gd name="connsiteY75" fmla="*/ 1461318 h 1516602"/>
                <a:gd name="connsiteX76" fmla="*/ 404424 w 1034979"/>
                <a:gd name="connsiteY76" fmla="*/ 1404168 h 1516602"/>
                <a:gd name="connsiteX77" fmla="*/ 410139 w 1034979"/>
                <a:gd name="connsiteY77" fmla="*/ 1392738 h 1516602"/>
                <a:gd name="connsiteX78" fmla="*/ 413949 w 1034979"/>
                <a:gd name="connsiteY78" fmla="*/ 1379403 h 1516602"/>
                <a:gd name="connsiteX79" fmla="*/ 415854 w 1034979"/>
                <a:gd name="connsiteY79" fmla="*/ 1373688 h 1516602"/>
                <a:gd name="connsiteX80" fmla="*/ 417759 w 1034979"/>
                <a:gd name="connsiteY80" fmla="*/ 1360353 h 1516602"/>
                <a:gd name="connsiteX81" fmla="*/ 421569 w 1034979"/>
                <a:gd name="connsiteY81" fmla="*/ 1348923 h 1516602"/>
                <a:gd name="connsiteX82" fmla="*/ 427284 w 1034979"/>
                <a:gd name="connsiteY82" fmla="*/ 1335588 h 1516602"/>
                <a:gd name="connsiteX83" fmla="*/ 467289 w 1034979"/>
                <a:gd name="connsiteY83" fmla="*/ 1265103 h 1516602"/>
                <a:gd name="connsiteX84" fmla="*/ 528455 w 1034979"/>
                <a:gd name="connsiteY84" fmla="*/ 1252334 h 1516602"/>
                <a:gd name="connsiteX85" fmla="*/ 573969 w 1034979"/>
                <a:gd name="connsiteY85" fmla="*/ 1236528 h 1516602"/>
                <a:gd name="connsiteX86" fmla="*/ 585399 w 1034979"/>
                <a:gd name="connsiteY86" fmla="*/ 1232718 h 1516602"/>
                <a:gd name="connsiteX87" fmla="*/ 720654 w 1034979"/>
                <a:gd name="connsiteY87" fmla="*/ 1316538 h 1516602"/>
                <a:gd name="connsiteX88" fmla="*/ 733989 w 1034979"/>
                <a:gd name="connsiteY88" fmla="*/ 1326063 h 1516602"/>
                <a:gd name="connsiteX89" fmla="*/ 743514 w 1034979"/>
                <a:gd name="connsiteY89" fmla="*/ 1327968 h 1516602"/>
                <a:gd name="connsiteX90" fmla="*/ 749229 w 1034979"/>
                <a:gd name="connsiteY90" fmla="*/ 1329873 h 1516602"/>
                <a:gd name="connsiteX91" fmla="*/ 762564 w 1034979"/>
                <a:gd name="connsiteY91" fmla="*/ 1335588 h 1516602"/>
                <a:gd name="connsiteX92" fmla="*/ 777804 w 1034979"/>
                <a:gd name="connsiteY92" fmla="*/ 1333683 h 1516602"/>
                <a:gd name="connsiteX93" fmla="*/ 789234 w 1034979"/>
                <a:gd name="connsiteY93" fmla="*/ 1327968 h 1516602"/>
                <a:gd name="connsiteX94" fmla="*/ 794949 w 1034979"/>
                <a:gd name="connsiteY94" fmla="*/ 1326063 h 1516602"/>
                <a:gd name="connsiteX95" fmla="*/ 802569 w 1034979"/>
                <a:gd name="connsiteY95" fmla="*/ 1308918 h 1516602"/>
                <a:gd name="connsiteX96" fmla="*/ 800664 w 1034979"/>
                <a:gd name="connsiteY96" fmla="*/ 1284153 h 1516602"/>
                <a:gd name="connsiteX97" fmla="*/ 798759 w 1034979"/>
                <a:gd name="connsiteY97" fmla="*/ 1278438 h 1516602"/>
                <a:gd name="connsiteX98" fmla="*/ 796854 w 1034979"/>
                <a:gd name="connsiteY98" fmla="*/ 1270818 h 1516602"/>
                <a:gd name="connsiteX99" fmla="*/ 783519 w 1034979"/>
                <a:gd name="connsiteY99" fmla="*/ 1253673 h 1516602"/>
                <a:gd name="connsiteX100" fmla="*/ 773994 w 1034979"/>
                <a:gd name="connsiteY100" fmla="*/ 1247958 h 1516602"/>
                <a:gd name="connsiteX101" fmla="*/ 648264 w 1034979"/>
                <a:gd name="connsiteY101" fmla="*/ 1156518 h 1516602"/>
                <a:gd name="connsiteX102" fmla="*/ 644454 w 1034979"/>
                <a:gd name="connsiteY102" fmla="*/ 1139373 h 1516602"/>
                <a:gd name="connsiteX103" fmla="*/ 646359 w 1034979"/>
                <a:gd name="connsiteY103" fmla="*/ 1131753 h 1516602"/>
                <a:gd name="connsiteX104" fmla="*/ 650169 w 1034979"/>
                <a:gd name="connsiteY104" fmla="*/ 1114608 h 1516602"/>
                <a:gd name="connsiteX105" fmla="*/ 653979 w 1034979"/>
                <a:gd name="connsiteY105" fmla="*/ 1108893 h 1516602"/>
                <a:gd name="connsiteX106" fmla="*/ 655884 w 1034979"/>
                <a:gd name="connsiteY106" fmla="*/ 1103178 h 1516602"/>
                <a:gd name="connsiteX107" fmla="*/ 661599 w 1034979"/>
                <a:gd name="connsiteY107" fmla="*/ 1101273 h 1516602"/>
                <a:gd name="connsiteX108" fmla="*/ 671124 w 1034979"/>
                <a:gd name="connsiteY108" fmla="*/ 1089843 h 1516602"/>
                <a:gd name="connsiteX109" fmla="*/ 724464 w 1034979"/>
                <a:gd name="connsiteY109" fmla="*/ 1082223 h 1516602"/>
                <a:gd name="connsiteX110" fmla="*/ 842574 w 1034979"/>
                <a:gd name="connsiteY110" fmla="*/ 1084128 h 1516602"/>
                <a:gd name="connsiteX111" fmla="*/ 871149 w 1034979"/>
                <a:gd name="connsiteY111" fmla="*/ 1086033 h 1516602"/>
                <a:gd name="connsiteX112" fmla="*/ 899724 w 1034979"/>
                <a:gd name="connsiteY112" fmla="*/ 1091748 h 1516602"/>
                <a:gd name="connsiteX113" fmla="*/ 922584 w 1034979"/>
                <a:gd name="connsiteY113" fmla="*/ 1095558 h 1516602"/>
                <a:gd name="connsiteX114" fmla="*/ 951159 w 1034979"/>
                <a:gd name="connsiteY114" fmla="*/ 1101273 h 1516602"/>
                <a:gd name="connsiteX115" fmla="*/ 956874 w 1034979"/>
                <a:gd name="connsiteY115" fmla="*/ 1101273 h 1516602"/>
                <a:gd name="connsiteX116" fmla="*/ 1002594 w 1034979"/>
                <a:gd name="connsiteY116" fmla="*/ 1099368 h 1516602"/>
                <a:gd name="connsiteX117" fmla="*/ 1031169 w 1034979"/>
                <a:gd name="connsiteY117" fmla="*/ 1091748 h 1516602"/>
                <a:gd name="connsiteX118" fmla="*/ 1034979 w 1034979"/>
                <a:gd name="connsiteY118" fmla="*/ 1086033 h 1516602"/>
                <a:gd name="connsiteX119" fmla="*/ 1033074 w 1034979"/>
                <a:gd name="connsiteY119" fmla="*/ 1066983 h 1516602"/>
                <a:gd name="connsiteX120" fmla="*/ 1027359 w 1034979"/>
                <a:gd name="connsiteY120" fmla="*/ 1063173 h 1516602"/>
                <a:gd name="connsiteX121" fmla="*/ 1012119 w 1034979"/>
                <a:gd name="connsiteY121" fmla="*/ 1061268 h 1516602"/>
                <a:gd name="connsiteX122" fmla="*/ 1006404 w 1034979"/>
                <a:gd name="connsiteY122" fmla="*/ 1059363 h 1516602"/>
                <a:gd name="connsiteX123" fmla="*/ 998784 w 1034979"/>
                <a:gd name="connsiteY123" fmla="*/ 1057458 h 1516602"/>
                <a:gd name="connsiteX124" fmla="*/ 987354 w 1034979"/>
                <a:gd name="connsiteY124" fmla="*/ 1049838 h 1516602"/>
                <a:gd name="connsiteX125" fmla="*/ 975924 w 1034979"/>
                <a:gd name="connsiteY125" fmla="*/ 1046028 h 1516602"/>
                <a:gd name="connsiteX126" fmla="*/ 970209 w 1034979"/>
                <a:gd name="connsiteY126" fmla="*/ 1044123 h 1516602"/>
                <a:gd name="connsiteX127" fmla="*/ 962589 w 1034979"/>
                <a:gd name="connsiteY127" fmla="*/ 1042218 h 1516602"/>
                <a:gd name="connsiteX128" fmla="*/ 956874 w 1034979"/>
                <a:gd name="connsiteY128" fmla="*/ 1040313 h 1516602"/>
                <a:gd name="connsiteX129" fmla="*/ 935919 w 1034979"/>
                <a:gd name="connsiteY129" fmla="*/ 1034598 h 1516602"/>
                <a:gd name="connsiteX130" fmla="*/ 825429 w 1034979"/>
                <a:gd name="connsiteY130" fmla="*/ 1034598 h 1516602"/>
                <a:gd name="connsiteX131" fmla="*/ 730179 w 1034979"/>
                <a:gd name="connsiteY131" fmla="*/ 1038408 h 1516602"/>
                <a:gd name="connsiteX132" fmla="*/ 669219 w 1034979"/>
                <a:gd name="connsiteY132" fmla="*/ 1046028 h 1516602"/>
                <a:gd name="connsiteX133" fmla="*/ 646359 w 1034979"/>
                <a:gd name="connsiteY133" fmla="*/ 1049838 h 1516602"/>
                <a:gd name="connsiteX134" fmla="*/ 642549 w 1034979"/>
                <a:gd name="connsiteY134" fmla="*/ 1038408 h 1516602"/>
                <a:gd name="connsiteX135" fmla="*/ 640644 w 1034979"/>
                <a:gd name="connsiteY135" fmla="*/ 1032693 h 1516602"/>
                <a:gd name="connsiteX136" fmla="*/ 642549 w 1034979"/>
                <a:gd name="connsiteY136" fmla="*/ 1015548 h 1516602"/>
                <a:gd name="connsiteX137" fmla="*/ 644454 w 1034979"/>
                <a:gd name="connsiteY137" fmla="*/ 1009833 h 1516602"/>
                <a:gd name="connsiteX138" fmla="*/ 661599 w 1034979"/>
                <a:gd name="connsiteY138" fmla="*/ 1000308 h 1516602"/>
                <a:gd name="connsiteX139" fmla="*/ 673029 w 1034979"/>
                <a:gd name="connsiteY139" fmla="*/ 992688 h 1516602"/>
                <a:gd name="connsiteX140" fmla="*/ 674934 w 1034979"/>
                <a:gd name="connsiteY140" fmla="*/ 986973 h 1516602"/>
                <a:gd name="connsiteX141" fmla="*/ 680649 w 1034979"/>
                <a:gd name="connsiteY141" fmla="*/ 985068 h 1516602"/>
                <a:gd name="connsiteX142" fmla="*/ 686364 w 1034979"/>
                <a:gd name="connsiteY142" fmla="*/ 981258 h 1516602"/>
                <a:gd name="connsiteX143" fmla="*/ 695889 w 1034979"/>
                <a:gd name="connsiteY143" fmla="*/ 971733 h 1516602"/>
                <a:gd name="connsiteX144" fmla="*/ 705414 w 1034979"/>
                <a:gd name="connsiteY144" fmla="*/ 960303 h 1516602"/>
                <a:gd name="connsiteX145" fmla="*/ 716844 w 1034979"/>
                <a:gd name="connsiteY145" fmla="*/ 952683 h 1516602"/>
                <a:gd name="connsiteX146" fmla="*/ 732084 w 1034979"/>
                <a:gd name="connsiteY146" fmla="*/ 939348 h 1516602"/>
                <a:gd name="connsiteX147" fmla="*/ 741609 w 1034979"/>
                <a:gd name="connsiteY147" fmla="*/ 927918 h 1516602"/>
                <a:gd name="connsiteX148" fmla="*/ 753039 w 1034979"/>
                <a:gd name="connsiteY148" fmla="*/ 918393 h 1516602"/>
                <a:gd name="connsiteX149" fmla="*/ 758754 w 1034979"/>
                <a:gd name="connsiteY149" fmla="*/ 906963 h 1516602"/>
                <a:gd name="connsiteX150" fmla="*/ 760659 w 1034979"/>
                <a:gd name="connsiteY150" fmla="*/ 901248 h 1516602"/>
                <a:gd name="connsiteX151" fmla="*/ 766374 w 1034979"/>
                <a:gd name="connsiteY151" fmla="*/ 889818 h 1516602"/>
                <a:gd name="connsiteX152" fmla="*/ 764469 w 1034979"/>
                <a:gd name="connsiteY152" fmla="*/ 874578 h 1516602"/>
                <a:gd name="connsiteX153" fmla="*/ 758754 w 1034979"/>
                <a:gd name="connsiteY153" fmla="*/ 872673 h 1516602"/>
                <a:gd name="connsiteX154" fmla="*/ 737799 w 1034979"/>
                <a:gd name="connsiteY154" fmla="*/ 874578 h 1516602"/>
                <a:gd name="connsiteX155" fmla="*/ 732084 w 1034979"/>
                <a:gd name="connsiteY155" fmla="*/ 878388 h 1516602"/>
                <a:gd name="connsiteX156" fmla="*/ 699699 w 1034979"/>
                <a:gd name="connsiteY156" fmla="*/ 899343 h 1516602"/>
                <a:gd name="connsiteX157" fmla="*/ 595181 w 1034979"/>
                <a:gd name="connsiteY157" fmla="*/ 957831 h 1516602"/>
                <a:gd name="connsiteX158" fmla="*/ 507294 w 1034979"/>
                <a:gd name="connsiteY158" fmla="*/ 847908 h 1516602"/>
                <a:gd name="connsiteX159" fmla="*/ 503484 w 1034979"/>
                <a:gd name="connsiteY159" fmla="*/ 358323 h 1516602"/>
                <a:gd name="connsiteX160" fmla="*/ 499674 w 1034979"/>
                <a:gd name="connsiteY160" fmla="*/ 66858 h 1516602"/>
                <a:gd name="connsiteX161" fmla="*/ 490149 w 1034979"/>
                <a:gd name="connsiteY161" fmla="*/ 40188 h 1516602"/>
                <a:gd name="connsiteX162" fmla="*/ 488244 w 1034979"/>
                <a:gd name="connsiteY162" fmla="*/ 34473 h 1516602"/>
                <a:gd name="connsiteX163" fmla="*/ 484434 w 1034979"/>
                <a:gd name="connsiteY163" fmla="*/ 28758 h 1516602"/>
                <a:gd name="connsiteX164" fmla="*/ 478719 w 1034979"/>
                <a:gd name="connsiteY164" fmla="*/ 17328 h 1516602"/>
                <a:gd name="connsiteX165" fmla="*/ 473004 w 1034979"/>
                <a:gd name="connsiteY165" fmla="*/ 13518 h 1516602"/>
                <a:gd name="connsiteX166" fmla="*/ 469194 w 1034979"/>
                <a:gd name="connsiteY166" fmla="*/ 7803 h 1516602"/>
                <a:gd name="connsiteX167" fmla="*/ 429189 w 1034979"/>
                <a:gd name="connsiteY167" fmla="*/ 11613 h 1516602"/>
                <a:gd name="connsiteX168" fmla="*/ 425379 w 1034979"/>
                <a:gd name="connsiteY168" fmla="*/ 78288 h 1516602"/>
                <a:gd name="connsiteX169" fmla="*/ 425379 w 1034979"/>
                <a:gd name="connsiteY169" fmla="*/ 84003 h 1516602"/>
                <a:gd name="connsiteX170" fmla="*/ 429189 w 1034979"/>
                <a:gd name="connsiteY170" fmla="*/ 238308 h 1516602"/>
                <a:gd name="connsiteX171" fmla="*/ 440619 w 1034979"/>
                <a:gd name="connsiteY171" fmla="*/ 421188 h 1516602"/>
                <a:gd name="connsiteX172" fmla="*/ 435265 w 1034979"/>
                <a:gd name="connsiteY172" fmla="*/ 718368 h 1516602"/>
                <a:gd name="connsiteX173" fmla="*/ 435059 w 1034979"/>
                <a:gd name="connsiteY173" fmla="*/ 799046 h 1516602"/>
                <a:gd name="connsiteX174" fmla="*/ 430322 w 1034979"/>
                <a:gd name="connsiteY174"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181539 w 1034979"/>
                <a:gd name="connsiteY12" fmla="*/ 937443 h 1516602"/>
                <a:gd name="connsiteX13" fmla="*/ 116769 w 1034979"/>
                <a:gd name="connsiteY13" fmla="*/ 903153 h 1516602"/>
                <a:gd name="connsiteX14" fmla="*/ 59619 w 1034979"/>
                <a:gd name="connsiteY14" fmla="*/ 874578 h 1516602"/>
                <a:gd name="connsiteX15" fmla="*/ 46284 w 1034979"/>
                <a:gd name="connsiteY15" fmla="*/ 895533 h 1516602"/>
                <a:gd name="connsiteX16" fmla="*/ 50094 w 1034979"/>
                <a:gd name="connsiteY16" fmla="*/ 933633 h 1516602"/>
                <a:gd name="connsiteX17" fmla="*/ 53904 w 1034979"/>
                <a:gd name="connsiteY17" fmla="*/ 939348 h 1516602"/>
                <a:gd name="connsiteX18" fmla="*/ 59619 w 1034979"/>
                <a:gd name="connsiteY18" fmla="*/ 943158 h 1516602"/>
                <a:gd name="connsiteX19" fmla="*/ 63429 w 1034979"/>
                <a:gd name="connsiteY19" fmla="*/ 948873 h 1516602"/>
                <a:gd name="connsiteX20" fmla="*/ 80574 w 1034979"/>
                <a:gd name="connsiteY20" fmla="*/ 958398 h 1516602"/>
                <a:gd name="connsiteX21" fmla="*/ 166299 w 1034979"/>
                <a:gd name="connsiteY21" fmla="*/ 979353 h 1516602"/>
                <a:gd name="connsiteX22" fmla="*/ 191064 w 1034979"/>
                <a:gd name="connsiteY22" fmla="*/ 985068 h 1516602"/>
                <a:gd name="connsiteX23" fmla="*/ 208209 w 1034979"/>
                <a:gd name="connsiteY23" fmla="*/ 990783 h 1516602"/>
                <a:gd name="connsiteX24" fmla="*/ 213924 w 1034979"/>
                <a:gd name="connsiteY24" fmla="*/ 992688 h 1516602"/>
                <a:gd name="connsiteX25" fmla="*/ 229164 w 1034979"/>
                <a:gd name="connsiteY25" fmla="*/ 996498 h 1516602"/>
                <a:gd name="connsiteX26" fmla="*/ 248214 w 1034979"/>
                <a:gd name="connsiteY26" fmla="*/ 1002213 h 1516602"/>
                <a:gd name="connsiteX27" fmla="*/ 253929 w 1034979"/>
                <a:gd name="connsiteY27" fmla="*/ 1006023 h 1516602"/>
                <a:gd name="connsiteX28" fmla="*/ 267264 w 1034979"/>
                <a:gd name="connsiteY28" fmla="*/ 1021263 h 1516602"/>
                <a:gd name="connsiteX29" fmla="*/ 272979 w 1034979"/>
                <a:gd name="connsiteY29" fmla="*/ 1040313 h 1516602"/>
                <a:gd name="connsiteX30" fmla="*/ 274884 w 1034979"/>
                <a:gd name="connsiteY30" fmla="*/ 1046028 h 1516602"/>
                <a:gd name="connsiteX31" fmla="*/ 276789 w 1034979"/>
                <a:gd name="connsiteY31" fmla="*/ 1051743 h 1516602"/>
                <a:gd name="connsiteX32" fmla="*/ 278694 w 1034979"/>
                <a:gd name="connsiteY32" fmla="*/ 1076508 h 1516602"/>
                <a:gd name="connsiteX33" fmla="*/ 280599 w 1034979"/>
                <a:gd name="connsiteY33" fmla="*/ 1082223 h 1516602"/>
                <a:gd name="connsiteX34" fmla="*/ 278694 w 1034979"/>
                <a:gd name="connsiteY34" fmla="*/ 1101273 h 1516602"/>
                <a:gd name="connsiteX35" fmla="*/ 276789 w 1034979"/>
                <a:gd name="connsiteY35" fmla="*/ 1110798 h 1516602"/>
                <a:gd name="connsiteX36" fmla="*/ 263454 w 1034979"/>
                <a:gd name="connsiteY36" fmla="*/ 1124133 h 1516602"/>
                <a:gd name="connsiteX37" fmla="*/ 252024 w 1034979"/>
                <a:gd name="connsiteY37" fmla="*/ 1131753 h 1516602"/>
                <a:gd name="connsiteX38" fmla="*/ 240594 w 1034979"/>
                <a:gd name="connsiteY38" fmla="*/ 1135563 h 1516602"/>
                <a:gd name="connsiteX39" fmla="*/ 27234 w 1034979"/>
                <a:gd name="connsiteY39" fmla="*/ 1154613 h 1516602"/>
                <a:gd name="connsiteX40" fmla="*/ 15804 w 1034979"/>
                <a:gd name="connsiteY40" fmla="*/ 1160328 h 1516602"/>
                <a:gd name="connsiteX41" fmla="*/ 6279 w 1034979"/>
                <a:gd name="connsiteY41" fmla="*/ 1169853 h 1516602"/>
                <a:gd name="connsiteX42" fmla="*/ 4374 w 1034979"/>
                <a:gd name="connsiteY42" fmla="*/ 1175568 h 1516602"/>
                <a:gd name="connsiteX43" fmla="*/ 564 w 1034979"/>
                <a:gd name="connsiteY43" fmla="*/ 1181283 h 1516602"/>
                <a:gd name="connsiteX44" fmla="*/ 6279 w 1034979"/>
                <a:gd name="connsiteY44" fmla="*/ 1213668 h 1516602"/>
                <a:gd name="connsiteX45" fmla="*/ 11994 w 1034979"/>
                <a:gd name="connsiteY45" fmla="*/ 1217478 h 1516602"/>
                <a:gd name="connsiteX46" fmla="*/ 17709 w 1034979"/>
                <a:gd name="connsiteY46" fmla="*/ 1219383 h 1516602"/>
                <a:gd name="connsiteX47" fmla="*/ 145344 w 1034979"/>
                <a:gd name="connsiteY47" fmla="*/ 1217478 h 1516602"/>
                <a:gd name="connsiteX48" fmla="*/ 239202 w 1034979"/>
                <a:gd name="connsiteY48" fmla="*/ 1214801 h 1516602"/>
                <a:gd name="connsiteX49" fmla="*/ 318699 w 1034979"/>
                <a:gd name="connsiteY49" fmla="*/ 1217478 h 1516602"/>
                <a:gd name="connsiteX50" fmla="*/ 330129 w 1034979"/>
                <a:gd name="connsiteY50" fmla="*/ 1223193 h 1516602"/>
                <a:gd name="connsiteX51" fmla="*/ 333939 w 1034979"/>
                <a:gd name="connsiteY51" fmla="*/ 1228908 h 1516602"/>
                <a:gd name="connsiteX52" fmla="*/ 339654 w 1034979"/>
                <a:gd name="connsiteY52" fmla="*/ 1230813 h 1516602"/>
                <a:gd name="connsiteX53" fmla="*/ 351084 w 1034979"/>
                <a:gd name="connsiteY53" fmla="*/ 1238433 h 1516602"/>
                <a:gd name="connsiteX54" fmla="*/ 356799 w 1034979"/>
                <a:gd name="connsiteY54" fmla="*/ 1242243 h 1516602"/>
                <a:gd name="connsiteX55" fmla="*/ 360609 w 1034979"/>
                <a:gd name="connsiteY55" fmla="*/ 1247958 h 1516602"/>
                <a:gd name="connsiteX56" fmla="*/ 366324 w 1034979"/>
                <a:gd name="connsiteY56" fmla="*/ 1259388 h 1516602"/>
                <a:gd name="connsiteX57" fmla="*/ 362514 w 1034979"/>
                <a:gd name="connsiteY57" fmla="*/ 1286058 h 1516602"/>
                <a:gd name="connsiteX58" fmla="*/ 358704 w 1034979"/>
                <a:gd name="connsiteY58" fmla="*/ 1291773 h 1516602"/>
                <a:gd name="connsiteX59" fmla="*/ 356799 w 1034979"/>
                <a:gd name="connsiteY59" fmla="*/ 1297488 h 1516602"/>
                <a:gd name="connsiteX60" fmla="*/ 352989 w 1034979"/>
                <a:gd name="connsiteY60" fmla="*/ 1303203 h 1516602"/>
                <a:gd name="connsiteX61" fmla="*/ 351084 w 1034979"/>
                <a:gd name="connsiteY61" fmla="*/ 1308918 h 1516602"/>
                <a:gd name="connsiteX62" fmla="*/ 347274 w 1034979"/>
                <a:gd name="connsiteY62" fmla="*/ 1314633 h 1516602"/>
                <a:gd name="connsiteX63" fmla="*/ 330129 w 1034979"/>
                <a:gd name="connsiteY63" fmla="*/ 1381308 h 1516602"/>
                <a:gd name="connsiteX64" fmla="*/ 328224 w 1034979"/>
                <a:gd name="connsiteY64" fmla="*/ 1432743 h 1516602"/>
                <a:gd name="connsiteX65" fmla="*/ 330129 w 1034979"/>
                <a:gd name="connsiteY65" fmla="*/ 1457508 h 1516602"/>
                <a:gd name="connsiteX66" fmla="*/ 332034 w 1034979"/>
                <a:gd name="connsiteY66" fmla="*/ 1463223 h 1516602"/>
                <a:gd name="connsiteX67" fmla="*/ 335844 w 1034979"/>
                <a:gd name="connsiteY67" fmla="*/ 1467033 h 1516602"/>
                <a:gd name="connsiteX68" fmla="*/ 364419 w 1034979"/>
                <a:gd name="connsiteY68" fmla="*/ 1512753 h 1516602"/>
                <a:gd name="connsiteX69" fmla="*/ 387279 w 1034979"/>
                <a:gd name="connsiteY69" fmla="*/ 1514658 h 1516602"/>
                <a:gd name="connsiteX70" fmla="*/ 392994 w 1034979"/>
                <a:gd name="connsiteY70" fmla="*/ 1508943 h 1516602"/>
                <a:gd name="connsiteX71" fmla="*/ 394899 w 1034979"/>
                <a:gd name="connsiteY71" fmla="*/ 1497513 h 1516602"/>
                <a:gd name="connsiteX72" fmla="*/ 396804 w 1034979"/>
                <a:gd name="connsiteY72" fmla="*/ 1491798 h 1516602"/>
                <a:gd name="connsiteX73" fmla="*/ 398709 w 1034979"/>
                <a:gd name="connsiteY73" fmla="*/ 1474653 h 1516602"/>
                <a:gd name="connsiteX74" fmla="*/ 400614 w 1034979"/>
                <a:gd name="connsiteY74" fmla="*/ 1461318 h 1516602"/>
                <a:gd name="connsiteX75" fmla="*/ 404424 w 1034979"/>
                <a:gd name="connsiteY75" fmla="*/ 1404168 h 1516602"/>
                <a:gd name="connsiteX76" fmla="*/ 410139 w 1034979"/>
                <a:gd name="connsiteY76" fmla="*/ 1392738 h 1516602"/>
                <a:gd name="connsiteX77" fmla="*/ 413949 w 1034979"/>
                <a:gd name="connsiteY77" fmla="*/ 1379403 h 1516602"/>
                <a:gd name="connsiteX78" fmla="*/ 415854 w 1034979"/>
                <a:gd name="connsiteY78" fmla="*/ 1373688 h 1516602"/>
                <a:gd name="connsiteX79" fmla="*/ 417759 w 1034979"/>
                <a:gd name="connsiteY79" fmla="*/ 1360353 h 1516602"/>
                <a:gd name="connsiteX80" fmla="*/ 421569 w 1034979"/>
                <a:gd name="connsiteY80" fmla="*/ 1348923 h 1516602"/>
                <a:gd name="connsiteX81" fmla="*/ 427284 w 1034979"/>
                <a:gd name="connsiteY81" fmla="*/ 1335588 h 1516602"/>
                <a:gd name="connsiteX82" fmla="*/ 467289 w 1034979"/>
                <a:gd name="connsiteY82" fmla="*/ 1265103 h 1516602"/>
                <a:gd name="connsiteX83" fmla="*/ 528455 w 1034979"/>
                <a:gd name="connsiteY83" fmla="*/ 1252334 h 1516602"/>
                <a:gd name="connsiteX84" fmla="*/ 573969 w 1034979"/>
                <a:gd name="connsiteY84" fmla="*/ 1236528 h 1516602"/>
                <a:gd name="connsiteX85" fmla="*/ 585399 w 1034979"/>
                <a:gd name="connsiteY85" fmla="*/ 1232718 h 1516602"/>
                <a:gd name="connsiteX86" fmla="*/ 720654 w 1034979"/>
                <a:gd name="connsiteY86" fmla="*/ 1316538 h 1516602"/>
                <a:gd name="connsiteX87" fmla="*/ 733989 w 1034979"/>
                <a:gd name="connsiteY87" fmla="*/ 1326063 h 1516602"/>
                <a:gd name="connsiteX88" fmla="*/ 743514 w 1034979"/>
                <a:gd name="connsiteY88" fmla="*/ 1327968 h 1516602"/>
                <a:gd name="connsiteX89" fmla="*/ 749229 w 1034979"/>
                <a:gd name="connsiteY89" fmla="*/ 1329873 h 1516602"/>
                <a:gd name="connsiteX90" fmla="*/ 762564 w 1034979"/>
                <a:gd name="connsiteY90" fmla="*/ 1335588 h 1516602"/>
                <a:gd name="connsiteX91" fmla="*/ 777804 w 1034979"/>
                <a:gd name="connsiteY91" fmla="*/ 1333683 h 1516602"/>
                <a:gd name="connsiteX92" fmla="*/ 789234 w 1034979"/>
                <a:gd name="connsiteY92" fmla="*/ 1327968 h 1516602"/>
                <a:gd name="connsiteX93" fmla="*/ 794949 w 1034979"/>
                <a:gd name="connsiteY93" fmla="*/ 1326063 h 1516602"/>
                <a:gd name="connsiteX94" fmla="*/ 802569 w 1034979"/>
                <a:gd name="connsiteY94" fmla="*/ 1308918 h 1516602"/>
                <a:gd name="connsiteX95" fmla="*/ 800664 w 1034979"/>
                <a:gd name="connsiteY95" fmla="*/ 1284153 h 1516602"/>
                <a:gd name="connsiteX96" fmla="*/ 798759 w 1034979"/>
                <a:gd name="connsiteY96" fmla="*/ 1278438 h 1516602"/>
                <a:gd name="connsiteX97" fmla="*/ 796854 w 1034979"/>
                <a:gd name="connsiteY97" fmla="*/ 1270818 h 1516602"/>
                <a:gd name="connsiteX98" fmla="*/ 783519 w 1034979"/>
                <a:gd name="connsiteY98" fmla="*/ 1253673 h 1516602"/>
                <a:gd name="connsiteX99" fmla="*/ 773994 w 1034979"/>
                <a:gd name="connsiteY99" fmla="*/ 1247958 h 1516602"/>
                <a:gd name="connsiteX100" fmla="*/ 648264 w 1034979"/>
                <a:gd name="connsiteY100" fmla="*/ 1156518 h 1516602"/>
                <a:gd name="connsiteX101" fmla="*/ 644454 w 1034979"/>
                <a:gd name="connsiteY101" fmla="*/ 1139373 h 1516602"/>
                <a:gd name="connsiteX102" fmla="*/ 646359 w 1034979"/>
                <a:gd name="connsiteY102" fmla="*/ 1131753 h 1516602"/>
                <a:gd name="connsiteX103" fmla="*/ 650169 w 1034979"/>
                <a:gd name="connsiteY103" fmla="*/ 1114608 h 1516602"/>
                <a:gd name="connsiteX104" fmla="*/ 653979 w 1034979"/>
                <a:gd name="connsiteY104" fmla="*/ 1108893 h 1516602"/>
                <a:gd name="connsiteX105" fmla="*/ 655884 w 1034979"/>
                <a:gd name="connsiteY105" fmla="*/ 1103178 h 1516602"/>
                <a:gd name="connsiteX106" fmla="*/ 661599 w 1034979"/>
                <a:gd name="connsiteY106" fmla="*/ 1101273 h 1516602"/>
                <a:gd name="connsiteX107" fmla="*/ 671124 w 1034979"/>
                <a:gd name="connsiteY107" fmla="*/ 1089843 h 1516602"/>
                <a:gd name="connsiteX108" fmla="*/ 724464 w 1034979"/>
                <a:gd name="connsiteY108" fmla="*/ 1082223 h 1516602"/>
                <a:gd name="connsiteX109" fmla="*/ 842574 w 1034979"/>
                <a:gd name="connsiteY109" fmla="*/ 1084128 h 1516602"/>
                <a:gd name="connsiteX110" fmla="*/ 871149 w 1034979"/>
                <a:gd name="connsiteY110" fmla="*/ 1086033 h 1516602"/>
                <a:gd name="connsiteX111" fmla="*/ 899724 w 1034979"/>
                <a:gd name="connsiteY111" fmla="*/ 1091748 h 1516602"/>
                <a:gd name="connsiteX112" fmla="*/ 922584 w 1034979"/>
                <a:gd name="connsiteY112" fmla="*/ 1095558 h 1516602"/>
                <a:gd name="connsiteX113" fmla="*/ 951159 w 1034979"/>
                <a:gd name="connsiteY113" fmla="*/ 1101273 h 1516602"/>
                <a:gd name="connsiteX114" fmla="*/ 956874 w 1034979"/>
                <a:gd name="connsiteY114" fmla="*/ 1101273 h 1516602"/>
                <a:gd name="connsiteX115" fmla="*/ 1002594 w 1034979"/>
                <a:gd name="connsiteY115" fmla="*/ 1099368 h 1516602"/>
                <a:gd name="connsiteX116" fmla="*/ 1031169 w 1034979"/>
                <a:gd name="connsiteY116" fmla="*/ 1091748 h 1516602"/>
                <a:gd name="connsiteX117" fmla="*/ 1034979 w 1034979"/>
                <a:gd name="connsiteY117" fmla="*/ 1086033 h 1516602"/>
                <a:gd name="connsiteX118" fmla="*/ 1033074 w 1034979"/>
                <a:gd name="connsiteY118" fmla="*/ 1066983 h 1516602"/>
                <a:gd name="connsiteX119" fmla="*/ 1027359 w 1034979"/>
                <a:gd name="connsiteY119" fmla="*/ 1063173 h 1516602"/>
                <a:gd name="connsiteX120" fmla="*/ 1012119 w 1034979"/>
                <a:gd name="connsiteY120" fmla="*/ 1061268 h 1516602"/>
                <a:gd name="connsiteX121" fmla="*/ 1006404 w 1034979"/>
                <a:gd name="connsiteY121" fmla="*/ 1059363 h 1516602"/>
                <a:gd name="connsiteX122" fmla="*/ 998784 w 1034979"/>
                <a:gd name="connsiteY122" fmla="*/ 1057458 h 1516602"/>
                <a:gd name="connsiteX123" fmla="*/ 987354 w 1034979"/>
                <a:gd name="connsiteY123" fmla="*/ 1049838 h 1516602"/>
                <a:gd name="connsiteX124" fmla="*/ 975924 w 1034979"/>
                <a:gd name="connsiteY124" fmla="*/ 1046028 h 1516602"/>
                <a:gd name="connsiteX125" fmla="*/ 970209 w 1034979"/>
                <a:gd name="connsiteY125" fmla="*/ 1044123 h 1516602"/>
                <a:gd name="connsiteX126" fmla="*/ 962589 w 1034979"/>
                <a:gd name="connsiteY126" fmla="*/ 1042218 h 1516602"/>
                <a:gd name="connsiteX127" fmla="*/ 956874 w 1034979"/>
                <a:gd name="connsiteY127" fmla="*/ 1040313 h 1516602"/>
                <a:gd name="connsiteX128" fmla="*/ 935919 w 1034979"/>
                <a:gd name="connsiteY128" fmla="*/ 1034598 h 1516602"/>
                <a:gd name="connsiteX129" fmla="*/ 825429 w 1034979"/>
                <a:gd name="connsiteY129" fmla="*/ 1034598 h 1516602"/>
                <a:gd name="connsiteX130" fmla="*/ 730179 w 1034979"/>
                <a:gd name="connsiteY130" fmla="*/ 1038408 h 1516602"/>
                <a:gd name="connsiteX131" fmla="*/ 669219 w 1034979"/>
                <a:gd name="connsiteY131" fmla="*/ 1046028 h 1516602"/>
                <a:gd name="connsiteX132" fmla="*/ 646359 w 1034979"/>
                <a:gd name="connsiteY132" fmla="*/ 1049838 h 1516602"/>
                <a:gd name="connsiteX133" fmla="*/ 642549 w 1034979"/>
                <a:gd name="connsiteY133" fmla="*/ 1038408 h 1516602"/>
                <a:gd name="connsiteX134" fmla="*/ 640644 w 1034979"/>
                <a:gd name="connsiteY134" fmla="*/ 1032693 h 1516602"/>
                <a:gd name="connsiteX135" fmla="*/ 642549 w 1034979"/>
                <a:gd name="connsiteY135" fmla="*/ 1015548 h 1516602"/>
                <a:gd name="connsiteX136" fmla="*/ 644454 w 1034979"/>
                <a:gd name="connsiteY136" fmla="*/ 1009833 h 1516602"/>
                <a:gd name="connsiteX137" fmla="*/ 661599 w 1034979"/>
                <a:gd name="connsiteY137" fmla="*/ 1000308 h 1516602"/>
                <a:gd name="connsiteX138" fmla="*/ 673029 w 1034979"/>
                <a:gd name="connsiteY138" fmla="*/ 992688 h 1516602"/>
                <a:gd name="connsiteX139" fmla="*/ 674934 w 1034979"/>
                <a:gd name="connsiteY139" fmla="*/ 986973 h 1516602"/>
                <a:gd name="connsiteX140" fmla="*/ 680649 w 1034979"/>
                <a:gd name="connsiteY140" fmla="*/ 985068 h 1516602"/>
                <a:gd name="connsiteX141" fmla="*/ 686364 w 1034979"/>
                <a:gd name="connsiteY141" fmla="*/ 981258 h 1516602"/>
                <a:gd name="connsiteX142" fmla="*/ 695889 w 1034979"/>
                <a:gd name="connsiteY142" fmla="*/ 971733 h 1516602"/>
                <a:gd name="connsiteX143" fmla="*/ 705414 w 1034979"/>
                <a:gd name="connsiteY143" fmla="*/ 960303 h 1516602"/>
                <a:gd name="connsiteX144" fmla="*/ 716844 w 1034979"/>
                <a:gd name="connsiteY144" fmla="*/ 952683 h 1516602"/>
                <a:gd name="connsiteX145" fmla="*/ 732084 w 1034979"/>
                <a:gd name="connsiteY145" fmla="*/ 939348 h 1516602"/>
                <a:gd name="connsiteX146" fmla="*/ 741609 w 1034979"/>
                <a:gd name="connsiteY146" fmla="*/ 927918 h 1516602"/>
                <a:gd name="connsiteX147" fmla="*/ 753039 w 1034979"/>
                <a:gd name="connsiteY147" fmla="*/ 918393 h 1516602"/>
                <a:gd name="connsiteX148" fmla="*/ 758754 w 1034979"/>
                <a:gd name="connsiteY148" fmla="*/ 906963 h 1516602"/>
                <a:gd name="connsiteX149" fmla="*/ 760659 w 1034979"/>
                <a:gd name="connsiteY149" fmla="*/ 901248 h 1516602"/>
                <a:gd name="connsiteX150" fmla="*/ 766374 w 1034979"/>
                <a:gd name="connsiteY150" fmla="*/ 889818 h 1516602"/>
                <a:gd name="connsiteX151" fmla="*/ 764469 w 1034979"/>
                <a:gd name="connsiteY151" fmla="*/ 874578 h 1516602"/>
                <a:gd name="connsiteX152" fmla="*/ 758754 w 1034979"/>
                <a:gd name="connsiteY152" fmla="*/ 872673 h 1516602"/>
                <a:gd name="connsiteX153" fmla="*/ 737799 w 1034979"/>
                <a:gd name="connsiteY153" fmla="*/ 874578 h 1516602"/>
                <a:gd name="connsiteX154" fmla="*/ 732084 w 1034979"/>
                <a:gd name="connsiteY154" fmla="*/ 878388 h 1516602"/>
                <a:gd name="connsiteX155" fmla="*/ 699699 w 1034979"/>
                <a:gd name="connsiteY155" fmla="*/ 899343 h 1516602"/>
                <a:gd name="connsiteX156" fmla="*/ 595181 w 1034979"/>
                <a:gd name="connsiteY156" fmla="*/ 957831 h 1516602"/>
                <a:gd name="connsiteX157" fmla="*/ 507294 w 1034979"/>
                <a:gd name="connsiteY157" fmla="*/ 847908 h 1516602"/>
                <a:gd name="connsiteX158" fmla="*/ 503484 w 1034979"/>
                <a:gd name="connsiteY158" fmla="*/ 358323 h 1516602"/>
                <a:gd name="connsiteX159" fmla="*/ 499674 w 1034979"/>
                <a:gd name="connsiteY159" fmla="*/ 66858 h 1516602"/>
                <a:gd name="connsiteX160" fmla="*/ 490149 w 1034979"/>
                <a:gd name="connsiteY160" fmla="*/ 40188 h 1516602"/>
                <a:gd name="connsiteX161" fmla="*/ 488244 w 1034979"/>
                <a:gd name="connsiteY161" fmla="*/ 34473 h 1516602"/>
                <a:gd name="connsiteX162" fmla="*/ 484434 w 1034979"/>
                <a:gd name="connsiteY162" fmla="*/ 28758 h 1516602"/>
                <a:gd name="connsiteX163" fmla="*/ 478719 w 1034979"/>
                <a:gd name="connsiteY163" fmla="*/ 17328 h 1516602"/>
                <a:gd name="connsiteX164" fmla="*/ 473004 w 1034979"/>
                <a:gd name="connsiteY164" fmla="*/ 13518 h 1516602"/>
                <a:gd name="connsiteX165" fmla="*/ 469194 w 1034979"/>
                <a:gd name="connsiteY165" fmla="*/ 7803 h 1516602"/>
                <a:gd name="connsiteX166" fmla="*/ 429189 w 1034979"/>
                <a:gd name="connsiteY166" fmla="*/ 11613 h 1516602"/>
                <a:gd name="connsiteX167" fmla="*/ 425379 w 1034979"/>
                <a:gd name="connsiteY167" fmla="*/ 78288 h 1516602"/>
                <a:gd name="connsiteX168" fmla="*/ 425379 w 1034979"/>
                <a:gd name="connsiteY168" fmla="*/ 84003 h 1516602"/>
                <a:gd name="connsiteX169" fmla="*/ 429189 w 1034979"/>
                <a:gd name="connsiteY169" fmla="*/ 238308 h 1516602"/>
                <a:gd name="connsiteX170" fmla="*/ 440619 w 1034979"/>
                <a:gd name="connsiteY170" fmla="*/ 421188 h 1516602"/>
                <a:gd name="connsiteX171" fmla="*/ 435265 w 1034979"/>
                <a:gd name="connsiteY171" fmla="*/ 718368 h 1516602"/>
                <a:gd name="connsiteX172" fmla="*/ 435059 w 1034979"/>
                <a:gd name="connsiteY172" fmla="*/ 799046 h 1516602"/>
                <a:gd name="connsiteX173" fmla="*/ 430322 w 1034979"/>
                <a:gd name="connsiteY173"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181539 w 1034979"/>
                <a:gd name="connsiteY11" fmla="*/ 937443 h 1516602"/>
                <a:gd name="connsiteX12" fmla="*/ 116769 w 1034979"/>
                <a:gd name="connsiteY12" fmla="*/ 903153 h 1516602"/>
                <a:gd name="connsiteX13" fmla="*/ 59619 w 1034979"/>
                <a:gd name="connsiteY13" fmla="*/ 874578 h 1516602"/>
                <a:gd name="connsiteX14" fmla="*/ 46284 w 1034979"/>
                <a:gd name="connsiteY14" fmla="*/ 895533 h 1516602"/>
                <a:gd name="connsiteX15" fmla="*/ 50094 w 1034979"/>
                <a:gd name="connsiteY15" fmla="*/ 933633 h 1516602"/>
                <a:gd name="connsiteX16" fmla="*/ 53904 w 1034979"/>
                <a:gd name="connsiteY16" fmla="*/ 939348 h 1516602"/>
                <a:gd name="connsiteX17" fmla="*/ 59619 w 1034979"/>
                <a:gd name="connsiteY17" fmla="*/ 943158 h 1516602"/>
                <a:gd name="connsiteX18" fmla="*/ 63429 w 1034979"/>
                <a:gd name="connsiteY18" fmla="*/ 948873 h 1516602"/>
                <a:gd name="connsiteX19" fmla="*/ 80574 w 1034979"/>
                <a:gd name="connsiteY19" fmla="*/ 958398 h 1516602"/>
                <a:gd name="connsiteX20" fmla="*/ 166299 w 1034979"/>
                <a:gd name="connsiteY20" fmla="*/ 979353 h 1516602"/>
                <a:gd name="connsiteX21" fmla="*/ 191064 w 1034979"/>
                <a:gd name="connsiteY21" fmla="*/ 985068 h 1516602"/>
                <a:gd name="connsiteX22" fmla="*/ 208209 w 1034979"/>
                <a:gd name="connsiteY22" fmla="*/ 990783 h 1516602"/>
                <a:gd name="connsiteX23" fmla="*/ 213924 w 1034979"/>
                <a:gd name="connsiteY23" fmla="*/ 992688 h 1516602"/>
                <a:gd name="connsiteX24" fmla="*/ 229164 w 1034979"/>
                <a:gd name="connsiteY24" fmla="*/ 996498 h 1516602"/>
                <a:gd name="connsiteX25" fmla="*/ 248214 w 1034979"/>
                <a:gd name="connsiteY25" fmla="*/ 1002213 h 1516602"/>
                <a:gd name="connsiteX26" fmla="*/ 253929 w 1034979"/>
                <a:gd name="connsiteY26" fmla="*/ 1006023 h 1516602"/>
                <a:gd name="connsiteX27" fmla="*/ 267264 w 1034979"/>
                <a:gd name="connsiteY27" fmla="*/ 1021263 h 1516602"/>
                <a:gd name="connsiteX28" fmla="*/ 272979 w 1034979"/>
                <a:gd name="connsiteY28" fmla="*/ 1040313 h 1516602"/>
                <a:gd name="connsiteX29" fmla="*/ 274884 w 1034979"/>
                <a:gd name="connsiteY29" fmla="*/ 1046028 h 1516602"/>
                <a:gd name="connsiteX30" fmla="*/ 276789 w 1034979"/>
                <a:gd name="connsiteY30" fmla="*/ 1051743 h 1516602"/>
                <a:gd name="connsiteX31" fmla="*/ 278694 w 1034979"/>
                <a:gd name="connsiteY31" fmla="*/ 1076508 h 1516602"/>
                <a:gd name="connsiteX32" fmla="*/ 280599 w 1034979"/>
                <a:gd name="connsiteY32" fmla="*/ 1082223 h 1516602"/>
                <a:gd name="connsiteX33" fmla="*/ 278694 w 1034979"/>
                <a:gd name="connsiteY33" fmla="*/ 1101273 h 1516602"/>
                <a:gd name="connsiteX34" fmla="*/ 276789 w 1034979"/>
                <a:gd name="connsiteY34" fmla="*/ 1110798 h 1516602"/>
                <a:gd name="connsiteX35" fmla="*/ 263454 w 1034979"/>
                <a:gd name="connsiteY35" fmla="*/ 1124133 h 1516602"/>
                <a:gd name="connsiteX36" fmla="*/ 252024 w 1034979"/>
                <a:gd name="connsiteY36" fmla="*/ 1131753 h 1516602"/>
                <a:gd name="connsiteX37" fmla="*/ 240594 w 1034979"/>
                <a:gd name="connsiteY37" fmla="*/ 1135563 h 1516602"/>
                <a:gd name="connsiteX38" fmla="*/ 27234 w 1034979"/>
                <a:gd name="connsiteY38" fmla="*/ 1154613 h 1516602"/>
                <a:gd name="connsiteX39" fmla="*/ 15804 w 1034979"/>
                <a:gd name="connsiteY39" fmla="*/ 1160328 h 1516602"/>
                <a:gd name="connsiteX40" fmla="*/ 6279 w 1034979"/>
                <a:gd name="connsiteY40" fmla="*/ 1169853 h 1516602"/>
                <a:gd name="connsiteX41" fmla="*/ 4374 w 1034979"/>
                <a:gd name="connsiteY41" fmla="*/ 1175568 h 1516602"/>
                <a:gd name="connsiteX42" fmla="*/ 564 w 1034979"/>
                <a:gd name="connsiteY42" fmla="*/ 1181283 h 1516602"/>
                <a:gd name="connsiteX43" fmla="*/ 6279 w 1034979"/>
                <a:gd name="connsiteY43" fmla="*/ 1213668 h 1516602"/>
                <a:gd name="connsiteX44" fmla="*/ 11994 w 1034979"/>
                <a:gd name="connsiteY44" fmla="*/ 1217478 h 1516602"/>
                <a:gd name="connsiteX45" fmla="*/ 17709 w 1034979"/>
                <a:gd name="connsiteY45" fmla="*/ 1219383 h 1516602"/>
                <a:gd name="connsiteX46" fmla="*/ 145344 w 1034979"/>
                <a:gd name="connsiteY46" fmla="*/ 1217478 h 1516602"/>
                <a:gd name="connsiteX47" fmla="*/ 239202 w 1034979"/>
                <a:gd name="connsiteY47" fmla="*/ 1214801 h 1516602"/>
                <a:gd name="connsiteX48" fmla="*/ 318699 w 1034979"/>
                <a:gd name="connsiteY48" fmla="*/ 1217478 h 1516602"/>
                <a:gd name="connsiteX49" fmla="*/ 330129 w 1034979"/>
                <a:gd name="connsiteY49" fmla="*/ 1223193 h 1516602"/>
                <a:gd name="connsiteX50" fmla="*/ 333939 w 1034979"/>
                <a:gd name="connsiteY50" fmla="*/ 1228908 h 1516602"/>
                <a:gd name="connsiteX51" fmla="*/ 339654 w 1034979"/>
                <a:gd name="connsiteY51" fmla="*/ 1230813 h 1516602"/>
                <a:gd name="connsiteX52" fmla="*/ 351084 w 1034979"/>
                <a:gd name="connsiteY52" fmla="*/ 1238433 h 1516602"/>
                <a:gd name="connsiteX53" fmla="*/ 356799 w 1034979"/>
                <a:gd name="connsiteY53" fmla="*/ 1242243 h 1516602"/>
                <a:gd name="connsiteX54" fmla="*/ 360609 w 1034979"/>
                <a:gd name="connsiteY54" fmla="*/ 1247958 h 1516602"/>
                <a:gd name="connsiteX55" fmla="*/ 366324 w 1034979"/>
                <a:gd name="connsiteY55" fmla="*/ 1259388 h 1516602"/>
                <a:gd name="connsiteX56" fmla="*/ 362514 w 1034979"/>
                <a:gd name="connsiteY56" fmla="*/ 1286058 h 1516602"/>
                <a:gd name="connsiteX57" fmla="*/ 358704 w 1034979"/>
                <a:gd name="connsiteY57" fmla="*/ 1291773 h 1516602"/>
                <a:gd name="connsiteX58" fmla="*/ 356799 w 1034979"/>
                <a:gd name="connsiteY58" fmla="*/ 1297488 h 1516602"/>
                <a:gd name="connsiteX59" fmla="*/ 352989 w 1034979"/>
                <a:gd name="connsiteY59" fmla="*/ 1303203 h 1516602"/>
                <a:gd name="connsiteX60" fmla="*/ 351084 w 1034979"/>
                <a:gd name="connsiteY60" fmla="*/ 1308918 h 1516602"/>
                <a:gd name="connsiteX61" fmla="*/ 347274 w 1034979"/>
                <a:gd name="connsiteY61" fmla="*/ 1314633 h 1516602"/>
                <a:gd name="connsiteX62" fmla="*/ 330129 w 1034979"/>
                <a:gd name="connsiteY62" fmla="*/ 1381308 h 1516602"/>
                <a:gd name="connsiteX63" fmla="*/ 328224 w 1034979"/>
                <a:gd name="connsiteY63" fmla="*/ 1432743 h 1516602"/>
                <a:gd name="connsiteX64" fmla="*/ 330129 w 1034979"/>
                <a:gd name="connsiteY64" fmla="*/ 1457508 h 1516602"/>
                <a:gd name="connsiteX65" fmla="*/ 332034 w 1034979"/>
                <a:gd name="connsiteY65" fmla="*/ 1463223 h 1516602"/>
                <a:gd name="connsiteX66" fmla="*/ 335844 w 1034979"/>
                <a:gd name="connsiteY66" fmla="*/ 1467033 h 1516602"/>
                <a:gd name="connsiteX67" fmla="*/ 364419 w 1034979"/>
                <a:gd name="connsiteY67" fmla="*/ 1512753 h 1516602"/>
                <a:gd name="connsiteX68" fmla="*/ 387279 w 1034979"/>
                <a:gd name="connsiteY68" fmla="*/ 1514658 h 1516602"/>
                <a:gd name="connsiteX69" fmla="*/ 392994 w 1034979"/>
                <a:gd name="connsiteY69" fmla="*/ 1508943 h 1516602"/>
                <a:gd name="connsiteX70" fmla="*/ 394899 w 1034979"/>
                <a:gd name="connsiteY70" fmla="*/ 1497513 h 1516602"/>
                <a:gd name="connsiteX71" fmla="*/ 396804 w 1034979"/>
                <a:gd name="connsiteY71" fmla="*/ 1491798 h 1516602"/>
                <a:gd name="connsiteX72" fmla="*/ 398709 w 1034979"/>
                <a:gd name="connsiteY72" fmla="*/ 1474653 h 1516602"/>
                <a:gd name="connsiteX73" fmla="*/ 400614 w 1034979"/>
                <a:gd name="connsiteY73" fmla="*/ 1461318 h 1516602"/>
                <a:gd name="connsiteX74" fmla="*/ 404424 w 1034979"/>
                <a:gd name="connsiteY74" fmla="*/ 1404168 h 1516602"/>
                <a:gd name="connsiteX75" fmla="*/ 410139 w 1034979"/>
                <a:gd name="connsiteY75" fmla="*/ 1392738 h 1516602"/>
                <a:gd name="connsiteX76" fmla="*/ 413949 w 1034979"/>
                <a:gd name="connsiteY76" fmla="*/ 1379403 h 1516602"/>
                <a:gd name="connsiteX77" fmla="*/ 415854 w 1034979"/>
                <a:gd name="connsiteY77" fmla="*/ 1373688 h 1516602"/>
                <a:gd name="connsiteX78" fmla="*/ 417759 w 1034979"/>
                <a:gd name="connsiteY78" fmla="*/ 1360353 h 1516602"/>
                <a:gd name="connsiteX79" fmla="*/ 421569 w 1034979"/>
                <a:gd name="connsiteY79" fmla="*/ 1348923 h 1516602"/>
                <a:gd name="connsiteX80" fmla="*/ 427284 w 1034979"/>
                <a:gd name="connsiteY80" fmla="*/ 1335588 h 1516602"/>
                <a:gd name="connsiteX81" fmla="*/ 467289 w 1034979"/>
                <a:gd name="connsiteY81" fmla="*/ 1265103 h 1516602"/>
                <a:gd name="connsiteX82" fmla="*/ 528455 w 1034979"/>
                <a:gd name="connsiteY82" fmla="*/ 1252334 h 1516602"/>
                <a:gd name="connsiteX83" fmla="*/ 573969 w 1034979"/>
                <a:gd name="connsiteY83" fmla="*/ 1236528 h 1516602"/>
                <a:gd name="connsiteX84" fmla="*/ 585399 w 1034979"/>
                <a:gd name="connsiteY84" fmla="*/ 1232718 h 1516602"/>
                <a:gd name="connsiteX85" fmla="*/ 720654 w 1034979"/>
                <a:gd name="connsiteY85" fmla="*/ 1316538 h 1516602"/>
                <a:gd name="connsiteX86" fmla="*/ 733989 w 1034979"/>
                <a:gd name="connsiteY86" fmla="*/ 1326063 h 1516602"/>
                <a:gd name="connsiteX87" fmla="*/ 743514 w 1034979"/>
                <a:gd name="connsiteY87" fmla="*/ 1327968 h 1516602"/>
                <a:gd name="connsiteX88" fmla="*/ 749229 w 1034979"/>
                <a:gd name="connsiteY88" fmla="*/ 1329873 h 1516602"/>
                <a:gd name="connsiteX89" fmla="*/ 762564 w 1034979"/>
                <a:gd name="connsiteY89" fmla="*/ 1335588 h 1516602"/>
                <a:gd name="connsiteX90" fmla="*/ 777804 w 1034979"/>
                <a:gd name="connsiteY90" fmla="*/ 1333683 h 1516602"/>
                <a:gd name="connsiteX91" fmla="*/ 789234 w 1034979"/>
                <a:gd name="connsiteY91" fmla="*/ 1327968 h 1516602"/>
                <a:gd name="connsiteX92" fmla="*/ 794949 w 1034979"/>
                <a:gd name="connsiteY92" fmla="*/ 1326063 h 1516602"/>
                <a:gd name="connsiteX93" fmla="*/ 802569 w 1034979"/>
                <a:gd name="connsiteY93" fmla="*/ 1308918 h 1516602"/>
                <a:gd name="connsiteX94" fmla="*/ 800664 w 1034979"/>
                <a:gd name="connsiteY94" fmla="*/ 1284153 h 1516602"/>
                <a:gd name="connsiteX95" fmla="*/ 798759 w 1034979"/>
                <a:gd name="connsiteY95" fmla="*/ 1278438 h 1516602"/>
                <a:gd name="connsiteX96" fmla="*/ 796854 w 1034979"/>
                <a:gd name="connsiteY96" fmla="*/ 1270818 h 1516602"/>
                <a:gd name="connsiteX97" fmla="*/ 783519 w 1034979"/>
                <a:gd name="connsiteY97" fmla="*/ 1253673 h 1516602"/>
                <a:gd name="connsiteX98" fmla="*/ 773994 w 1034979"/>
                <a:gd name="connsiteY98" fmla="*/ 1247958 h 1516602"/>
                <a:gd name="connsiteX99" fmla="*/ 648264 w 1034979"/>
                <a:gd name="connsiteY99" fmla="*/ 1156518 h 1516602"/>
                <a:gd name="connsiteX100" fmla="*/ 644454 w 1034979"/>
                <a:gd name="connsiteY100" fmla="*/ 1139373 h 1516602"/>
                <a:gd name="connsiteX101" fmla="*/ 646359 w 1034979"/>
                <a:gd name="connsiteY101" fmla="*/ 1131753 h 1516602"/>
                <a:gd name="connsiteX102" fmla="*/ 650169 w 1034979"/>
                <a:gd name="connsiteY102" fmla="*/ 1114608 h 1516602"/>
                <a:gd name="connsiteX103" fmla="*/ 653979 w 1034979"/>
                <a:gd name="connsiteY103" fmla="*/ 1108893 h 1516602"/>
                <a:gd name="connsiteX104" fmla="*/ 655884 w 1034979"/>
                <a:gd name="connsiteY104" fmla="*/ 1103178 h 1516602"/>
                <a:gd name="connsiteX105" fmla="*/ 661599 w 1034979"/>
                <a:gd name="connsiteY105" fmla="*/ 1101273 h 1516602"/>
                <a:gd name="connsiteX106" fmla="*/ 671124 w 1034979"/>
                <a:gd name="connsiteY106" fmla="*/ 1089843 h 1516602"/>
                <a:gd name="connsiteX107" fmla="*/ 724464 w 1034979"/>
                <a:gd name="connsiteY107" fmla="*/ 1082223 h 1516602"/>
                <a:gd name="connsiteX108" fmla="*/ 842574 w 1034979"/>
                <a:gd name="connsiteY108" fmla="*/ 1084128 h 1516602"/>
                <a:gd name="connsiteX109" fmla="*/ 871149 w 1034979"/>
                <a:gd name="connsiteY109" fmla="*/ 1086033 h 1516602"/>
                <a:gd name="connsiteX110" fmla="*/ 899724 w 1034979"/>
                <a:gd name="connsiteY110" fmla="*/ 1091748 h 1516602"/>
                <a:gd name="connsiteX111" fmla="*/ 922584 w 1034979"/>
                <a:gd name="connsiteY111" fmla="*/ 1095558 h 1516602"/>
                <a:gd name="connsiteX112" fmla="*/ 951159 w 1034979"/>
                <a:gd name="connsiteY112" fmla="*/ 1101273 h 1516602"/>
                <a:gd name="connsiteX113" fmla="*/ 956874 w 1034979"/>
                <a:gd name="connsiteY113" fmla="*/ 1101273 h 1516602"/>
                <a:gd name="connsiteX114" fmla="*/ 1002594 w 1034979"/>
                <a:gd name="connsiteY114" fmla="*/ 1099368 h 1516602"/>
                <a:gd name="connsiteX115" fmla="*/ 1031169 w 1034979"/>
                <a:gd name="connsiteY115" fmla="*/ 1091748 h 1516602"/>
                <a:gd name="connsiteX116" fmla="*/ 1034979 w 1034979"/>
                <a:gd name="connsiteY116" fmla="*/ 1086033 h 1516602"/>
                <a:gd name="connsiteX117" fmla="*/ 1033074 w 1034979"/>
                <a:gd name="connsiteY117" fmla="*/ 1066983 h 1516602"/>
                <a:gd name="connsiteX118" fmla="*/ 1027359 w 1034979"/>
                <a:gd name="connsiteY118" fmla="*/ 1063173 h 1516602"/>
                <a:gd name="connsiteX119" fmla="*/ 1012119 w 1034979"/>
                <a:gd name="connsiteY119" fmla="*/ 1061268 h 1516602"/>
                <a:gd name="connsiteX120" fmla="*/ 1006404 w 1034979"/>
                <a:gd name="connsiteY120" fmla="*/ 1059363 h 1516602"/>
                <a:gd name="connsiteX121" fmla="*/ 998784 w 1034979"/>
                <a:gd name="connsiteY121" fmla="*/ 1057458 h 1516602"/>
                <a:gd name="connsiteX122" fmla="*/ 987354 w 1034979"/>
                <a:gd name="connsiteY122" fmla="*/ 1049838 h 1516602"/>
                <a:gd name="connsiteX123" fmla="*/ 975924 w 1034979"/>
                <a:gd name="connsiteY123" fmla="*/ 1046028 h 1516602"/>
                <a:gd name="connsiteX124" fmla="*/ 970209 w 1034979"/>
                <a:gd name="connsiteY124" fmla="*/ 1044123 h 1516602"/>
                <a:gd name="connsiteX125" fmla="*/ 962589 w 1034979"/>
                <a:gd name="connsiteY125" fmla="*/ 1042218 h 1516602"/>
                <a:gd name="connsiteX126" fmla="*/ 956874 w 1034979"/>
                <a:gd name="connsiteY126" fmla="*/ 1040313 h 1516602"/>
                <a:gd name="connsiteX127" fmla="*/ 935919 w 1034979"/>
                <a:gd name="connsiteY127" fmla="*/ 1034598 h 1516602"/>
                <a:gd name="connsiteX128" fmla="*/ 825429 w 1034979"/>
                <a:gd name="connsiteY128" fmla="*/ 1034598 h 1516602"/>
                <a:gd name="connsiteX129" fmla="*/ 730179 w 1034979"/>
                <a:gd name="connsiteY129" fmla="*/ 1038408 h 1516602"/>
                <a:gd name="connsiteX130" fmla="*/ 669219 w 1034979"/>
                <a:gd name="connsiteY130" fmla="*/ 1046028 h 1516602"/>
                <a:gd name="connsiteX131" fmla="*/ 646359 w 1034979"/>
                <a:gd name="connsiteY131" fmla="*/ 1049838 h 1516602"/>
                <a:gd name="connsiteX132" fmla="*/ 642549 w 1034979"/>
                <a:gd name="connsiteY132" fmla="*/ 1038408 h 1516602"/>
                <a:gd name="connsiteX133" fmla="*/ 640644 w 1034979"/>
                <a:gd name="connsiteY133" fmla="*/ 1032693 h 1516602"/>
                <a:gd name="connsiteX134" fmla="*/ 642549 w 1034979"/>
                <a:gd name="connsiteY134" fmla="*/ 1015548 h 1516602"/>
                <a:gd name="connsiteX135" fmla="*/ 644454 w 1034979"/>
                <a:gd name="connsiteY135" fmla="*/ 1009833 h 1516602"/>
                <a:gd name="connsiteX136" fmla="*/ 661599 w 1034979"/>
                <a:gd name="connsiteY136" fmla="*/ 1000308 h 1516602"/>
                <a:gd name="connsiteX137" fmla="*/ 673029 w 1034979"/>
                <a:gd name="connsiteY137" fmla="*/ 992688 h 1516602"/>
                <a:gd name="connsiteX138" fmla="*/ 674934 w 1034979"/>
                <a:gd name="connsiteY138" fmla="*/ 986973 h 1516602"/>
                <a:gd name="connsiteX139" fmla="*/ 680649 w 1034979"/>
                <a:gd name="connsiteY139" fmla="*/ 985068 h 1516602"/>
                <a:gd name="connsiteX140" fmla="*/ 686364 w 1034979"/>
                <a:gd name="connsiteY140" fmla="*/ 981258 h 1516602"/>
                <a:gd name="connsiteX141" fmla="*/ 695889 w 1034979"/>
                <a:gd name="connsiteY141" fmla="*/ 971733 h 1516602"/>
                <a:gd name="connsiteX142" fmla="*/ 705414 w 1034979"/>
                <a:gd name="connsiteY142" fmla="*/ 960303 h 1516602"/>
                <a:gd name="connsiteX143" fmla="*/ 716844 w 1034979"/>
                <a:gd name="connsiteY143" fmla="*/ 952683 h 1516602"/>
                <a:gd name="connsiteX144" fmla="*/ 732084 w 1034979"/>
                <a:gd name="connsiteY144" fmla="*/ 939348 h 1516602"/>
                <a:gd name="connsiteX145" fmla="*/ 741609 w 1034979"/>
                <a:gd name="connsiteY145" fmla="*/ 927918 h 1516602"/>
                <a:gd name="connsiteX146" fmla="*/ 753039 w 1034979"/>
                <a:gd name="connsiteY146" fmla="*/ 918393 h 1516602"/>
                <a:gd name="connsiteX147" fmla="*/ 758754 w 1034979"/>
                <a:gd name="connsiteY147" fmla="*/ 906963 h 1516602"/>
                <a:gd name="connsiteX148" fmla="*/ 760659 w 1034979"/>
                <a:gd name="connsiteY148" fmla="*/ 901248 h 1516602"/>
                <a:gd name="connsiteX149" fmla="*/ 766374 w 1034979"/>
                <a:gd name="connsiteY149" fmla="*/ 889818 h 1516602"/>
                <a:gd name="connsiteX150" fmla="*/ 764469 w 1034979"/>
                <a:gd name="connsiteY150" fmla="*/ 874578 h 1516602"/>
                <a:gd name="connsiteX151" fmla="*/ 758754 w 1034979"/>
                <a:gd name="connsiteY151" fmla="*/ 872673 h 1516602"/>
                <a:gd name="connsiteX152" fmla="*/ 737799 w 1034979"/>
                <a:gd name="connsiteY152" fmla="*/ 874578 h 1516602"/>
                <a:gd name="connsiteX153" fmla="*/ 732084 w 1034979"/>
                <a:gd name="connsiteY153" fmla="*/ 878388 h 1516602"/>
                <a:gd name="connsiteX154" fmla="*/ 699699 w 1034979"/>
                <a:gd name="connsiteY154" fmla="*/ 899343 h 1516602"/>
                <a:gd name="connsiteX155" fmla="*/ 595181 w 1034979"/>
                <a:gd name="connsiteY155" fmla="*/ 957831 h 1516602"/>
                <a:gd name="connsiteX156" fmla="*/ 507294 w 1034979"/>
                <a:gd name="connsiteY156" fmla="*/ 847908 h 1516602"/>
                <a:gd name="connsiteX157" fmla="*/ 503484 w 1034979"/>
                <a:gd name="connsiteY157" fmla="*/ 358323 h 1516602"/>
                <a:gd name="connsiteX158" fmla="*/ 499674 w 1034979"/>
                <a:gd name="connsiteY158" fmla="*/ 66858 h 1516602"/>
                <a:gd name="connsiteX159" fmla="*/ 490149 w 1034979"/>
                <a:gd name="connsiteY159" fmla="*/ 40188 h 1516602"/>
                <a:gd name="connsiteX160" fmla="*/ 488244 w 1034979"/>
                <a:gd name="connsiteY160" fmla="*/ 34473 h 1516602"/>
                <a:gd name="connsiteX161" fmla="*/ 484434 w 1034979"/>
                <a:gd name="connsiteY161" fmla="*/ 28758 h 1516602"/>
                <a:gd name="connsiteX162" fmla="*/ 478719 w 1034979"/>
                <a:gd name="connsiteY162" fmla="*/ 17328 h 1516602"/>
                <a:gd name="connsiteX163" fmla="*/ 473004 w 1034979"/>
                <a:gd name="connsiteY163" fmla="*/ 13518 h 1516602"/>
                <a:gd name="connsiteX164" fmla="*/ 469194 w 1034979"/>
                <a:gd name="connsiteY164" fmla="*/ 7803 h 1516602"/>
                <a:gd name="connsiteX165" fmla="*/ 429189 w 1034979"/>
                <a:gd name="connsiteY165" fmla="*/ 11613 h 1516602"/>
                <a:gd name="connsiteX166" fmla="*/ 425379 w 1034979"/>
                <a:gd name="connsiteY166" fmla="*/ 78288 h 1516602"/>
                <a:gd name="connsiteX167" fmla="*/ 425379 w 1034979"/>
                <a:gd name="connsiteY167" fmla="*/ 84003 h 1516602"/>
                <a:gd name="connsiteX168" fmla="*/ 429189 w 1034979"/>
                <a:gd name="connsiteY168" fmla="*/ 238308 h 1516602"/>
                <a:gd name="connsiteX169" fmla="*/ 440619 w 1034979"/>
                <a:gd name="connsiteY169" fmla="*/ 421188 h 1516602"/>
                <a:gd name="connsiteX170" fmla="*/ 435265 w 1034979"/>
                <a:gd name="connsiteY170" fmla="*/ 718368 h 1516602"/>
                <a:gd name="connsiteX171" fmla="*/ 435059 w 1034979"/>
                <a:gd name="connsiteY171" fmla="*/ 799046 h 1516602"/>
                <a:gd name="connsiteX172" fmla="*/ 430322 w 1034979"/>
                <a:gd name="connsiteY172"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181539 w 1034979"/>
                <a:gd name="connsiteY10" fmla="*/ 937443 h 1516602"/>
                <a:gd name="connsiteX11" fmla="*/ 116769 w 1034979"/>
                <a:gd name="connsiteY11" fmla="*/ 903153 h 1516602"/>
                <a:gd name="connsiteX12" fmla="*/ 59619 w 1034979"/>
                <a:gd name="connsiteY12" fmla="*/ 874578 h 1516602"/>
                <a:gd name="connsiteX13" fmla="*/ 46284 w 1034979"/>
                <a:gd name="connsiteY13" fmla="*/ 895533 h 1516602"/>
                <a:gd name="connsiteX14" fmla="*/ 50094 w 1034979"/>
                <a:gd name="connsiteY14" fmla="*/ 933633 h 1516602"/>
                <a:gd name="connsiteX15" fmla="*/ 53904 w 1034979"/>
                <a:gd name="connsiteY15" fmla="*/ 939348 h 1516602"/>
                <a:gd name="connsiteX16" fmla="*/ 59619 w 1034979"/>
                <a:gd name="connsiteY16" fmla="*/ 943158 h 1516602"/>
                <a:gd name="connsiteX17" fmla="*/ 63429 w 1034979"/>
                <a:gd name="connsiteY17" fmla="*/ 948873 h 1516602"/>
                <a:gd name="connsiteX18" fmla="*/ 80574 w 1034979"/>
                <a:gd name="connsiteY18" fmla="*/ 958398 h 1516602"/>
                <a:gd name="connsiteX19" fmla="*/ 166299 w 1034979"/>
                <a:gd name="connsiteY19" fmla="*/ 979353 h 1516602"/>
                <a:gd name="connsiteX20" fmla="*/ 191064 w 1034979"/>
                <a:gd name="connsiteY20" fmla="*/ 985068 h 1516602"/>
                <a:gd name="connsiteX21" fmla="*/ 208209 w 1034979"/>
                <a:gd name="connsiteY21" fmla="*/ 990783 h 1516602"/>
                <a:gd name="connsiteX22" fmla="*/ 213924 w 1034979"/>
                <a:gd name="connsiteY22" fmla="*/ 992688 h 1516602"/>
                <a:gd name="connsiteX23" fmla="*/ 229164 w 1034979"/>
                <a:gd name="connsiteY23" fmla="*/ 996498 h 1516602"/>
                <a:gd name="connsiteX24" fmla="*/ 248214 w 1034979"/>
                <a:gd name="connsiteY24" fmla="*/ 1002213 h 1516602"/>
                <a:gd name="connsiteX25" fmla="*/ 253929 w 1034979"/>
                <a:gd name="connsiteY25" fmla="*/ 1006023 h 1516602"/>
                <a:gd name="connsiteX26" fmla="*/ 267264 w 1034979"/>
                <a:gd name="connsiteY26" fmla="*/ 1021263 h 1516602"/>
                <a:gd name="connsiteX27" fmla="*/ 272979 w 1034979"/>
                <a:gd name="connsiteY27" fmla="*/ 1040313 h 1516602"/>
                <a:gd name="connsiteX28" fmla="*/ 274884 w 1034979"/>
                <a:gd name="connsiteY28" fmla="*/ 1046028 h 1516602"/>
                <a:gd name="connsiteX29" fmla="*/ 276789 w 1034979"/>
                <a:gd name="connsiteY29" fmla="*/ 1051743 h 1516602"/>
                <a:gd name="connsiteX30" fmla="*/ 278694 w 1034979"/>
                <a:gd name="connsiteY30" fmla="*/ 1076508 h 1516602"/>
                <a:gd name="connsiteX31" fmla="*/ 280599 w 1034979"/>
                <a:gd name="connsiteY31" fmla="*/ 1082223 h 1516602"/>
                <a:gd name="connsiteX32" fmla="*/ 278694 w 1034979"/>
                <a:gd name="connsiteY32" fmla="*/ 1101273 h 1516602"/>
                <a:gd name="connsiteX33" fmla="*/ 276789 w 1034979"/>
                <a:gd name="connsiteY33" fmla="*/ 1110798 h 1516602"/>
                <a:gd name="connsiteX34" fmla="*/ 263454 w 1034979"/>
                <a:gd name="connsiteY34" fmla="*/ 1124133 h 1516602"/>
                <a:gd name="connsiteX35" fmla="*/ 252024 w 1034979"/>
                <a:gd name="connsiteY35" fmla="*/ 1131753 h 1516602"/>
                <a:gd name="connsiteX36" fmla="*/ 240594 w 1034979"/>
                <a:gd name="connsiteY36" fmla="*/ 1135563 h 1516602"/>
                <a:gd name="connsiteX37" fmla="*/ 27234 w 1034979"/>
                <a:gd name="connsiteY37" fmla="*/ 1154613 h 1516602"/>
                <a:gd name="connsiteX38" fmla="*/ 15804 w 1034979"/>
                <a:gd name="connsiteY38" fmla="*/ 1160328 h 1516602"/>
                <a:gd name="connsiteX39" fmla="*/ 6279 w 1034979"/>
                <a:gd name="connsiteY39" fmla="*/ 1169853 h 1516602"/>
                <a:gd name="connsiteX40" fmla="*/ 4374 w 1034979"/>
                <a:gd name="connsiteY40" fmla="*/ 1175568 h 1516602"/>
                <a:gd name="connsiteX41" fmla="*/ 564 w 1034979"/>
                <a:gd name="connsiteY41" fmla="*/ 1181283 h 1516602"/>
                <a:gd name="connsiteX42" fmla="*/ 6279 w 1034979"/>
                <a:gd name="connsiteY42" fmla="*/ 1213668 h 1516602"/>
                <a:gd name="connsiteX43" fmla="*/ 11994 w 1034979"/>
                <a:gd name="connsiteY43" fmla="*/ 1217478 h 1516602"/>
                <a:gd name="connsiteX44" fmla="*/ 17709 w 1034979"/>
                <a:gd name="connsiteY44" fmla="*/ 1219383 h 1516602"/>
                <a:gd name="connsiteX45" fmla="*/ 145344 w 1034979"/>
                <a:gd name="connsiteY45" fmla="*/ 1217478 h 1516602"/>
                <a:gd name="connsiteX46" fmla="*/ 239202 w 1034979"/>
                <a:gd name="connsiteY46" fmla="*/ 1214801 h 1516602"/>
                <a:gd name="connsiteX47" fmla="*/ 318699 w 1034979"/>
                <a:gd name="connsiteY47" fmla="*/ 1217478 h 1516602"/>
                <a:gd name="connsiteX48" fmla="*/ 330129 w 1034979"/>
                <a:gd name="connsiteY48" fmla="*/ 1223193 h 1516602"/>
                <a:gd name="connsiteX49" fmla="*/ 333939 w 1034979"/>
                <a:gd name="connsiteY49" fmla="*/ 1228908 h 1516602"/>
                <a:gd name="connsiteX50" fmla="*/ 339654 w 1034979"/>
                <a:gd name="connsiteY50" fmla="*/ 1230813 h 1516602"/>
                <a:gd name="connsiteX51" fmla="*/ 351084 w 1034979"/>
                <a:gd name="connsiteY51" fmla="*/ 1238433 h 1516602"/>
                <a:gd name="connsiteX52" fmla="*/ 356799 w 1034979"/>
                <a:gd name="connsiteY52" fmla="*/ 1242243 h 1516602"/>
                <a:gd name="connsiteX53" fmla="*/ 360609 w 1034979"/>
                <a:gd name="connsiteY53" fmla="*/ 1247958 h 1516602"/>
                <a:gd name="connsiteX54" fmla="*/ 366324 w 1034979"/>
                <a:gd name="connsiteY54" fmla="*/ 1259388 h 1516602"/>
                <a:gd name="connsiteX55" fmla="*/ 362514 w 1034979"/>
                <a:gd name="connsiteY55" fmla="*/ 1286058 h 1516602"/>
                <a:gd name="connsiteX56" fmla="*/ 358704 w 1034979"/>
                <a:gd name="connsiteY56" fmla="*/ 1291773 h 1516602"/>
                <a:gd name="connsiteX57" fmla="*/ 356799 w 1034979"/>
                <a:gd name="connsiteY57" fmla="*/ 1297488 h 1516602"/>
                <a:gd name="connsiteX58" fmla="*/ 352989 w 1034979"/>
                <a:gd name="connsiteY58" fmla="*/ 1303203 h 1516602"/>
                <a:gd name="connsiteX59" fmla="*/ 351084 w 1034979"/>
                <a:gd name="connsiteY59" fmla="*/ 1308918 h 1516602"/>
                <a:gd name="connsiteX60" fmla="*/ 347274 w 1034979"/>
                <a:gd name="connsiteY60" fmla="*/ 1314633 h 1516602"/>
                <a:gd name="connsiteX61" fmla="*/ 330129 w 1034979"/>
                <a:gd name="connsiteY61" fmla="*/ 1381308 h 1516602"/>
                <a:gd name="connsiteX62" fmla="*/ 328224 w 1034979"/>
                <a:gd name="connsiteY62" fmla="*/ 1432743 h 1516602"/>
                <a:gd name="connsiteX63" fmla="*/ 330129 w 1034979"/>
                <a:gd name="connsiteY63" fmla="*/ 1457508 h 1516602"/>
                <a:gd name="connsiteX64" fmla="*/ 332034 w 1034979"/>
                <a:gd name="connsiteY64" fmla="*/ 1463223 h 1516602"/>
                <a:gd name="connsiteX65" fmla="*/ 335844 w 1034979"/>
                <a:gd name="connsiteY65" fmla="*/ 1467033 h 1516602"/>
                <a:gd name="connsiteX66" fmla="*/ 364419 w 1034979"/>
                <a:gd name="connsiteY66" fmla="*/ 1512753 h 1516602"/>
                <a:gd name="connsiteX67" fmla="*/ 387279 w 1034979"/>
                <a:gd name="connsiteY67" fmla="*/ 1514658 h 1516602"/>
                <a:gd name="connsiteX68" fmla="*/ 392994 w 1034979"/>
                <a:gd name="connsiteY68" fmla="*/ 1508943 h 1516602"/>
                <a:gd name="connsiteX69" fmla="*/ 394899 w 1034979"/>
                <a:gd name="connsiteY69" fmla="*/ 1497513 h 1516602"/>
                <a:gd name="connsiteX70" fmla="*/ 396804 w 1034979"/>
                <a:gd name="connsiteY70" fmla="*/ 1491798 h 1516602"/>
                <a:gd name="connsiteX71" fmla="*/ 398709 w 1034979"/>
                <a:gd name="connsiteY71" fmla="*/ 1474653 h 1516602"/>
                <a:gd name="connsiteX72" fmla="*/ 400614 w 1034979"/>
                <a:gd name="connsiteY72" fmla="*/ 1461318 h 1516602"/>
                <a:gd name="connsiteX73" fmla="*/ 404424 w 1034979"/>
                <a:gd name="connsiteY73" fmla="*/ 1404168 h 1516602"/>
                <a:gd name="connsiteX74" fmla="*/ 410139 w 1034979"/>
                <a:gd name="connsiteY74" fmla="*/ 1392738 h 1516602"/>
                <a:gd name="connsiteX75" fmla="*/ 413949 w 1034979"/>
                <a:gd name="connsiteY75" fmla="*/ 1379403 h 1516602"/>
                <a:gd name="connsiteX76" fmla="*/ 415854 w 1034979"/>
                <a:gd name="connsiteY76" fmla="*/ 1373688 h 1516602"/>
                <a:gd name="connsiteX77" fmla="*/ 417759 w 1034979"/>
                <a:gd name="connsiteY77" fmla="*/ 1360353 h 1516602"/>
                <a:gd name="connsiteX78" fmla="*/ 421569 w 1034979"/>
                <a:gd name="connsiteY78" fmla="*/ 1348923 h 1516602"/>
                <a:gd name="connsiteX79" fmla="*/ 427284 w 1034979"/>
                <a:gd name="connsiteY79" fmla="*/ 1335588 h 1516602"/>
                <a:gd name="connsiteX80" fmla="*/ 467289 w 1034979"/>
                <a:gd name="connsiteY80" fmla="*/ 1265103 h 1516602"/>
                <a:gd name="connsiteX81" fmla="*/ 528455 w 1034979"/>
                <a:gd name="connsiteY81" fmla="*/ 1252334 h 1516602"/>
                <a:gd name="connsiteX82" fmla="*/ 573969 w 1034979"/>
                <a:gd name="connsiteY82" fmla="*/ 1236528 h 1516602"/>
                <a:gd name="connsiteX83" fmla="*/ 585399 w 1034979"/>
                <a:gd name="connsiteY83" fmla="*/ 1232718 h 1516602"/>
                <a:gd name="connsiteX84" fmla="*/ 720654 w 1034979"/>
                <a:gd name="connsiteY84" fmla="*/ 1316538 h 1516602"/>
                <a:gd name="connsiteX85" fmla="*/ 733989 w 1034979"/>
                <a:gd name="connsiteY85" fmla="*/ 1326063 h 1516602"/>
                <a:gd name="connsiteX86" fmla="*/ 743514 w 1034979"/>
                <a:gd name="connsiteY86" fmla="*/ 1327968 h 1516602"/>
                <a:gd name="connsiteX87" fmla="*/ 749229 w 1034979"/>
                <a:gd name="connsiteY87" fmla="*/ 1329873 h 1516602"/>
                <a:gd name="connsiteX88" fmla="*/ 762564 w 1034979"/>
                <a:gd name="connsiteY88" fmla="*/ 1335588 h 1516602"/>
                <a:gd name="connsiteX89" fmla="*/ 777804 w 1034979"/>
                <a:gd name="connsiteY89" fmla="*/ 1333683 h 1516602"/>
                <a:gd name="connsiteX90" fmla="*/ 789234 w 1034979"/>
                <a:gd name="connsiteY90" fmla="*/ 1327968 h 1516602"/>
                <a:gd name="connsiteX91" fmla="*/ 794949 w 1034979"/>
                <a:gd name="connsiteY91" fmla="*/ 1326063 h 1516602"/>
                <a:gd name="connsiteX92" fmla="*/ 802569 w 1034979"/>
                <a:gd name="connsiteY92" fmla="*/ 1308918 h 1516602"/>
                <a:gd name="connsiteX93" fmla="*/ 800664 w 1034979"/>
                <a:gd name="connsiteY93" fmla="*/ 1284153 h 1516602"/>
                <a:gd name="connsiteX94" fmla="*/ 798759 w 1034979"/>
                <a:gd name="connsiteY94" fmla="*/ 1278438 h 1516602"/>
                <a:gd name="connsiteX95" fmla="*/ 796854 w 1034979"/>
                <a:gd name="connsiteY95" fmla="*/ 1270818 h 1516602"/>
                <a:gd name="connsiteX96" fmla="*/ 783519 w 1034979"/>
                <a:gd name="connsiteY96" fmla="*/ 1253673 h 1516602"/>
                <a:gd name="connsiteX97" fmla="*/ 773994 w 1034979"/>
                <a:gd name="connsiteY97" fmla="*/ 1247958 h 1516602"/>
                <a:gd name="connsiteX98" fmla="*/ 648264 w 1034979"/>
                <a:gd name="connsiteY98" fmla="*/ 1156518 h 1516602"/>
                <a:gd name="connsiteX99" fmla="*/ 644454 w 1034979"/>
                <a:gd name="connsiteY99" fmla="*/ 1139373 h 1516602"/>
                <a:gd name="connsiteX100" fmla="*/ 646359 w 1034979"/>
                <a:gd name="connsiteY100" fmla="*/ 1131753 h 1516602"/>
                <a:gd name="connsiteX101" fmla="*/ 650169 w 1034979"/>
                <a:gd name="connsiteY101" fmla="*/ 1114608 h 1516602"/>
                <a:gd name="connsiteX102" fmla="*/ 653979 w 1034979"/>
                <a:gd name="connsiteY102" fmla="*/ 1108893 h 1516602"/>
                <a:gd name="connsiteX103" fmla="*/ 655884 w 1034979"/>
                <a:gd name="connsiteY103" fmla="*/ 1103178 h 1516602"/>
                <a:gd name="connsiteX104" fmla="*/ 661599 w 1034979"/>
                <a:gd name="connsiteY104" fmla="*/ 1101273 h 1516602"/>
                <a:gd name="connsiteX105" fmla="*/ 671124 w 1034979"/>
                <a:gd name="connsiteY105" fmla="*/ 1089843 h 1516602"/>
                <a:gd name="connsiteX106" fmla="*/ 724464 w 1034979"/>
                <a:gd name="connsiteY106" fmla="*/ 1082223 h 1516602"/>
                <a:gd name="connsiteX107" fmla="*/ 842574 w 1034979"/>
                <a:gd name="connsiteY107" fmla="*/ 1084128 h 1516602"/>
                <a:gd name="connsiteX108" fmla="*/ 871149 w 1034979"/>
                <a:gd name="connsiteY108" fmla="*/ 1086033 h 1516602"/>
                <a:gd name="connsiteX109" fmla="*/ 899724 w 1034979"/>
                <a:gd name="connsiteY109" fmla="*/ 1091748 h 1516602"/>
                <a:gd name="connsiteX110" fmla="*/ 922584 w 1034979"/>
                <a:gd name="connsiteY110" fmla="*/ 1095558 h 1516602"/>
                <a:gd name="connsiteX111" fmla="*/ 951159 w 1034979"/>
                <a:gd name="connsiteY111" fmla="*/ 1101273 h 1516602"/>
                <a:gd name="connsiteX112" fmla="*/ 956874 w 1034979"/>
                <a:gd name="connsiteY112" fmla="*/ 1101273 h 1516602"/>
                <a:gd name="connsiteX113" fmla="*/ 1002594 w 1034979"/>
                <a:gd name="connsiteY113" fmla="*/ 1099368 h 1516602"/>
                <a:gd name="connsiteX114" fmla="*/ 1031169 w 1034979"/>
                <a:gd name="connsiteY114" fmla="*/ 1091748 h 1516602"/>
                <a:gd name="connsiteX115" fmla="*/ 1034979 w 1034979"/>
                <a:gd name="connsiteY115" fmla="*/ 1086033 h 1516602"/>
                <a:gd name="connsiteX116" fmla="*/ 1033074 w 1034979"/>
                <a:gd name="connsiteY116" fmla="*/ 1066983 h 1516602"/>
                <a:gd name="connsiteX117" fmla="*/ 1027359 w 1034979"/>
                <a:gd name="connsiteY117" fmla="*/ 1063173 h 1516602"/>
                <a:gd name="connsiteX118" fmla="*/ 1012119 w 1034979"/>
                <a:gd name="connsiteY118" fmla="*/ 1061268 h 1516602"/>
                <a:gd name="connsiteX119" fmla="*/ 1006404 w 1034979"/>
                <a:gd name="connsiteY119" fmla="*/ 1059363 h 1516602"/>
                <a:gd name="connsiteX120" fmla="*/ 998784 w 1034979"/>
                <a:gd name="connsiteY120" fmla="*/ 1057458 h 1516602"/>
                <a:gd name="connsiteX121" fmla="*/ 987354 w 1034979"/>
                <a:gd name="connsiteY121" fmla="*/ 1049838 h 1516602"/>
                <a:gd name="connsiteX122" fmla="*/ 975924 w 1034979"/>
                <a:gd name="connsiteY122" fmla="*/ 1046028 h 1516602"/>
                <a:gd name="connsiteX123" fmla="*/ 970209 w 1034979"/>
                <a:gd name="connsiteY123" fmla="*/ 1044123 h 1516602"/>
                <a:gd name="connsiteX124" fmla="*/ 962589 w 1034979"/>
                <a:gd name="connsiteY124" fmla="*/ 1042218 h 1516602"/>
                <a:gd name="connsiteX125" fmla="*/ 956874 w 1034979"/>
                <a:gd name="connsiteY125" fmla="*/ 1040313 h 1516602"/>
                <a:gd name="connsiteX126" fmla="*/ 935919 w 1034979"/>
                <a:gd name="connsiteY126" fmla="*/ 1034598 h 1516602"/>
                <a:gd name="connsiteX127" fmla="*/ 825429 w 1034979"/>
                <a:gd name="connsiteY127" fmla="*/ 1034598 h 1516602"/>
                <a:gd name="connsiteX128" fmla="*/ 730179 w 1034979"/>
                <a:gd name="connsiteY128" fmla="*/ 1038408 h 1516602"/>
                <a:gd name="connsiteX129" fmla="*/ 669219 w 1034979"/>
                <a:gd name="connsiteY129" fmla="*/ 1046028 h 1516602"/>
                <a:gd name="connsiteX130" fmla="*/ 646359 w 1034979"/>
                <a:gd name="connsiteY130" fmla="*/ 1049838 h 1516602"/>
                <a:gd name="connsiteX131" fmla="*/ 642549 w 1034979"/>
                <a:gd name="connsiteY131" fmla="*/ 1038408 h 1516602"/>
                <a:gd name="connsiteX132" fmla="*/ 640644 w 1034979"/>
                <a:gd name="connsiteY132" fmla="*/ 1032693 h 1516602"/>
                <a:gd name="connsiteX133" fmla="*/ 642549 w 1034979"/>
                <a:gd name="connsiteY133" fmla="*/ 1015548 h 1516602"/>
                <a:gd name="connsiteX134" fmla="*/ 644454 w 1034979"/>
                <a:gd name="connsiteY134" fmla="*/ 1009833 h 1516602"/>
                <a:gd name="connsiteX135" fmla="*/ 661599 w 1034979"/>
                <a:gd name="connsiteY135" fmla="*/ 1000308 h 1516602"/>
                <a:gd name="connsiteX136" fmla="*/ 673029 w 1034979"/>
                <a:gd name="connsiteY136" fmla="*/ 992688 h 1516602"/>
                <a:gd name="connsiteX137" fmla="*/ 674934 w 1034979"/>
                <a:gd name="connsiteY137" fmla="*/ 986973 h 1516602"/>
                <a:gd name="connsiteX138" fmla="*/ 680649 w 1034979"/>
                <a:gd name="connsiteY138" fmla="*/ 985068 h 1516602"/>
                <a:gd name="connsiteX139" fmla="*/ 686364 w 1034979"/>
                <a:gd name="connsiteY139" fmla="*/ 981258 h 1516602"/>
                <a:gd name="connsiteX140" fmla="*/ 695889 w 1034979"/>
                <a:gd name="connsiteY140" fmla="*/ 971733 h 1516602"/>
                <a:gd name="connsiteX141" fmla="*/ 705414 w 1034979"/>
                <a:gd name="connsiteY141" fmla="*/ 960303 h 1516602"/>
                <a:gd name="connsiteX142" fmla="*/ 716844 w 1034979"/>
                <a:gd name="connsiteY142" fmla="*/ 952683 h 1516602"/>
                <a:gd name="connsiteX143" fmla="*/ 732084 w 1034979"/>
                <a:gd name="connsiteY143" fmla="*/ 939348 h 1516602"/>
                <a:gd name="connsiteX144" fmla="*/ 741609 w 1034979"/>
                <a:gd name="connsiteY144" fmla="*/ 927918 h 1516602"/>
                <a:gd name="connsiteX145" fmla="*/ 753039 w 1034979"/>
                <a:gd name="connsiteY145" fmla="*/ 918393 h 1516602"/>
                <a:gd name="connsiteX146" fmla="*/ 758754 w 1034979"/>
                <a:gd name="connsiteY146" fmla="*/ 906963 h 1516602"/>
                <a:gd name="connsiteX147" fmla="*/ 760659 w 1034979"/>
                <a:gd name="connsiteY147" fmla="*/ 901248 h 1516602"/>
                <a:gd name="connsiteX148" fmla="*/ 766374 w 1034979"/>
                <a:gd name="connsiteY148" fmla="*/ 889818 h 1516602"/>
                <a:gd name="connsiteX149" fmla="*/ 764469 w 1034979"/>
                <a:gd name="connsiteY149" fmla="*/ 874578 h 1516602"/>
                <a:gd name="connsiteX150" fmla="*/ 758754 w 1034979"/>
                <a:gd name="connsiteY150" fmla="*/ 872673 h 1516602"/>
                <a:gd name="connsiteX151" fmla="*/ 737799 w 1034979"/>
                <a:gd name="connsiteY151" fmla="*/ 874578 h 1516602"/>
                <a:gd name="connsiteX152" fmla="*/ 732084 w 1034979"/>
                <a:gd name="connsiteY152" fmla="*/ 878388 h 1516602"/>
                <a:gd name="connsiteX153" fmla="*/ 699699 w 1034979"/>
                <a:gd name="connsiteY153" fmla="*/ 899343 h 1516602"/>
                <a:gd name="connsiteX154" fmla="*/ 595181 w 1034979"/>
                <a:gd name="connsiteY154" fmla="*/ 957831 h 1516602"/>
                <a:gd name="connsiteX155" fmla="*/ 507294 w 1034979"/>
                <a:gd name="connsiteY155" fmla="*/ 847908 h 1516602"/>
                <a:gd name="connsiteX156" fmla="*/ 503484 w 1034979"/>
                <a:gd name="connsiteY156" fmla="*/ 358323 h 1516602"/>
                <a:gd name="connsiteX157" fmla="*/ 499674 w 1034979"/>
                <a:gd name="connsiteY157" fmla="*/ 66858 h 1516602"/>
                <a:gd name="connsiteX158" fmla="*/ 490149 w 1034979"/>
                <a:gd name="connsiteY158" fmla="*/ 40188 h 1516602"/>
                <a:gd name="connsiteX159" fmla="*/ 488244 w 1034979"/>
                <a:gd name="connsiteY159" fmla="*/ 34473 h 1516602"/>
                <a:gd name="connsiteX160" fmla="*/ 484434 w 1034979"/>
                <a:gd name="connsiteY160" fmla="*/ 28758 h 1516602"/>
                <a:gd name="connsiteX161" fmla="*/ 478719 w 1034979"/>
                <a:gd name="connsiteY161" fmla="*/ 17328 h 1516602"/>
                <a:gd name="connsiteX162" fmla="*/ 473004 w 1034979"/>
                <a:gd name="connsiteY162" fmla="*/ 13518 h 1516602"/>
                <a:gd name="connsiteX163" fmla="*/ 469194 w 1034979"/>
                <a:gd name="connsiteY163" fmla="*/ 7803 h 1516602"/>
                <a:gd name="connsiteX164" fmla="*/ 429189 w 1034979"/>
                <a:gd name="connsiteY164" fmla="*/ 11613 h 1516602"/>
                <a:gd name="connsiteX165" fmla="*/ 425379 w 1034979"/>
                <a:gd name="connsiteY165" fmla="*/ 78288 h 1516602"/>
                <a:gd name="connsiteX166" fmla="*/ 425379 w 1034979"/>
                <a:gd name="connsiteY166" fmla="*/ 84003 h 1516602"/>
                <a:gd name="connsiteX167" fmla="*/ 429189 w 1034979"/>
                <a:gd name="connsiteY167" fmla="*/ 238308 h 1516602"/>
                <a:gd name="connsiteX168" fmla="*/ 440619 w 1034979"/>
                <a:gd name="connsiteY168" fmla="*/ 421188 h 1516602"/>
                <a:gd name="connsiteX169" fmla="*/ 435265 w 1034979"/>
                <a:gd name="connsiteY169" fmla="*/ 718368 h 1516602"/>
                <a:gd name="connsiteX170" fmla="*/ 435059 w 1034979"/>
                <a:gd name="connsiteY170" fmla="*/ 799046 h 1516602"/>
                <a:gd name="connsiteX171" fmla="*/ 430322 w 1034979"/>
                <a:gd name="connsiteY171"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181539 w 1034979"/>
                <a:gd name="connsiteY9" fmla="*/ 937443 h 1516602"/>
                <a:gd name="connsiteX10" fmla="*/ 116769 w 1034979"/>
                <a:gd name="connsiteY10" fmla="*/ 903153 h 1516602"/>
                <a:gd name="connsiteX11" fmla="*/ 59619 w 1034979"/>
                <a:gd name="connsiteY11" fmla="*/ 874578 h 1516602"/>
                <a:gd name="connsiteX12" fmla="*/ 46284 w 1034979"/>
                <a:gd name="connsiteY12" fmla="*/ 895533 h 1516602"/>
                <a:gd name="connsiteX13" fmla="*/ 50094 w 1034979"/>
                <a:gd name="connsiteY13" fmla="*/ 933633 h 1516602"/>
                <a:gd name="connsiteX14" fmla="*/ 53904 w 1034979"/>
                <a:gd name="connsiteY14" fmla="*/ 939348 h 1516602"/>
                <a:gd name="connsiteX15" fmla="*/ 59619 w 1034979"/>
                <a:gd name="connsiteY15" fmla="*/ 943158 h 1516602"/>
                <a:gd name="connsiteX16" fmla="*/ 63429 w 1034979"/>
                <a:gd name="connsiteY16" fmla="*/ 948873 h 1516602"/>
                <a:gd name="connsiteX17" fmla="*/ 80574 w 1034979"/>
                <a:gd name="connsiteY17" fmla="*/ 958398 h 1516602"/>
                <a:gd name="connsiteX18" fmla="*/ 166299 w 1034979"/>
                <a:gd name="connsiteY18" fmla="*/ 979353 h 1516602"/>
                <a:gd name="connsiteX19" fmla="*/ 191064 w 1034979"/>
                <a:gd name="connsiteY19" fmla="*/ 985068 h 1516602"/>
                <a:gd name="connsiteX20" fmla="*/ 208209 w 1034979"/>
                <a:gd name="connsiteY20" fmla="*/ 990783 h 1516602"/>
                <a:gd name="connsiteX21" fmla="*/ 213924 w 1034979"/>
                <a:gd name="connsiteY21" fmla="*/ 992688 h 1516602"/>
                <a:gd name="connsiteX22" fmla="*/ 229164 w 1034979"/>
                <a:gd name="connsiteY22" fmla="*/ 996498 h 1516602"/>
                <a:gd name="connsiteX23" fmla="*/ 248214 w 1034979"/>
                <a:gd name="connsiteY23" fmla="*/ 1002213 h 1516602"/>
                <a:gd name="connsiteX24" fmla="*/ 253929 w 1034979"/>
                <a:gd name="connsiteY24" fmla="*/ 1006023 h 1516602"/>
                <a:gd name="connsiteX25" fmla="*/ 267264 w 1034979"/>
                <a:gd name="connsiteY25" fmla="*/ 1021263 h 1516602"/>
                <a:gd name="connsiteX26" fmla="*/ 272979 w 1034979"/>
                <a:gd name="connsiteY26" fmla="*/ 1040313 h 1516602"/>
                <a:gd name="connsiteX27" fmla="*/ 274884 w 1034979"/>
                <a:gd name="connsiteY27" fmla="*/ 1046028 h 1516602"/>
                <a:gd name="connsiteX28" fmla="*/ 276789 w 1034979"/>
                <a:gd name="connsiteY28" fmla="*/ 1051743 h 1516602"/>
                <a:gd name="connsiteX29" fmla="*/ 278694 w 1034979"/>
                <a:gd name="connsiteY29" fmla="*/ 1076508 h 1516602"/>
                <a:gd name="connsiteX30" fmla="*/ 280599 w 1034979"/>
                <a:gd name="connsiteY30" fmla="*/ 1082223 h 1516602"/>
                <a:gd name="connsiteX31" fmla="*/ 278694 w 1034979"/>
                <a:gd name="connsiteY31" fmla="*/ 1101273 h 1516602"/>
                <a:gd name="connsiteX32" fmla="*/ 276789 w 1034979"/>
                <a:gd name="connsiteY32" fmla="*/ 1110798 h 1516602"/>
                <a:gd name="connsiteX33" fmla="*/ 263454 w 1034979"/>
                <a:gd name="connsiteY33" fmla="*/ 1124133 h 1516602"/>
                <a:gd name="connsiteX34" fmla="*/ 252024 w 1034979"/>
                <a:gd name="connsiteY34" fmla="*/ 1131753 h 1516602"/>
                <a:gd name="connsiteX35" fmla="*/ 240594 w 1034979"/>
                <a:gd name="connsiteY35" fmla="*/ 1135563 h 1516602"/>
                <a:gd name="connsiteX36" fmla="*/ 27234 w 1034979"/>
                <a:gd name="connsiteY36" fmla="*/ 1154613 h 1516602"/>
                <a:gd name="connsiteX37" fmla="*/ 15804 w 1034979"/>
                <a:gd name="connsiteY37" fmla="*/ 1160328 h 1516602"/>
                <a:gd name="connsiteX38" fmla="*/ 6279 w 1034979"/>
                <a:gd name="connsiteY38" fmla="*/ 1169853 h 1516602"/>
                <a:gd name="connsiteX39" fmla="*/ 4374 w 1034979"/>
                <a:gd name="connsiteY39" fmla="*/ 1175568 h 1516602"/>
                <a:gd name="connsiteX40" fmla="*/ 564 w 1034979"/>
                <a:gd name="connsiteY40" fmla="*/ 1181283 h 1516602"/>
                <a:gd name="connsiteX41" fmla="*/ 6279 w 1034979"/>
                <a:gd name="connsiteY41" fmla="*/ 1213668 h 1516602"/>
                <a:gd name="connsiteX42" fmla="*/ 11994 w 1034979"/>
                <a:gd name="connsiteY42" fmla="*/ 1217478 h 1516602"/>
                <a:gd name="connsiteX43" fmla="*/ 17709 w 1034979"/>
                <a:gd name="connsiteY43" fmla="*/ 1219383 h 1516602"/>
                <a:gd name="connsiteX44" fmla="*/ 145344 w 1034979"/>
                <a:gd name="connsiteY44" fmla="*/ 1217478 h 1516602"/>
                <a:gd name="connsiteX45" fmla="*/ 239202 w 1034979"/>
                <a:gd name="connsiteY45" fmla="*/ 1214801 h 1516602"/>
                <a:gd name="connsiteX46" fmla="*/ 318699 w 1034979"/>
                <a:gd name="connsiteY46" fmla="*/ 1217478 h 1516602"/>
                <a:gd name="connsiteX47" fmla="*/ 330129 w 1034979"/>
                <a:gd name="connsiteY47" fmla="*/ 1223193 h 1516602"/>
                <a:gd name="connsiteX48" fmla="*/ 333939 w 1034979"/>
                <a:gd name="connsiteY48" fmla="*/ 1228908 h 1516602"/>
                <a:gd name="connsiteX49" fmla="*/ 339654 w 1034979"/>
                <a:gd name="connsiteY49" fmla="*/ 1230813 h 1516602"/>
                <a:gd name="connsiteX50" fmla="*/ 351084 w 1034979"/>
                <a:gd name="connsiteY50" fmla="*/ 1238433 h 1516602"/>
                <a:gd name="connsiteX51" fmla="*/ 356799 w 1034979"/>
                <a:gd name="connsiteY51" fmla="*/ 1242243 h 1516602"/>
                <a:gd name="connsiteX52" fmla="*/ 360609 w 1034979"/>
                <a:gd name="connsiteY52" fmla="*/ 1247958 h 1516602"/>
                <a:gd name="connsiteX53" fmla="*/ 366324 w 1034979"/>
                <a:gd name="connsiteY53" fmla="*/ 1259388 h 1516602"/>
                <a:gd name="connsiteX54" fmla="*/ 362514 w 1034979"/>
                <a:gd name="connsiteY54" fmla="*/ 1286058 h 1516602"/>
                <a:gd name="connsiteX55" fmla="*/ 358704 w 1034979"/>
                <a:gd name="connsiteY55" fmla="*/ 1291773 h 1516602"/>
                <a:gd name="connsiteX56" fmla="*/ 356799 w 1034979"/>
                <a:gd name="connsiteY56" fmla="*/ 1297488 h 1516602"/>
                <a:gd name="connsiteX57" fmla="*/ 352989 w 1034979"/>
                <a:gd name="connsiteY57" fmla="*/ 1303203 h 1516602"/>
                <a:gd name="connsiteX58" fmla="*/ 351084 w 1034979"/>
                <a:gd name="connsiteY58" fmla="*/ 1308918 h 1516602"/>
                <a:gd name="connsiteX59" fmla="*/ 347274 w 1034979"/>
                <a:gd name="connsiteY59" fmla="*/ 1314633 h 1516602"/>
                <a:gd name="connsiteX60" fmla="*/ 330129 w 1034979"/>
                <a:gd name="connsiteY60" fmla="*/ 1381308 h 1516602"/>
                <a:gd name="connsiteX61" fmla="*/ 328224 w 1034979"/>
                <a:gd name="connsiteY61" fmla="*/ 1432743 h 1516602"/>
                <a:gd name="connsiteX62" fmla="*/ 330129 w 1034979"/>
                <a:gd name="connsiteY62" fmla="*/ 1457508 h 1516602"/>
                <a:gd name="connsiteX63" fmla="*/ 332034 w 1034979"/>
                <a:gd name="connsiteY63" fmla="*/ 1463223 h 1516602"/>
                <a:gd name="connsiteX64" fmla="*/ 335844 w 1034979"/>
                <a:gd name="connsiteY64" fmla="*/ 1467033 h 1516602"/>
                <a:gd name="connsiteX65" fmla="*/ 364419 w 1034979"/>
                <a:gd name="connsiteY65" fmla="*/ 1512753 h 1516602"/>
                <a:gd name="connsiteX66" fmla="*/ 387279 w 1034979"/>
                <a:gd name="connsiteY66" fmla="*/ 1514658 h 1516602"/>
                <a:gd name="connsiteX67" fmla="*/ 392994 w 1034979"/>
                <a:gd name="connsiteY67" fmla="*/ 1508943 h 1516602"/>
                <a:gd name="connsiteX68" fmla="*/ 394899 w 1034979"/>
                <a:gd name="connsiteY68" fmla="*/ 1497513 h 1516602"/>
                <a:gd name="connsiteX69" fmla="*/ 396804 w 1034979"/>
                <a:gd name="connsiteY69" fmla="*/ 1491798 h 1516602"/>
                <a:gd name="connsiteX70" fmla="*/ 398709 w 1034979"/>
                <a:gd name="connsiteY70" fmla="*/ 1474653 h 1516602"/>
                <a:gd name="connsiteX71" fmla="*/ 400614 w 1034979"/>
                <a:gd name="connsiteY71" fmla="*/ 1461318 h 1516602"/>
                <a:gd name="connsiteX72" fmla="*/ 404424 w 1034979"/>
                <a:gd name="connsiteY72" fmla="*/ 1404168 h 1516602"/>
                <a:gd name="connsiteX73" fmla="*/ 410139 w 1034979"/>
                <a:gd name="connsiteY73" fmla="*/ 1392738 h 1516602"/>
                <a:gd name="connsiteX74" fmla="*/ 413949 w 1034979"/>
                <a:gd name="connsiteY74" fmla="*/ 1379403 h 1516602"/>
                <a:gd name="connsiteX75" fmla="*/ 415854 w 1034979"/>
                <a:gd name="connsiteY75" fmla="*/ 1373688 h 1516602"/>
                <a:gd name="connsiteX76" fmla="*/ 417759 w 1034979"/>
                <a:gd name="connsiteY76" fmla="*/ 1360353 h 1516602"/>
                <a:gd name="connsiteX77" fmla="*/ 421569 w 1034979"/>
                <a:gd name="connsiteY77" fmla="*/ 1348923 h 1516602"/>
                <a:gd name="connsiteX78" fmla="*/ 427284 w 1034979"/>
                <a:gd name="connsiteY78" fmla="*/ 1335588 h 1516602"/>
                <a:gd name="connsiteX79" fmla="*/ 467289 w 1034979"/>
                <a:gd name="connsiteY79" fmla="*/ 1265103 h 1516602"/>
                <a:gd name="connsiteX80" fmla="*/ 528455 w 1034979"/>
                <a:gd name="connsiteY80" fmla="*/ 1252334 h 1516602"/>
                <a:gd name="connsiteX81" fmla="*/ 573969 w 1034979"/>
                <a:gd name="connsiteY81" fmla="*/ 1236528 h 1516602"/>
                <a:gd name="connsiteX82" fmla="*/ 585399 w 1034979"/>
                <a:gd name="connsiteY82" fmla="*/ 1232718 h 1516602"/>
                <a:gd name="connsiteX83" fmla="*/ 720654 w 1034979"/>
                <a:gd name="connsiteY83" fmla="*/ 1316538 h 1516602"/>
                <a:gd name="connsiteX84" fmla="*/ 733989 w 1034979"/>
                <a:gd name="connsiteY84" fmla="*/ 1326063 h 1516602"/>
                <a:gd name="connsiteX85" fmla="*/ 743514 w 1034979"/>
                <a:gd name="connsiteY85" fmla="*/ 1327968 h 1516602"/>
                <a:gd name="connsiteX86" fmla="*/ 749229 w 1034979"/>
                <a:gd name="connsiteY86" fmla="*/ 1329873 h 1516602"/>
                <a:gd name="connsiteX87" fmla="*/ 762564 w 1034979"/>
                <a:gd name="connsiteY87" fmla="*/ 1335588 h 1516602"/>
                <a:gd name="connsiteX88" fmla="*/ 777804 w 1034979"/>
                <a:gd name="connsiteY88" fmla="*/ 1333683 h 1516602"/>
                <a:gd name="connsiteX89" fmla="*/ 789234 w 1034979"/>
                <a:gd name="connsiteY89" fmla="*/ 1327968 h 1516602"/>
                <a:gd name="connsiteX90" fmla="*/ 794949 w 1034979"/>
                <a:gd name="connsiteY90" fmla="*/ 1326063 h 1516602"/>
                <a:gd name="connsiteX91" fmla="*/ 802569 w 1034979"/>
                <a:gd name="connsiteY91" fmla="*/ 1308918 h 1516602"/>
                <a:gd name="connsiteX92" fmla="*/ 800664 w 1034979"/>
                <a:gd name="connsiteY92" fmla="*/ 1284153 h 1516602"/>
                <a:gd name="connsiteX93" fmla="*/ 798759 w 1034979"/>
                <a:gd name="connsiteY93" fmla="*/ 1278438 h 1516602"/>
                <a:gd name="connsiteX94" fmla="*/ 796854 w 1034979"/>
                <a:gd name="connsiteY94" fmla="*/ 1270818 h 1516602"/>
                <a:gd name="connsiteX95" fmla="*/ 783519 w 1034979"/>
                <a:gd name="connsiteY95" fmla="*/ 1253673 h 1516602"/>
                <a:gd name="connsiteX96" fmla="*/ 773994 w 1034979"/>
                <a:gd name="connsiteY96" fmla="*/ 1247958 h 1516602"/>
                <a:gd name="connsiteX97" fmla="*/ 648264 w 1034979"/>
                <a:gd name="connsiteY97" fmla="*/ 1156518 h 1516602"/>
                <a:gd name="connsiteX98" fmla="*/ 644454 w 1034979"/>
                <a:gd name="connsiteY98" fmla="*/ 1139373 h 1516602"/>
                <a:gd name="connsiteX99" fmla="*/ 646359 w 1034979"/>
                <a:gd name="connsiteY99" fmla="*/ 1131753 h 1516602"/>
                <a:gd name="connsiteX100" fmla="*/ 650169 w 1034979"/>
                <a:gd name="connsiteY100" fmla="*/ 1114608 h 1516602"/>
                <a:gd name="connsiteX101" fmla="*/ 653979 w 1034979"/>
                <a:gd name="connsiteY101" fmla="*/ 1108893 h 1516602"/>
                <a:gd name="connsiteX102" fmla="*/ 655884 w 1034979"/>
                <a:gd name="connsiteY102" fmla="*/ 1103178 h 1516602"/>
                <a:gd name="connsiteX103" fmla="*/ 661599 w 1034979"/>
                <a:gd name="connsiteY103" fmla="*/ 1101273 h 1516602"/>
                <a:gd name="connsiteX104" fmla="*/ 671124 w 1034979"/>
                <a:gd name="connsiteY104" fmla="*/ 1089843 h 1516602"/>
                <a:gd name="connsiteX105" fmla="*/ 724464 w 1034979"/>
                <a:gd name="connsiteY105" fmla="*/ 1082223 h 1516602"/>
                <a:gd name="connsiteX106" fmla="*/ 842574 w 1034979"/>
                <a:gd name="connsiteY106" fmla="*/ 1084128 h 1516602"/>
                <a:gd name="connsiteX107" fmla="*/ 871149 w 1034979"/>
                <a:gd name="connsiteY107" fmla="*/ 1086033 h 1516602"/>
                <a:gd name="connsiteX108" fmla="*/ 899724 w 1034979"/>
                <a:gd name="connsiteY108" fmla="*/ 1091748 h 1516602"/>
                <a:gd name="connsiteX109" fmla="*/ 922584 w 1034979"/>
                <a:gd name="connsiteY109" fmla="*/ 1095558 h 1516602"/>
                <a:gd name="connsiteX110" fmla="*/ 951159 w 1034979"/>
                <a:gd name="connsiteY110" fmla="*/ 1101273 h 1516602"/>
                <a:gd name="connsiteX111" fmla="*/ 956874 w 1034979"/>
                <a:gd name="connsiteY111" fmla="*/ 1101273 h 1516602"/>
                <a:gd name="connsiteX112" fmla="*/ 1002594 w 1034979"/>
                <a:gd name="connsiteY112" fmla="*/ 1099368 h 1516602"/>
                <a:gd name="connsiteX113" fmla="*/ 1031169 w 1034979"/>
                <a:gd name="connsiteY113" fmla="*/ 1091748 h 1516602"/>
                <a:gd name="connsiteX114" fmla="*/ 1034979 w 1034979"/>
                <a:gd name="connsiteY114" fmla="*/ 1086033 h 1516602"/>
                <a:gd name="connsiteX115" fmla="*/ 1033074 w 1034979"/>
                <a:gd name="connsiteY115" fmla="*/ 1066983 h 1516602"/>
                <a:gd name="connsiteX116" fmla="*/ 1027359 w 1034979"/>
                <a:gd name="connsiteY116" fmla="*/ 1063173 h 1516602"/>
                <a:gd name="connsiteX117" fmla="*/ 1012119 w 1034979"/>
                <a:gd name="connsiteY117" fmla="*/ 1061268 h 1516602"/>
                <a:gd name="connsiteX118" fmla="*/ 1006404 w 1034979"/>
                <a:gd name="connsiteY118" fmla="*/ 1059363 h 1516602"/>
                <a:gd name="connsiteX119" fmla="*/ 998784 w 1034979"/>
                <a:gd name="connsiteY119" fmla="*/ 1057458 h 1516602"/>
                <a:gd name="connsiteX120" fmla="*/ 987354 w 1034979"/>
                <a:gd name="connsiteY120" fmla="*/ 1049838 h 1516602"/>
                <a:gd name="connsiteX121" fmla="*/ 975924 w 1034979"/>
                <a:gd name="connsiteY121" fmla="*/ 1046028 h 1516602"/>
                <a:gd name="connsiteX122" fmla="*/ 970209 w 1034979"/>
                <a:gd name="connsiteY122" fmla="*/ 1044123 h 1516602"/>
                <a:gd name="connsiteX123" fmla="*/ 962589 w 1034979"/>
                <a:gd name="connsiteY123" fmla="*/ 1042218 h 1516602"/>
                <a:gd name="connsiteX124" fmla="*/ 956874 w 1034979"/>
                <a:gd name="connsiteY124" fmla="*/ 1040313 h 1516602"/>
                <a:gd name="connsiteX125" fmla="*/ 935919 w 1034979"/>
                <a:gd name="connsiteY125" fmla="*/ 1034598 h 1516602"/>
                <a:gd name="connsiteX126" fmla="*/ 825429 w 1034979"/>
                <a:gd name="connsiteY126" fmla="*/ 1034598 h 1516602"/>
                <a:gd name="connsiteX127" fmla="*/ 730179 w 1034979"/>
                <a:gd name="connsiteY127" fmla="*/ 1038408 h 1516602"/>
                <a:gd name="connsiteX128" fmla="*/ 669219 w 1034979"/>
                <a:gd name="connsiteY128" fmla="*/ 1046028 h 1516602"/>
                <a:gd name="connsiteX129" fmla="*/ 646359 w 1034979"/>
                <a:gd name="connsiteY129" fmla="*/ 1049838 h 1516602"/>
                <a:gd name="connsiteX130" fmla="*/ 642549 w 1034979"/>
                <a:gd name="connsiteY130" fmla="*/ 1038408 h 1516602"/>
                <a:gd name="connsiteX131" fmla="*/ 640644 w 1034979"/>
                <a:gd name="connsiteY131" fmla="*/ 1032693 h 1516602"/>
                <a:gd name="connsiteX132" fmla="*/ 642549 w 1034979"/>
                <a:gd name="connsiteY132" fmla="*/ 1015548 h 1516602"/>
                <a:gd name="connsiteX133" fmla="*/ 644454 w 1034979"/>
                <a:gd name="connsiteY133" fmla="*/ 1009833 h 1516602"/>
                <a:gd name="connsiteX134" fmla="*/ 661599 w 1034979"/>
                <a:gd name="connsiteY134" fmla="*/ 1000308 h 1516602"/>
                <a:gd name="connsiteX135" fmla="*/ 673029 w 1034979"/>
                <a:gd name="connsiteY135" fmla="*/ 992688 h 1516602"/>
                <a:gd name="connsiteX136" fmla="*/ 674934 w 1034979"/>
                <a:gd name="connsiteY136" fmla="*/ 986973 h 1516602"/>
                <a:gd name="connsiteX137" fmla="*/ 680649 w 1034979"/>
                <a:gd name="connsiteY137" fmla="*/ 985068 h 1516602"/>
                <a:gd name="connsiteX138" fmla="*/ 686364 w 1034979"/>
                <a:gd name="connsiteY138" fmla="*/ 981258 h 1516602"/>
                <a:gd name="connsiteX139" fmla="*/ 695889 w 1034979"/>
                <a:gd name="connsiteY139" fmla="*/ 971733 h 1516602"/>
                <a:gd name="connsiteX140" fmla="*/ 705414 w 1034979"/>
                <a:gd name="connsiteY140" fmla="*/ 960303 h 1516602"/>
                <a:gd name="connsiteX141" fmla="*/ 716844 w 1034979"/>
                <a:gd name="connsiteY141" fmla="*/ 952683 h 1516602"/>
                <a:gd name="connsiteX142" fmla="*/ 732084 w 1034979"/>
                <a:gd name="connsiteY142" fmla="*/ 939348 h 1516602"/>
                <a:gd name="connsiteX143" fmla="*/ 741609 w 1034979"/>
                <a:gd name="connsiteY143" fmla="*/ 927918 h 1516602"/>
                <a:gd name="connsiteX144" fmla="*/ 753039 w 1034979"/>
                <a:gd name="connsiteY144" fmla="*/ 918393 h 1516602"/>
                <a:gd name="connsiteX145" fmla="*/ 758754 w 1034979"/>
                <a:gd name="connsiteY145" fmla="*/ 906963 h 1516602"/>
                <a:gd name="connsiteX146" fmla="*/ 760659 w 1034979"/>
                <a:gd name="connsiteY146" fmla="*/ 901248 h 1516602"/>
                <a:gd name="connsiteX147" fmla="*/ 766374 w 1034979"/>
                <a:gd name="connsiteY147" fmla="*/ 889818 h 1516602"/>
                <a:gd name="connsiteX148" fmla="*/ 764469 w 1034979"/>
                <a:gd name="connsiteY148" fmla="*/ 874578 h 1516602"/>
                <a:gd name="connsiteX149" fmla="*/ 758754 w 1034979"/>
                <a:gd name="connsiteY149" fmla="*/ 872673 h 1516602"/>
                <a:gd name="connsiteX150" fmla="*/ 737799 w 1034979"/>
                <a:gd name="connsiteY150" fmla="*/ 874578 h 1516602"/>
                <a:gd name="connsiteX151" fmla="*/ 732084 w 1034979"/>
                <a:gd name="connsiteY151" fmla="*/ 878388 h 1516602"/>
                <a:gd name="connsiteX152" fmla="*/ 699699 w 1034979"/>
                <a:gd name="connsiteY152" fmla="*/ 899343 h 1516602"/>
                <a:gd name="connsiteX153" fmla="*/ 595181 w 1034979"/>
                <a:gd name="connsiteY153" fmla="*/ 957831 h 1516602"/>
                <a:gd name="connsiteX154" fmla="*/ 507294 w 1034979"/>
                <a:gd name="connsiteY154" fmla="*/ 847908 h 1516602"/>
                <a:gd name="connsiteX155" fmla="*/ 503484 w 1034979"/>
                <a:gd name="connsiteY155" fmla="*/ 358323 h 1516602"/>
                <a:gd name="connsiteX156" fmla="*/ 499674 w 1034979"/>
                <a:gd name="connsiteY156" fmla="*/ 66858 h 1516602"/>
                <a:gd name="connsiteX157" fmla="*/ 490149 w 1034979"/>
                <a:gd name="connsiteY157" fmla="*/ 40188 h 1516602"/>
                <a:gd name="connsiteX158" fmla="*/ 488244 w 1034979"/>
                <a:gd name="connsiteY158" fmla="*/ 34473 h 1516602"/>
                <a:gd name="connsiteX159" fmla="*/ 484434 w 1034979"/>
                <a:gd name="connsiteY159" fmla="*/ 28758 h 1516602"/>
                <a:gd name="connsiteX160" fmla="*/ 478719 w 1034979"/>
                <a:gd name="connsiteY160" fmla="*/ 17328 h 1516602"/>
                <a:gd name="connsiteX161" fmla="*/ 473004 w 1034979"/>
                <a:gd name="connsiteY161" fmla="*/ 13518 h 1516602"/>
                <a:gd name="connsiteX162" fmla="*/ 469194 w 1034979"/>
                <a:gd name="connsiteY162" fmla="*/ 7803 h 1516602"/>
                <a:gd name="connsiteX163" fmla="*/ 429189 w 1034979"/>
                <a:gd name="connsiteY163" fmla="*/ 11613 h 1516602"/>
                <a:gd name="connsiteX164" fmla="*/ 425379 w 1034979"/>
                <a:gd name="connsiteY164" fmla="*/ 78288 h 1516602"/>
                <a:gd name="connsiteX165" fmla="*/ 425379 w 1034979"/>
                <a:gd name="connsiteY165" fmla="*/ 84003 h 1516602"/>
                <a:gd name="connsiteX166" fmla="*/ 429189 w 1034979"/>
                <a:gd name="connsiteY166" fmla="*/ 238308 h 1516602"/>
                <a:gd name="connsiteX167" fmla="*/ 440619 w 1034979"/>
                <a:gd name="connsiteY167" fmla="*/ 421188 h 1516602"/>
                <a:gd name="connsiteX168" fmla="*/ 435265 w 1034979"/>
                <a:gd name="connsiteY168" fmla="*/ 718368 h 1516602"/>
                <a:gd name="connsiteX169" fmla="*/ 435059 w 1034979"/>
                <a:gd name="connsiteY169" fmla="*/ 799046 h 1516602"/>
                <a:gd name="connsiteX170" fmla="*/ 430322 w 1034979"/>
                <a:gd name="connsiteY170"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181539 w 1034979"/>
                <a:gd name="connsiteY8" fmla="*/ 937443 h 1516602"/>
                <a:gd name="connsiteX9" fmla="*/ 116769 w 1034979"/>
                <a:gd name="connsiteY9" fmla="*/ 903153 h 1516602"/>
                <a:gd name="connsiteX10" fmla="*/ 59619 w 1034979"/>
                <a:gd name="connsiteY10" fmla="*/ 874578 h 1516602"/>
                <a:gd name="connsiteX11" fmla="*/ 46284 w 1034979"/>
                <a:gd name="connsiteY11" fmla="*/ 895533 h 1516602"/>
                <a:gd name="connsiteX12" fmla="*/ 50094 w 1034979"/>
                <a:gd name="connsiteY12" fmla="*/ 933633 h 1516602"/>
                <a:gd name="connsiteX13" fmla="*/ 53904 w 1034979"/>
                <a:gd name="connsiteY13" fmla="*/ 939348 h 1516602"/>
                <a:gd name="connsiteX14" fmla="*/ 59619 w 1034979"/>
                <a:gd name="connsiteY14" fmla="*/ 943158 h 1516602"/>
                <a:gd name="connsiteX15" fmla="*/ 63429 w 1034979"/>
                <a:gd name="connsiteY15" fmla="*/ 948873 h 1516602"/>
                <a:gd name="connsiteX16" fmla="*/ 80574 w 1034979"/>
                <a:gd name="connsiteY16" fmla="*/ 958398 h 1516602"/>
                <a:gd name="connsiteX17" fmla="*/ 166299 w 1034979"/>
                <a:gd name="connsiteY17" fmla="*/ 979353 h 1516602"/>
                <a:gd name="connsiteX18" fmla="*/ 191064 w 1034979"/>
                <a:gd name="connsiteY18" fmla="*/ 985068 h 1516602"/>
                <a:gd name="connsiteX19" fmla="*/ 208209 w 1034979"/>
                <a:gd name="connsiteY19" fmla="*/ 990783 h 1516602"/>
                <a:gd name="connsiteX20" fmla="*/ 213924 w 1034979"/>
                <a:gd name="connsiteY20" fmla="*/ 992688 h 1516602"/>
                <a:gd name="connsiteX21" fmla="*/ 229164 w 1034979"/>
                <a:gd name="connsiteY21" fmla="*/ 996498 h 1516602"/>
                <a:gd name="connsiteX22" fmla="*/ 248214 w 1034979"/>
                <a:gd name="connsiteY22" fmla="*/ 1002213 h 1516602"/>
                <a:gd name="connsiteX23" fmla="*/ 253929 w 1034979"/>
                <a:gd name="connsiteY23" fmla="*/ 1006023 h 1516602"/>
                <a:gd name="connsiteX24" fmla="*/ 267264 w 1034979"/>
                <a:gd name="connsiteY24" fmla="*/ 1021263 h 1516602"/>
                <a:gd name="connsiteX25" fmla="*/ 272979 w 1034979"/>
                <a:gd name="connsiteY25" fmla="*/ 1040313 h 1516602"/>
                <a:gd name="connsiteX26" fmla="*/ 274884 w 1034979"/>
                <a:gd name="connsiteY26" fmla="*/ 1046028 h 1516602"/>
                <a:gd name="connsiteX27" fmla="*/ 276789 w 1034979"/>
                <a:gd name="connsiteY27" fmla="*/ 1051743 h 1516602"/>
                <a:gd name="connsiteX28" fmla="*/ 278694 w 1034979"/>
                <a:gd name="connsiteY28" fmla="*/ 1076508 h 1516602"/>
                <a:gd name="connsiteX29" fmla="*/ 280599 w 1034979"/>
                <a:gd name="connsiteY29" fmla="*/ 1082223 h 1516602"/>
                <a:gd name="connsiteX30" fmla="*/ 278694 w 1034979"/>
                <a:gd name="connsiteY30" fmla="*/ 1101273 h 1516602"/>
                <a:gd name="connsiteX31" fmla="*/ 276789 w 1034979"/>
                <a:gd name="connsiteY31" fmla="*/ 1110798 h 1516602"/>
                <a:gd name="connsiteX32" fmla="*/ 263454 w 1034979"/>
                <a:gd name="connsiteY32" fmla="*/ 1124133 h 1516602"/>
                <a:gd name="connsiteX33" fmla="*/ 252024 w 1034979"/>
                <a:gd name="connsiteY33" fmla="*/ 1131753 h 1516602"/>
                <a:gd name="connsiteX34" fmla="*/ 240594 w 1034979"/>
                <a:gd name="connsiteY34" fmla="*/ 1135563 h 1516602"/>
                <a:gd name="connsiteX35" fmla="*/ 27234 w 1034979"/>
                <a:gd name="connsiteY35" fmla="*/ 1154613 h 1516602"/>
                <a:gd name="connsiteX36" fmla="*/ 15804 w 1034979"/>
                <a:gd name="connsiteY36" fmla="*/ 1160328 h 1516602"/>
                <a:gd name="connsiteX37" fmla="*/ 6279 w 1034979"/>
                <a:gd name="connsiteY37" fmla="*/ 1169853 h 1516602"/>
                <a:gd name="connsiteX38" fmla="*/ 4374 w 1034979"/>
                <a:gd name="connsiteY38" fmla="*/ 1175568 h 1516602"/>
                <a:gd name="connsiteX39" fmla="*/ 564 w 1034979"/>
                <a:gd name="connsiteY39" fmla="*/ 1181283 h 1516602"/>
                <a:gd name="connsiteX40" fmla="*/ 6279 w 1034979"/>
                <a:gd name="connsiteY40" fmla="*/ 1213668 h 1516602"/>
                <a:gd name="connsiteX41" fmla="*/ 11994 w 1034979"/>
                <a:gd name="connsiteY41" fmla="*/ 1217478 h 1516602"/>
                <a:gd name="connsiteX42" fmla="*/ 17709 w 1034979"/>
                <a:gd name="connsiteY42" fmla="*/ 1219383 h 1516602"/>
                <a:gd name="connsiteX43" fmla="*/ 145344 w 1034979"/>
                <a:gd name="connsiteY43" fmla="*/ 1217478 h 1516602"/>
                <a:gd name="connsiteX44" fmla="*/ 239202 w 1034979"/>
                <a:gd name="connsiteY44" fmla="*/ 1214801 h 1516602"/>
                <a:gd name="connsiteX45" fmla="*/ 318699 w 1034979"/>
                <a:gd name="connsiteY45" fmla="*/ 1217478 h 1516602"/>
                <a:gd name="connsiteX46" fmla="*/ 330129 w 1034979"/>
                <a:gd name="connsiteY46" fmla="*/ 1223193 h 1516602"/>
                <a:gd name="connsiteX47" fmla="*/ 333939 w 1034979"/>
                <a:gd name="connsiteY47" fmla="*/ 1228908 h 1516602"/>
                <a:gd name="connsiteX48" fmla="*/ 339654 w 1034979"/>
                <a:gd name="connsiteY48" fmla="*/ 1230813 h 1516602"/>
                <a:gd name="connsiteX49" fmla="*/ 351084 w 1034979"/>
                <a:gd name="connsiteY49" fmla="*/ 1238433 h 1516602"/>
                <a:gd name="connsiteX50" fmla="*/ 356799 w 1034979"/>
                <a:gd name="connsiteY50" fmla="*/ 1242243 h 1516602"/>
                <a:gd name="connsiteX51" fmla="*/ 360609 w 1034979"/>
                <a:gd name="connsiteY51" fmla="*/ 1247958 h 1516602"/>
                <a:gd name="connsiteX52" fmla="*/ 366324 w 1034979"/>
                <a:gd name="connsiteY52" fmla="*/ 1259388 h 1516602"/>
                <a:gd name="connsiteX53" fmla="*/ 362514 w 1034979"/>
                <a:gd name="connsiteY53" fmla="*/ 1286058 h 1516602"/>
                <a:gd name="connsiteX54" fmla="*/ 358704 w 1034979"/>
                <a:gd name="connsiteY54" fmla="*/ 1291773 h 1516602"/>
                <a:gd name="connsiteX55" fmla="*/ 356799 w 1034979"/>
                <a:gd name="connsiteY55" fmla="*/ 1297488 h 1516602"/>
                <a:gd name="connsiteX56" fmla="*/ 352989 w 1034979"/>
                <a:gd name="connsiteY56" fmla="*/ 1303203 h 1516602"/>
                <a:gd name="connsiteX57" fmla="*/ 351084 w 1034979"/>
                <a:gd name="connsiteY57" fmla="*/ 1308918 h 1516602"/>
                <a:gd name="connsiteX58" fmla="*/ 347274 w 1034979"/>
                <a:gd name="connsiteY58" fmla="*/ 1314633 h 1516602"/>
                <a:gd name="connsiteX59" fmla="*/ 330129 w 1034979"/>
                <a:gd name="connsiteY59" fmla="*/ 1381308 h 1516602"/>
                <a:gd name="connsiteX60" fmla="*/ 328224 w 1034979"/>
                <a:gd name="connsiteY60" fmla="*/ 1432743 h 1516602"/>
                <a:gd name="connsiteX61" fmla="*/ 330129 w 1034979"/>
                <a:gd name="connsiteY61" fmla="*/ 1457508 h 1516602"/>
                <a:gd name="connsiteX62" fmla="*/ 332034 w 1034979"/>
                <a:gd name="connsiteY62" fmla="*/ 1463223 h 1516602"/>
                <a:gd name="connsiteX63" fmla="*/ 335844 w 1034979"/>
                <a:gd name="connsiteY63" fmla="*/ 1467033 h 1516602"/>
                <a:gd name="connsiteX64" fmla="*/ 364419 w 1034979"/>
                <a:gd name="connsiteY64" fmla="*/ 1512753 h 1516602"/>
                <a:gd name="connsiteX65" fmla="*/ 387279 w 1034979"/>
                <a:gd name="connsiteY65" fmla="*/ 1514658 h 1516602"/>
                <a:gd name="connsiteX66" fmla="*/ 392994 w 1034979"/>
                <a:gd name="connsiteY66" fmla="*/ 1508943 h 1516602"/>
                <a:gd name="connsiteX67" fmla="*/ 394899 w 1034979"/>
                <a:gd name="connsiteY67" fmla="*/ 1497513 h 1516602"/>
                <a:gd name="connsiteX68" fmla="*/ 396804 w 1034979"/>
                <a:gd name="connsiteY68" fmla="*/ 1491798 h 1516602"/>
                <a:gd name="connsiteX69" fmla="*/ 398709 w 1034979"/>
                <a:gd name="connsiteY69" fmla="*/ 1474653 h 1516602"/>
                <a:gd name="connsiteX70" fmla="*/ 400614 w 1034979"/>
                <a:gd name="connsiteY70" fmla="*/ 1461318 h 1516602"/>
                <a:gd name="connsiteX71" fmla="*/ 404424 w 1034979"/>
                <a:gd name="connsiteY71" fmla="*/ 1404168 h 1516602"/>
                <a:gd name="connsiteX72" fmla="*/ 410139 w 1034979"/>
                <a:gd name="connsiteY72" fmla="*/ 1392738 h 1516602"/>
                <a:gd name="connsiteX73" fmla="*/ 413949 w 1034979"/>
                <a:gd name="connsiteY73" fmla="*/ 1379403 h 1516602"/>
                <a:gd name="connsiteX74" fmla="*/ 415854 w 1034979"/>
                <a:gd name="connsiteY74" fmla="*/ 1373688 h 1516602"/>
                <a:gd name="connsiteX75" fmla="*/ 417759 w 1034979"/>
                <a:gd name="connsiteY75" fmla="*/ 1360353 h 1516602"/>
                <a:gd name="connsiteX76" fmla="*/ 421569 w 1034979"/>
                <a:gd name="connsiteY76" fmla="*/ 1348923 h 1516602"/>
                <a:gd name="connsiteX77" fmla="*/ 427284 w 1034979"/>
                <a:gd name="connsiteY77" fmla="*/ 1335588 h 1516602"/>
                <a:gd name="connsiteX78" fmla="*/ 467289 w 1034979"/>
                <a:gd name="connsiteY78" fmla="*/ 1265103 h 1516602"/>
                <a:gd name="connsiteX79" fmla="*/ 528455 w 1034979"/>
                <a:gd name="connsiteY79" fmla="*/ 1252334 h 1516602"/>
                <a:gd name="connsiteX80" fmla="*/ 573969 w 1034979"/>
                <a:gd name="connsiteY80" fmla="*/ 1236528 h 1516602"/>
                <a:gd name="connsiteX81" fmla="*/ 585399 w 1034979"/>
                <a:gd name="connsiteY81" fmla="*/ 1232718 h 1516602"/>
                <a:gd name="connsiteX82" fmla="*/ 720654 w 1034979"/>
                <a:gd name="connsiteY82" fmla="*/ 1316538 h 1516602"/>
                <a:gd name="connsiteX83" fmla="*/ 733989 w 1034979"/>
                <a:gd name="connsiteY83" fmla="*/ 1326063 h 1516602"/>
                <a:gd name="connsiteX84" fmla="*/ 743514 w 1034979"/>
                <a:gd name="connsiteY84" fmla="*/ 1327968 h 1516602"/>
                <a:gd name="connsiteX85" fmla="*/ 749229 w 1034979"/>
                <a:gd name="connsiteY85" fmla="*/ 1329873 h 1516602"/>
                <a:gd name="connsiteX86" fmla="*/ 762564 w 1034979"/>
                <a:gd name="connsiteY86" fmla="*/ 1335588 h 1516602"/>
                <a:gd name="connsiteX87" fmla="*/ 777804 w 1034979"/>
                <a:gd name="connsiteY87" fmla="*/ 1333683 h 1516602"/>
                <a:gd name="connsiteX88" fmla="*/ 789234 w 1034979"/>
                <a:gd name="connsiteY88" fmla="*/ 1327968 h 1516602"/>
                <a:gd name="connsiteX89" fmla="*/ 794949 w 1034979"/>
                <a:gd name="connsiteY89" fmla="*/ 1326063 h 1516602"/>
                <a:gd name="connsiteX90" fmla="*/ 802569 w 1034979"/>
                <a:gd name="connsiteY90" fmla="*/ 1308918 h 1516602"/>
                <a:gd name="connsiteX91" fmla="*/ 800664 w 1034979"/>
                <a:gd name="connsiteY91" fmla="*/ 1284153 h 1516602"/>
                <a:gd name="connsiteX92" fmla="*/ 798759 w 1034979"/>
                <a:gd name="connsiteY92" fmla="*/ 1278438 h 1516602"/>
                <a:gd name="connsiteX93" fmla="*/ 796854 w 1034979"/>
                <a:gd name="connsiteY93" fmla="*/ 1270818 h 1516602"/>
                <a:gd name="connsiteX94" fmla="*/ 783519 w 1034979"/>
                <a:gd name="connsiteY94" fmla="*/ 1253673 h 1516602"/>
                <a:gd name="connsiteX95" fmla="*/ 773994 w 1034979"/>
                <a:gd name="connsiteY95" fmla="*/ 1247958 h 1516602"/>
                <a:gd name="connsiteX96" fmla="*/ 648264 w 1034979"/>
                <a:gd name="connsiteY96" fmla="*/ 1156518 h 1516602"/>
                <a:gd name="connsiteX97" fmla="*/ 644454 w 1034979"/>
                <a:gd name="connsiteY97" fmla="*/ 1139373 h 1516602"/>
                <a:gd name="connsiteX98" fmla="*/ 646359 w 1034979"/>
                <a:gd name="connsiteY98" fmla="*/ 1131753 h 1516602"/>
                <a:gd name="connsiteX99" fmla="*/ 650169 w 1034979"/>
                <a:gd name="connsiteY99" fmla="*/ 1114608 h 1516602"/>
                <a:gd name="connsiteX100" fmla="*/ 653979 w 1034979"/>
                <a:gd name="connsiteY100" fmla="*/ 1108893 h 1516602"/>
                <a:gd name="connsiteX101" fmla="*/ 655884 w 1034979"/>
                <a:gd name="connsiteY101" fmla="*/ 1103178 h 1516602"/>
                <a:gd name="connsiteX102" fmla="*/ 661599 w 1034979"/>
                <a:gd name="connsiteY102" fmla="*/ 1101273 h 1516602"/>
                <a:gd name="connsiteX103" fmla="*/ 671124 w 1034979"/>
                <a:gd name="connsiteY103" fmla="*/ 1089843 h 1516602"/>
                <a:gd name="connsiteX104" fmla="*/ 724464 w 1034979"/>
                <a:gd name="connsiteY104" fmla="*/ 1082223 h 1516602"/>
                <a:gd name="connsiteX105" fmla="*/ 842574 w 1034979"/>
                <a:gd name="connsiteY105" fmla="*/ 1084128 h 1516602"/>
                <a:gd name="connsiteX106" fmla="*/ 871149 w 1034979"/>
                <a:gd name="connsiteY106" fmla="*/ 1086033 h 1516602"/>
                <a:gd name="connsiteX107" fmla="*/ 899724 w 1034979"/>
                <a:gd name="connsiteY107" fmla="*/ 1091748 h 1516602"/>
                <a:gd name="connsiteX108" fmla="*/ 922584 w 1034979"/>
                <a:gd name="connsiteY108" fmla="*/ 1095558 h 1516602"/>
                <a:gd name="connsiteX109" fmla="*/ 951159 w 1034979"/>
                <a:gd name="connsiteY109" fmla="*/ 1101273 h 1516602"/>
                <a:gd name="connsiteX110" fmla="*/ 956874 w 1034979"/>
                <a:gd name="connsiteY110" fmla="*/ 1101273 h 1516602"/>
                <a:gd name="connsiteX111" fmla="*/ 1002594 w 1034979"/>
                <a:gd name="connsiteY111" fmla="*/ 1099368 h 1516602"/>
                <a:gd name="connsiteX112" fmla="*/ 1031169 w 1034979"/>
                <a:gd name="connsiteY112" fmla="*/ 1091748 h 1516602"/>
                <a:gd name="connsiteX113" fmla="*/ 1034979 w 1034979"/>
                <a:gd name="connsiteY113" fmla="*/ 1086033 h 1516602"/>
                <a:gd name="connsiteX114" fmla="*/ 1033074 w 1034979"/>
                <a:gd name="connsiteY114" fmla="*/ 1066983 h 1516602"/>
                <a:gd name="connsiteX115" fmla="*/ 1027359 w 1034979"/>
                <a:gd name="connsiteY115" fmla="*/ 1063173 h 1516602"/>
                <a:gd name="connsiteX116" fmla="*/ 1012119 w 1034979"/>
                <a:gd name="connsiteY116" fmla="*/ 1061268 h 1516602"/>
                <a:gd name="connsiteX117" fmla="*/ 1006404 w 1034979"/>
                <a:gd name="connsiteY117" fmla="*/ 1059363 h 1516602"/>
                <a:gd name="connsiteX118" fmla="*/ 998784 w 1034979"/>
                <a:gd name="connsiteY118" fmla="*/ 1057458 h 1516602"/>
                <a:gd name="connsiteX119" fmla="*/ 987354 w 1034979"/>
                <a:gd name="connsiteY119" fmla="*/ 1049838 h 1516602"/>
                <a:gd name="connsiteX120" fmla="*/ 975924 w 1034979"/>
                <a:gd name="connsiteY120" fmla="*/ 1046028 h 1516602"/>
                <a:gd name="connsiteX121" fmla="*/ 970209 w 1034979"/>
                <a:gd name="connsiteY121" fmla="*/ 1044123 h 1516602"/>
                <a:gd name="connsiteX122" fmla="*/ 962589 w 1034979"/>
                <a:gd name="connsiteY122" fmla="*/ 1042218 h 1516602"/>
                <a:gd name="connsiteX123" fmla="*/ 956874 w 1034979"/>
                <a:gd name="connsiteY123" fmla="*/ 1040313 h 1516602"/>
                <a:gd name="connsiteX124" fmla="*/ 935919 w 1034979"/>
                <a:gd name="connsiteY124" fmla="*/ 1034598 h 1516602"/>
                <a:gd name="connsiteX125" fmla="*/ 825429 w 1034979"/>
                <a:gd name="connsiteY125" fmla="*/ 1034598 h 1516602"/>
                <a:gd name="connsiteX126" fmla="*/ 730179 w 1034979"/>
                <a:gd name="connsiteY126" fmla="*/ 1038408 h 1516602"/>
                <a:gd name="connsiteX127" fmla="*/ 669219 w 1034979"/>
                <a:gd name="connsiteY127" fmla="*/ 1046028 h 1516602"/>
                <a:gd name="connsiteX128" fmla="*/ 646359 w 1034979"/>
                <a:gd name="connsiteY128" fmla="*/ 1049838 h 1516602"/>
                <a:gd name="connsiteX129" fmla="*/ 642549 w 1034979"/>
                <a:gd name="connsiteY129" fmla="*/ 1038408 h 1516602"/>
                <a:gd name="connsiteX130" fmla="*/ 640644 w 1034979"/>
                <a:gd name="connsiteY130" fmla="*/ 1032693 h 1516602"/>
                <a:gd name="connsiteX131" fmla="*/ 642549 w 1034979"/>
                <a:gd name="connsiteY131" fmla="*/ 1015548 h 1516602"/>
                <a:gd name="connsiteX132" fmla="*/ 644454 w 1034979"/>
                <a:gd name="connsiteY132" fmla="*/ 1009833 h 1516602"/>
                <a:gd name="connsiteX133" fmla="*/ 661599 w 1034979"/>
                <a:gd name="connsiteY133" fmla="*/ 1000308 h 1516602"/>
                <a:gd name="connsiteX134" fmla="*/ 673029 w 1034979"/>
                <a:gd name="connsiteY134" fmla="*/ 992688 h 1516602"/>
                <a:gd name="connsiteX135" fmla="*/ 674934 w 1034979"/>
                <a:gd name="connsiteY135" fmla="*/ 986973 h 1516602"/>
                <a:gd name="connsiteX136" fmla="*/ 680649 w 1034979"/>
                <a:gd name="connsiteY136" fmla="*/ 985068 h 1516602"/>
                <a:gd name="connsiteX137" fmla="*/ 686364 w 1034979"/>
                <a:gd name="connsiteY137" fmla="*/ 981258 h 1516602"/>
                <a:gd name="connsiteX138" fmla="*/ 695889 w 1034979"/>
                <a:gd name="connsiteY138" fmla="*/ 971733 h 1516602"/>
                <a:gd name="connsiteX139" fmla="*/ 705414 w 1034979"/>
                <a:gd name="connsiteY139" fmla="*/ 960303 h 1516602"/>
                <a:gd name="connsiteX140" fmla="*/ 716844 w 1034979"/>
                <a:gd name="connsiteY140" fmla="*/ 952683 h 1516602"/>
                <a:gd name="connsiteX141" fmla="*/ 732084 w 1034979"/>
                <a:gd name="connsiteY141" fmla="*/ 939348 h 1516602"/>
                <a:gd name="connsiteX142" fmla="*/ 741609 w 1034979"/>
                <a:gd name="connsiteY142" fmla="*/ 927918 h 1516602"/>
                <a:gd name="connsiteX143" fmla="*/ 753039 w 1034979"/>
                <a:gd name="connsiteY143" fmla="*/ 918393 h 1516602"/>
                <a:gd name="connsiteX144" fmla="*/ 758754 w 1034979"/>
                <a:gd name="connsiteY144" fmla="*/ 906963 h 1516602"/>
                <a:gd name="connsiteX145" fmla="*/ 760659 w 1034979"/>
                <a:gd name="connsiteY145" fmla="*/ 901248 h 1516602"/>
                <a:gd name="connsiteX146" fmla="*/ 766374 w 1034979"/>
                <a:gd name="connsiteY146" fmla="*/ 889818 h 1516602"/>
                <a:gd name="connsiteX147" fmla="*/ 764469 w 1034979"/>
                <a:gd name="connsiteY147" fmla="*/ 874578 h 1516602"/>
                <a:gd name="connsiteX148" fmla="*/ 758754 w 1034979"/>
                <a:gd name="connsiteY148" fmla="*/ 872673 h 1516602"/>
                <a:gd name="connsiteX149" fmla="*/ 737799 w 1034979"/>
                <a:gd name="connsiteY149" fmla="*/ 874578 h 1516602"/>
                <a:gd name="connsiteX150" fmla="*/ 732084 w 1034979"/>
                <a:gd name="connsiteY150" fmla="*/ 878388 h 1516602"/>
                <a:gd name="connsiteX151" fmla="*/ 699699 w 1034979"/>
                <a:gd name="connsiteY151" fmla="*/ 899343 h 1516602"/>
                <a:gd name="connsiteX152" fmla="*/ 595181 w 1034979"/>
                <a:gd name="connsiteY152" fmla="*/ 957831 h 1516602"/>
                <a:gd name="connsiteX153" fmla="*/ 507294 w 1034979"/>
                <a:gd name="connsiteY153" fmla="*/ 847908 h 1516602"/>
                <a:gd name="connsiteX154" fmla="*/ 503484 w 1034979"/>
                <a:gd name="connsiteY154" fmla="*/ 358323 h 1516602"/>
                <a:gd name="connsiteX155" fmla="*/ 499674 w 1034979"/>
                <a:gd name="connsiteY155" fmla="*/ 66858 h 1516602"/>
                <a:gd name="connsiteX156" fmla="*/ 490149 w 1034979"/>
                <a:gd name="connsiteY156" fmla="*/ 40188 h 1516602"/>
                <a:gd name="connsiteX157" fmla="*/ 488244 w 1034979"/>
                <a:gd name="connsiteY157" fmla="*/ 34473 h 1516602"/>
                <a:gd name="connsiteX158" fmla="*/ 484434 w 1034979"/>
                <a:gd name="connsiteY158" fmla="*/ 28758 h 1516602"/>
                <a:gd name="connsiteX159" fmla="*/ 478719 w 1034979"/>
                <a:gd name="connsiteY159" fmla="*/ 17328 h 1516602"/>
                <a:gd name="connsiteX160" fmla="*/ 473004 w 1034979"/>
                <a:gd name="connsiteY160" fmla="*/ 13518 h 1516602"/>
                <a:gd name="connsiteX161" fmla="*/ 469194 w 1034979"/>
                <a:gd name="connsiteY161" fmla="*/ 7803 h 1516602"/>
                <a:gd name="connsiteX162" fmla="*/ 429189 w 1034979"/>
                <a:gd name="connsiteY162" fmla="*/ 11613 h 1516602"/>
                <a:gd name="connsiteX163" fmla="*/ 425379 w 1034979"/>
                <a:gd name="connsiteY163" fmla="*/ 78288 h 1516602"/>
                <a:gd name="connsiteX164" fmla="*/ 425379 w 1034979"/>
                <a:gd name="connsiteY164" fmla="*/ 84003 h 1516602"/>
                <a:gd name="connsiteX165" fmla="*/ 429189 w 1034979"/>
                <a:gd name="connsiteY165" fmla="*/ 238308 h 1516602"/>
                <a:gd name="connsiteX166" fmla="*/ 440619 w 1034979"/>
                <a:gd name="connsiteY166" fmla="*/ 421188 h 1516602"/>
                <a:gd name="connsiteX167" fmla="*/ 435265 w 1034979"/>
                <a:gd name="connsiteY167" fmla="*/ 718368 h 1516602"/>
                <a:gd name="connsiteX168" fmla="*/ 435059 w 1034979"/>
                <a:gd name="connsiteY168" fmla="*/ 799046 h 1516602"/>
                <a:gd name="connsiteX169" fmla="*/ 430322 w 1034979"/>
                <a:gd name="connsiteY169"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181539 w 1034979"/>
                <a:gd name="connsiteY7" fmla="*/ 937443 h 1516602"/>
                <a:gd name="connsiteX8" fmla="*/ 116769 w 1034979"/>
                <a:gd name="connsiteY8" fmla="*/ 903153 h 1516602"/>
                <a:gd name="connsiteX9" fmla="*/ 59619 w 1034979"/>
                <a:gd name="connsiteY9" fmla="*/ 874578 h 1516602"/>
                <a:gd name="connsiteX10" fmla="*/ 46284 w 1034979"/>
                <a:gd name="connsiteY10" fmla="*/ 895533 h 1516602"/>
                <a:gd name="connsiteX11" fmla="*/ 50094 w 1034979"/>
                <a:gd name="connsiteY11" fmla="*/ 933633 h 1516602"/>
                <a:gd name="connsiteX12" fmla="*/ 53904 w 1034979"/>
                <a:gd name="connsiteY12" fmla="*/ 939348 h 1516602"/>
                <a:gd name="connsiteX13" fmla="*/ 59619 w 1034979"/>
                <a:gd name="connsiteY13" fmla="*/ 943158 h 1516602"/>
                <a:gd name="connsiteX14" fmla="*/ 63429 w 1034979"/>
                <a:gd name="connsiteY14" fmla="*/ 948873 h 1516602"/>
                <a:gd name="connsiteX15" fmla="*/ 80574 w 1034979"/>
                <a:gd name="connsiteY15" fmla="*/ 958398 h 1516602"/>
                <a:gd name="connsiteX16" fmla="*/ 166299 w 1034979"/>
                <a:gd name="connsiteY16" fmla="*/ 979353 h 1516602"/>
                <a:gd name="connsiteX17" fmla="*/ 191064 w 1034979"/>
                <a:gd name="connsiteY17" fmla="*/ 985068 h 1516602"/>
                <a:gd name="connsiteX18" fmla="*/ 208209 w 1034979"/>
                <a:gd name="connsiteY18" fmla="*/ 990783 h 1516602"/>
                <a:gd name="connsiteX19" fmla="*/ 213924 w 1034979"/>
                <a:gd name="connsiteY19" fmla="*/ 992688 h 1516602"/>
                <a:gd name="connsiteX20" fmla="*/ 229164 w 1034979"/>
                <a:gd name="connsiteY20" fmla="*/ 996498 h 1516602"/>
                <a:gd name="connsiteX21" fmla="*/ 248214 w 1034979"/>
                <a:gd name="connsiteY21" fmla="*/ 1002213 h 1516602"/>
                <a:gd name="connsiteX22" fmla="*/ 253929 w 1034979"/>
                <a:gd name="connsiteY22" fmla="*/ 1006023 h 1516602"/>
                <a:gd name="connsiteX23" fmla="*/ 267264 w 1034979"/>
                <a:gd name="connsiteY23" fmla="*/ 1021263 h 1516602"/>
                <a:gd name="connsiteX24" fmla="*/ 272979 w 1034979"/>
                <a:gd name="connsiteY24" fmla="*/ 1040313 h 1516602"/>
                <a:gd name="connsiteX25" fmla="*/ 274884 w 1034979"/>
                <a:gd name="connsiteY25" fmla="*/ 1046028 h 1516602"/>
                <a:gd name="connsiteX26" fmla="*/ 276789 w 1034979"/>
                <a:gd name="connsiteY26" fmla="*/ 1051743 h 1516602"/>
                <a:gd name="connsiteX27" fmla="*/ 278694 w 1034979"/>
                <a:gd name="connsiteY27" fmla="*/ 1076508 h 1516602"/>
                <a:gd name="connsiteX28" fmla="*/ 280599 w 1034979"/>
                <a:gd name="connsiteY28" fmla="*/ 1082223 h 1516602"/>
                <a:gd name="connsiteX29" fmla="*/ 278694 w 1034979"/>
                <a:gd name="connsiteY29" fmla="*/ 1101273 h 1516602"/>
                <a:gd name="connsiteX30" fmla="*/ 276789 w 1034979"/>
                <a:gd name="connsiteY30" fmla="*/ 1110798 h 1516602"/>
                <a:gd name="connsiteX31" fmla="*/ 263454 w 1034979"/>
                <a:gd name="connsiteY31" fmla="*/ 1124133 h 1516602"/>
                <a:gd name="connsiteX32" fmla="*/ 252024 w 1034979"/>
                <a:gd name="connsiteY32" fmla="*/ 1131753 h 1516602"/>
                <a:gd name="connsiteX33" fmla="*/ 240594 w 1034979"/>
                <a:gd name="connsiteY33" fmla="*/ 1135563 h 1516602"/>
                <a:gd name="connsiteX34" fmla="*/ 27234 w 1034979"/>
                <a:gd name="connsiteY34" fmla="*/ 1154613 h 1516602"/>
                <a:gd name="connsiteX35" fmla="*/ 15804 w 1034979"/>
                <a:gd name="connsiteY35" fmla="*/ 1160328 h 1516602"/>
                <a:gd name="connsiteX36" fmla="*/ 6279 w 1034979"/>
                <a:gd name="connsiteY36" fmla="*/ 1169853 h 1516602"/>
                <a:gd name="connsiteX37" fmla="*/ 4374 w 1034979"/>
                <a:gd name="connsiteY37" fmla="*/ 1175568 h 1516602"/>
                <a:gd name="connsiteX38" fmla="*/ 564 w 1034979"/>
                <a:gd name="connsiteY38" fmla="*/ 1181283 h 1516602"/>
                <a:gd name="connsiteX39" fmla="*/ 6279 w 1034979"/>
                <a:gd name="connsiteY39" fmla="*/ 1213668 h 1516602"/>
                <a:gd name="connsiteX40" fmla="*/ 11994 w 1034979"/>
                <a:gd name="connsiteY40" fmla="*/ 1217478 h 1516602"/>
                <a:gd name="connsiteX41" fmla="*/ 17709 w 1034979"/>
                <a:gd name="connsiteY41" fmla="*/ 1219383 h 1516602"/>
                <a:gd name="connsiteX42" fmla="*/ 145344 w 1034979"/>
                <a:gd name="connsiteY42" fmla="*/ 1217478 h 1516602"/>
                <a:gd name="connsiteX43" fmla="*/ 239202 w 1034979"/>
                <a:gd name="connsiteY43" fmla="*/ 1214801 h 1516602"/>
                <a:gd name="connsiteX44" fmla="*/ 318699 w 1034979"/>
                <a:gd name="connsiteY44" fmla="*/ 1217478 h 1516602"/>
                <a:gd name="connsiteX45" fmla="*/ 330129 w 1034979"/>
                <a:gd name="connsiteY45" fmla="*/ 1223193 h 1516602"/>
                <a:gd name="connsiteX46" fmla="*/ 333939 w 1034979"/>
                <a:gd name="connsiteY46" fmla="*/ 1228908 h 1516602"/>
                <a:gd name="connsiteX47" fmla="*/ 339654 w 1034979"/>
                <a:gd name="connsiteY47" fmla="*/ 1230813 h 1516602"/>
                <a:gd name="connsiteX48" fmla="*/ 351084 w 1034979"/>
                <a:gd name="connsiteY48" fmla="*/ 1238433 h 1516602"/>
                <a:gd name="connsiteX49" fmla="*/ 356799 w 1034979"/>
                <a:gd name="connsiteY49" fmla="*/ 1242243 h 1516602"/>
                <a:gd name="connsiteX50" fmla="*/ 360609 w 1034979"/>
                <a:gd name="connsiteY50" fmla="*/ 1247958 h 1516602"/>
                <a:gd name="connsiteX51" fmla="*/ 366324 w 1034979"/>
                <a:gd name="connsiteY51" fmla="*/ 1259388 h 1516602"/>
                <a:gd name="connsiteX52" fmla="*/ 362514 w 1034979"/>
                <a:gd name="connsiteY52" fmla="*/ 1286058 h 1516602"/>
                <a:gd name="connsiteX53" fmla="*/ 358704 w 1034979"/>
                <a:gd name="connsiteY53" fmla="*/ 1291773 h 1516602"/>
                <a:gd name="connsiteX54" fmla="*/ 356799 w 1034979"/>
                <a:gd name="connsiteY54" fmla="*/ 1297488 h 1516602"/>
                <a:gd name="connsiteX55" fmla="*/ 352989 w 1034979"/>
                <a:gd name="connsiteY55" fmla="*/ 1303203 h 1516602"/>
                <a:gd name="connsiteX56" fmla="*/ 351084 w 1034979"/>
                <a:gd name="connsiteY56" fmla="*/ 1308918 h 1516602"/>
                <a:gd name="connsiteX57" fmla="*/ 347274 w 1034979"/>
                <a:gd name="connsiteY57" fmla="*/ 1314633 h 1516602"/>
                <a:gd name="connsiteX58" fmla="*/ 330129 w 1034979"/>
                <a:gd name="connsiteY58" fmla="*/ 1381308 h 1516602"/>
                <a:gd name="connsiteX59" fmla="*/ 328224 w 1034979"/>
                <a:gd name="connsiteY59" fmla="*/ 1432743 h 1516602"/>
                <a:gd name="connsiteX60" fmla="*/ 330129 w 1034979"/>
                <a:gd name="connsiteY60" fmla="*/ 1457508 h 1516602"/>
                <a:gd name="connsiteX61" fmla="*/ 332034 w 1034979"/>
                <a:gd name="connsiteY61" fmla="*/ 1463223 h 1516602"/>
                <a:gd name="connsiteX62" fmla="*/ 335844 w 1034979"/>
                <a:gd name="connsiteY62" fmla="*/ 1467033 h 1516602"/>
                <a:gd name="connsiteX63" fmla="*/ 364419 w 1034979"/>
                <a:gd name="connsiteY63" fmla="*/ 1512753 h 1516602"/>
                <a:gd name="connsiteX64" fmla="*/ 387279 w 1034979"/>
                <a:gd name="connsiteY64" fmla="*/ 1514658 h 1516602"/>
                <a:gd name="connsiteX65" fmla="*/ 392994 w 1034979"/>
                <a:gd name="connsiteY65" fmla="*/ 1508943 h 1516602"/>
                <a:gd name="connsiteX66" fmla="*/ 394899 w 1034979"/>
                <a:gd name="connsiteY66" fmla="*/ 1497513 h 1516602"/>
                <a:gd name="connsiteX67" fmla="*/ 396804 w 1034979"/>
                <a:gd name="connsiteY67" fmla="*/ 1491798 h 1516602"/>
                <a:gd name="connsiteX68" fmla="*/ 398709 w 1034979"/>
                <a:gd name="connsiteY68" fmla="*/ 1474653 h 1516602"/>
                <a:gd name="connsiteX69" fmla="*/ 400614 w 1034979"/>
                <a:gd name="connsiteY69" fmla="*/ 1461318 h 1516602"/>
                <a:gd name="connsiteX70" fmla="*/ 404424 w 1034979"/>
                <a:gd name="connsiteY70" fmla="*/ 1404168 h 1516602"/>
                <a:gd name="connsiteX71" fmla="*/ 410139 w 1034979"/>
                <a:gd name="connsiteY71" fmla="*/ 1392738 h 1516602"/>
                <a:gd name="connsiteX72" fmla="*/ 413949 w 1034979"/>
                <a:gd name="connsiteY72" fmla="*/ 1379403 h 1516602"/>
                <a:gd name="connsiteX73" fmla="*/ 415854 w 1034979"/>
                <a:gd name="connsiteY73" fmla="*/ 1373688 h 1516602"/>
                <a:gd name="connsiteX74" fmla="*/ 417759 w 1034979"/>
                <a:gd name="connsiteY74" fmla="*/ 1360353 h 1516602"/>
                <a:gd name="connsiteX75" fmla="*/ 421569 w 1034979"/>
                <a:gd name="connsiteY75" fmla="*/ 1348923 h 1516602"/>
                <a:gd name="connsiteX76" fmla="*/ 427284 w 1034979"/>
                <a:gd name="connsiteY76" fmla="*/ 1335588 h 1516602"/>
                <a:gd name="connsiteX77" fmla="*/ 467289 w 1034979"/>
                <a:gd name="connsiteY77" fmla="*/ 1265103 h 1516602"/>
                <a:gd name="connsiteX78" fmla="*/ 528455 w 1034979"/>
                <a:gd name="connsiteY78" fmla="*/ 1252334 h 1516602"/>
                <a:gd name="connsiteX79" fmla="*/ 573969 w 1034979"/>
                <a:gd name="connsiteY79" fmla="*/ 1236528 h 1516602"/>
                <a:gd name="connsiteX80" fmla="*/ 585399 w 1034979"/>
                <a:gd name="connsiteY80" fmla="*/ 1232718 h 1516602"/>
                <a:gd name="connsiteX81" fmla="*/ 720654 w 1034979"/>
                <a:gd name="connsiteY81" fmla="*/ 1316538 h 1516602"/>
                <a:gd name="connsiteX82" fmla="*/ 733989 w 1034979"/>
                <a:gd name="connsiteY82" fmla="*/ 1326063 h 1516602"/>
                <a:gd name="connsiteX83" fmla="*/ 743514 w 1034979"/>
                <a:gd name="connsiteY83" fmla="*/ 1327968 h 1516602"/>
                <a:gd name="connsiteX84" fmla="*/ 749229 w 1034979"/>
                <a:gd name="connsiteY84" fmla="*/ 1329873 h 1516602"/>
                <a:gd name="connsiteX85" fmla="*/ 762564 w 1034979"/>
                <a:gd name="connsiteY85" fmla="*/ 1335588 h 1516602"/>
                <a:gd name="connsiteX86" fmla="*/ 777804 w 1034979"/>
                <a:gd name="connsiteY86" fmla="*/ 1333683 h 1516602"/>
                <a:gd name="connsiteX87" fmla="*/ 789234 w 1034979"/>
                <a:gd name="connsiteY87" fmla="*/ 1327968 h 1516602"/>
                <a:gd name="connsiteX88" fmla="*/ 794949 w 1034979"/>
                <a:gd name="connsiteY88" fmla="*/ 1326063 h 1516602"/>
                <a:gd name="connsiteX89" fmla="*/ 802569 w 1034979"/>
                <a:gd name="connsiteY89" fmla="*/ 1308918 h 1516602"/>
                <a:gd name="connsiteX90" fmla="*/ 800664 w 1034979"/>
                <a:gd name="connsiteY90" fmla="*/ 1284153 h 1516602"/>
                <a:gd name="connsiteX91" fmla="*/ 798759 w 1034979"/>
                <a:gd name="connsiteY91" fmla="*/ 1278438 h 1516602"/>
                <a:gd name="connsiteX92" fmla="*/ 796854 w 1034979"/>
                <a:gd name="connsiteY92" fmla="*/ 1270818 h 1516602"/>
                <a:gd name="connsiteX93" fmla="*/ 783519 w 1034979"/>
                <a:gd name="connsiteY93" fmla="*/ 1253673 h 1516602"/>
                <a:gd name="connsiteX94" fmla="*/ 773994 w 1034979"/>
                <a:gd name="connsiteY94" fmla="*/ 1247958 h 1516602"/>
                <a:gd name="connsiteX95" fmla="*/ 648264 w 1034979"/>
                <a:gd name="connsiteY95" fmla="*/ 1156518 h 1516602"/>
                <a:gd name="connsiteX96" fmla="*/ 644454 w 1034979"/>
                <a:gd name="connsiteY96" fmla="*/ 1139373 h 1516602"/>
                <a:gd name="connsiteX97" fmla="*/ 646359 w 1034979"/>
                <a:gd name="connsiteY97" fmla="*/ 1131753 h 1516602"/>
                <a:gd name="connsiteX98" fmla="*/ 650169 w 1034979"/>
                <a:gd name="connsiteY98" fmla="*/ 1114608 h 1516602"/>
                <a:gd name="connsiteX99" fmla="*/ 653979 w 1034979"/>
                <a:gd name="connsiteY99" fmla="*/ 1108893 h 1516602"/>
                <a:gd name="connsiteX100" fmla="*/ 655884 w 1034979"/>
                <a:gd name="connsiteY100" fmla="*/ 1103178 h 1516602"/>
                <a:gd name="connsiteX101" fmla="*/ 661599 w 1034979"/>
                <a:gd name="connsiteY101" fmla="*/ 1101273 h 1516602"/>
                <a:gd name="connsiteX102" fmla="*/ 671124 w 1034979"/>
                <a:gd name="connsiteY102" fmla="*/ 1089843 h 1516602"/>
                <a:gd name="connsiteX103" fmla="*/ 724464 w 1034979"/>
                <a:gd name="connsiteY103" fmla="*/ 1082223 h 1516602"/>
                <a:gd name="connsiteX104" fmla="*/ 842574 w 1034979"/>
                <a:gd name="connsiteY104" fmla="*/ 1084128 h 1516602"/>
                <a:gd name="connsiteX105" fmla="*/ 871149 w 1034979"/>
                <a:gd name="connsiteY105" fmla="*/ 1086033 h 1516602"/>
                <a:gd name="connsiteX106" fmla="*/ 899724 w 1034979"/>
                <a:gd name="connsiteY106" fmla="*/ 1091748 h 1516602"/>
                <a:gd name="connsiteX107" fmla="*/ 922584 w 1034979"/>
                <a:gd name="connsiteY107" fmla="*/ 1095558 h 1516602"/>
                <a:gd name="connsiteX108" fmla="*/ 951159 w 1034979"/>
                <a:gd name="connsiteY108" fmla="*/ 1101273 h 1516602"/>
                <a:gd name="connsiteX109" fmla="*/ 956874 w 1034979"/>
                <a:gd name="connsiteY109" fmla="*/ 1101273 h 1516602"/>
                <a:gd name="connsiteX110" fmla="*/ 1002594 w 1034979"/>
                <a:gd name="connsiteY110" fmla="*/ 1099368 h 1516602"/>
                <a:gd name="connsiteX111" fmla="*/ 1031169 w 1034979"/>
                <a:gd name="connsiteY111" fmla="*/ 1091748 h 1516602"/>
                <a:gd name="connsiteX112" fmla="*/ 1034979 w 1034979"/>
                <a:gd name="connsiteY112" fmla="*/ 1086033 h 1516602"/>
                <a:gd name="connsiteX113" fmla="*/ 1033074 w 1034979"/>
                <a:gd name="connsiteY113" fmla="*/ 1066983 h 1516602"/>
                <a:gd name="connsiteX114" fmla="*/ 1027359 w 1034979"/>
                <a:gd name="connsiteY114" fmla="*/ 1063173 h 1516602"/>
                <a:gd name="connsiteX115" fmla="*/ 1012119 w 1034979"/>
                <a:gd name="connsiteY115" fmla="*/ 1061268 h 1516602"/>
                <a:gd name="connsiteX116" fmla="*/ 1006404 w 1034979"/>
                <a:gd name="connsiteY116" fmla="*/ 1059363 h 1516602"/>
                <a:gd name="connsiteX117" fmla="*/ 998784 w 1034979"/>
                <a:gd name="connsiteY117" fmla="*/ 1057458 h 1516602"/>
                <a:gd name="connsiteX118" fmla="*/ 987354 w 1034979"/>
                <a:gd name="connsiteY118" fmla="*/ 1049838 h 1516602"/>
                <a:gd name="connsiteX119" fmla="*/ 975924 w 1034979"/>
                <a:gd name="connsiteY119" fmla="*/ 1046028 h 1516602"/>
                <a:gd name="connsiteX120" fmla="*/ 970209 w 1034979"/>
                <a:gd name="connsiteY120" fmla="*/ 1044123 h 1516602"/>
                <a:gd name="connsiteX121" fmla="*/ 962589 w 1034979"/>
                <a:gd name="connsiteY121" fmla="*/ 1042218 h 1516602"/>
                <a:gd name="connsiteX122" fmla="*/ 956874 w 1034979"/>
                <a:gd name="connsiteY122" fmla="*/ 1040313 h 1516602"/>
                <a:gd name="connsiteX123" fmla="*/ 935919 w 1034979"/>
                <a:gd name="connsiteY123" fmla="*/ 1034598 h 1516602"/>
                <a:gd name="connsiteX124" fmla="*/ 825429 w 1034979"/>
                <a:gd name="connsiteY124" fmla="*/ 1034598 h 1516602"/>
                <a:gd name="connsiteX125" fmla="*/ 730179 w 1034979"/>
                <a:gd name="connsiteY125" fmla="*/ 1038408 h 1516602"/>
                <a:gd name="connsiteX126" fmla="*/ 669219 w 1034979"/>
                <a:gd name="connsiteY126" fmla="*/ 1046028 h 1516602"/>
                <a:gd name="connsiteX127" fmla="*/ 646359 w 1034979"/>
                <a:gd name="connsiteY127" fmla="*/ 1049838 h 1516602"/>
                <a:gd name="connsiteX128" fmla="*/ 642549 w 1034979"/>
                <a:gd name="connsiteY128" fmla="*/ 1038408 h 1516602"/>
                <a:gd name="connsiteX129" fmla="*/ 640644 w 1034979"/>
                <a:gd name="connsiteY129" fmla="*/ 1032693 h 1516602"/>
                <a:gd name="connsiteX130" fmla="*/ 642549 w 1034979"/>
                <a:gd name="connsiteY130" fmla="*/ 1015548 h 1516602"/>
                <a:gd name="connsiteX131" fmla="*/ 644454 w 1034979"/>
                <a:gd name="connsiteY131" fmla="*/ 1009833 h 1516602"/>
                <a:gd name="connsiteX132" fmla="*/ 661599 w 1034979"/>
                <a:gd name="connsiteY132" fmla="*/ 1000308 h 1516602"/>
                <a:gd name="connsiteX133" fmla="*/ 673029 w 1034979"/>
                <a:gd name="connsiteY133" fmla="*/ 992688 h 1516602"/>
                <a:gd name="connsiteX134" fmla="*/ 674934 w 1034979"/>
                <a:gd name="connsiteY134" fmla="*/ 986973 h 1516602"/>
                <a:gd name="connsiteX135" fmla="*/ 680649 w 1034979"/>
                <a:gd name="connsiteY135" fmla="*/ 985068 h 1516602"/>
                <a:gd name="connsiteX136" fmla="*/ 686364 w 1034979"/>
                <a:gd name="connsiteY136" fmla="*/ 981258 h 1516602"/>
                <a:gd name="connsiteX137" fmla="*/ 695889 w 1034979"/>
                <a:gd name="connsiteY137" fmla="*/ 971733 h 1516602"/>
                <a:gd name="connsiteX138" fmla="*/ 705414 w 1034979"/>
                <a:gd name="connsiteY138" fmla="*/ 960303 h 1516602"/>
                <a:gd name="connsiteX139" fmla="*/ 716844 w 1034979"/>
                <a:gd name="connsiteY139" fmla="*/ 952683 h 1516602"/>
                <a:gd name="connsiteX140" fmla="*/ 732084 w 1034979"/>
                <a:gd name="connsiteY140" fmla="*/ 939348 h 1516602"/>
                <a:gd name="connsiteX141" fmla="*/ 741609 w 1034979"/>
                <a:gd name="connsiteY141" fmla="*/ 927918 h 1516602"/>
                <a:gd name="connsiteX142" fmla="*/ 753039 w 1034979"/>
                <a:gd name="connsiteY142" fmla="*/ 918393 h 1516602"/>
                <a:gd name="connsiteX143" fmla="*/ 758754 w 1034979"/>
                <a:gd name="connsiteY143" fmla="*/ 906963 h 1516602"/>
                <a:gd name="connsiteX144" fmla="*/ 760659 w 1034979"/>
                <a:gd name="connsiteY144" fmla="*/ 901248 h 1516602"/>
                <a:gd name="connsiteX145" fmla="*/ 766374 w 1034979"/>
                <a:gd name="connsiteY145" fmla="*/ 889818 h 1516602"/>
                <a:gd name="connsiteX146" fmla="*/ 764469 w 1034979"/>
                <a:gd name="connsiteY146" fmla="*/ 874578 h 1516602"/>
                <a:gd name="connsiteX147" fmla="*/ 758754 w 1034979"/>
                <a:gd name="connsiteY147" fmla="*/ 872673 h 1516602"/>
                <a:gd name="connsiteX148" fmla="*/ 737799 w 1034979"/>
                <a:gd name="connsiteY148" fmla="*/ 874578 h 1516602"/>
                <a:gd name="connsiteX149" fmla="*/ 732084 w 1034979"/>
                <a:gd name="connsiteY149" fmla="*/ 878388 h 1516602"/>
                <a:gd name="connsiteX150" fmla="*/ 699699 w 1034979"/>
                <a:gd name="connsiteY150" fmla="*/ 899343 h 1516602"/>
                <a:gd name="connsiteX151" fmla="*/ 595181 w 1034979"/>
                <a:gd name="connsiteY151" fmla="*/ 957831 h 1516602"/>
                <a:gd name="connsiteX152" fmla="*/ 507294 w 1034979"/>
                <a:gd name="connsiteY152" fmla="*/ 847908 h 1516602"/>
                <a:gd name="connsiteX153" fmla="*/ 503484 w 1034979"/>
                <a:gd name="connsiteY153" fmla="*/ 358323 h 1516602"/>
                <a:gd name="connsiteX154" fmla="*/ 499674 w 1034979"/>
                <a:gd name="connsiteY154" fmla="*/ 66858 h 1516602"/>
                <a:gd name="connsiteX155" fmla="*/ 490149 w 1034979"/>
                <a:gd name="connsiteY155" fmla="*/ 40188 h 1516602"/>
                <a:gd name="connsiteX156" fmla="*/ 488244 w 1034979"/>
                <a:gd name="connsiteY156" fmla="*/ 34473 h 1516602"/>
                <a:gd name="connsiteX157" fmla="*/ 484434 w 1034979"/>
                <a:gd name="connsiteY157" fmla="*/ 28758 h 1516602"/>
                <a:gd name="connsiteX158" fmla="*/ 478719 w 1034979"/>
                <a:gd name="connsiteY158" fmla="*/ 17328 h 1516602"/>
                <a:gd name="connsiteX159" fmla="*/ 473004 w 1034979"/>
                <a:gd name="connsiteY159" fmla="*/ 13518 h 1516602"/>
                <a:gd name="connsiteX160" fmla="*/ 469194 w 1034979"/>
                <a:gd name="connsiteY160" fmla="*/ 7803 h 1516602"/>
                <a:gd name="connsiteX161" fmla="*/ 429189 w 1034979"/>
                <a:gd name="connsiteY161" fmla="*/ 11613 h 1516602"/>
                <a:gd name="connsiteX162" fmla="*/ 425379 w 1034979"/>
                <a:gd name="connsiteY162" fmla="*/ 78288 h 1516602"/>
                <a:gd name="connsiteX163" fmla="*/ 425379 w 1034979"/>
                <a:gd name="connsiteY163" fmla="*/ 84003 h 1516602"/>
                <a:gd name="connsiteX164" fmla="*/ 429189 w 1034979"/>
                <a:gd name="connsiteY164" fmla="*/ 238308 h 1516602"/>
                <a:gd name="connsiteX165" fmla="*/ 440619 w 1034979"/>
                <a:gd name="connsiteY165" fmla="*/ 421188 h 1516602"/>
                <a:gd name="connsiteX166" fmla="*/ 435265 w 1034979"/>
                <a:gd name="connsiteY166" fmla="*/ 718368 h 1516602"/>
                <a:gd name="connsiteX167" fmla="*/ 435059 w 1034979"/>
                <a:gd name="connsiteY167" fmla="*/ 799046 h 1516602"/>
                <a:gd name="connsiteX168" fmla="*/ 430322 w 1034979"/>
                <a:gd name="connsiteY16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573969 w 1034979"/>
                <a:gd name="connsiteY78" fmla="*/ 1236528 h 1516602"/>
                <a:gd name="connsiteX79" fmla="*/ 585399 w 1034979"/>
                <a:gd name="connsiteY79" fmla="*/ 1232718 h 1516602"/>
                <a:gd name="connsiteX80" fmla="*/ 720654 w 1034979"/>
                <a:gd name="connsiteY80" fmla="*/ 1316538 h 1516602"/>
                <a:gd name="connsiteX81" fmla="*/ 733989 w 1034979"/>
                <a:gd name="connsiteY81" fmla="*/ 1326063 h 1516602"/>
                <a:gd name="connsiteX82" fmla="*/ 743514 w 1034979"/>
                <a:gd name="connsiteY82" fmla="*/ 1327968 h 1516602"/>
                <a:gd name="connsiteX83" fmla="*/ 749229 w 1034979"/>
                <a:gd name="connsiteY83" fmla="*/ 1329873 h 1516602"/>
                <a:gd name="connsiteX84" fmla="*/ 762564 w 1034979"/>
                <a:gd name="connsiteY84" fmla="*/ 1335588 h 1516602"/>
                <a:gd name="connsiteX85" fmla="*/ 777804 w 1034979"/>
                <a:gd name="connsiteY85" fmla="*/ 1333683 h 1516602"/>
                <a:gd name="connsiteX86" fmla="*/ 789234 w 1034979"/>
                <a:gd name="connsiteY86" fmla="*/ 1327968 h 1516602"/>
                <a:gd name="connsiteX87" fmla="*/ 794949 w 1034979"/>
                <a:gd name="connsiteY87" fmla="*/ 1326063 h 1516602"/>
                <a:gd name="connsiteX88" fmla="*/ 802569 w 1034979"/>
                <a:gd name="connsiteY88" fmla="*/ 1308918 h 1516602"/>
                <a:gd name="connsiteX89" fmla="*/ 800664 w 1034979"/>
                <a:gd name="connsiteY89" fmla="*/ 1284153 h 1516602"/>
                <a:gd name="connsiteX90" fmla="*/ 798759 w 1034979"/>
                <a:gd name="connsiteY90" fmla="*/ 1278438 h 1516602"/>
                <a:gd name="connsiteX91" fmla="*/ 796854 w 1034979"/>
                <a:gd name="connsiteY91" fmla="*/ 1270818 h 1516602"/>
                <a:gd name="connsiteX92" fmla="*/ 783519 w 1034979"/>
                <a:gd name="connsiteY92" fmla="*/ 1253673 h 1516602"/>
                <a:gd name="connsiteX93" fmla="*/ 773994 w 1034979"/>
                <a:gd name="connsiteY93" fmla="*/ 1247958 h 1516602"/>
                <a:gd name="connsiteX94" fmla="*/ 648264 w 1034979"/>
                <a:gd name="connsiteY94" fmla="*/ 1156518 h 1516602"/>
                <a:gd name="connsiteX95" fmla="*/ 644454 w 1034979"/>
                <a:gd name="connsiteY95" fmla="*/ 1139373 h 1516602"/>
                <a:gd name="connsiteX96" fmla="*/ 646359 w 1034979"/>
                <a:gd name="connsiteY96" fmla="*/ 1131753 h 1516602"/>
                <a:gd name="connsiteX97" fmla="*/ 650169 w 1034979"/>
                <a:gd name="connsiteY97" fmla="*/ 1114608 h 1516602"/>
                <a:gd name="connsiteX98" fmla="*/ 653979 w 1034979"/>
                <a:gd name="connsiteY98" fmla="*/ 1108893 h 1516602"/>
                <a:gd name="connsiteX99" fmla="*/ 655884 w 1034979"/>
                <a:gd name="connsiteY99" fmla="*/ 1103178 h 1516602"/>
                <a:gd name="connsiteX100" fmla="*/ 661599 w 1034979"/>
                <a:gd name="connsiteY100" fmla="*/ 1101273 h 1516602"/>
                <a:gd name="connsiteX101" fmla="*/ 671124 w 1034979"/>
                <a:gd name="connsiteY101" fmla="*/ 1089843 h 1516602"/>
                <a:gd name="connsiteX102" fmla="*/ 724464 w 1034979"/>
                <a:gd name="connsiteY102" fmla="*/ 1082223 h 1516602"/>
                <a:gd name="connsiteX103" fmla="*/ 842574 w 1034979"/>
                <a:gd name="connsiteY103" fmla="*/ 1084128 h 1516602"/>
                <a:gd name="connsiteX104" fmla="*/ 871149 w 1034979"/>
                <a:gd name="connsiteY104" fmla="*/ 1086033 h 1516602"/>
                <a:gd name="connsiteX105" fmla="*/ 899724 w 1034979"/>
                <a:gd name="connsiteY105" fmla="*/ 1091748 h 1516602"/>
                <a:gd name="connsiteX106" fmla="*/ 922584 w 1034979"/>
                <a:gd name="connsiteY106" fmla="*/ 1095558 h 1516602"/>
                <a:gd name="connsiteX107" fmla="*/ 951159 w 1034979"/>
                <a:gd name="connsiteY107" fmla="*/ 1101273 h 1516602"/>
                <a:gd name="connsiteX108" fmla="*/ 956874 w 1034979"/>
                <a:gd name="connsiteY108" fmla="*/ 1101273 h 1516602"/>
                <a:gd name="connsiteX109" fmla="*/ 1002594 w 1034979"/>
                <a:gd name="connsiteY109" fmla="*/ 1099368 h 1516602"/>
                <a:gd name="connsiteX110" fmla="*/ 1031169 w 1034979"/>
                <a:gd name="connsiteY110" fmla="*/ 1091748 h 1516602"/>
                <a:gd name="connsiteX111" fmla="*/ 1034979 w 1034979"/>
                <a:gd name="connsiteY111" fmla="*/ 1086033 h 1516602"/>
                <a:gd name="connsiteX112" fmla="*/ 1033074 w 1034979"/>
                <a:gd name="connsiteY112" fmla="*/ 1066983 h 1516602"/>
                <a:gd name="connsiteX113" fmla="*/ 1027359 w 1034979"/>
                <a:gd name="connsiteY113" fmla="*/ 1063173 h 1516602"/>
                <a:gd name="connsiteX114" fmla="*/ 1012119 w 1034979"/>
                <a:gd name="connsiteY114" fmla="*/ 1061268 h 1516602"/>
                <a:gd name="connsiteX115" fmla="*/ 1006404 w 1034979"/>
                <a:gd name="connsiteY115" fmla="*/ 1059363 h 1516602"/>
                <a:gd name="connsiteX116" fmla="*/ 998784 w 1034979"/>
                <a:gd name="connsiteY116" fmla="*/ 1057458 h 1516602"/>
                <a:gd name="connsiteX117" fmla="*/ 987354 w 1034979"/>
                <a:gd name="connsiteY117" fmla="*/ 1049838 h 1516602"/>
                <a:gd name="connsiteX118" fmla="*/ 975924 w 1034979"/>
                <a:gd name="connsiteY118" fmla="*/ 1046028 h 1516602"/>
                <a:gd name="connsiteX119" fmla="*/ 970209 w 1034979"/>
                <a:gd name="connsiteY119" fmla="*/ 1044123 h 1516602"/>
                <a:gd name="connsiteX120" fmla="*/ 962589 w 1034979"/>
                <a:gd name="connsiteY120" fmla="*/ 1042218 h 1516602"/>
                <a:gd name="connsiteX121" fmla="*/ 956874 w 1034979"/>
                <a:gd name="connsiteY121" fmla="*/ 1040313 h 1516602"/>
                <a:gd name="connsiteX122" fmla="*/ 935919 w 1034979"/>
                <a:gd name="connsiteY122" fmla="*/ 1034598 h 1516602"/>
                <a:gd name="connsiteX123" fmla="*/ 825429 w 1034979"/>
                <a:gd name="connsiteY123" fmla="*/ 1034598 h 1516602"/>
                <a:gd name="connsiteX124" fmla="*/ 730179 w 1034979"/>
                <a:gd name="connsiteY124" fmla="*/ 1038408 h 1516602"/>
                <a:gd name="connsiteX125" fmla="*/ 669219 w 1034979"/>
                <a:gd name="connsiteY125" fmla="*/ 1046028 h 1516602"/>
                <a:gd name="connsiteX126" fmla="*/ 646359 w 1034979"/>
                <a:gd name="connsiteY126" fmla="*/ 1049838 h 1516602"/>
                <a:gd name="connsiteX127" fmla="*/ 642549 w 1034979"/>
                <a:gd name="connsiteY127" fmla="*/ 1038408 h 1516602"/>
                <a:gd name="connsiteX128" fmla="*/ 640644 w 1034979"/>
                <a:gd name="connsiteY128" fmla="*/ 1032693 h 1516602"/>
                <a:gd name="connsiteX129" fmla="*/ 642549 w 1034979"/>
                <a:gd name="connsiteY129" fmla="*/ 1015548 h 1516602"/>
                <a:gd name="connsiteX130" fmla="*/ 644454 w 1034979"/>
                <a:gd name="connsiteY130" fmla="*/ 1009833 h 1516602"/>
                <a:gd name="connsiteX131" fmla="*/ 661599 w 1034979"/>
                <a:gd name="connsiteY131" fmla="*/ 1000308 h 1516602"/>
                <a:gd name="connsiteX132" fmla="*/ 673029 w 1034979"/>
                <a:gd name="connsiteY132" fmla="*/ 992688 h 1516602"/>
                <a:gd name="connsiteX133" fmla="*/ 674934 w 1034979"/>
                <a:gd name="connsiteY133" fmla="*/ 986973 h 1516602"/>
                <a:gd name="connsiteX134" fmla="*/ 680649 w 1034979"/>
                <a:gd name="connsiteY134" fmla="*/ 985068 h 1516602"/>
                <a:gd name="connsiteX135" fmla="*/ 686364 w 1034979"/>
                <a:gd name="connsiteY135" fmla="*/ 981258 h 1516602"/>
                <a:gd name="connsiteX136" fmla="*/ 695889 w 1034979"/>
                <a:gd name="connsiteY136" fmla="*/ 971733 h 1516602"/>
                <a:gd name="connsiteX137" fmla="*/ 705414 w 1034979"/>
                <a:gd name="connsiteY137" fmla="*/ 960303 h 1516602"/>
                <a:gd name="connsiteX138" fmla="*/ 716844 w 1034979"/>
                <a:gd name="connsiteY138" fmla="*/ 952683 h 1516602"/>
                <a:gd name="connsiteX139" fmla="*/ 732084 w 1034979"/>
                <a:gd name="connsiteY139" fmla="*/ 939348 h 1516602"/>
                <a:gd name="connsiteX140" fmla="*/ 741609 w 1034979"/>
                <a:gd name="connsiteY140" fmla="*/ 927918 h 1516602"/>
                <a:gd name="connsiteX141" fmla="*/ 753039 w 1034979"/>
                <a:gd name="connsiteY141" fmla="*/ 918393 h 1516602"/>
                <a:gd name="connsiteX142" fmla="*/ 758754 w 1034979"/>
                <a:gd name="connsiteY142" fmla="*/ 906963 h 1516602"/>
                <a:gd name="connsiteX143" fmla="*/ 760659 w 1034979"/>
                <a:gd name="connsiteY143" fmla="*/ 901248 h 1516602"/>
                <a:gd name="connsiteX144" fmla="*/ 766374 w 1034979"/>
                <a:gd name="connsiteY144" fmla="*/ 889818 h 1516602"/>
                <a:gd name="connsiteX145" fmla="*/ 764469 w 1034979"/>
                <a:gd name="connsiteY145" fmla="*/ 874578 h 1516602"/>
                <a:gd name="connsiteX146" fmla="*/ 758754 w 1034979"/>
                <a:gd name="connsiteY146" fmla="*/ 872673 h 1516602"/>
                <a:gd name="connsiteX147" fmla="*/ 737799 w 1034979"/>
                <a:gd name="connsiteY147" fmla="*/ 874578 h 1516602"/>
                <a:gd name="connsiteX148" fmla="*/ 732084 w 1034979"/>
                <a:gd name="connsiteY148" fmla="*/ 878388 h 1516602"/>
                <a:gd name="connsiteX149" fmla="*/ 699699 w 1034979"/>
                <a:gd name="connsiteY149" fmla="*/ 899343 h 1516602"/>
                <a:gd name="connsiteX150" fmla="*/ 595181 w 1034979"/>
                <a:gd name="connsiteY150" fmla="*/ 957831 h 1516602"/>
                <a:gd name="connsiteX151" fmla="*/ 507294 w 1034979"/>
                <a:gd name="connsiteY151" fmla="*/ 847908 h 1516602"/>
                <a:gd name="connsiteX152" fmla="*/ 503484 w 1034979"/>
                <a:gd name="connsiteY152" fmla="*/ 358323 h 1516602"/>
                <a:gd name="connsiteX153" fmla="*/ 499674 w 1034979"/>
                <a:gd name="connsiteY153" fmla="*/ 66858 h 1516602"/>
                <a:gd name="connsiteX154" fmla="*/ 490149 w 1034979"/>
                <a:gd name="connsiteY154" fmla="*/ 40188 h 1516602"/>
                <a:gd name="connsiteX155" fmla="*/ 488244 w 1034979"/>
                <a:gd name="connsiteY155" fmla="*/ 34473 h 1516602"/>
                <a:gd name="connsiteX156" fmla="*/ 484434 w 1034979"/>
                <a:gd name="connsiteY156" fmla="*/ 28758 h 1516602"/>
                <a:gd name="connsiteX157" fmla="*/ 478719 w 1034979"/>
                <a:gd name="connsiteY157" fmla="*/ 17328 h 1516602"/>
                <a:gd name="connsiteX158" fmla="*/ 473004 w 1034979"/>
                <a:gd name="connsiteY158" fmla="*/ 13518 h 1516602"/>
                <a:gd name="connsiteX159" fmla="*/ 469194 w 1034979"/>
                <a:gd name="connsiteY159" fmla="*/ 7803 h 1516602"/>
                <a:gd name="connsiteX160" fmla="*/ 429189 w 1034979"/>
                <a:gd name="connsiteY160" fmla="*/ 11613 h 1516602"/>
                <a:gd name="connsiteX161" fmla="*/ 425379 w 1034979"/>
                <a:gd name="connsiteY161" fmla="*/ 78288 h 1516602"/>
                <a:gd name="connsiteX162" fmla="*/ 425379 w 1034979"/>
                <a:gd name="connsiteY162" fmla="*/ 84003 h 1516602"/>
                <a:gd name="connsiteX163" fmla="*/ 429189 w 1034979"/>
                <a:gd name="connsiteY163" fmla="*/ 238308 h 1516602"/>
                <a:gd name="connsiteX164" fmla="*/ 440619 w 1034979"/>
                <a:gd name="connsiteY164" fmla="*/ 421188 h 1516602"/>
                <a:gd name="connsiteX165" fmla="*/ 435265 w 1034979"/>
                <a:gd name="connsiteY165" fmla="*/ 718368 h 1516602"/>
                <a:gd name="connsiteX166" fmla="*/ 435059 w 1034979"/>
                <a:gd name="connsiteY166" fmla="*/ 799046 h 1516602"/>
                <a:gd name="connsiteX167" fmla="*/ 430322 w 1034979"/>
                <a:gd name="connsiteY167"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573969 w 1034979"/>
                <a:gd name="connsiteY78" fmla="*/ 1236528 h 1516602"/>
                <a:gd name="connsiteX79" fmla="*/ 585399 w 1034979"/>
                <a:gd name="connsiteY79" fmla="*/ 1232718 h 1516602"/>
                <a:gd name="connsiteX80" fmla="*/ 720654 w 1034979"/>
                <a:gd name="connsiteY80" fmla="*/ 1316538 h 1516602"/>
                <a:gd name="connsiteX81" fmla="*/ 733989 w 1034979"/>
                <a:gd name="connsiteY81" fmla="*/ 1326063 h 1516602"/>
                <a:gd name="connsiteX82" fmla="*/ 743514 w 1034979"/>
                <a:gd name="connsiteY82" fmla="*/ 1327968 h 1516602"/>
                <a:gd name="connsiteX83" fmla="*/ 749229 w 1034979"/>
                <a:gd name="connsiteY83" fmla="*/ 1329873 h 1516602"/>
                <a:gd name="connsiteX84" fmla="*/ 762564 w 1034979"/>
                <a:gd name="connsiteY84" fmla="*/ 1335588 h 1516602"/>
                <a:gd name="connsiteX85" fmla="*/ 777804 w 1034979"/>
                <a:gd name="connsiteY85" fmla="*/ 1333683 h 1516602"/>
                <a:gd name="connsiteX86" fmla="*/ 789234 w 1034979"/>
                <a:gd name="connsiteY86" fmla="*/ 1327968 h 1516602"/>
                <a:gd name="connsiteX87" fmla="*/ 794949 w 1034979"/>
                <a:gd name="connsiteY87" fmla="*/ 1326063 h 1516602"/>
                <a:gd name="connsiteX88" fmla="*/ 802569 w 1034979"/>
                <a:gd name="connsiteY88" fmla="*/ 1308918 h 1516602"/>
                <a:gd name="connsiteX89" fmla="*/ 800664 w 1034979"/>
                <a:gd name="connsiteY89" fmla="*/ 1284153 h 1516602"/>
                <a:gd name="connsiteX90" fmla="*/ 798759 w 1034979"/>
                <a:gd name="connsiteY90" fmla="*/ 1278438 h 1516602"/>
                <a:gd name="connsiteX91" fmla="*/ 796854 w 1034979"/>
                <a:gd name="connsiteY91" fmla="*/ 1270818 h 1516602"/>
                <a:gd name="connsiteX92" fmla="*/ 783519 w 1034979"/>
                <a:gd name="connsiteY92" fmla="*/ 1253673 h 1516602"/>
                <a:gd name="connsiteX93" fmla="*/ 773994 w 1034979"/>
                <a:gd name="connsiteY93" fmla="*/ 1247958 h 1516602"/>
                <a:gd name="connsiteX94" fmla="*/ 648264 w 1034979"/>
                <a:gd name="connsiteY94" fmla="*/ 1156518 h 1516602"/>
                <a:gd name="connsiteX95" fmla="*/ 644454 w 1034979"/>
                <a:gd name="connsiteY95" fmla="*/ 1139373 h 1516602"/>
                <a:gd name="connsiteX96" fmla="*/ 646359 w 1034979"/>
                <a:gd name="connsiteY96" fmla="*/ 1131753 h 1516602"/>
                <a:gd name="connsiteX97" fmla="*/ 650169 w 1034979"/>
                <a:gd name="connsiteY97" fmla="*/ 1114608 h 1516602"/>
                <a:gd name="connsiteX98" fmla="*/ 653979 w 1034979"/>
                <a:gd name="connsiteY98" fmla="*/ 1108893 h 1516602"/>
                <a:gd name="connsiteX99" fmla="*/ 655884 w 1034979"/>
                <a:gd name="connsiteY99" fmla="*/ 1103178 h 1516602"/>
                <a:gd name="connsiteX100" fmla="*/ 661599 w 1034979"/>
                <a:gd name="connsiteY100" fmla="*/ 1101273 h 1516602"/>
                <a:gd name="connsiteX101" fmla="*/ 671124 w 1034979"/>
                <a:gd name="connsiteY101" fmla="*/ 1089843 h 1516602"/>
                <a:gd name="connsiteX102" fmla="*/ 724464 w 1034979"/>
                <a:gd name="connsiteY102" fmla="*/ 1082223 h 1516602"/>
                <a:gd name="connsiteX103" fmla="*/ 842574 w 1034979"/>
                <a:gd name="connsiteY103" fmla="*/ 1084128 h 1516602"/>
                <a:gd name="connsiteX104" fmla="*/ 871149 w 1034979"/>
                <a:gd name="connsiteY104" fmla="*/ 1086033 h 1516602"/>
                <a:gd name="connsiteX105" fmla="*/ 899724 w 1034979"/>
                <a:gd name="connsiteY105" fmla="*/ 1091748 h 1516602"/>
                <a:gd name="connsiteX106" fmla="*/ 922584 w 1034979"/>
                <a:gd name="connsiteY106" fmla="*/ 1095558 h 1516602"/>
                <a:gd name="connsiteX107" fmla="*/ 951159 w 1034979"/>
                <a:gd name="connsiteY107" fmla="*/ 1101273 h 1516602"/>
                <a:gd name="connsiteX108" fmla="*/ 956874 w 1034979"/>
                <a:gd name="connsiteY108" fmla="*/ 1101273 h 1516602"/>
                <a:gd name="connsiteX109" fmla="*/ 1002594 w 1034979"/>
                <a:gd name="connsiteY109" fmla="*/ 1099368 h 1516602"/>
                <a:gd name="connsiteX110" fmla="*/ 1031169 w 1034979"/>
                <a:gd name="connsiteY110" fmla="*/ 1091748 h 1516602"/>
                <a:gd name="connsiteX111" fmla="*/ 1034979 w 1034979"/>
                <a:gd name="connsiteY111" fmla="*/ 1086033 h 1516602"/>
                <a:gd name="connsiteX112" fmla="*/ 1033074 w 1034979"/>
                <a:gd name="connsiteY112" fmla="*/ 1066983 h 1516602"/>
                <a:gd name="connsiteX113" fmla="*/ 1027359 w 1034979"/>
                <a:gd name="connsiteY113" fmla="*/ 1063173 h 1516602"/>
                <a:gd name="connsiteX114" fmla="*/ 1012119 w 1034979"/>
                <a:gd name="connsiteY114" fmla="*/ 1061268 h 1516602"/>
                <a:gd name="connsiteX115" fmla="*/ 1006404 w 1034979"/>
                <a:gd name="connsiteY115" fmla="*/ 1059363 h 1516602"/>
                <a:gd name="connsiteX116" fmla="*/ 998784 w 1034979"/>
                <a:gd name="connsiteY116" fmla="*/ 1057458 h 1516602"/>
                <a:gd name="connsiteX117" fmla="*/ 987354 w 1034979"/>
                <a:gd name="connsiteY117" fmla="*/ 1049838 h 1516602"/>
                <a:gd name="connsiteX118" fmla="*/ 975924 w 1034979"/>
                <a:gd name="connsiteY118" fmla="*/ 1046028 h 1516602"/>
                <a:gd name="connsiteX119" fmla="*/ 970209 w 1034979"/>
                <a:gd name="connsiteY119" fmla="*/ 1044123 h 1516602"/>
                <a:gd name="connsiteX120" fmla="*/ 962589 w 1034979"/>
                <a:gd name="connsiteY120" fmla="*/ 1042218 h 1516602"/>
                <a:gd name="connsiteX121" fmla="*/ 956874 w 1034979"/>
                <a:gd name="connsiteY121" fmla="*/ 1040313 h 1516602"/>
                <a:gd name="connsiteX122" fmla="*/ 935919 w 1034979"/>
                <a:gd name="connsiteY122" fmla="*/ 1034598 h 1516602"/>
                <a:gd name="connsiteX123" fmla="*/ 825429 w 1034979"/>
                <a:gd name="connsiteY123" fmla="*/ 1034598 h 1516602"/>
                <a:gd name="connsiteX124" fmla="*/ 730179 w 1034979"/>
                <a:gd name="connsiteY124" fmla="*/ 1038408 h 1516602"/>
                <a:gd name="connsiteX125" fmla="*/ 669219 w 1034979"/>
                <a:gd name="connsiteY125" fmla="*/ 1046028 h 1516602"/>
                <a:gd name="connsiteX126" fmla="*/ 646359 w 1034979"/>
                <a:gd name="connsiteY126" fmla="*/ 1049838 h 1516602"/>
                <a:gd name="connsiteX127" fmla="*/ 642549 w 1034979"/>
                <a:gd name="connsiteY127" fmla="*/ 1038408 h 1516602"/>
                <a:gd name="connsiteX128" fmla="*/ 640644 w 1034979"/>
                <a:gd name="connsiteY128" fmla="*/ 1032693 h 1516602"/>
                <a:gd name="connsiteX129" fmla="*/ 642549 w 1034979"/>
                <a:gd name="connsiteY129" fmla="*/ 1015548 h 1516602"/>
                <a:gd name="connsiteX130" fmla="*/ 644454 w 1034979"/>
                <a:gd name="connsiteY130" fmla="*/ 1009833 h 1516602"/>
                <a:gd name="connsiteX131" fmla="*/ 661599 w 1034979"/>
                <a:gd name="connsiteY131" fmla="*/ 1000308 h 1516602"/>
                <a:gd name="connsiteX132" fmla="*/ 673029 w 1034979"/>
                <a:gd name="connsiteY132" fmla="*/ 992688 h 1516602"/>
                <a:gd name="connsiteX133" fmla="*/ 674934 w 1034979"/>
                <a:gd name="connsiteY133" fmla="*/ 986973 h 1516602"/>
                <a:gd name="connsiteX134" fmla="*/ 680649 w 1034979"/>
                <a:gd name="connsiteY134" fmla="*/ 985068 h 1516602"/>
                <a:gd name="connsiteX135" fmla="*/ 686364 w 1034979"/>
                <a:gd name="connsiteY135" fmla="*/ 981258 h 1516602"/>
                <a:gd name="connsiteX136" fmla="*/ 695889 w 1034979"/>
                <a:gd name="connsiteY136" fmla="*/ 971733 h 1516602"/>
                <a:gd name="connsiteX137" fmla="*/ 705414 w 1034979"/>
                <a:gd name="connsiteY137" fmla="*/ 960303 h 1516602"/>
                <a:gd name="connsiteX138" fmla="*/ 716844 w 1034979"/>
                <a:gd name="connsiteY138" fmla="*/ 952683 h 1516602"/>
                <a:gd name="connsiteX139" fmla="*/ 732084 w 1034979"/>
                <a:gd name="connsiteY139" fmla="*/ 939348 h 1516602"/>
                <a:gd name="connsiteX140" fmla="*/ 741609 w 1034979"/>
                <a:gd name="connsiteY140" fmla="*/ 927918 h 1516602"/>
                <a:gd name="connsiteX141" fmla="*/ 753039 w 1034979"/>
                <a:gd name="connsiteY141" fmla="*/ 918393 h 1516602"/>
                <a:gd name="connsiteX142" fmla="*/ 758754 w 1034979"/>
                <a:gd name="connsiteY142" fmla="*/ 906963 h 1516602"/>
                <a:gd name="connsiteX143" fmla="*/ 760659 w 1034979"/>
                <a:gd name="connsiteY143" fmla="*/ 901248 h 1516602"/>
                <a:gd name="connsiteX144" fmla="*/ 766374 w 1034979"/>
                <a:gd name="connsiteY144" fmla="*/ 889818 h 1516602"/>
                <a:gd name="connsiteX145" fmla="*/ 764469 w 1034979"/>
                <a:gd name="connsiteY145" fmla="*/ 874578 h 1516602"/>
                <a:gd name="connsiteX146" fmla="*/ 758754 w 1034979"/>
                <a:gd name="connsiteY146" fmla="*/ 872673 h 1516602"/>
                <a:gd name="connsiteX147" fmla="*/ 737799 w 1034979"/>
                <a:gd name="connsiteY147" fmla="*/ 874578 h 1516602"/>
                <a:gd name="connsiteX148" fmla="*/ 732084 w 1034979"/>
                <a:gd name="connsiteY148" fmla="*/ 878388 h 1516602"/>
                <a:gd name="connsiteX149" fmla="*/ 699699 w 1034979"/>
                <a:gd name="connsiteY149" fmla="*/ 899343 h 1516602"/>
                <a:gd name="connsiteX150" fmla="*/ 595181 w 1034979"/>
                <a:gd name="connsiteY150" fmla="*/ 957831 h 1516602"/>
                <a:gd name="connsiteX151" fmla="*/ 507294 w 1034979"/>
                <a:gd name="connsiteY151" fmla="*/ 847908 h 1516602"/>
                <a:gd name="connsiteX152" fmla="*/ 503484 w 1034979"/>
                <a:gd name="connsiteY152" fmla="*/ 358323 h 1516602"/>
                <a:gd name="connsiteX153" fmla="*/ 499674 w 1034979"/>
                <a:gd name="connsiteY153" fmla="*/ 66858 h 1516602"/>
                <a:gd name="connsiteX154" fmla="*/ 490149 w 1034979"/>
                <a:gd name="connsiteY154" fmla="*/ 40188 h 1516602"/>
                <a:gd name="connsiteX155" fmla="*/ 488244 w 1034979"/>
                <a:gd name="connsiteY155" fmla="*/ 34473 h 1516602"/>
                <a:gd name="connsiteX156" fmla="*/ 484434 w 1034979"/>
                <a:gd name="connsiteY156" fmla="*/ 28758 h 1516602"/>
                <a:gd name="connsiteX157" fmla="*/ 478719 w 1034979"/>
                <a:gd name="connsiteY157" fmla="*/ 17328 h 1516602"/>
                <a:gd name="connsiteX158" fmla="*/ 473004 w 1034979"/>
                <a:gd name="connsiteY158" fmla="*/ 13518 h 1516602"/>
                <a:gd name="connsiteX159" fmla="*/ 469194 w 1034979"/>
                <a:gd name="connsiteY159" fmla="*/ 7803 h 1516602"/>
                <a:gd name="connsiteX160" fmla="*/ 429189 w 1034979"/>
                <a:gd name="connsiteY160" fmla="*/ 11613 h 1516602"/>
                <a:gd name="connsiteX161" fmla="*/ 425379 w 1034979"/>
                <a:gd name="connsiteY161" fmla="*/ 78288 h 1516602"/>
                <a:gd name="connsiteX162" fmla="*/ 425379 w 1034979"/>
                <a:gd name="connsiteY162" fmla="*/ 84003 h 1516602"/>
                <a:gd name="connsiteX163" fmla="*/ 429189 w 1034979"/>
                <a:gd name="connsiteY163" fmla="*/ 238308 h 1516602"/>
                <a:gd name="connsiteX164" fmla="*/ 440619 w 1034979"/>
                <a:gd name="connsiteY164" fmla="*/ 421188 h 1516602"/>
                <a:gd name="connsiteX165" fmla="*/ 435265 w 1034979"/>
                <a:gd name="connsiteY165" fmla="*/ 718368 h 1516602"/>
                <a:gd name="connsiteX166" fmla="*/ 435059 w 1034979"/>
                <a:gd name="connsiteY166" fmla="*/ 799046 h 1516602"/>
                <a:gd name="connsiteX167" fmla="*/ 430322 w 1034979"/>
                <a:gd name="connsiteY167"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573969 w 1034979"/>
                <a:gd name="connsiteY78" fmla="*/ 1236528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30091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28224 w 1034979"/>
                <a:gd name="connsiteY2" fmla="*/ 960303 h 1516602"/>
                <a:gd name="connsiteX3" fmla="*/ 312984 w 1034979"/>
                <a:gd name="connsiteY3" fmla="*/ 966018 h 1516602"/>
                <a:gd name="connsiteX4" fmla="*/ 265359 w 1034979"/>
                <a:gd name="connsiteY4" fmla="*/ 962208 h 1516602"/>
                <a:gd name="connsiteX5" fmla="*/ 181539 w 1034979"/>
                <a:gd name="connsiteY5" fmla="*/ 937443 h 1516602"/>
                <a:gd name="connsiteX6" fmla="*/ 116769 w 1034979"/>
                <a:gd name="connsiteY6" fmla="*/ 903153 h 1516602"/>
                <a:gd name="connsiteX7" fmla="*/ 59619 w 1034979"/>
                <a:gd name="connsiteY7" fmla="*/ 874578 h 1516602"/>
                <a:gd name="connsiteX8" fmla="*/ 46284 w 1034979"/>
                <a:gd name="connsiteY8" fmla="*/ 895533 h 1516602"/>
                <a:gd name="connsiteX9" fmla="*/ 50094 w 1034979"/>
                <a:gd name="connsiteY9" fmla="*/ 933633 h 1516602"/>
                <a:gd name="connsiteX10" fmla="*/ 53904 w 1034979"/>
                <a:gd name="connsiteY10" fmla="*/ 939348 h 1516602"/>
                <a:gd name="connsiteX11" fmla="*/ 59619 w 1034979"/>
                <a:gd name="connsiteY11" fmla="*/ 943158 h 1516602"/>
                <a:gd name="connsiteX12" fmla="*/ 63429 w 1034979"/>
                <a:gd name="connsiteY12" fmla="*/ 948873 h 1516602"/>
                <a:gd name="connsiteX13" fmla="*/ 80574 w 1034979"/>
                <a:gd name="connsiteY13" fmla="*/ 958398 h 1516602"/>
                <a:gd name="connsiteX14" fmla="*/ 166299 w 1034979"/>
                <a:gd name="connsiteY14" fmla="*/ 979353 h 1516602"/>
                <a:gd name="connsiteX15" fmla="*/ 191064 w 1034979"/>
                <a:gd name="connsiteY15" fmla="*/ 985068 h 1516602"/>
                <a:gd name="connsiteX16" fmla="*/ 208209 w 1034979"/>
                <a:gd name="connsiteY16" fmla="*/ 990783 h 1516602"/>
                <a:gd name="connsiteX17" fmla="*/ 213924 w 1034979"/>
                <a:gd name="connsiteY17" fmla="*/ 992688 h 1516602"/>
                <a:gd name="connsiteX18" fmla="*/ 229164 w 1034979"/>
                <a:gd name="connsiteY18" fmla="*/ 996498 h 1516602"/>
                <a:gd name="connsiteX19" fmla="*/ 248214 w 1034979"/>
                <a:gd name="connsiteY19" fmla="*/ 1002213 h 1516602"/>
                <a:gd name="connsiteX20" fmla="*/ 253929 w 1034979"/>
                <a:gd name="connsiteY20" fmla="*/ 1006023 h 1516602"/>
                <a:gd name="connsiteX21" fmla="*/ 267264 w 1034979"/>
                <a:gd name="connsiteY21" fmla="*/ 1021263 h 1516602"/>
                <a:gd name="connsiteX22" fmla="*/ 272979 w 1034979"/>
                <a:gd name="connsiteY22" fmla="*/ 1040313 h 1516602"/>
                <a:gd name="connsiteX23" fmla="*/ 274884 w 1034979"/>
                <a:gd name="connsiteY23" fmla="*/ 1046028 h 1516602"/>
                <a:gd name="connsiteX24" fmla="*/ 276789 w 1034979"/>
                <a:gd name="connsiteY24" fmla="*/ 1051743 h 1516602"/>
                <a:gd name="connsiteX25" fmla="*/ 278694 w 1034979"/>
                <a:gd name="connsiteY25" fmla="*/ 1076508 h 1516602"/>
                <a:gd name="connsiteX26" fmla="*/ 280599 w 1034979"/>
                <a:gd name="connsiteY26" fmla="*/ 1082223 h 1516602"/>
                <a:gd name="connsiteX27" fmla="*/ 278694 w 1034979"/>
                <a:gd name="connsiteY27" fmla="*/ 1101273 h 1516602"/>
                <a:gd name="connsiteX28" fmla="*/ 276789 w 1034979"/>
                <a:gd name="connsiteY28" fmla="*/ 1110798 h 1516602"/>
                <a:gd name="connsiteX29" fmla="*/ 263454 w 1034979"/>
                <a:gd name="connsiteY29" fmla="*/ 1124133 h 1516602"/>
                <a:gd name="connsiteX30" fmla="*/ 252024 w 1034979"/>
                <a:gd name="connsiteY30" fmla="*/ 1131753 h 1516602"/>
                <a:gd name="connsiteX31" fmla="*/ 240594 w 1034979"/>
                <a:gd name="connsiteY31" fmla="*/ 1135563 h 1516602"/>
                <a:gd name="connsiteX32" fmla="*/ 27234 w 1034979"/>
                <a:gd name="connsiteY32" fmla="*/ 1154613 h 1516602"/>
                <a:gd name="connsiteX33" fmla="*/ 15804 w 1034979"/>
                <a:gd name="connsiteY33" fmla="*/ 1160328 h 1516602"/>
                <a:gd name="connsiteX34" fmla="*/ 6279 w 1034979"/>
                <a:gd name="connsiteY34" fmla="*/ 1169853 h 1516602"/>
                <a:gd name="connsiteX35" fmla="*/ 4374 w 1034979"/>
                <a:gd name="connsiteY35" fmla="*/ 1175568 h 1516602"/>
                <a:gd name="connsiteX36" fmla="*/ 564 w 1034979"/>
                <a:gd name="connsiteY36" fmla="*/ 1181283 h 1516602"/>
                <a:gd name="connsiteX37" fmla="*/ 6279 w 1034979"/>
                <a:gd name="connsiteY37" fmla="*/ 1213668 h 1516602"/>
                <a:gd name="connsiteX38" fmla="*/ 11994 w 1034979"/>
                <a:gd name="connsiteY38" fmla="*/ 1217478 h 1516602"/>
                <a:gd name="connsiteX39" fmla="*/ 17709 w 1034979"/>
                <a:gd name="connsiteY39" fmla="*/ 1219383 h 1516602"/>
                <a:gd name="connsiteX40" fmla="*/ 145344 w 1034979"/>
                <a:gd name="connsiteY40" fmla="*/ 1217478 h 1516602"/>
                <a:gd name="connsiteX41" fmla="*/ 239202 w 1034979"/>
                <a:gd name="connsiteY41" fmla="*/ 1214801 h 1516602"/>
                <a:gd name="connsiteX42" fmla="*/ 318699 w 1034979"/>
                <a:gd name="connsiteY42" fmla="*/ 1217478 h 1516602"/>
                <a:gd name="connsiteX43" fmla="*/ 330129 w 1034979"/>
                <a:gd name="connsiteY43" fmla="*/ 1223193 h 1516602"/>
                <a:gd name="connsiteX44" fmla="*/ 333939 w 1034979"/>
                <a:gd name="connsiteY44" fmla="*/ 1228908 h 1516602"/>
                <a:gd name="connsiteX45" fmla="*/ 339654 w 1034979"/>
                <a:gd name="connsiteY45" fmla="*/ 1230813 h 1516602"/>
                <a:gd name="connsiteX46" fmla="*/ 351084 w 1034979"/>
                <a:gd name="connsiteY46" fmla="*/ 1238433 h 1516602"/>
                <a:gd name="connsiteX47" fmla="*/ 356799 w 1034979"/>
                <a:gd name="connsiteY47" fmla="*/ 1242243 h 1516602"/>
                <a:gd name="connsiteX48" fmla="*/ 360609 w 1034979"/>
                <a:gd name="connsiteY48" fmla="*/ 1247958 h 1516602"/>
                <a:gd name="connsiteX49" fmla="*/ 366324 w 1034979"/>
                <a:gd name="connsiteY49" fmla="*/ 1259388 h 1516602"/>
                <a:gd name="connsiteX50" fmla="*/ 362514 w 1034979"/>
                <a:gd name="connsiteY50" fmla="*/ 1286058 h 1516602"/>
                <a:gd name="connsiteX51" fmla="*/ 358704 w 1034979"/>
                <a:gd name="connsiteY51" fmla="*/ 1291773 h 1516602"/>
                <a:gd name="connsiteX52" fmla="*/ 356799 w 1034979"/>
                <a:gd name="connsiteY52" fmla="*/ 1297488 h 1516602"/>
                <a:gd name="connsiteX53" fmla="*/ 352989 w 1034979"/>
                <a:gd name="connsiteY53" fmla="*/ 1303203 h 1516602"/>
                <a:gd name="connsiteX54" fmla="*/ 351084 w 1034979"/>
                <a:gd name="connsiteY54" fmla="*/ 1308918 h 1516602"/>
                <a:gd name="connsiteX55" fmla="*/ 347274 w 1034979"/>
                <a:gd name="connsiteY55" fmla="*/ 1314633 h 1516602"/>
                <a:gd name="connsiteX56" fmla="*/ 330129 w 1034979"/>
                <a:gd name="connsiteY56" fmla="*/ 1381308 h 1516602"/>
                <a:gd name="connsiteX57" fmla="*/ 328224 w 1034979"/>
                <a:gd name="connsiteY57" fmla="*/ 1432743 h 1516602"/>
                <a:gd name="connsiteX58" fmla="*/ 330129 w 1034979"/>
                <a:gd name="connsiteY58" fmla="*/ 1457508 h 1516602"/>
                <a:gd name="connsiteX59" fmla="*/ 332034 w 1034979"/>
                <a:gd name="connsiteY59" fmla="*/ 1463223 h 1516602"/>
                <a:gd name="connsiteX60" fmla="*/ 335844 w 1034979"/>
                <a:gd name="connsiteY60" fmla="*/ 1467033 h 1516602"/>
                <a:gd name="connsiteX61" fmla="*/ 364419 w 1034979"/>
                <a:gd name="connsiteY61" fmla="*/ 1512753 h 1516602"/>
                <a:gd name="connsiteX62" fmla="*/ 387279 w 1034979"/>
                <a:gd name="connsiteY62" fmla="*/ 1514658 h 1516602"/>
                <a:gd name="connsiteX63" fmla="*/ 392994 w 1034979"/>
                <a:gd name="connsiteY63" fmla="*/ 1508943 h 1516602"/>
                <a:gd name="connsiteX64" fmla="*/ 394899 w 1034979"/>
                <a:gd name="connsiteY64" fmla="*/ 1497513 h 1516602"/>
                <a:gd name="connsiteX65" fmla="*/ 396804 w 1034979"/>
                <a:gd name="connsiteY65" fmla="*/ 1491798 h 1516602"/>
                <a:gd name="connsiteX66" fmla="*/ 398709 w 1034979"/>
                <a:gd name="connsiteY66" fmla="*/ 1474653 h 1516602"/>
                <a:gd name="connsiteX67" fmla="*/ 400614 w 1034979"/>
                <a:gd name="connsiteY67" fmla="*/ 1461318 h 1516602"/>
                <a:gd name="connsiteX68" fmla="*/ 404424 w 1034979"/>
                <a:gd name="connsiteY68" fmla="*/ 1404168 h 1516602"/>
                <a:gd name="connsiteX69" fmla="*/ 410139 w 1034979"/>
                <a:gd name="connsiteY69" fmla="*/ 1392738 h 1516602"/>
                <a:gd name="connsiteX70" fmla="*/ 413949 w 1034979"/>
                <a:gd name="connsiteY70" fmla="*/ 1379403 h 1516602"/>
                <a:gd name="connsiteX71" fmla="*/ 415854 w 1034979"/>
                <a:gd name="connsiteY71" fmla="*/ 1373688 h 1516602"/>
                <a:gd name="connsiteX72" fmla="*/ 417759 w 1034979"/>
                <a:gd name="connsiteY72" fmla="*/ 1360353 h 1516602"/>
                <a:gd name="connsiteX73" fmla="*/ 421569 w 1034979"/>
                <a:gd name="connsiteY73" fmla="*/ 1348923 h 1516602"/>
                <a:gd name="connsiteX74" fmla="*/ 427284 w 1034979"/>
                <a:gd name="connsiteY74" fmla="*/ 1335588 h 1516602"/>
                <a:gd name="connsiteX75" fmla="*/ 467289 w 1034979"/>
                <a:gd name="connsiteY75" fmla="*/ 1265103 h 1516602"/>
                <a:gd name="connsiteX76" fmla="*/ 528455 w 1034979"/>
                <a:gd name="connsiteY76" fmla="*/ 1230091 h 1516602"/>
                <a:gd name="connsiteX77" fmla="*/ 601154 w 1034979"/>
                <a:gd name="connsiteY77" fmla="*/ 1221700 h 1516602"/>
                <a:gd name="connsiteX78" fmla="*/ 720654 w 1034979"/>
                <a:gd name="connsiteY78" fmla="*/ 1316538 h 1516602"/>
                <a:gd name="connsiteX79" fmla="*/ 733989 w 1034979"/>
                <a:gd name="connsiteY79" fmla="*/ 1326063 h 1516602"/>
                <a:gd name="connsiteX80" fmla="*/ 743514 w 1034979"/>
                <a:gd name="connsiteY80" fmla="*/ 1327968 h 1516602"/>
                <a:gd name="connsiteX81" fmla="*/ 749229 w 1034979"/>
                <a:gd name="connsiteY81" fmla="*/ 1329873 h 1516602"/>
                <a:gd name="connsiteX82" fmla="*/ 762564 w 1034979"/>
                <a:gd name="connsiteY82" fmla="*/ 1335588 h 1516602"/>
                <a:gd name="connsiteX83" fmla="*/ 777804 w 1034979"/>
                <a:gd name="connsiteY83" fmla="*/ 1333683 h 1516602"/>
                <a:gd name="connsiteX84" fmla="*/ 789234 w 1034979"/>
                <a:gd name="connsiteY84" fmla="*/ 1327968 h 1516602"/>
                <a:gd name="connsiteX85" fmla="*/ 794949 w 1034979"/>
                <a:gd name="connsiteY85" fmla="*/ 1326063 h 1516602"/>
                <a:gd name="connsiteX86" fmla="*/ 802569 w 1034979"/>
                <a:gd name="connsiteY86" fmla="*/ 1308918 h 1516602"/>
                <a:gd name="connsiteX87" fmla="*/ 800664 w 1034979"/>
                <a:gd name="connsiteY87" fmla="*/ 1284153 h 1516602"/>
                <a:gd name="connsiteX88" fmla="*/ 798759 w 1034979"/>
                <a:gd name="connsiteY88" fmla="*/ 1278438 h 1516602"/>
                <a:gd name="connsiteX89" fmla="*/ 796854 w 1034979"/>
                <a:gd name="connsiteY89" fmla="*/ 1270818 h 1516602"/>
                <a:gd name="connsiteX90" fmla="*/ 783519 w 1034979"/>
                <a:gd name="connsiteY90" fmla="*/ 1253673 h 1516602"/>
                <a:gd name="connsiteX91" fmla="*/ 773994 w 1034979"/>
                <a:gd name="connsiteY91" fmla="*/ 1247958 h 1516602"/>
                <a:gd name="connsiteX92" fmla="*/ 648264 w 1034979"/>
                <a:gd name="connsiteY92" fmla="*/ 1156518 h 1516602"/>
                <a:gd name="connsiteX93" fmla="*/ 644454 w 1034979"/>
                <a:gd name="connsiteY93" fmla="*/ 1139373 h 1516602"/>
                <a:gd name="connsiteX94" fmla="*/ 646359 w 1034979"/>
                <a:gd name="connsiteY94" fmla="*/ 1131753 h 1516602"/>
                <a:gd name="connsiteX95" fmla="*/ 650169 w 1034979"/>
                <a:gd name="connsiteY95" fmla="*/ 1114608 h 1516602"/>
                <a:gd name="connsiteX96" fmla="*/ 653979 w 1034979"/>
                <a:gd name="connsiteY96" fmla="*/ 1108893 h 1516602"/>
                <a:gd name="connsiteX97" fmla="*/ 655884 w 1034979"/>
                <a:gd name="connsiteY97" fmla="*/ 1103178 h 1516602"/>
                <a:gd name="connsiteX98" fmla="*/ 661599 w 1034979"/>
                <a:gd name="connsiteY98" fmla="*/ 1101273 h 1516602"/>
                <a:gd name="connsiteX99" fmla="*/ 671124 w 1034979"/>
                <a:gd name="connsiteY99" fmla="*/ 1089843 h 1516602"/>
                <a:gd name="connsiteX100" fmla="*/ 724464 w 1034979"/>
                <a:gd name="connsiteY100" fmla="*/ 1082223 h 1516602"/>
                <a:gd name="connsiteX101" fmla="*/ 842574 w 1034979"/>
                <a:gd name="connsiteY101" fmla="*/ 1084128 h 1516602"/>
                <a:gd name="connsiteX102" fmla="*/ 871149 w 1034979"/>
                <a:gd name="connsiteY102" fmla="*/ 1086033 h 1516602"/>
                <a:gd name="connsiteX103" fmla="*/ 899724 w 1034979"/>
                <a:gd name="connsiteY103" fmla="*/ 1091748 h 1516602"/>
                <a:gd name="connsiteX104" fmla="*/ 922584 w 1034979"/>
                <a:gd name="connsiteY104" fmla="*/ 1095558 h 1516602"/>
                <a:gd name="connsiteX105" fmla="*/ 951159 w 1034979"/>
                <a:gd name="connsiteY105" fmla="*/ 1101273 h 1516602"/>
                <a:gd name="connsiteX106" fmla="*/ 956874 w 1034979"/>
                <a:gd name="connsiteY106" fmla="*/ 1101273 h 1516602"/>
                <a:gd name="connsiteX107" fmla="*/ 1002594 w 1034979"/>
                <a:gd name="connsiteY107" fmla="*/ 1099368 h 1516602"/>
                <a:gd name="connsiteX108" fmla="*/ 1031169 w 1034979"/>
                <a:gd name="connsiteY108" fmla="*/ 1091748 h 1516602"/>
                <a:gd name="connsiteX109" fmla="*/ 1034979 w 1034979"/>
                <a:gd name="connsiteY109" fmla="*/ 1086033 h 1516602"/>
                <a:gd name="connsiteX110" fmla="*/ 1033074 w 1034979"/>
                <a:gd name="connsiteY110" fmla="*/ 1066983 h 1516602"/>
                <a:gd name="connsiteX111" fmla="*/ 1027359 w 1034979"/>
                <a:gd name="connsiteY111" fmla="*/ 1063173 h 1516602"/>
                <a:gd name="connsiteX112" fmla="*/ 1012119 w 1034979"/>
                <a:gd name="connsiteY112" fmla="*/ 1061268 h 1516602"/>
                <a:gd name="connsiteX113" fmla="*/ 1006404 w 1034979"/>
                <a:gd name="connsiteY113" fmla="*/ 1059363 h 1516602"/>
                <a:gd name="connsiteX114" fmla="*/ 998784 w 1034979"/>
                <a:gd name="connsiteY114" fmla="*/ 1057458 h 1516602"/>
                <a:gd name="connsiteX115" fmla="*/ 987354 w 1034979"/>
                <a:gd name="connsiteY115" fmla="*/ 1049838 h 1516602"/>
                <a:gd name="connsiteX116" fmla="*/ 975924 w 1034979"/>
                <a:gd name="connsiteY116" fmla="*/ 1046028 h 1516602"/>
                <a:gd name="connsiteX117" fmla="*/ 970209 w 1034979"/>
                <a:gd name="connsiteY117" fmla="*/ 1044123 h 1516602"/>
                <a:gd name="connsiteX118" fmla="*/ 962589 w 1034979"/>
                <a:gd name="connsiteY118" fmla="*/ 1042218 h 1516602"/>
                <a:gd name="connsiteX119" fmla="*/ 956874 w 1034979"/>
                <a:gd name="connsiteY119" fmla="*/ 1040313 h 1516602"/>
                <a:gd name="connsiteX120" fmla="*/ 935919 w 1034979"/>
                <a:gd name="connsiteY120" fmla="*/ 1034598 h 1516602"/>
                <a:gd name="connsiteX121" fmla="*/ 825429 w 1034979"/>
                <a:gd name="connsiteY121" fmla="*/ 1034598 h 1516602"/>
                <a:gd name="connsiteX122" fmla="*/ 730179 w 1034979"/>
                <a:gd name="connsiteY122" fmla="*/ 1038408 h 1516602"/>
                <a:gd name="connsiteX123" fmla="*/ 669219 w 1034979"/>
                <a:gd name="connsiteY123" fmla="*/ 1046028 h 1516602"/>
                <a:gd name="connsiteX124" fmla="*/ 646359 w 1034979"/>
                <a:gd name="connsiteY124" fmla="*/ 1049838 h 1516602"/>
                <a:gd name="connsiteX125" fmla="*/ 642549 w 1034979"/>
                <a:gd name="connsiteY125" fmla="*/ 1038408 h 1516602"/>
                <a:gd name="connsiteX126" fmla="*/ 640644 w 1034979"/>
                <a:gd name="connsiteY126" fmla="*/ 1032693 h 1516602"/>
                <a:gd name="connsiteX127" fmla="*/ 642549 w 1034979"/>
                <a:gd name="connsiteY127" fmla="*/ 1015548 h 1516602"/>
                <a:gd name="connsiteX128" fmla="*/ 644454 w 1034979"/>
                <a:gd name="connsiteY128" fmla="*/ 1009833 h 1516602"/>
                <a:gd name="connsiteX129" fmla="*/ 661599 w 1034979"/>
                <a:gd name="connsiteY129" fmla="*/ 1000308 h 1516602"/>
                <a:gd name="connsiteX130" fmla="*/ 673029 w 1034979"/>
                <a:gd name="connsiteY130" fmla="*/ 992688 h 1516602"/>
                <a:gd name="connsiteX131" fmla="*/ 674934 w 1034979"/>
                <a:gd name="connsiteY131" fmla="*/ 986973 h 1516602"/>
                <a:gd name="connsiteX132" fmla="*/ 680649 w 1034979"/>
                <a:gd name="connsiteY132" fmla="*/ 985068 h 1516602"/>
                <a:gd name="connsiteX133" fmla="*/ 686364 w 1034979"/>
                <a:gd name="connsiteY133" fmla="*/ 981258 h 1516602"/>
                <a:gd name="connsiteX134" fmla="*/ 695889 w 1034979"/>
                <a:gd name="connsiteY134" fmla="*/ 971733 h 1516602"/>
                <a:gd name="connsiteX135" fmla="*/ 705414 w 1034979"/>
                <a:gd name="connsiteY135" fmla="*/ 960303 h 1516602"/>
                <a:gd name="connsiteX136" fmla="*/ 716844 w 1034979"/>
                <a:gd name="connsiteY136" fmla="*/ 952683 h 1516602"/>
                <a:gd name="connsiteX137" fmla="*/ 732084 w 1034979"/>
                <a:gd name="connsiteY137" fmla="*/ 939348 h 1516602"/>
                <a:gd name="connsiteX138" fmla="*/ 741609 w 1034979"/>
                <a:gd name="connsiteY138" fmla="*/ 927918 h 1516602"/>
                <a:gd name="connsiteX139" fmla="*/ 753039 w 1034979"/>
                <a:gd name="connsiteY139" fmla="*/ 918393 h 1516602"/>
                <a:gd name="connsiteX140" fmla="*/ 758754 w 1034979"/>
                <a:gd name="connsiteY140" fmla="*/ 906963 h 1516602"/>
                <a:gd name="connsiteX141" fmla="*/ 760659 w 1034979"/>
                <a:gd name="connsiteY141" fmla="*/ 901248 h 1516602"/>
                <a:gd name="connsiteX142" fmla="*/ 766374 w 1034979"/>
                <a:gd name="connsiteY142" fmla="*/ 889818 h 1516602"/>
                <a:gd name="connsiteX143" fmla="*/ 764469 w 1034979"/>
                <a:gd name="connsiteY143" fmla="*/ 874578 h 1516602"/>
                <a:gd name="connsiteX144" fmla="*/ 758754 w 1034979"/>
                <a:gd name="connsiteY144" fmla="*/ 872673 h 1516602"/>
                <a:gd name="connsiteX145" fmla="*/ 737799 w 1034979"/>
                <a:gd name="connsiteY145" fmla="*/ 874578 h 1516602"/>
                <a:gd name="connsiteX146" fmla="*/ 732084 w 1034979"/>
                <a:gd name="connsiteY146" fmla="*/ 878388 h 1516602"/>
                <a:gd name="connsiteX147" fmla="*/ 699699 w 1034979"/>
                <a:gd name="connsiteY147" fmla="*/ 899343 h 1516602"/>
                <a:gd name="connsiteX148" fmla="*/ 595181 w 1034979"/>
                <a:gd name="connsiteY148" fmla="*/ 957831 h 1516602"/>
                <a:gd name="connsiteX149" fmla="*/ 507294 w 1034979"/>
                <a:gd name="connsiteY149" fmla="*/ 847908 h 1516602"/>
                <a:gd name="connsiteX150" fmla="*/ 503484 w 1034979"/>
                <a:gd name="connsiteY150" fmla="*/ 358323 h 1516602"/>
                <a:gd name="connsiteX151" fmla="*/ 499674 w 1034979"/>
                <a:gd name="connsiteY151" fmla="*/ 66858 h 1516602"/>
                <a:gd name="connsiteX152" fmla="*/ 490149 w 1034979"/>
                <a:gd name="connsiteY152" fmla="*/ 40188 h 1516602"/>
                <a:gd name="connsiteX153" fmla="*/ 488244 w 1034979"/>
                <a:gd name="connsiteY153" fmla="*/ 34473 h 1516602"/>
                <a:gd name="connsiteX154" fmla="*/ 484434 w 1034979"/>
                <a:gd name="connsiteY154" fmla="*/ 28758 h 1516602"/>
                <a:gd name="connsiteX155" fmla="*/ 478719 w 1034979"/>
                <a:gd name="connsiteY155" fmla="*/ 17328 h 1516602"/>
                <a:gd name="connsiteX156" fmla="*/ 473004 w 1034979"/>
                <a:gd name="connsiteY156" fmla="*/ 13518 h 1516602"/>
                <a:gd name="connsiteX157" fmla="*/ 469194 w 1034979"/>
                <a:gd name="connsiteY157" fmla="*/ 7803 h 1516602"/>
                <a:gd name="connsiteX158" fmla="*/ 429189 w 1034979"/>
                <a:gd name="connsiteY158" fmla="*/ 11613 h 1516602"/>
                <a:gd name="connsiteX159" fmla="*/ 425379 w 1034979"/>
                <a:gd name="connsiteY159" fmla="*/ 78288 h 1516602"/>
                <a:gd name="connsiteX160" fmla="*/ 425379 w 1034979"/>
                <a:gd name="connsiteY160" fmla="*/ 84003 h 1516602"/>
                <a:gd name="connsiteX161" fmla="*/ 429189 w 1034979"/>
                <a:gd name="connsiteY161" fmla="*/ 238308 h 1516602"/>
                <a:gd name="connsiteX162" fmla="*/ 440619 w 1034979"/>
                <a:gd name="connsiteY162" fmla="*/ 421188 h 1516602"/>
                <a:gd name="connsiteX163" fmla="*/ 435265 w 1034979"/>
                <a:gd name="connsiteY163" fmla="*/ 718368 h 1516602"/>
                <a:gd name="connsiteX164" fmla="*/ 435059 w 1034979"/>
                <a:gd name="connsiteY164" fmla="*/ 799046 h 1516602"/>
                <a:gd name="connsiteX165" fmla="*/ 430322 w 1034979"/>
                <a:gd name="connsiteY165"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65359 w 1034979"/>
                <a:gd name="connsiteY3" fmla="*/ 962208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29164 w 1034979"/>
                <a:gd name="connsiteY17" fmla="*/ 996498 h 1516602"/>
                <a:gd name="connsiteX18" fmla="*/ 248214 w 1034979"/>
                <a:gd name="connsiteY18" fmla="*/ 1002213 h 1516602"/>
                <a:gd name="connsiteX19" fmla="*/ 253929 w 1034979"/>
                <a:gd name="connsiteY19" fmla="*/ 1006023 h 1516602"/>
                <a:gd name="connsiteX20" fmla="*/ 267264 w 1034979"/>
                <a:gd name="connsiteY20" fmla="*/ 1021263 h 1516602"/>
                <a:gd name="connsiteX21" fmla="*/ 272979 w 1034979"/>
                <a:gd name="connsiteY21" fmla="*/ 1040313 h 1516602"/>
                <a:gd name="connsiteX22" fmla="*/ 274884 w 1034979"/>
                <a:gd name="connsiteY22" fmla="*/ 1046028 h 1516602"/>
                <a:gd name="connsiteX23" fmla="*/ 276789 w 1034979"/>
                <a:gd name="connsiteY23" fmla="*/ 1051743 h 1516602"/>
                <a:gd name="connsiteX24" fmla="*/ 278694 w 1034979"/>
                <a:gd name="connsiteY24" fmla="*/ 1076508 h 1516602"/>
                <a:gd name="connsiteX25" fmla="*/ 280599 w 1034979"/>
                <a:gd name="connsiteY25" fmla="*/ 1082223 h 1516602"/>
                <a:gd name="connsiteX26" fmla="*/ 278694 w 1034979"/>
                <a:gd name="connsiteY26" fmla="*/ 1101273 h 1516602"/>
                <a:gd name="connsiteX27" fmla="*/ 276789 w 1034979"/>
                <a:gd name="connsiteY27" fmla="*/ 1110798 h 1516602"/>
                <a:gd name="connsiteX28" fmla="*/ 263454 w 1034979"/>
                <a:gd name="connsiteY28" fmla="*/ 1124133 h 1516602"/>
                <a:gd name="connsiteX29" fmla="*/ 252024 w 1034979"/>
                <a:gd name="connsiteY29" fmla="*/ 1131753 h 1516602"/>
                <a:gd name="connsiteX30" fmla="*/ 240594 w 1034979"/>
                <a:gd name="connsiteY30" fmla="*/ 1135563 h 1516602"/>
                <a:gd name="connsiteX31" fmla="*/ 27234 w 1034979"/>
                <a:gd name="connsiteY31" fmla="*/ 1154613 h 1516602"/>
                <a:gd name="connsiteX32" fmla="*/ 15804 w 1034979"/>
                <a:gd name="connsiteY32" fmla="*/ 1160328 h 1516602"/>
                <a:gd name="connsiteX33" fmla="*/ 6279 w 1034979"/>
                <a:gd name="connsiteY33" fmla="*/ 1169853 h 1516602"/>
                <a:gd name="connsiteX34" fmla="*/ 4374 w 1034979"/>
                <a:gd name="connsiteY34" fmla="*/ 1175568 h 1516602"/>
                <a:gd name="connsiteX35" fmla="*/ 564 w 1034979"/>
                <a:gd name="connsiteY35" fmla="*/ 1181283 h 1516602"/>
                <a:gd name="connsiteX36" fmla="*/ 6279 w 1034979"/>
                <a:gd name="connsiteY36" fmla="*/ 1213668 h 1516602"/>
                <a:gd name="connsiteX37" fmla="*/ 11994 w 1034979"/>
                <a:gd name="connsiteY37" fmla="*/ 1217478 h 1516602"/>
                <a:gd name="connsiteX38" fmla="*/ 17709 w 1034979"/>
                <a:gd name="connsiteY38" fmla="*/ 1219383 h 1516602"/>
                <a:gd name="connsiteX39" fmla="*/ 145344 w 1034979"/>
                <a:gd name="connsiteY39" fmla="*/ 1217478 h 1516602"/>
                <a:gd name="connsiteX40" fmla="*/ 239202 w 1034979"/>
                <a:gd name="connsiteY40" fmla="*/ 1214801 h 1516602"/>
                <a:gd name="connsiteX41" fmla="*/ 318699 w 1034979"/>
                <a:gd name="connsiteY41" fmla="*/ 1217478 h 1516602"/>
                <a:gd name="connsiteX42" fmla="*/ 330129 w 1034979"/>
                <a:gd name="connsiteY42" fmla="*/ 1223193 h 1516602"/>
                <a:gd name="connsiteX43" fmla="*/ 333939 w 1034979"/>
                <a:gd name="connsiteY43" fmla="*/ 1228908 h 1516602"/>
                <a:gd name="connsiteX44" fmla="*/ 339654 w 1034979"/>
                <a:gd name="connsiteY44" fmla="*/ 1230813 h 1516602"/>
                <a:gd name="connsiteX45" fmla="*/ 351084 w 1034979"/>
                <a:gd name="connsiteY45" fmla="*/ 1238433 h 1516602"/>
                <a:gd name="connsiteX46" fmla="*/ 356799 w 1034979"/>
                <a:gd name="connsiteY46" fmla="*/ 1242243 h 1516602"/>
                <a:gd name="connsiteX47" fmla="*/ 360609 w 1034979"/>
                <a:gd name="connsiteY47" fmla="*/ 1247958 h 1516602"/>
                <a:gd name="connsiteX48" fmla="*/ 366324 w 1034979"/>
                <a:gd name="connsiteY48" fmla="*/ 1259388 h 1516602"/>
                <a:gd name="connsiteX49" fmla="*/ 362514 w 1034979"/>
                <a:gd name="connsiteY49" fmla="*/ 1286058 h 1516602"/>
                <a:gd name="connsiteX50" fmla="*/ 358704 w 1034979"/>
                <a:gd name="connsiteY50" fmla="*/ 1291773 h 1516602"/>
                <a:gd name="connsiteX51" fmla="*/ 356799 w 1034979"/>
                <a:gd name="connsiteY51" fmla="*/ 1297488 h 1516602"/>
                <a:gd name="connsiteX52" fmla="*/ 352989 w 1034979"/>
                <a:gd name="connsiteY52" fmla="*/ 1303203 h 1516602"/>
                <a:gd name="connsiteX53" fmla="*/ 351084 w 1034979"/>
                <a:gd name="connsiteY53" fmla="*/ 1308918 h 1516602"/>
                <a:gd name="connsiteX54" fmla="*/ 347274 w 1034979"/>
                <a:gd name="connsiteY54" fmla="*/ 1314633 h 1516602"/>
                <a:gd name="connsiteX55" fmla="*/ 330129 w 1034979"/>
                <a:gd name="connsiteY55" fmla="*/ 1381308 h 1516602"/>
                <a:gd name="connsiteX56" fmla="*/ 328224 w 1034979"/>
                <a:gd name="connsiteY56" fmla="*/ 1432743 h 1516602"/>
                <a:gd name="connsiteX57" fmla="*/ 330129 w 1034979"/>
                <a:gd name="connsiteY57" fmla="*/ 1457508 h 1516602"/>
                <a:gd name="connsiteX58" fmla="*/ 332034 w 1034979"/>
                <a:gd name="connsiteY58" fmla="*/ 1463223 h 1516602"/>
                <a:gd name="connsiteX59" fmla="*/ 335844 w 1034979"/>
                <a:gd name="connsiteY59" fmla="*/ 1467033 h 1516602"/>
                <a:gd name="connsiteX60" fmla="*/ 364419 w 1034979"/>
                <a:gd name="connsiteY60" fmla="*/ 1512753 h 1516602"/>
                <a:gd name="connsiteX61" fmla="*/ 387279 w 1034979"/>
                <a:gd name="connsiteY61" fmla="*/ 1514658 h 1516602"/>
                <a:gd name="connsiteX62" fmla="*/ 392994 w 1034979"/>
                <a:gd name="connsiteY62" fmla="*/ 1508943 h 1516602"/>
                <a:gd name="connsiteX63" fmla="*/ 394899 w 1034979"/>
                <a:gd name="connsiteY63" fmla="*/ 1497513 h 1516602"/>
                <a:gd name="connsiteX64" fmla="*/ 396804 w 1034979"/>
                <a:gd name="connsiteY64" fmla="*/ 1491798 h 1516602"/>
                <a:gd name="connsiteX65" fmla="*/ 398709 w 1034979"/>
                <a:gd name="connsiteY65" fmla="*/ 1474653 h 1516602"/>
                <a:gd name="connsiteX66" fmla="*/ 400614 w 1034979"/>
                <a:gd name="connsiteY66" fmla="*/ 1461318 h 1516602"/>
                <a:gd name="connsiteX67" fmla="*/ 404424 w 1034979"/>
                <a:gd name="connsiteY67" fmla="*/ 1404168 h 1516602"/>
                <a:gd name="connsiteX68" fmla="*/ 410139 w 1034979"/>
                <a:gd name="connsiteY68" fmla="*/ 1392738 h 1516602"/>
                <a:gd name="connsiteX69" fmla="*/ 413949 w 1034979"/>
                <a:gd name="connsiteY69" fmla="*/ 1379403 h 1516602"/>
                <a:gd name="connsiteX70" fmla="*/ 415854 w 1034979"/>
                <a:gd name="connsiteY70" fmla="*/ 1373688 h 1516602"/>
                <a:gd name="connsiteX71" fmla="*/ 417759 w 1034979"/>
                <a:gd name="connsiteY71" fmla="*/ 1360353 h 1516602"/>
                <a:gd name="connsiteX72" fmla="*/ 421569 w 1034979"/>
                <a:gd name="connsiteY72" fmla="*/ 1348923 h 1516602"/>
                <a:gd name="connsiteX73" fmla="*/ 427284 w 1034979"/>
                <a:gd name="connsiteY73" fmla="*/ 1335588 h 1516602"/>
                <a:gd name="connsiteX74" fmla="*/ 467289 w 1034979"/>
                <a:gd name="connsiteY74" fmla="*/ 1265103 h 1516602"/>
                <a:gd name="connsiteX75" fmla="*/ 528455 w 1034979"/>
                <a:gd name="connsiteY75" fmla="*/ 1230091 h 1516602"/>
                <a:gd name="connsiteX76" fmla="*/ 601154 w 1034979"/>
                <a:gd name="connsiteY76" fmla="*/ 1221700 h 1516602"/>
                <a:gd name="connsiteX77" fmla="*/ 720654 w 1034979"/>
                <a:gd name="connsiteY77" fmla="*/ 1316538 h 1516602"/>
                <a:gd name="connsiteX78" fmla="*/ 733989 w 1034979"/>
                <a:gd name="connsiteY78" fmla="*/ 1326063 h 1516602"/>
                <a:gd name="connsiteX79" fmla="*/ 743514 w 1034979"/>
                <a:gd name="connsiteY79" fmla="*/ 1327968 h 1516602"/>
                <a:gd name="connsiteX80" fmla="*/ 749229 w 1034979"/>
                <a:gd name="connsiteY80" fmla="*/ 1329873 h 1516602"/>
                <a:gd name="connsiteX81" fmla="*/ 762564 w 1034979"/>
                <a:gd name="connsiteY81" fmla="*/ 1335588 h 1516602"/>
                <a:gd name="connsiteX82" fmla="*/ 777804 w 1034979"/>
                <a:gd name="connsiteY82" fmla="*/ 1333683 h 1516602"/>
                <a:gd name="connsiteX83" fmla="*/ 789234 w 1034979"/>
                <a:gd name="connsiteY83" fmla="*/ 1327968 h 1516602"/>
                <a:gd name="connsiteX84" fmla="*/ 794949 w 1034979"/>
                <a:gd name="connsiteY84" fmla="*/ 1326063 h 1516602"/>
                <a:gd name="connsiteX85" fmla="*/ 802569 w 1034979"/>
                <a:gd name="connsiteY85" fmla="*/ 1308918 h 1516602"/>
                <a:gd name="connsiteX86" fmla="*/ 800664 w 1034979"/>
                <a:gd name="connsiteY86" fmla="*/ 1284153 h 1516602"/>
                <a:gd name="connsiteX87" fmla="*/ 798759 w 1034979"/>
                <a:gd name="connsiteY87" fmla="*/ 1278438 h 1516602"/>
                <a:gd name="connsiteX88" fmla="*/ 796854 w 1034979"/>
                <a:gd name="connsiteY88" fmla="*/ 1270818 h 1516602"/>
                <a:gd name="connsiteX89" fmla="*/ 783519 w 1034979"/>
                <a:gd name="connsiteY89" fmla="*/ 1253673 h 1516602"/>
                <a:gd name="connsiteX90" fmla="*/ 773994 w 1034979"/>
                <a:gd name="connsiteY90" fmla="*/ 1247958 h 1516602"/>
                <a:gd name="connsiteX91" fmla="*/ 648264 w 1034979"/>
                <a:gd name="connsiteY91" fmla="*/ 1156518 h 1516602"/>
                <a:gd name="connsiteX92" fmla="*/ 644454 w 1034979"/>
                <a:gd name="connsiteY92" fmla="*/ 1139373 h 1516602"/>
                <a:gd name="connsiteX93" fmla="*/ 646359 w 1034979"/>
                <a:gd name="connsiteY93" fmla="*/ 1131753 h 1516602"/>
                <a:gd name="connsiteX94" fmla="*/ 650169 w 1034979"/>
                <a:gd name="connsiteY94" fmla="*/ 1114608 h 1516602"/>
                <a:gd name="connsiteX95" fmla="*/ 653979 w 1034979"/>
                <a:gd name="connsiteY95" fmla="*/ 1108893 h 1516602"/>
                <a:gd name="connsiteX96" fmla="*/ 655884 w 1034979"/>
                <a:gd name="connsiteY96" fmla="*/ 1103178 h 1516602"/>
                <a:gd name="connsiteX97" fmla="*/ 661599 w 1034979"/>
                <a:gd name="connsiteY97" fmla="*/ 1101273 h 1516602"/>
                <a:gd name="connsiteX98" fmla="*/ 671124 w 1034979"/>
                <a:gd name="connsiteY98" fmla="*/ 1089843 h 1516602"/>
                <a:gd name="connsiteX99" fmla="*/ 724464 w 1034979"/>
                <a:gd name="connsiteY99" fmla="*/ 1082223 h 1516602"/>
                <a:gd name="connsiteX100" fmla="*/ 842574 w 1034979"/>
                <a:gd name="connsiteY100" fmla="*/ 1084128 h 1516602"/>
                <a:gd name="connsiteX101" fmla="*/ 871149 w 1034979"/>
                <a:gd name="connsiteY101" fmla="*/ 1086033 h 1516602"/>
                <a:gd name="connsiteX102" fmla="*/ 899724 w 1034979"/>
                <a:gd name="connsiteY102" fmla="*/ 1091748 h 1516602"/>
                <a:gd name="connsiteX103" fmla="*/ 922584 w 1034979"/>
                <a:gd name="connsiteY103" fmla="*/ 1095558 h 1516602"/>
                <a:gd name="connsiteX104" fmla="*/ 951159 w 1034979"/>
                <a:gd name="connsiteY104" fmla="*/ 1101273 h 1516602"/>
                <a:gd name="connsiteX105" fmla="*/ 956874 w 1034979"/>
                <a:gd name="connsiteY105" fmla="*/ 1101273 h 1516602"/>
                <a:gd name="connsiteX106" fmla="*/ 1002594 w 1034979"/>
                <a:gd name="connsiteY106" fmla="*/ 1099368 h 1516602"/>
                <a:gd name="connsiteX107" fmla="*/ 1031169 w 1034979"/>
                <a:gd name="connsiteY107" fmla="*/ 1091748 h 1516602"/>
                <a:gd name="connsiteX108" fmla="*/ 1034979 w 1034979"/>
                <a:gd name="connsiteY108" fmla="*/ 1086033 h 1516602"/>
                <a:gd name="connsiteX109" fmla="*/ 1033074 w 1034979"/>
                <a:gd name="connsiteY109" fmla="*/ 1066983 h 1516602"/>
                <a:gd name="connsiteX110" fmla="*/ 1027359 w 1034979"/>
                <a:gd name="connsiteY110" fmla="*/ 1063173 h 1516602"/>
                <a:gd name="connsiteX111" fmla="*/ 1012119 w 1034979"/>
                <a:gd name="connsiteY111" fmla="*/ 1061268 h 1516602"/>
                <a:gd name="connsiteX112" fmla="*/ 1006404 w 1034979"/>
                <a:gd name="connsiteY112" fmla="*/ 1059363 h 1516602"/>
                <a:gd name="connsiteX113" fmla="*/ 998784 w 1034979"/>
                <a:gd name="connsiteY113" fmla="*/ 1057458 h 1516602"/>
                <a:gd name="connsiteX114" fmla="*/ 987354 w 1034979"/>
                <a:gd name="connsiteY114" fmla="*/ 1049838 h 1516602"/>
                <a:gd name="connsiteX115" fmla="*/ 975924 w 1034979"/>
                <a:gd name="connsiteY115" fmla="*/ 1046028 h 1516602"/>
                <a:gd name="connsiteX116" fmla="*/ 970209 w 1034979"/>
                <a:gd name="connsiteY116" fmla="*/ 1044123 h 1516602"/>
                <a:gd name="connsiteX117" fmla="*/ 962589 w 1034979"/>
                <a:gd name="connsiteY117" fmla="*/ 1042218 h 1516602"/>
                <a:gd name="connsiteX118" fmla="*/ 956874 w 1034979"/>
                <a:gd name="connsiteY118" fmla="*/ 1040313 h 1516602"/>
                <a:gd name="connsiteX119" fmla="*/ 935919 w 1034979"/>
                <a:gd name="connsiteY119" fmla="*/ 1034598 h 1516602"/>
                <a:gd name="connsiteX120" fmla="*/ 825429 w 1034979"/>
                <a:gd name="connsiteY120" fmla="*/ 1034598 h 1516602"/>
                <a:gd name="connsiteX121" fmla="*/ 730179 w 1034979"/>
                <a:gd name="connsiteY121" fmla="*/ 1038408 h 1516602"/>
                <a:gd name="connsiteX122" fmla="*/ 669219 w 1034979"/>
                <a:gd name="connsiteY122" fmla="*/ 1046028 h 1516602"/>
                <a:gd name="connsiteX123" fmla="*/ 646359 w 1034979"/>
                <a:gd name="connsiteY123" fmla="*/ 1049838 h 1516602"/>
                <a:gd name="connsiteX124" fmla="*/ 642549 w 1034979"/>
                <a:gd name="connsiteY124" fmla="*/ 1038408 h 1516602"/>
                <a:gd name="connsiteX125" fmla="*/ 640644 w 1034979"/>
                <a:gd name="connsiteY125" fmla="*/ 1032693 h 1516602"/>
                <a:gd name="connsiteX126" fmla="*/ 642549 w 1034979"/>
                <a:gd name="connsiteY126" fmla="*/ 1015548 h 1516602"/>
                <a:gd name="connsiteX127" fmla="*/ 644454 w 1034979"/>
                <a:gd name="connsiteY127" fmla="*/ 1009833 h 1516602"/>
                <a:gd name="connsiteX128" fmla="*/ 661599 w 1034979"/>
                <a:gd name="connsiteY128" fmla="*/ 1000308 h 1516602"/>
                <a:gd name="connsiteX129" fmla="*/ 673029 w 1034979"/>
                <a:gd name="connsiteY129" fmla="*/ 992688 h 1516602"/>
                <a:gd name="connsiteX130" fmla="*/ 674934 w 1034979"/>
                <a:gd name="connsiteY130" fmla="*/ 986973 h 1516602"/>
                <a:gd name="connsiteX131" fmla="*/ 680649 w 1034979"/>
                <a:gd name="connsiteY131" fmla="*/ 985068 h 1516602"/>
                <a:gd name="connsiteX132" fmla="*/ 686364 w 1034979"/>
                <a:gd name="connsiteY132" fmla="*/ 981258 h 1516602"/>
                <a:gd name="connsiteX133" fmla="*/ 695889 w 1034979"/>
                <a:gd name="connsiteY133" fmla="*/ 971733 h 1516602"/>
                <a:gd name="connsiteX134" fmla="*/ 705414 w 1034979"/>
                <a:gd name="connsiteY134" fmla="*/ 960303 h 1516602"/>
                <a:gd name="connsiteX135" fmla="*/ 716844 w 1034979"/>
                <a:gd name="connsiteY135" fmla="*/ 952683 h 1516602"/>
                <a:gd name="connsiteX136" fmla="*/ 732084 w 1034979"/>
                <a:gd name="connsiteY136" fmla="*/ 939348 h 1516602"/>
                <a:gd name="connsiteX137" fmla="*/ 741609 w 1034979"/>
                <a:gd name="connsiteY137" fmla="*/ 927918 h 1516602"/>
                <a:gd name="connsiteX138" fmla="*/ 753039 w 1034979"/>
                <a:gd name="connsiteY138" fmla="*/ 918393 h 1516602"/>
                <a:gd name="connsiteX139" fmla="*/ 758754 w 1034979"/>
                <a:gd name="connsiteY139" fmla="*/ 906963 h 1516602"/>
                <a:gd name="connsiteX140" fmla="*/ 760659 w 1034979"/>
                <a:gd name="connsiteY140" fmla="*/ 901248 h 1516602"/>
                <a:gd name="connsiteX141" fmla="*/ 766374 w 1034979"/>
                <a:gd name="connsiteY141" fmla="*/ 889818 h 1516602"/>
                <a:gd name="connsiteX142" fmla="*/ 764469 w 1034979"/>
                <a:gd name="connsiteY142" fmla="*/ 874578 h 1516602"/>
                <a:gd name="connsiteX143" fmla="*/ 758754 w 1034979"/>
                <a:gd name="connsiteY143" fmla="*/ 872673 h 1516602"/>
                <a:gd name="connsiteX144" fmla="*/ 737799 w 1034979"/>
                <a:gd name="connsiteY144" fmla="*/ 874578 h 1516602"/>
                <a:gd name="connsiteX145" fmla="*/ 732084 w 1034979"/>
                <a:gd name="connsiteY145" fmla="*/ 878388 h 1516602"/>
                <a:gd name="connsiteX146" fmla="*/ 699699 w 1034979"/>
                <a:gd name="connsiteY146" fmla="*/ 899343 h 1516602"/>
                <a:gd name="connsiteX147" fmla="*/ 595181 w 1034979"/>
                <a:gd name="connsiteY147" fmla="*/ 957831 h 1516602"/>
                <a:gd name="connsiteX148" fmla="*/ 507294 w 1034979"/>
                <a:gd name="connsiteY148" fmla="*/ 847908 h 1516602"/>
                <a:gd name="connsiteX149" fmla="*/ 503484 w 1034979"/>
                <a:gd name="connsiteY149" fmla="*/ 358323 h 1516602"/>
                <a:gd name="connsiteX150" fmla="*/ 499674 w 1034979"/>
                <a:gd name="connsiteY150" fmla="*/ 66858 h 1516602"/>
                <a:gd name="connsiteX151" fmla="*/ 490149 w 1034979"/>
                <a:gd name="connsiteY151" fmla="*/ 40188 h 1516602"/>
                <a:gd name="connsiteX152" fmla="*/ 488244 w 1034979"/>
                <a:gd name="connsiteY152" fmla="*/ 34473 h 1516602"/>
                <a:gd name="connsiteX153" fmla="*/ 484434 w 1034979"/>
                <a:gd name="connsiteY153" fmla="*/ 28758 h 1516602"/>
                <a:gd name="connsiteX154" fmla="*/ 478719 w 1034979"/>
                <a:gd name="connsiteY154" fmla="*/ 17328 h 1516602"/>
                <a:gd name="connsiteX155" fmla="*/ 473004 w 1034979"/>
                <a:gd name="connsiteY155" fmla="*/ 13518 h 1516602"/>
                <a:gd name="connsiteX156" fmla="*/ 469194 w 1034979"/>
                <a:gd name="connsiteY156" fmla="*/ 7803 h 1516602"/>
                <a:gd name="connsiteX157" fmla="*/ 429189 w 1034979"/>
                <a:gd name="connsiteY157" fmla="*/ 11613 h 1516602"/>
                <a:gd name="connsiteX158" fmla="*/ 425379 w 1034979"/>
                <a:gd name="connsiteY158" fmla="*/ 78288 h 1516602"/>
                <a:gd name="connsiteX159" fmla="*/ 425379 w 1034979"/>
                <a:gd name="connsiteY159" fmla="*/ 84003 h 1516602"/>
                <a:gd name="connsiteX160" fmla="*/ 429189 w 1034979"/>
                <a:gd name="connsiteY160" fmla="*/ 238308 h 1516602"/>
                <a:gd name="connsiteX161" fmla="*/ 440619 w 1034979"/>
                <a:gd name="connsiteY161" fmla="*/ 421188 h 1516602"/>
                <a:gd name="connsiteX162" fmla="*/ 435265 w 1034979"/>
                <a:gd name="connsiteY162" fmla="*/ 718368 h 1516602"/>
                <a:gd name="connsiteX163" fmla="*/ 435059 w 1034979"/>
                <a:gd name="connsiteY163" fmla="*/ 799046 h 1516602"/>
                <a:gd name="connsiteX164" fmla="*/ 430322 w 1034979"/>
                <a:gd name="connsiteY164"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29164 w 1034979"/>
                <a:gd name="connsiteY17" fmla="*/ 996498 h 1516602"/>
                <a:gd name="connsiteX18" fmla="*/ 248214 w 1034979"/>
                <a:gd name="connsiteY18" fmla="*/ 1002213 h 1516602"/>
                <a:gd name="connsiteX19" fmla="*/ 253929 w 1034979"/>
                <a:gd name="connsiteY19" fmla="*/ 1006023 h 1516602"/>
                <a:gd name="connsiteX20" fmla="*/ 267264 w 1034979"/>
                <a:gd name="connsiteY20" fmla="*/ 1021263 h 1516602"/>
                <a:gd name="connsiteX21" fmla="*/ 272979 w 1034979"/>
                <a:gd name="connsiteY21" fmla="*/ 1040313 h 1516602"/>
                <a:gd name="connsiteX22" fmla="*/ 274884 w 1034979"/>
                <a:gd name="connsiteY22" fmla="*/ 1046028 h 1516602"/>
                <a:gd name="connsiteX23" fmla="*/ 276789 w 1034979"/>
                <a:gd name="connsiteY23" fmla="*/ 1051743 h 1516602"/>
                <a:gd name="connsiteX24" fmla="*/ 278694 w 1034979"/>
                <a:gd name="connsiteY24" fmla="*/ 1076508 h 1516602"/>
                <a:gd name="connsiteX25" fmla="*/ 280599 w 1034979"/>
                <a:gd name="connsiteY25" fmla="*/ 1082223 h 1516602"/>
                <a:gd name="connsiteX26" fmla="*/ 278694 w 1034979"/>
                <a:gd name="connsiteY26" fmla="*/ 1101273 h 1516602"/>
                <a:gd name="connsiteX27" fmla="*/ 276789 w 1034979"/>
                <a:gd name="connsiteY27" fmla="*/ 1110798 h 1516602"/>
                <a:gd name="connsiteX28" fmla="*/ 263454 w 1034979"/>
                <a:gd name="connsiteY28" fmla="*/ 1124133 h 1516602"/>
                <a:gd name="connsiteX29" fmla="*/ 252024 w 1034979"/>
                <a:gd name="connsiteY29" fmla="*/ 1131753 h 1516602"/>
                <a:gd name="connsiteX30" fmla="*/ 240594 w 1034979"/>
                <a:gd name="connsiteY30" fmla="*/ 1135563 h 1516602"/>
                <a:gd name="connsiteX31" fmla="*/ 27234 w 1034979"/>
                <a:gd name="connsiteY31" fmla="*/ 1154613 h 1516602"/>
                <a:gd name="connsiteX32" fmla="*/ 15804 w 1034979"/>
                <a:gd name="connsiteY32" fmla="*/ 1160328 h 1516602"/>
                <a:gd name="connsiteX33" fmla="*/ 6279 w 1034979"/>
                <a:gd name="connsiteY33" fmla="*/ 1169853 h 1516602"/>
                <a:gd name="connsiteX34" fmla="*/ 4374 w 1034979"/>
                <a:gd name="connsiteY34" fmla="*/ 1175568 h 1516602"/>
                <a:gd name="connsiteX35" fmla="*/ 564 w 1034979"/>
                <a:gd name="connsiteY35" fmla="*/ 1181283 h 1516602"/>
                <a:gd name="connsiteX36" fmla="*/ 6279 w 1034979"/>
                <a:gd name="connsiteY36" fmla="*/ 1213668 h 1516602"/>
                <a:gd name="connsiteX37" fmla="*/ 11994 w 1034979"/>
                <a:gd name="connsiteY37" fmla="*/ 1217478 h 1516602"/>
                <a:gd name="connsiteX38" fmla="*/ 17709 w 1034979"/>
                <a:gd name="connsiteY38" fmla="*/ 1219383 h 1516602"/>
                <a:gd name="connsiteX39" fmla="*/ 145344 w 1034979"/>
                <a:gd name="connsiteY39" fmla="*/ 1217478 h 1516602"/>
                <a:gd name="connsiteX40" fmla="*/ 239202 w 1034979"/>
                <a:gd name="connsiteY40" fmla="*/ 1214801 h 1516602"/>
                <a:gd name="connsiteX41" fmla="*/ 318699 w 1034979"/>
                <a:gd name="connsiteY41" fmla="*/ 1217478 h 1516602"/>
                <a:gd name="connsiteX42" fmla="*/ 330129 w 1034979"/>
                <a:gd name="connsiteY42" fmla="*/ 1223193 h 1516602"/>
                <a:gd name="connsiteX43" fmla="*/ 333939 w 1034979"/>
                <a:gd name="connsiteY43" fmla="*/ 1228908 h 1516602"/>
                <a:gd name="connsiteX44" fmla="*/ 339654 w 1034979"/>
                <a:gd name="connsiteY44" fmla="*/ 1230813 h 1516602"/>
                <a:gd name="connsiteX45" fmla="*/ 351084 w 1034979"/>
                <a:gd name="connsiteY45" fmla="*/ 1238433 h 1516602"/>
                <a:gd name="connsiteX46" fmla="*/ 356799 w 1034979"/>
                <a:gd name="connsiteY46" fmla="*/ 1242243 h 1516602"/>
                <a:gd name="connsiteX47" fmla="*/ 360609 w 1034979"/>
                <a:gd name="connsiteY47" fmla="*/ 1247958 h 1516602"/>
                <a:gd name="connsiteX48" fmla="*/ 366324 w 1034979"/>
                <a:gd name="connsiteY48" fmla="*/ 1259388 h 1516602"/>
                <a:gd name="connsiteX49" fmla="*/ 362514 w 1034979"/>
                <a:gd name="connsiteY49" fmla="*/ 1286058 h 1516602"/>
                <a:gd name="connsiteX50" fmla="*/ 358704 w 1034979"/>
                <a:gd name="connsiteY50" fmla="*/ 1291773 h 1516602"/>
                <a:gd name="connsiteX51" fmla="*/ 356799 w 1034979"/>
                <a:gd name="connsiteY51" fmla="*/ 1297488 h 1516602"/>
                <a:gd name="connsiteX52" fmla="*/ 352989 w 1034979"/>
                <a:gd name="connsiteY52" fmla="*/ 1303203 h 1516602"/>
                <a:gd name="connsiteX53" fmla="*/ 351084 w 1034979"/>
                <a:gd name="connsiteY53" fmla="*/ 1308918 h 1516602"/>
                <a:gd name="connsiteX54" fmla="*/ 347274 w 1034979"/>
                <a:gd name="connsiteY54" fmla="*/ 1314633 h 1516602"/>
                <a:gd name="connsiteX55" fmla="*/ 330129 w 1034979"/>
                <a:gd name="connsiteY55" fmla="*/ 1381308 h 1516602"/>
                <a:gd name="connsiteX56" fmla="*/ 328224 w 1034979"/>
                <a:gd name="connsiteY56" fmla="*/ 1432743 h 1516602"/>
                <a:gd name="connsiteX57" fmla="*/ 330129 w 1034979"/>
                <a:gd name="connsiteY57" fmla="*/ 1457508 h 1516602"/>
                <a:gd name="connsiteX58" fmla="*/ 332034 w 1034979"/>
                <a:gd name="connsiteY58" fmla="*/ 1463223 h 1516602"/>
                <a:gd name="connsiteX59" fmla="*/ 335844 w 1034979"/>
                <a:gd name="connsiteY59" fmla="*/ 1467033 h 1516602"/>
                <a:gd name="connsiteX60" fmla="*/ 364419 w 1034979"/>
                <a:gd name="connsiteY60" fmla="*/ 1512753 h 1516602"/>
                <a:gd name="connsiteX61" fmla="*/ 387279 w 1034979"/>
                <a:gd name="connsiteY61" fmla="*/ 1514658 h 1516602"/>
                <a:gd name="connsiteX62" fmla="*/ 392994 w 1034979"/>
                <a:gd name="connsiteY62" fmla="*/ 1508943 h 1516602"/>
                <a:gd name="connsiteX63" fmla="*/ 394899 w 1034979"/>
                <a:gd name="connsiteY63" fmla="*/ 1497513 h 1516602"/>
                <a:gd name="connsiteX64" fmla="*/ 396804 w 1034979"/>
                <a:gd name="connsiteY64" fmla="*/ 1491798 h 1516602"/>
                <a:gd name="connsiteX65" fmla="*/ 398709 w 1034979"/>
                <a:gd name="connsiteY65" fmla="*/ 1474653 h 1516602"/>
                <a:gd name="connsiteX66" fmla="*/ 400614 w 1034979"/>
                <a:gd name="connsiteY66" fmla="*/ 1461318 h 1516602"/>
                <a:gd name="connsiteX67" fmla="*/ 404424 w 1034979"/>
                <a:gd name="connsiteY67" fmla="*/ 1404168 h 1516602"/>
                <a:gd name="connsiteX68" fmla="*/ 410139 w 1034979"/>
                <a:gd name="connsiteY68" fmla="*/ 1392738 h 1516602"/>
                <a:gd name="connsiteX69" fmla="*/ 413949 w 1034979"/>
                <a:gd name="connsiteY69" fmla="*/ 1379403 h 1516602"/>
                <a:gd name="connsiteX70" fmla="*/ 415854 w 1034979"/>
                <a:gd name="connsiteY70" fmla="*/ 1373688 h 1516602"/>
                <a:gd name="connsiteX71" fmla="*/ 417759 w 1034979"/>
                <a:gd name="connsiteY71" fmla="*/ 1360353 h 1516602"/>
                <a:gd name="connsiteX72" fmla="*/ 421569 w 1034979"/>
                <a:gd name="connsiteY72" fmla="*/ 1348923 h 1516602"/>
                <a:gd name="connsiteX73" fmla="*/ 427284 w 1034979"/>
                <a:gd name="connsiteY73" fmla="*/ 1335588 h 1516602"/>
                <a:gd name="connsiteX74" fmla="*/ 467289 w 1034979"/>
                <a:gd name="connsiteY74" fmla="*/ 1265103 h 1516602"/>
                <a:gd name="connsiteX75" fmla="*/ 528455 w 1034979"/>
                <a:gd name="connsiteY75" fmla="*/ 1230091 h 1516602"/>
                <a:gd name="connsiteX76" fmla="*/ 601154 w 1034979"/>
                <a:gd name="connsiteY76" fmla="*/ 1221700 h 1516602"/>
                <a:gd name="connsiteX77" fmla="*/ 720654 w 1034979"/>
                <a:gd name="connsiteY77" fmla="*/ 1316538 h 1516602"/>
                <a:gd name="connsiteX78" fmla="*/ 733989 w 1034979"/>
                <a:gd name="connsiteY78" fmla="*/ 1326063 h 1516602"/>
                <a:gd name="connsiteX79" fmla="*/ 743514 w 1034979"/>
                <a:gd name="connsiteY79" fmla="*/ 1327968 h 1516602"/>
                <a:gd name="connsiteX80" fmla="*/ 749229 w 1034979"/>
                <a:gd name="connsiteY80" fmla="*/ 1329873 h 1516602"/>
                <a:gd name="connsiteX81" fmla="*/ 762564 w 1034979"/>
                <a:gd name="connsiteY81" fmla="*/ 1335588 h 1516602"/>
                <a:gd name="connsiteX82" fmla="*/ 777804 w 1034979"/>
                <a:gd name="connsiteY82" fmla="*/ 1333683 h 1516602"/>
                <a:gd name="connsiteX83" fmla="*/ 789234 w 1034979"/>
                <a:gd name="connsiteY83" fmla="*/ 1327968 h 1516602"/>
                <a:gd name="connsiteX84" fmla="*/ 794949 w 1034979"/>
                <a:gd name="connsiteY84" fmla="*/ 1326063 h 1516602"/>
                <a:gd name="connsiteX85" fmla="*/ 802569 w 1034979"/>
                <a:gd name="connsiteY85" fmla="*/ 1308918 h 1516602"/>
                <a:gd name="connsiteX86" fmla="*/ 800664 w 1034979"/>
                <a:gd name="connsiteY86" fmla="*/ 1284153 h 1516602"/>
                <a:gd name="connsiteX87" fmla="*/ 798759 w 1034979"/>
                <a:gd name="connsiteY87" fmla="*/ 1278438 h 1516602"/>
                <a:gd name="connsiteX88" fmla="*/ 796854 w 1034979"/>
                <a:gd name="connsiteY88" fmla="*/ 1270818 h 1516602"/>
                <a:gd name="connsiteX89" fmla="*/ 783519 w 1034979"/>
                <a:gd name="connsiteY89" fmla="*/ 1253673 h 1516602"/>
                <a:gd name="connsiteX90" fmla="*/ 773994 w 1034979"/>
                <a:gd name="connsiteY90" fmla="*/ 1247958 h 1516602"/>
                <a:gd name="connsiteX91" fmla="*/ 648264 w 1034979"/>
                <a:gd name="connsiteY91" fmla="*/ 1156518 h 1516602"/>
                <a:gd name="connsiteX92" fmla="*/ 644454 w 1034979"/>
                <a:gd name="connsiteY92" fmla="*/ 1139373 h 1516602"/>
                <a:gd name="connsiteX93" fmla="*/ 646359 w 1034979"/>
                <a:gd name="connsiteY93" fmla="*/ 1131753 h 1516602"/>
                <a:gd name="connsiteX94" fmla="*/ 650169 w 1034979"/>
                <a:gd name="connsiteY94" fmla="*/ 1114608 h 1516602"/>
                <a:gd name="connsiteX95" fmla="*/ 653979 w 1034979"/>
                <a:gd name="connsiteY95" fmla="*/ 1108893 h 1516602"/>
                <a:gd name="connsiteX96" fmla="*/ 655884 w 1034979"/>
                <a:gd name="connsiteY96" fmla="*/ 1103178 h 1516602"/>
                <a:gd name="connsiteX97" fmla="*/ 661599 w 1034979"/>
                <a:gd name="connsiteY97" fmla="*/ 1101273 h 1516602"/>
                <a:gd name="connsiteX98" fmla="*/ 671124 w 1034979"/>
                <a:gd name="connsiteY98" fmla="*/ 1089843 h 1516602"/>
                <a:gd name="connsiteX99" fmla="*/ 724464 w 1034979"/>
                <a:gd name="connsiteY99" fmla="*/ 1082223 h 1516602"/>
                <a:gd name="connsiteX100" fmla="*/ 842574 w 1034979"/>
                <a:gd name="connsiteY100" fmla="*/ 1084128 h 1516602"/>
                <a:gd name="connsiteX101" fmla="*/ 871149 w 1034979"/>
                <a:gd name="connsiteY101" fmla="*/ 1086033 h 1516602"/>
                <a:gd name="connsiteX102" fmla="*/ 899724 w 1034979"/>
                <a:gd name="connsiteY102" fmla="*/ 1091748 h 1516602"/>
                <a:gd name="connsiteX103" fmla="*/ 922584 w 1034979"/>
                <a:gd name="connsiteY103" fmla="*/ 1095558 h 1516602"/>
                <a:gd name="connsiteX104" fmla="*/ 951159 w 1034979"/>
                <a:gd name="connsiteY104" fmla="*/ 1101273 h 1516602"/>
                <a:gd name="connsiteX105" fmla="*/ 956874 w 1034979"/>
                <a:gd name="connsiteY105" fmla="*/ 1101273 h 1516602"/>
                <a:gd name="connsiteX106" fmla="*/ 1002594 w 1034979"/>
                <a:gd name="connsiteY106" fmla="*/ 1099368 h 1516602"/>
                <a:gd name="connsiteX107" fmla="*/ 1031169 w 1034979"/>
                <a:gd name="connsiteY107" fmla="*/ 1091748 h 1516602"/>
                <a:gd name="connsiteX108" fmla="*/ 1034979 w 1034979"/>
                <a:gd name="connsiteY108" fmla="*/ 1086033 h 1516602"/>
                <a:gd name="connsiteX109" fmla="*/ 1033074 w 1034979"/>
                <a:gd name="connsiteY109" fmla="*/ 1066983 h 1516602"/>
                <a:gd name="connsiteX110" fmla="*/ 1027359 w 1034979"/>
                <a:gd name="connsiteY110" fmla="*/ 1063173 h 1516602"/>
                <a:gd name="connsiteX111" fmla="*/ 1012119 w 1034979"/>
                <a:gd name="connsiteY111" fmla="*/ 1061268 h 1516602"/>
                <a:gd name="connsiteX112" fmla="*/ 1006404 w 1034979"/>
                <a:gd name="connsiteY112" fmla="*/ 1059363 h 1516602"/>
                <a:gd name="connsiteX113" fmla="*/ 998784 w 1034979"/>
                <a:gd name="connsiteY113" fmla="*/ 1057458 h 1516602"/>
                <a:gd name="connsiteX114" fmla="*/ 987354 w 1034979"/>
                <a:gd name="connsiteY114" fmla="*/ 1049838 h 1516602"/>
                <a:gd name="connsiteX115" fmla="*/ 975924 w 1034979"/>
                <a:gd name="connsiteY115" fmla="*/ 1046028 h 1516602"/>
                <a:gd name="connsiteX116" fmla="*/ 970209 w 1034979"/>
                <a:gd name="connsiteY116" fmla="*/ 1044123 h 1516602"/>
                <a:gd name="connsiteX117" fmla="*/ 962589 w 1034979"/>
                <a:gd name="connsiteY117" fmla="*/ 1042218 h 1516602"/>
                <a:gd name="connsiteX118" fmla="*/ 956874 w 1034979"/>
                <a:gd name="connsiteY118" fmla="*/ 1040313 h 1516602"/>
                <a:gd name="connsiteX119" fmla="*/ 935919 w 1034979"/>
                <a:gd name="connsiteY119" fmla="*/ 1034598 h 1516602"/>
                <a:gd name="connsiteX120" fmla="*/ 825429 w 1034979"/>
                <a:gd name="connsiteY120" fmla="*/ 1034598 h 1516602"/>
                <a:gd name="connsiteX121" fmla="*/ 730179 w 1034979"/>
                <a:gd name="connsiteY121" fmla="*/ 1038408 h 1516602"/>
                <a:gd name="connsiteX122" fmla="*/ 669219 w 1034979"/>
                <a:gd name="connsiteY122" fmla="*/ 1046028 h 1516602"/>
                <a:gd name="connsiteX123" fmla="*/ 646359 w 1034979"/>
                <a:gd name="connsiteY123" fmla="*/ 1049838 h 1516602"/>
                <a:gd name="connsiteX124" fmla="*/ 642549 w 1034979"/>
                <a:gd name="connsiteY124" fmla="*/ 1038408 h 1516602"/>
                <a:gd name="connsiteX125" fmla="*/ 640644 w 1034979"/>
                <a:gd name="connsiteY125" fmla="*/ 1032693 h 1516602"/>
                <a:gd name="connsiteX126" fmla="*/ 642549 w 1034979"/>
                <a:gd name="connsiteY126" fmla="*/ 1015548 h 1516602"/>
                <a:gd name="connsiteX127" fmla="*/ 644454 w 1034979"/>
                <a:gd name="connsiteY127" fmla="*/ 1009833 h 1516602"/>
                <a:gd name="connsiteX128" fmla="*/ 661599 w 1034979"/>
                <a:gd name="connsiteY128" fmla="*/ 1000308 h 1516602"/>
                <a:gd name="connsiteX129" fmla="*/ 673029 w 1034979"/>
                <a:gd name="connsiteY129" fmla="*/ 992688 h 1516602"/>
                <a:gd name="connsiteX130" fmla="*/ 674934 w 1034979"/>
                <a:gd name="connsiteY130" fmla="*/ 986973 h 1516602"/>
                <a:gd name="connsiteX131" fmla="*/ 680649 w 1034979"/>
                <a:gd name="connsiteY131" fmla="*/ 985068 h 1516602"/>
                <a:gd name="connsiteX132" fmla="*/ 686364 w 1034979"/>
                <a:gd name="connsiteY132" fmla="*/ 981258 h 1516602"/>
                <a:gd name="connsiteX133" fmla="*/ 695889 w 1034979"/>
                <a:gd name="connsiteY133" fmla="*/ 971733 h 1516602"/>
                <a:gd name="connsiteX134" fmla="*/ 705414 w 1034979"/>
                <a:gd name="connsiteY134" fmla="*/ 960303 h 1516602"/>
                <a:gd name="connsiteX135" fmla="*/ 716844 w 1034979"/>
                <a:gd name="connsiteY135" fmla="*/ 952683 h 1516602"/>
                <a:gd name="connsiteX136" fmla="*/ 732084 w 1034979"/>
                <a:gd name="connsiteY136" fmla="*/ 939348 h 1516602"/>
                <a:gd name="connsiteX137" fmla="*/ 741609 w 1034979"/>
                <a:gd name="connsiteY137" fmla="*/ 927918 h 1516602"/>
                <a:gd name="connsiteX138" fmla="*/ 753039 w 1034979"/>
                <a:gd name="connsiteY138" fmla="*/ 918393 h 1516602"/>
                <a:gd name="connsiteX139" fmla="*/ 758754 w 1034979"/>
                <a:gd name="connsiteY139" fmla="*/ 906963 h 1516602"/>
                <a:gd name="connsiteX140" fmla="*/ 760659 w 1034979"/>
                <a:gd name="connsiteY140" fmla="*/ 901248 h 1516602"/>
                <a:gd name="connsiteX141" fmla="*/ 766374 w 1034979"/>
                <a:gd name="connsiteY141" fmla="*/ 889818 h 1516602"/>
                <a:gd name="connsiteX142" fmla="*/ 764469 w 1034979"/>
                <a:gd name="connsiteY142" fmla="*/ 874578 h 1516602"/>
                <a:gd name="connsiteX143" fmla="*/ 758754 w 1034979"/>
                <a:gd name="connsiteY143" fmla="*/ 872673 h 1516602"/>
                <a:gd name="connsiteX144" fmla="*/ 737799 w 1034979"/>
                <a:gd name="connsiteY144" fmla="*/ 874578 h 1516602"/>
                <a:gd name="connsiteX145" fmla="*/ 732084 w 1034979"/>
                <a:gd name="connsiteY145" fmla="*/ 878388 h 1516602"/>
                <a:gd name="connsiteX146" fmla="*/ 699699 w 1034979"/>
                <a:gd name="connsiteY146" fmla="*/ 899343 h 1516602"/>
                <a:gd name="connsiteX147" fmla="*/ 595181 w 1034979"/>
                <a:gd name="connsiteY147" fmla="*/ 957831 h 1516602"/>
                <a:gd name="connsiteX148" fmla="*/ 507294 w 1034979"/>
                <a:gd name="connsiteY148" fmla="*/ 847908 h 1516602"/>
                <a:gd name="connsiteX149" fmla="*/ 503484 w 1034979"/>
                <a:gd name="connsiteY149" fmla="*/ 358323 h 1516602"/>
                <a:gd name="connsiteX150" fmla="*/ 499674 w 1034979"/>
                <a:gd name="connsiteY150" fmla="*/ 66858 h 1516602"/>
                <a:gd name="connsiteX151" fmla="*/ 490149 w 1034979"/>
                <a:gd name="connsiteY151" fmla="*/ 40188 h 1516602"/>
                <a:gd name="connsiteX152" fmla="*/ 488244 w 1034979"/>
                <a:gd name="connsiteY152" fmla="*/ 34473 h 1516602"/>
                <a:gd name="connsiteX153" fmla="*/ 484434 w 1034979"/>
                <a:gd name="connsiteY153" fmla="*/ 28758 h 1516602"/>
                <a:gd name="connsiteX154" fmla="*/ 478719 w 1034979"/>
                <a:gd name="connsiteY154" fmla="*/ 17328 h 1516602"/>
                <a:gd name="connsiteX155" fmla="*/ 473004 w 1034979"/>
                <a:gd name="connsiteY155" fmla="*/ 13518 h 1516602"/>
                <a:gd name="connsiteX156" fmla="*/ 469194 w 1034979"/>
                <a:gd name="connsiteY156" fmla="*/ 7803 h 1516602"/>
                <a:gd name="connsiteX157" fmla="*/ 429189 w 1034979"/>
                <a:gd name="connsiteY157" fmla="*/ 11613 h 1516602"/>
                <a:gd name="connsiteX158" fmla="*/ 425379 w 1034979"/>
                <a:gd name="connsiteY158" fmla="*/ 78288 h 1516602"/>
                <a:gd name="connsiteX159" fmla="*/ 425379 w 1034979"/>
                <a:gd name="connsiteY159" fmla="*/ 84003 h 1516602"/>
                <a:gd name="connsiteX160" fmla="*/ 429189 w 1034979"/>
                <a:gd name="connsiteY160" fmla="*/ 238308 h 1516602"/>
                <a:gd name="connsiteX161" fmla="*/ 440619 w 1034979"/>
                <a:gd name="connsiteY161" fmla="*/ 421188 h 1516602"/>
                <a:gd name="connsiteX162" fmla="*/ 435265 w 1034979"/>
                <a:gd name="connsiteY162" fmla="*/ 718368 h 1516602"/>
                <a:gd name="connsiteX163" fmla="*/ 435059 w 1034979"/>
                <a:gd name="connsiteY163" fmla="*/ 799046 h 1516602"/>
                <a:gd name="connsiteX164" fmla="*/ 430322 w 1034979"/>
                <a:gd name="connsiteY164"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29164 w 1034979"/>
                <a:gd name="connsiteY17" fmla="*/ 996498 h 1516602"/>
                <a:gd name="connsiteX18" fmla="*/ 248214 w 1034979"/>
                <a:gd name="connsiteY18" fmla="*/ 1002213 h 1516602"/>
                <a:gd name="connsiteX19" fmla="*/ 267264 w 1034979"/>
                <a:gd name="connsiteY19" fmla="*/ 1021263 h 1516602"/>
                <a:gd name="connsiteX20" fmla="*/ 272979 w 1034979"/>
                <a:gd name="connsiteY20" fmla="*/ 1040313 h 1516602"/>
                <a:gd name="connsiteX21" fmla="*/ 274884 w 1034979"/>
                <a:gd name="connsiteY21" fmla="*/ 1046028 h 1516602"/>
                <a:gd name="connsiteX22" fmla="*/ 276789 w 1034979"/>
                <a:gd name="connsiteY22" fmla="*/ 1051743 h 1516602"/>
                <a:gd name="connsiteX23" fmla="*/ 278694 w 1034979"/>
                <a:gd name="connsiteY23" fmla="*/ 1076508 h 1516602"/>
                <a:gd name="connsiteX24" fmla="*/ 280599 w 1034979"/>
                <a:gd name="connsiteY24" fmla="*/ 1082223 h 1516602"/>
                <a:gd name="connsiteX25" fmla="*/ 278694 w 1034979"/>
                <a:gd name="connsiteY25" fmla="*/ 1101273 h 1516602"/>
                <a:gd name="connsiteX26" fmla="*/ 276789 w 1034979"/>
                <a:gd name="connsiteY26" fmla="*/ 1110798 h 1516602"/>
                <a:gd name="connsiteX27" fmla="*/ 263454 w 1034979"/>
                <a:gd name="connsiteY27" fmla="*/ 1124133 h 1516602"/>
                <a:gd name="connsiteX28" fmla="*/ 252024 w 1034979"/>
                <a:gd name="connsiteY28" fmla="*/ 1131753 h 1516602"/>
                <a:gd name="connsiteX29" fmla="*/ 240594 w 1034979"/>
                <a:gd name="connsiteY29" fmla="*/ 1135563 h 1516602"/>
                <a:gd name="connsiteX30" fmla="*/ 27234 w 1034979"/>
                <a:gd name="connsiteY30" fmla="*/ 1154613 h 1516602"/>
                <a:gd name="connsiteX31" fmla="*/ 15804 w 1034979"/>
                <a:gd name="connsiteY31" fmla="*/ 1160328 h 1516602"/>
                <a:gd name="connsiteX32" fmla="*/ 6279 w 1034979"/>
                <a:gd name="connsiteY32" fmla="*/ 1169853 h 1516602"/>
                <a:gd name="connsiteX33" fmla="*/ 4374 w 1034979"/>
                <a:gd name="connsiteY33" fmla="*/ 1175568 h 1516602"/>
                <a:gd name="connsiteX34" fmla="*/ 564 w 1034979"/>
                <a:gd name="connsiteY34" fmla="*/ 1181283 h 1516602"/>
                <a:gd name="connsiteX35" fmla="*/ 6279 w 1034979"/>
                <a:gd name="connsiteY35" fmla="*/ 1213668 h 1516602"/>
                <a:gd name="connsiteX36" fmla="*/ 11994 w 1034979"/>
                <a:gd name="connsiteY36" fmla="*/ 1217478 h 1516602"/>
                <a:gd name="connsiteX37" fmla="*/ 17709 w 1034979"/>
                <a:gd name="connsiteY37" fmla="*/ 1219383 h 1516602"/>
                <a:gd name="connsiteX38" fmla="*/ 145344 w 1034979"/>
                <a:gd name="connsiteY38" fmla="*/ 1217478 h 1516602"/>
                <a:gd name="connsiteX39" fmla="*/ 239202 w 1034979"/>
                <a:gd name="connsiteY39" fmla="*/ 1214801 h 1516602"/>
                <a:gd name="connsiteX40" fmla="*/ 318699 w 1034979"/>
                <a:gd name="connsiteY40" fmla="*/ 1217478 h 1516602"/>
                <a:gd name="connsiteX41" fmla="*/ 330129 w 1034979"/>
                <a:gd name="connsiteY41" fmla="*/ 1223193 h 1516602"/>
                <a:gd name="connsiteX42" fmla="*/ 333939 w 1034979"/>
                <a:gd name="connsiteY42" fmla="*/ 1228908 h 1516602"/>
                <a:gd name="connsiteX43" fmla="*/ 339654 w 1034979"/>
                <a:gd name="connsiteY43" fmla="*/ 1230813 h 1516602"/>
                <a:gd name="connsiteX44" fmla="*/ 351084 w 1034979"/>
                <a:gd name="connsiteY44" fmla="*/ 1238433 h 1516602"/>
                <a:gd name="connsiteX45" fmla="*/ 356799 w 1034979"/>
                <a:gd name="connsiteY45" fmla="*/ 1242243 h 1516602"/>
                <a:gd name="connsiteX46" fmla="*/ 360609 w 1034979"/>
                <a:gd name="connsiteY46" fmla="*/ 1247958 h 1516602"/>
                <a:gd name="connsiteX47" fmla="*/ 366324 w 1034979"/>
                <a:gd name="connsiteY47" fmla="*/ 1259388 h 1516602"/>
                <a:gd name="connsiteX48" fmla="*/ 362514 w 1034979"/>
                <a:gd name="connsiteY48" fmla="*/ 1286058 h 1516602"/>
                <a:gd name="connsiteX49" fmla="*/ 358704 w 1034979"/>
                <a:gd name="connsiteY49" fmla="*/ 1291773 h 1516602"/>
                <a:gd name="connsiteX50" fmla="*/ 356799 w 1034979"/>
                <a:gd name="connsiteY50" fmla="*/ 1297488 h 1516602"/>
                <a:gd name="connsiteX51" fmla="*/ 352989 w 1034979"/>
                <a:gd name="connsiteY51" fmla="*/ 1303203 h 1516602"/>
                <a:gd name="connsiteX52" fmla="*/ 351084 w 1034979"/>
                <a:gd name="connsiteY52" fmla="*/ 1308918 h 1516602"/>
                <a:gd name="connsiteX53" fmla="*/ 347274 w 1034979"/>
                <a:gd name="connsiteY53" fmla="*/ 1314633 h 1516602"/>
                <a:gd name="connsiteX54" fmla="*/ 330129 w 1034979"/>
                <a:gd name="connsiteY54" fmla="*/ 1381308 h 1516602"/>
                <a:gd name="connsiteX55" fmla="*/ 328224 w 1034979"/>
                <a:gd name="connsiteY55" fmla="*/ 1432743 h 1516602"/>
                <a:gd name="connsiteX56" fmla="*/ 330129 w 1034979"/>
                <a:gd name="connsiteY56" fmla="*/ 1457508 h 1516602"/>
                <a:gd name="connsiteX57" fmla="*/ 332034 w 1034979"/>
                <a:gd name="connsiteY57" fmla="*/ 1463223 h 1516602"/>
                <a:gd name="connsiteX58" fmla="*/ 335844 w 1034979"/>
                <a:gd name="connsiteY58" fmla="*/ 1467033 h 1516602"/>
                <a:gd name="connsiteX59" fmla="*/ 364419 w 1034979"/>
                <a:gd name="connsiteY59" fmla="*/ 1512753 h 1516602"/>
                <a:gd name="connsiteX60" fmla="*/ 387279 w 1034979"/>
                <a:gd name="connsiteY60" fmla="*/ 1514658 h 1516602"/>
                <a:gd name="connsiteX61" fmla="*/ 392994 w 1034979"/>
                <a:gd name="connsiteY61" fmla="*/ 1508943 h 1516602"/>
                <a:gd name="connsiteX62" fmla="*/ 394899 w 1034979"/>
                <a:gd name="connsiteY62" fmla="*/ 1497513 h 1516602"/>
                <a:gd name="connsiteX63" fmla="*/ 396804 w 1034979"/>
                <a:gd name="connsiteY63" fmla="*/ 1491798 h 1516602"/>
                <a:gd name="connsiteX64" fmla="*/ 398709 w 1034979"/>
                <a:gd name="connsiteY64" fmla="*/ 1474653 h 1516602"/>
                <a:gd name="connsiteX65" fmla="*/ 400614 w 1034979"/>
                <a:gd name="connsiteY65" fmla="*/ 1461318 h 1516602"/>
                <a:gd name="connsiteX66" fmla="*/ 404424 w 1034979"/>
                <a:gd name="connsiteY66" fmla="*/ 1404168 h 1516602"/>
                <a:gd name="connsiteX67" fmla="*/ 410139 w 1034979"/>
                <a:gd name="connsiteY67" fmla="*/ 1392738 h 1516602"/>
                <a:gd name="connsiteX68" fmla="*/ 413949 w 1034979"/>
                <a:gd name="connsiteY68" fmla="*/ 1379403 h 1516602"/>
                <a:gd name="connsiteX69" fmla="*/ 415854 w 1034979"/>
                <a:gd name="connsiteY69" fmla="*/ 1373688 h 1516602"/>
                <a:gd name="connsiteX70" fmla="*/ 417759 w 1034979"/>
                <a:gd name="connsiteY70" fmla="*/ 1360353 h 1516602"/>
                <a:gd name="connsiteX71" fmla="*/ 421569 w 1034979"/>
                <a:gd name="connsiteY71" fmla="*/ 1348923 h 1516602"/>
                <a:gd name="connsiteX72" fmla="*/ 427284 w 1034979"/>
                <a:gd name="connsiteY72" fmla="*/ 1335588 h 1516602"/>
                <a:gd name="connsiteX73" fmla="*/ 467289 w 1034979"/>
                <a:gd name="connsiteY73" fmla="*/ 1265103 h 1516602"/>
                <a:gd name="connsiteX74" fmla="*/ 528455 w 1034979"/>
                <a:gd name="connsiteY74" fmla="*/ 1230091 h 1516602"/>
                <a:gd name="connsiteX75" fmla="*/ 601154 w 1034979"/>
                <a:gd name="connsiteY75" fmla="*/ 1221700 h 1516602"/>
                <a:gd name="connsiteX76" fmla="*/ 720654 w 1034979"/>
                <a:gd name="connsiteY76" fmla="*/ 1316538 h 1516602"/>
                <a:gd name="connsiteX77" fmla="*/ 733989 w 1034979"/>
                <a:gd name="connsiteY77" fmla="*/ 1326063 h 1516602"/>
                <a:gd name="connsiteX78" fmla="*/ 743514 w 1034979"/>
                <a:gd name="connsiteY78" fmla="*/ 1327968 h 1516602"/>
                <a:gd name="connsiteX79" fmla="*/ 749229 w 1034979"/>
                <a:gd name="connsiteY79" fmla="*/ 1329873 h 1516602"/>
                <a:gd name="connsiteX80" fmla="*/ 762564 w 1034979"/>
                <a:gd name="connsiteY80" fmla="*/ 1335588 h 1516602"/>
                <a:gd name="connsiteX81" fmla="*/ 777804 w 1034979"/>
                <a:gd name="connsiteY81" fmla="*/ 1333683 h 1516602"/>
                <a:gd name="connsiteX82" fmla="*/ 789234 w 1034979"/>
                <a:gd name="connsiteY82" fmla="*/ 1327968 h 1516602"/>
                <a:gd name="connsiteX83" fmla="*/ 794949 w 1034979"/>
                <a:gd name="connsiteY83" fmla="*/ 1326063 h 1516602"/>
                <a:gd name="connsiteX84" fmla="*/ 802569 w 1034979"/>
                <a:gd name="connsiteY84" fmla="*/ 1308918 h 1516602"/>
                <a:gd name="connsiteX85" fmla="*/ 800664 w 1034979"/>
                <a:gd name="connsiteY85" fmla="*/ 1284153 h 1516602"/>
                <a:gd name="connsiteX86" fmla="*/ 798759 w 1034979"/>
                <a:gd name="connsiteY86" fmla="*/ 1278438 h 1516602"/>
                <a:gd name="connsiteX87" fmla="*/ 796854 w 1034979"/>
                <a:gd name="connsiteY87" fmla="*/ 1270818 h 1516602"/>
                <a:gd name="connsiteX88" fmla="*/ 783519 w 1034979"/>
                <a:gd name="connsiteY88" fmla="*/ 1253673 h 1516602"/>
                <a:gd name="connsiteX89" fmla="*/ 773994 w 1034979"/>
                <a:gd name="connsiteY89" fmla="*/ 1247958 h 1516602"/>
                <a:gd name="connsiteX90" fmla="*/ 648264 w 1034979"/>
                <a:gd name="connsiteY90" fmla="*/ 1156518 h 1516602"/>
                <a:gd name="connsiteX91" fmla="*/ 644454 w 1034979"/>
                <a:gd name="connsiteY91" fmla="*/ 1139373 h 1516602"/>
                <a:gd name="connsiteX92" fmla="*/ 646359 w 1034979"/>
                <a:gd name="connsiteY92" fmla="*/ 1131753 h 1516602"/>
                <a:gd name="connsiteX93" fmla="*/ 650169 w 1034979"/>
                <a:gd name="connsiteY93" fmla="*/ 1114608 h 1516602"/>
                <a:gd name="connsiteX94" fmla="*/ 653979 w 1034979"/>
                <a:gd name="connsiteY94" fmla="*/ 1108893 h 1516602"/>
                <a:gd name="connsiteX95" fmla="*/ 655884 w 1034979"/>
                <a:gd name="connsiteY95" fmla="*/ 1103178 h 1516602"/>
                <a:gd name="connsiteX96" fmla="*/ 661599 w 1034979"/>
                <a:gd name="connsiteY96" fmla="*/ 1101273 h 1516602"/>
                <a:gd name="connsiteX97" fmla="*/ 671124 w 1034979"/>
                <a:gd name="connsiteY97" fmla="*/ 1089843 h 1516602"/>
                <a:gd name="connsiteX98" fmla="*/ 724464 w 1034979"/>
                <a:gd name="connsiteY98" fmla="*/ 1082223 h 1516602"/>
                <a:gd name="connsiteX99" fmla="*/ 842574 w 1034979"/>
                <a:gd name="connsiteY99" fmla="*/ 1084128 h 1516602"/>
                <a:gd name="connsiteX100" fmla="*/ 871149 w 1034979"/>
                <a:gd name="connsiteY100" fmla="*/ 1086033 h 1516602"/>
                <a:gd name="connsiteX101" fmla="*/ 899724 w 1034979"/>
                <a:gd name="connsiteY101" fmla="*/ 1091748 h 1516602"/>
                <a:gd name="connsiteX102" fmla="*/ 922584 w 1034979"/>
                <a:gd name="connsiteY102" fmla="*/ 1095558 h 1516602"/>
                <a:gd name="connsiteX103" fmla="*/ 951159 w 1034979"/>
                <a:gd name="connsiteY103" fmla="*/ 1101273 h 1516602"/>
                <a:gd name="connsiteX104" fmla="*/ 956874 w 1034979"/>
                <a:gd name="connsiteY104" fmla="*/ 1101273 h 1516602"/>
                <a:gd name="connsiteX105" fmla="*/ 1002594 w 1034979"/>
                <a:gd name="connsiteY105" fmla="*/ 1099368 h 1516602"/>
                <a:gd name="connsiteX106" fmla="*/ 1031169 w 1034979"/>
                <a:gd name="connsiteY106" fmla="*/ 1091748 h 1516602"/>
                <a:gd name="connsiteX107" fmla="*/ 1034979 w 1034979"/>
                <a:gd name="connsiteY107" fmla="*/ 1086033 h 1516602"/>
                <a:gd name="connsiteX108" fmla="*/ 1033074 w 1034979"/>
                <a:gd name="connsiteY108" fmla="*/ 1066983 h 1516602"/>
                <a:gd name="connsiteX109" fmla="*/ 1027359 w 1034979"/>
                <a:gd name="connsiteY109" fmla="*/ 1063173 h 1516602"/>
                <a:gd name="connsiteX110" fmla="*/ 1012119 w 1034979"/>
                <a:gd name="connsiteY110" fmla="*/ 1061268 h 1516602"/>
                <a:gd name="connsiteX111" fmla="*/ 1006404 w 1034979"/>
                <a:gd name="connsiteY111" fmla="*/ 1059363 h 1516602"/>
                <a:gd name="connsiteX112" fmla="*/ 998784 w 1034979"/>
                <a:gd name="connsiteY112" fmla="*/ 1057458 h 1516602"/>
                <a:gd name="connsiteX113" fmla="*/ 987354 w 1034979"/>
                <a:gd name="connsiteY113" fmla="*/ 1049838 h 1516602"/>
                <a:gd name="connsiteX114" fmla="*/ 975924 w 1034979"/>
                <a:gd name="connsiteY114" fmla="*/ 1046028 h 1516602"/>
                <a:gd name="connsiteX115" fmla="*/ 970209 w 1034979"/>
                <a:gd name="connsiteY115" fmla="*/ 1044123 h 1516602"/>
                <a:gd name="connsiteX116" fmla="*/ 962589 w 1034979"/>
                <a:gd name="connsiteY116" fmla="*/ 1042218 h 1516602"/>
                <a:gd name="connsiteX117" fmla="*/ 956874 w 1034979"/>
                <a:gd name="connsiteY117" fmla="*/ 1040313 h 1516602"/>
                <a:gd name="connsiteX118" fmla="*/ 935919 w 1034979"/>
                <a:gd name="connsiteY118" fmla="*/ 1034598 h 1516602"/>
                <a:gd name="connsiteX119" fmla="*/ 825429 w 1034979"/>
                <a:gd name="connsiteY119" fmla="*/ 1034598 h 1516602"/>
                <a:gd name="connsiteX120" fmla="*/ 730179 w 1034979"/>
                <a:gd name="connsiteY120" fmla="*/ 1038408 h 1516602"/>
                <a:gd name="connsiteX121" fmla="*/ 669219 w 1034979"/>
                <a:gd name="connsiteY121" fmla="*/ 1046028 h 1516602"/>
                <a:gd name="connsiteX122" fmla="*/ 646359 w 1034979"/>
                <a:gd name="connsiteY122" fmla="*/ 1049838 h 1516602"/>
                <a:gd name="connsiteX123" fmla="*/ 642549 w 1034979"/>
                <a:gd name="connsiteY123" fmla="*/ 1038408 h 1516602"/>
                <a:gd name="connsiteX124" fmla="*/ 640644 w 1034979"/>
                <a:gd name="connsiteY124" fmla="*/ 1032693 h 1516602"/>
                <a:gd name="connsiteX125" fmla="*/ 642549 w 1034979"/>
                <a:gd name="connsiteY125" fmla="*/ 1015548 h 1516602"/>
                <a:gd name="connsiteX126" fmla="*/ 644454 w 1034979"/>
                <a:gd name="connsiteY126" fmla="*/ 1009833 h 1516602"/>
                <a:gd name="connsiteX127" fmla="*/ 661599 w 1034979"/>
                <a:gd name="connsiteY127" fmla="*/ 1000308 h 1516602"/>
                <a:gd name="connsiteX128" fmla="*/ 673029 w 1034979"/>
                <a:gd name="connsiteY128" fmla="*/ 992688 h 1516602"/>
                <a:gd name="connsiteX129" fmla="*/ 674934 w 1034979"/>
                <a:gd name="connsiteY129" fmla="*/ 986973 h 1516602"/>
                <a:gd name="connsiteX130" fmla="*/ 680649 w 1034979"/>
                <a:gd name="connsiteY130" fmla="*/ 985068 h 1516602"/>
                <a:gd name="connsiteX131" fmla="*/ 686364 w 1034979"/>
                <a:gd name="connsiteY131" fmla="*/ 981258 h 1516602"/>
                <a:gd name="connsiteX132" fmla="*/ 695889 w 1034979"/>
                <a:gd name="connsiteY132" fmla="*/ 971733 h 1516602"/>
                <a:gd name="connsiteX133" fmla="*/ 705414 w 1034979"/>
                <a:gd name="connsiteY133" fmla="*/ 960303 h 1516602"/>
                <a:gd name="connsiteX134" fmla="*/ 716844 w 1034979"/>
                <a:gd name="connsiteY134" fmla="*/ 952683 h 1516602"/>
                <a:gd name="connsiteX135" fmla="*/ 732084 w 1034979"/>
                <a:gd name="connsiteY135" fmla="*/ 939348 h 1516602"/>
                <a:gd name="connsiteX136" fmla="*/ 741609 w 1034979"/>
                <a:gd name="connsiteY136" fmla="*/ 927918 h 1516602"/>
                <a:gd name="connsiteX137" fmla="*/ 753039 w 1034979"/>
                <a:gd name="connsiteY137" fmla="*/ 918393 h 1516602"/>
                <a:gd name="connsiteX138" fmla="*/ 758754 w 1034979"/>
                <a:gd name="connsiteY138" fmla="*/ 906963 h 1516602"/>
                <a:gd name="connsiteX139" fmla="*/ 760659 w 1034979"/>
                <a:gd name="connsiteY139" fmla="*/ 901248 h 1516602"/>
                <a:gd name="connsiteX140" fmla="*/ 766374 w 1034979"/>
                <a:gd name="connsiteY140" fmla="*/ 889818 h 1516602"/>
                <a:gd name="connsiteX141" fmla="*/ 764469 w 1034979"/>
                <a:gd name="connsiteY141" fmla="*/ 874578 h 1516602"/>
                <a:gd name="connsiteX142" fmla="*/ 758754 w 1034979"/>
                <a:gd name="connsiteY142" fmla="*/ 872673 h 1516602"/>
                <a:gd name="connsiteX143" fmla="*/ 737799 w 1034979"/>
                <a:gd name="connsiteY143" fmla="*/ 874578 h 1516602"/>
                <a:gd name="connsiteX144" fmla="*/ 732084 w 1034979"/>
                <a:gd name="connsiteY144" fmla="*/ 878388 h 1516602"/>
                <a:gd name="connsiteX145" fmla="*/ 699699 w 1034979"/>
                <a:gd name="connsiteY145" fmla="*/ 899343 h 1516602"/>
                <a:gd name="connsiteX146" fmla="*/ 595181 w 1034979"/>
                <a:gd name="connsiteY146" fmla="*/ 957831 h 1516602"/>
                <a:gd name="connsiteX147" fmla="*/ 507294 w 1034979"/>
                <a:gd name="connsiteY147" fmla="*/ 847908 h 1516602"/>
                <a:gd name="connsiteX148" fmla="*/ 503484 w 1034979"/>
                <a:gd name="connsiteY148" fmla="*/ 358323 h 1516602"/>
                <a:gd name="connsiteX149" fmla="*/ 499674 w 1034979"/>
                <a:gd name="connsiteY149" fmla="*/ 66858 h 1516602"/>
                <a:gd name="connsiteX150" fmla="*/ 490149 w 1034979"/>
                <a:gd name="connsiteY150" fmla="*/ 40188 h 1516602"/>
                <a:gd name="connsiteX151" fmla="*/ 488244 w 1034979"/>
                <a:gd name="connsiteY151" fmla="*/ 34473 h 1516602"/>
                <a:gd name="connsiteX152" fmla="*/ 484434 w 1034979"/>
                <a:gd name="connsiteY152" fmla="*/ 28758 h 1516602"/>
                <a:gd name="connsiteX153" fmla="*/ 478719 w 1034979"/>
                <a:gd name="connsiteY153" fmla="*/ 17328 h 1516602"/>
                <a:gd name="connsiteX154" fmla="*/ 473004 w 1034979"/>
                <a:gd name="connsiteY154" fmla="*/ 13518 h 1516602"/>
                <a:gd name="connsiteX155" fmla="*/ 469194 w 1034979"/>
                <a:gd name="connsiteY155" fmla="*/ 7803 h 1516602"/>
                <a:gd name="connsiteX156" fmla="*/ 429189 w 1034979"/>
                <a:gd name="connsiteY156" fmla="*/ 11613 h 1516602"/>
                <a:gd name="connsiteX157" fmla="*/ 425379 w 1034979"/>
                <a:gd name="connsiteY157" fmla="*/ 78288 h 1516602"/>
                <a:gd name="connsiteX158" fmla="*/ 425379 w 1034979"/>
                <a:gd name="connsiteY158" fmla="*/ 84003 h 1516602"/>
                <a:gd name="connsiteX159" fmla="*/ 429189 w 1034979"/>
                <a:gd name="connsiteY159" fmla="*/ 238308 h 1516602"/>
                <a:gd name="connsiteX160" fmla="*/ 440619 w 1034979"/>
                <a:gd name="connsiteY160" fmla="*/ 421188 h 1516602"/>
                <a:gd name="connsiteX161" fmla="*/ 435265 w 1034979"/>
                <a:gd name="connsiteY161" fmla="*/ 718368 h 1516602"/>
                <a:gd name="connsiteX162" fmla="*/ 435059 w 1034979"/>
                <a:gd name="connsiteY162" fmla="*/ 799046 h 1516602"/>
                <a:gd name="connsiteX163" fmla="*/ 430322 w 1034979"/>
                <a:gd name="connsiteY163"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29164 w 1034979"/>
                <a:gd name="connsiteY17" fmla="*/ 996498 h 1516602"/>
                <a:gd name="connsiteX18" fmla="*/ 267264 w 1034979"/>
                <a:gd name="connsiteY18" fmla="*/ 1021263 h 1516602"/>
                <a:gd name="connsiteX19" fmla="*/ 272979 w 1034979"/>
                <a:gd name="connsiteY19" fmla="*/ 1040313 h 1516602"/>
                <a:gd name="connsiteX20" fmla="*/ 274884 w 1034979"/>
                <a:gd name="connsiteY20" fmla="*/ 1046028 h 1516602"/>
                <a:gd name="connsiteX21" fmla="*/ 276789 w 1034979"/>
                <a:gd name="connsiteY21" fmla="*/ 1051743 h 1516602"/>
                <a:gd name="connsiteX22" fmla="*/ 278694 w 1034979"/>
                <a:gd name="connsiteY22" fmla="*/ 1076508 h 1516602"/>
                <a:gd name="connsiteX23" fmla="*/ 280599 w 1034979"/>
                <a:gd name="connsiteY23" fmla="*/ 1082223 h 1516602"/>
                <a:gd name="connsiteX24" fmla="*/ 278694 w 1034979"/>
                <a:gd name="connsiteY24" fmla="*/ 1101273 h 1516602"/>
                <a:gd name="connsiteX25" fmla="*/ 276789 w 1034979"/>
                <a:gd name="connsiteY25" fmla="*/ 1110798 h 1516602"/>
                <a:gd name="connsiteX26" fmla="*/ 263454 w 1034979"/>
                <a:gd name="connsiteY26" fmla="*/ 1124133 h 1516602"/>
                <a:gd name="connsiteX27" fmla="*/ 252024 w 1034979"/>
                <a:gd name="connsiteY27" fmla="*/ 1131753 h 1516602"/>
                <a:gd name="connsiteX28" fmla="*/ 240594 w 1034979"/>
                <a:gd name="connsiteY28" fmla="*/ 1135563 h 1516602"/>
                <a:gd name="connsiteX29" fmla="*/ 27234 w 1034979"/>
                <a:gd name="connsiteY29" fmla="*/ 1154613 h 1516602"/>
                <a:gd name="connsiteX30" fmla="*/ 15804 w 1034979"/>
                <a:gd name="connsiteY30" fmla="*/ 1160328 h 1516602"/>
                <a:gd name="connsiteX31" fmla="*/ 6279 w 1034979"/>
                <a:gd name="connsiteY31" fmla="*/ 1169853 h 1516602"/>
                <a:gd name="connsiteX32" fmla="*/ 4374 w 1034979"/>
                <a:gd name="connsiteY32" fmla="*/ 1175568 h 1516602"/>
                <a:gd name="connsiteX33" fmla="*/ 564 w 1034979"/>
                <a:gd name="connsiteY33" fmla="*/ 1181283 h 1516602"/>
                <a:gd name="connsiteX34" fmla="*/ 6279 w 1034979"/>
                <a:gd name="connsiteY34" fmla="*/ 1213668 h 1516602"/>
                <a:gd name="connsiteX35" fmla="*/ 11994 w 1034979"/>
                <a:gd name="connsiteY35" fmla="*/ 1217478 h 1516602"/>
                <a:gd name="connsiteX36" fmla="*/ 17709 w 1034979"/>
                <a:gd name="connsiteY36" fmla="*/ 1219383 h 1516602"/>
                <a:gd name="connsiteX37" fmla="*/ 145344 w 1034979"/>
                <a:gd name="connsiteY37" fmla="*/ 1217478 h 1516602"/>
                <a:gd name="connsiteX38" fmla="*/ 239202 w 1034979"/>
                <a:gd name="connsiteY38" fmla="*/ 1214801 h 1516602"/>
                <a:gd name="connsiteX39" fmla="*/ 318699 w 1034979"/>
                <a:gd name="connsiteY39" fmla="*/ 1217478 h 1516602"/>
                <a:gd name="connsiteX40" fmla="*/ 330129 w 1034979"/>
                <a:gd name="connsiteY40" fmla="*/ 1223193 h 1516602"/>
                <a:gd name="connsiteX41" fmla="*/ 333939 w 1034979"/>
                <a:gd name="connsiteY41" fmla="*/ 1228908 h 1516602"/>
                <a:gd name="connsiteX42" fmla="*/ 339654 w 1034979"/>
                <a:gd name="connsiteY42" fmla="*/ 1230813 h 1516602"/>
                <a:gd name="connsiteX43" fmla="*/ 351084 w 1034979"/>
                <a:gd name="connsiteY43" fmla="*/ 1238433 h 1516602"/>
                <a:gd name="connsiteX44" fmla="*/ 356799 w 1034979"/>
                <a:gd name="connsiteY44" fmla="*/ 1242243 h 1516602"/>
                <a:gd name="connsiteX45" fmla="*/ 360609 w 1034979"/>
                <a:gd name="connsiteY45" fmla="*/ 1247958 h 1516602"/>
                <a:gd name="connsiteX46" fmla="*/ 366324 w 1034979"/>
                <a:gd name="connsiteY46" fmla="*/ 1259388 h 1516602"/>
                <a:gd name="connsiteX47" fmla="*/ 362514 w 1034979"/>
                <a:gd name="connsiteY47" fmla="*/ 1286058 h 1516602"/>
                <a:gd name="connsiteX48" fmla="*/ 358704 w 1034979"/>
                <a:gd name="connsiteY48" fmla="*/ 1291773 h 1516602"/>
                <a:gd name="connsiteX49" fmla="*/ 356799 w 1034979"/>
                <a:gd name="connsiteY49" fmla="*/ 1297488 h 1516602"/>
                <a:gd name="connsiteX50" fmla="*/ 352989 w 1034979"/>
                <a:gd name="connsiteY50" fmla="*/ 1303203 h 1516602"/>
                <a:gd name="connsiteX51" fmla="*/ 351084 w 1034979"/>
                <a:gd name="connsiteY51" fmla="*/ 1308918 h 1516602"/>
                <a:gd name="connsiteX52" fmla="*/ 347274 w 1034979"/>
                <a:gd name="connsiteY52" fmla="*/ 1314633 h 1516602"/>
                <a:gd name="connsiteX53" fmla="*/ 330129 w 1034979"/>
                <a:gd name="connsiteY53" fmla="*/ 1381308 h 1516602"/>
                <a:gd name="connsiteX54" fmla="*/ 328224 w 1034979"/>
                <a:gd name="connsiteY54" fmla="*/ 1432743 h 1516602"/>
                <a:gd name="connsiteX55" fmla="*/ 330129 w 1034979"/>
                <a:gd name="connsiteY55" fmla="*/ 1457508 h 1516602"/>
                <a:gd name="connsiteX56" fmla="*/ 332034 w 1034979"/>
                <a:gd name="connsiteY56" fmla="*/ 1463223 h 1516602"/>
                <a:gd name="connsiteX57" fmla="*/ 335844 w 1034979"/>
                <a:gd name="connsiteY57" fmla="*/ 1467033 h 1516602"/>
                <a:gd name="connsiteX58" fmla="*/ 364419 w 1034979"/>
                <a:gd name="connsiteY58" fmla="*/ 1512753 h 1516602"/>
                <a:gd name="connsiteX59" fmla="*/ 387279 w 1034979"/>
                <a:gd name="connsiteY59" fmla="*/ 1514658 h 1516602"/>
                <a:gd name="connsiteX60" fmla="*/ 392994 w 1034979"/>
                <a:gd name="connsiteY60" fmla="*/ 1508943 h 1516602"/>
                <a:gd name="connsiteX61" fmla="*/ 394899 w 1034979"/>
                <a:gd name="connsiteY61" fmla="*/ 1497513 h 1516602"/>
                <a:gd name="connsiteX62" fmla="*/ 396804 w 1034979"/>
                <a:gd name="connsiteY62" fmla="*/ 1491798 h 1516602"/>
                <a:gd name="connsiteX63" fmla="*/ 398709 w 1034979"/>
                <a:gd name="connsiteY63" fmla="*/ 1474653 h 1516602"/>
                <a:gd name="connsiteX64" fmla="*/ 400614 w 1034979"/>
                <a:gd name="connsiteY64" fmla="*/ 1461318 h 1516602"/>
                <a:gd name="connsiteX65" fmla="*/ 404424 w 1034979"/>
                <a:gd name="connsiteY65" fmla="*/ 1404168 h 1516602"/>
                <a:gd name="connsiteX66" fmla="*/ 410139 w 1034979"/>
                <a:gd name="connsiteY66" fmla="*/ 1392738 h 1516602"/>
                <a:gd name="connsiteX67" fmla="*/ 413949 w 1034979"/>
                <a:gd name="connsiteY67" fmla="*/ 1379403 h 1516602"/>
                <a:gd name="connsiteX68" fmla="*/ 415854 w 1034979"/>
                <a:gd name="connsiteY68" fmla="*/ 1373688 h 1516602"/>
                <a:gd name="connsiteX69" fmla="*/ 417759 w 1034979"/>
                <a:gd name="connsiteY69" fmla="*/ 1360353 h 1516602"/>
                <a:gd name="connsiteX70" fmla="*/ 421569 w 1034979"/>
                <a:gd name="connsiteY70" fmla="*/ 1348923 h 1516602"/>
                <a:gd name="connsiteX71" fmla="*/ 427284 w 1034979"/>
                <a:gd name="connsiteY71" fmla="*/ 1335588 h 1516602"/>
                <a:gd name="connsiteX72" fmla="*/ 467289 w 1034979"/>
                <a:gd name="connsiteY72" fmla="*/ 1265103 h 1516602"/>
                <a:gd name="connsiteX73" fmla="*/ 528455 w 1034979"/>
                <a:gd name="connsiteY73" fmla="*/ 1230091 h 1516602"/>
                <a:gd name="connsiteX74" fmla="*/ 601154 w 1034979"/>
                <a:gd name="connsiteY74" fmla="*/ 1221700 h 1516602"/>
                <a:gd name="connsiteX75" fmla="*/ 720654 w 1034979"/>
                <a:gd name="connsiteY75" fmla="*/ 1316538 h 1516602"/>
                <a:gd name="connsiteX76" fmla="*/ 733989 w 1034979"/>
                <a:gd name="connsiteY76" fmla="*/ 1326063 h 1516602"/>
                <a:gd name="connsiteX77" fmla="*/ 743514 w 1034979"/>
                <a:gd name="connsiteY77" fmla="*/ 1327968 h 1516602"/>
                <a:gd name="connsiteX78" fmla="*/ 749229 w 1034979"/>
                <a:gd name="connsiteY78" fmla="*/ 1329873 h 1516602"/>
                <a:gd name="connsiteX79" fmla="*/ 762564 w 1034979"/>
                <a:gd name="connsiteY79" fmla="*/ 1335588 h 1516602"/>
                <a:gd name="connsiteX80" fmla="*/ 777804 w 1034979"/>
                <a:gd name="connsiteY80" fmla="*/ 1333683 h 1516602"/>
                <a:gd name="connsiteX81" fmla="*/ 789234 w 1034979"/>
                <a:gd name="connsiteY81" fmla="*/ 1327968 h 1516602"/>
                <a:gd name="connsiteX82" fmla="*/ 794949 w 1034979"/>
                <a:gd name="connsiteY82" fmla="*/ 1326063 h 1516602"/>
                <a:gd name="connsiteX83" fmla="*/ 802569 w 1034979"/>
                <a:gd name="connsiteY83" fmla="*/ 1308918 h 1516602"/>
                <a:gd name="connsiteX84" fmla="*/ 800664 w 1034979"/>
                <a:gd name="connsiteY84" fmla="*/ 1284153 h 1516602"/>
                <a:gd name="connsiteX85" fmla="*/ 798759 w 1034979"/>
                <a:gd name="connsiteY85" fmla="*/ 1278438 h 1516602"/>
                <a:gd name="connsiteX86" fmla="*/ 796854 w 1034979"/>
                <a:gd name="connsiteY86" fmla="*/ 1270818 h 1516602"/>
                <a:gd name="connsiteX87" fmla="*/ 783519 w 1034979"/>
                <a:gd name="connsiteY87" fmla="*/ 1253673 h 1516602"/>
                <a:gd name="connsiteX88" fmla="*/ 773994 w 1034979"/>
                <a:gd name="connsiteY88" fmla="*/ 1247958 h 1516602"/>
                <a:gd name="connsiteX89" fmla="*/ 648264 w 1034979"/>
                <a:gd name="connsiteY89" fmla="*/ 1156518 h 1516602"/>
                <a:gd name="connsiteX90" fmla="*/ 644454 w 1034979"/>
                <a:gd name="connsiteY90" fmla="*/ 1139373 h 1516602"/>
                <a:gd name="connsiteX91" fmla="*/ 646359 w 1034979"/>
                <a:gd name="connsiteY91" fmla="*/ 1131753 h 1516602"/>
                <a:gd name="connsiteX92" fmla="*/ 650169 w 1034979"/>
                <a:gd name="connsiteY92" fmla="*/ 1114608 h 1516602"/>
                <a:gd name="connsiteX93" fmla="*/ 653979 w 1034979"/>
                <a:gd name="connsiteY93" fmla="*/ 1108893 h 1516602"/>
                <a:gd name="connsiteX94" fmla="*/ 655884 w 1034979"/>
                <a:gd name="connsiteY94" fmla="*/ 1103178 h 1516602"/>
                <a:gd name="connsiteX95" fmla="*/ 661599 w 1034979"/>
                <a:gd name="connsiteY95" fmla="*/ 1101273 h 1516602"/>
                <a:gd name="connsiteX96" fmla="*/ 671124 w 1034979"/>
                <a:gd name="connsiteY96" fmla="*/ 1089843 h 1516602"/>
                <a:gd name="connsiteX97" fmla="*/ 724464 w 1034979"/>
                <a:gd name="connsiteY97" fmla="*/ 1082223 h 1516602"/>
                <a:gd name="connsiteX98" fmla="*/ 842574 w 1034979"/>
                <a:gd name="connsiteY98" fmla="*/ 1084128 h 1516602"/>
                <a:gd name="connsiteX99" fmla="*/ 871149 w 1034979"/>
                <a:gd name="connsiteY99" fmla="*/ 1086033 h 1516602"/>
                <a:gd name="connsiteX100" fmla="*/ 899724 w 1034979"/>
                <a:gd name="connsiteY100" fmla="*/ 1091748 h 1516602"/>
                <a:gd name="connsiteX101" fmla="*/ 922584 w 1034979"/>
                <a:gd name="connsiteY101" fmla="*/ 1095558 h 1516602"/>
                <a:gd name="connsiteX102" fmla="*/ 951159 w 1034979"/>
                <a:gd name="connsiteY102" fmla="*/ 1101273 h 1516602"/>
                <a:gd name="connsiteX103" fmla="*/ 956874 w 1034979"/>
                <a:gd name="connsiteY103" fmla="*/ 1101273 h 1516602"/>
                <a:gd name="connsiteX104" fmla="*/ 1002594 w 1034979"/>
                <a:gd name="connsiteY104" fmla="*/ 1099368 h 1516602"/>
                <a:gd name="connsiteX105" fmla="*/ 1031169 w 1034979"/>
                <a:gd name="connsiteY105" fmla="*/ 1091748 h 1516602"/>
                <a:gd name="connsiteX106" fmla="*/ 1034979 w 1034979"/>
                <a:gd name="connsiteY106" fmla="*/ 1086033 h 1516602"/>
                <a:gd name="connsiteX107" fmla="*/ 1033074 w 1034979"/>
                <a:gd name="connsiteY107" fmla="*/ 1066983 h 1516602"/>
                <a:gd name="connsiteX108" fmla="*/ 1027359 w 1034979"/>
                <a:gd name="connsiteY108" fmla="*/ 1063173 h 1516602"/>
                <a:gd name="connsiteX109" fmla="*/ 1012119 w 1034979"/>
                <a:gd name="connsiteY109" fmla="*/ 1061268 h 1516602"/>
                <a:gd name="connsiteX110" fmla="*/ 1006404 w 1034979"/>
                <a:gd name="connsiteY110" fmla="*/ 1059363 h 1516602"/>
                <a:gd name="connsiteX111" fmla="*/ 998784 w 1034979"/>
                <a:gd name="connsiteY111" fmla="*/ 1057458 h 1516602"/>
                <a:gd name="connsiteX112" fmla="*/ 987354 w 1034979"/>
                <a:gd name="connsiteY112" fmla="*/ 1049838 h 1516602"/>
                <a:gd name="connsiteX113" fmla="*/ 975924 w 1034979"/>
                <a:gd name="connsiteY113" fmla="*/ 1046028 h 1516602"/>
                <a:gd name="connsiteX114" fmla="*/ 970209 w 1034979"/>
                <a:gd name="connsiteY114" fmla="*/ 1044123 h 1516602"/>
                <a:gd name="connsiteX115" fmla="*/ 962589 w 1034979"/>
                <a:gd name="connsiteY115" fmla="*/ 1042218 h 1516602"/>
                <a:gd name="connsiteX116" fmla="*/ 956874 w 1034979"/>
                <a:gd name="connsiteY116" fmla="*/ 1040313 h 1516602"/>
                <a:gd name="connsiteX117" fmla="*/ 935919 w 1034979"/>
                <a:gd name="connsiteY117" fmla="*/ 1034598 h 1516602"/>
                <a:gd name="connsiteX118" fmla="*/ 825429 w 1034979"/>
                <a:gd name="connsiteY118" fmla="*/ 1034598 h 1516602"/>
                <a:gd name="connsiteX119" fmla="*/ 730179 w 1034979"/>
                <a:gd name="connsiteY119" fmla="*/ 1038408 h 1516602"/>
                <a:gd name="connsiteX120" fmla="*/ 669219 w 1034979"/>
                <a:gd name="connsiteY120" fmla="*/ 1046028 h 1516602"/>
                <a:gd name="connsiteX121" fmla="*/ 646359 w 1034979"/>
                <a:gd name="connsiteY121" fmla="*/ 1049838 h 1516602"/>
                <a:gd name="connsiteX122" fmla="*/ 642549 w 1034979"/>
                <a:gd name="connsiteY122" fmla="*/ 1038408 h 1516602"/>
                <a:gd name="connsiteX123" fmla="*/ 640644 w 1034979"/>
                <a:gd name="connsiteY123" fmla="*/ 1032693 h 1516602"/>
                <a:gd name="connsiteX124" fmla="*/ 642549 w 1034979"/>
                <a:gd name="connsiteY124" fmla="*/ 1015548 h 1516602"/>
                <a:gd name="connsiteX125" fmla="*/ 644454 w 1034979"/>
                <a:gd name="connsiteY125" fmla="*/ 1009833 h 1516602"/>
                <a:gd name="connsiteX126" fmla="*/ 661599 w 1034979"/>
                <a:gd name="connsiteY126" fmla="*/ 1000308 h 1516602"/>
                <a:gd name="connsiteX127" fmla="*/ 673029 w 1034979"/>
                <a:gd name="connsiteY127" fmla="*/ 992688 h 1516602"/>
                <a:gd name="connsiteX128" fmla="*/ 674934 w 1034979"/>
                <a:gd name="connsiteY128" fmla="*/ 986973 h 1516602"/>
                <a:gd name="connsiteX129" fmla="*/ 680649 w 1034979"/>
                <a:gd name="connsiteY129" fmla="*/ 985068 h 1516602"/>
                <a:gd name="connsiteX130" fmla="*/ 686364 w 1034979"/>
                <a:gd name="connsiteY130" fmla="*/ 981258 h 1516602"/>
                <a:gd name="connsiteX131" fmla="*/ 695889 w 1034979"/>
                <a:gd name="connsiteY131" fmla="*/ 971733 h 1516602"/>
                <a:gd name="connsiteX132" fmla="*/ 705414 w 1034979"/>
                <a:gd name="connsiteY132" fmla="*/ 960303 h 1516602"/>
                <a:gd name="connsiteX133" fmla="*/ 716844 w 1034979"/>
                <a:gd name="connsiteY133" fmla="*/ 952683 h 1516602"/>
                <a:gd name="connsiteX134" fmla="*/ 732084 w 1034979"/>
                <a:gd name="connsiteY134" fmla="*/ 939348 h 1516602"/>
                <a:gd name="connsiteX135" fmla="*/ 741609 w 1034979"/>
                <a:gd name="connsiteY135" fmla="*/ 927918 h 1516602"/>
                <a:gd name="connsiteX136" fmla="*/ 753039 w 1034979"/>
                <a:gd name="connsiteY136" fmla="*/ 918393 h 1516602"/>
                <a:gd name="connsiteX137" fmla="*/ 758754 w 1034979"/>
                <a:gd name="connsiteY137" fmla="*/ 906963 h 1516602"/>
                <a:gd name="connsiteX138" fmla="*/ 760659 w 1034979"/>
                <a:gd name="connsiteY138" fmla="*/ 901248 h 1516602"/>
                <a:gd name="connsiteX139" fmla="*/ 766374 w 1034979"/>
                <a:gd name="connsiteY139" fmla="*/ 889818 h 1516602"/>
                <a:gd name="connsiteX140" fmla="*/ 764469 w 1034979"/>
                <a:gd name="connsiteY140" fmla="*/ 874578 h 1516602"/>
                <a:gd name="connsiteX141" fmla="*/ 758754 w 1034979"/>
                <a:gd name="connsiteY141" fmla="*/ 872673 h 1516602"/>
                <a:gd name="connsiteX142" fmla="*/ 737799 w 1034979"/>
                <a:gd name="connsiteY142" fmla="*/ 874578 h 1516602"/>
                <a:gd name="connsiteX143" fmla="*/ 732084 w 1034979"/>
                <a:gd name="connsiteY143" fmla="*/ 878388 h 1516602"/>
                <a:gd name="connsiteX144" fmla="*/ 699699 w 1034979"/>
                <a:gd name="connsiteY144" fmla="*/ 899343 h 1516602"/>
                <a:gd name="connsiteX145" fmla="*/ 595181 w 1034979"/>
                <a:gd name="connsiteY145" fmla="*/ 957831 h 1516602"/>
                <a:gd name="connsiteX146" fmla="*/ 507294 w 1034979"/>
                <a:gd name="connsiteY146" fmla="*/ 847908 h 1516602"/>
                <a:gd name="connsiteX147" fmla="*/ 503484 w 1034979"/>
                <a:gd name="connsiteY147" fmla="*/ 358323 h 1516602"/>
                <a:gd name="connsiteX148" fmla="*/ 499674 w 1034979"/>
                <a:gd name="connsiteY148" fmla="*/ 66858 h 1516602"/>
                <a:gd name="connsiteX149" fmla="*/ 490149 w 1034979"/>
                <a:gd name="connsiteY149" fmla="*/ 40188 h 1516602"/>
                <a:gd name="connsiteX150" fmla="*/ 488244 w 1034979"/>
                <a:gd name="connsiteY150" fmla="*/ 34473 h 1516602"/>
                <a:gd name="connsiteX151" fmla="*/ 484434 w 1034979"/>
                <a:gd name="connsiteY151" fmla="*/ 28758 h 1516602"/>
                <a:gd name="connsiteX152" fmla="*/ 478719 w 1034979"/>
                <a:gd name="connsiteY152" fmla="*/ 17328 h 1516602"/>
                <a:gd name="connsiteX153" fmla="*/ 473004 w 1034979"/>
                <a:gd name="connsiteY153" fmla="*/ 13518 h 1516602"/>
                <a:gd name="connsiteX154" fmla="*/ 469194 w 1034979"/>
                <a:gd name="connsiteY154" fmla="*/ 7803 h 1516602"/>
                <a:gd name="connsiteX155" fmla="*/ 429189 w 1034979"/>
                <a:gd name="connsiteY155" fmla="*/ 11613 h 1516602"/>
                <a:gd name="connsiteX156" fmla="*/ 425379 w 1034979"/>
                <a:gd name="connsiteY156" fmla="*/ 78288 h 1516602"/>
                <a:gd name="connsiteX157" fmla="*/ 425379 w 1034979"/>
                <a:gd name="connsiteY157" fmla="*/ 84003 h 1516602"/>
                <a:gd name="connsiteX158" fmla="*/ 429189 w 1034979"/>
                <a:gd name="connsiteY158" fmla="*/ 238308 h 1516602"/>
                <a:gd name="connsiteX159" fmla="*/ 440619 w 1034979"/>
                <a:gd name="connsiteY159" fmla="*/ 421188 h 1516602"/>
                <a:gd name="connsiteX160" fmla="*/ 435265 w 1034979"/>
                <a:gd name="connsiteY160" fmla="*/ 718368 h 1516602"/>
                <a:gd name="connsiteX161" fmla="*/ 435059 w 1034979"/>
                <a:gd name="connsiteY161" fmla="*/ 799046 h 1516602"/>
                <a:gd name="connsiteX162" fmla="*/ 430322 w 1034979"/>
                <a:gd name="connsiteY162"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67264 w 1034979"/>
                <a:gd name="connsiteY17" fmla="*/ 1021263 h 1516602"/>
                <a:gd name="connsiteX18" fmla="*/ 272979 w 1034979"/>
                <a:gd name="connsiteY18" fmla="*/ 1040313 h 1516602"/>
                <a:gd name="connsiteX19" fmla="*/ 274884 w 1034979"/>
                <a:gd name="connsiteY19" fmla="*/ 1046028 h 1516602"/>
                <a:gd name="connsiteX20" fmla="*/ 276789 w 1034979"/>
                <a:gd name="connsiteY20" fmla="*/ 1051743 h 1516602"/>
                <a:gd name="connsiteX21" fmla="*/ 278694 w 1034979"/>
                <a:gd name="connsiteY21" fmla="*/ 1076508 h 1516602"/>
                <a:gd name="connsiteX22" fmla="*/ 280599 w 1034979"/>
                <a:gd name="connsiteY22" fmla="*/ 1082223 h 1516602"/>
                <a:gd name="connsiteX23" fmla="*/ 278694 w 1034979"/>
                <a:gd name="connsiteY23" fmla="*/ 1101273 h 1516602"/>
                <a:gd name="connsiteX24" fmla="*/ 276789 w 1034979"/>
                <a:gd name="connsiteY24" fmla="*/ 1110798 h 1516602"/>
                <a:gd name="connsiteX25" fmla="*/ 263454 w 1034979"/>
                <a:gd name="connsiteY25" fmla="*/ 1124133 h 1516602"/>
                <a:gd name="connsiteX26" fmla="*/ 252024 w 1034979"/>
                <a:gd name="connsiteY26" fmla="*/ 1131753 h 1516602"/>
                <a:gd name="connsiteX27" fmla="*/ 240594 w 1034979"/>
                <a:gd name="connsiteY27" fmla="*/ 1135563 h 1516602"/>
                <a:gd name="connsiteX28" fmla="*/ 27234 w 1034979"/>
                <a:gd name="connsiteY28" fmla="*/ 1154613 h 1516602"/>
                <a:gd name="connsiteX29" fmla="*/ 15804 w 1034979"/>
                <a:gd name="connsiteY29" fmla="*/ 1160328 h 1516602"/>
                <a:gd name="connsiteX30" fmla="*/ 6279 w 1034979"/>
                <a:gd name="connsiteY30" fmla="*/ 1169853 h 1516602"/>
                <a:gd name="connsiteX31" fmla="*/ 4374 w 1034979"/>
                <a:gd name="connsiteY31" fmla="*/ 1175568 h 1516602"/>
                <a:gd name="connsiteX32" fmla="*/ 564 w 1034979"/>
                <a:gd name="connsiteY32" fmla="*/ 1181283 h 1516602"/>
                <a:gd name="connsiteX33" fmla="*/ 6279 w 1034979"/>
                <a:gd name="connsiteY33" fmla="*/ 1213668 h 1516602"/>
                <a:gd name="connsiteX34" fmla="*/ 11994 w 1034979"/>
                <a:gd name="connsiteY34" fmla="*/ 1217478 h 1516602"/>
                <a:gd name="connsiteX35" fmla="*/ 17709 w 1034979"/>
                <a:gd name="connsiteY35" fmla="*/ 1219383 h 1516602"/>
                <a:gd name="connsiteX36" fmla="*/ 145344 w 1034979"/>
                <a:gd name="connsiteY36" fmla="*/ 1217478 h 1516602"/>
                <a:gd name="connsiteX37" fmla="*/ 239202 w 1034979"/>
                <a:gd name="connsiteY37" fmla="*/ 1214801 h 1516602"/>
                <a:gd name="connsiteX38" fmla="*/ 318699 w 1034979"/>
                <a:gd name="connsiteY38" fmla="*/ 1217478 h 1516602"/>
                <a:gd name="connsiteX39" fmla="*/ 330129 w 1034979"/>
                <a:gd name="connsiteY39" fmla="*/ 1223193 h 1516602"/>
                <a:gd name="connsiteX40" fmla="*/ 333939 w 1034979"/>
                <a:gd name="connsiteY40" fmla="*/ 1228908 h 1516602"/>
                <a:gd name="connsiteX41" fmla="*/ 339654 w 1034979"/>
                <a:gd name="connsiteY41" fmla="*/ 1230813 h 1516602"/>
                <a:gd name="connsiteX42" fmla="*/ 351084 w 1034979"/>
                <a:gd name="connsiteY42" fmla="*/ 1238433 h 1516602"/>
                <a:gd name="connsiteX43" fmla="*/ 356799 w 1034979"/>
                <a:gd name="connsiteY43" fmla="*/ 1242243 h 1516602"/>
                <a:gd name="connsiteX44" fmla="*/ 360609 w 1034979"/>
                <a:gd name="connsiteY44" fmla="*/ 1247958 h 1516602"/>
                <a:gd name="connsiteX45" fmla="*/ 366324 w 1034979"/>
                <a:gd name="connsiteY45" fmla="*/ 1259388 h 1516602"/>
                <a:gd name="connsiteX46" fmla="*/ 362514 w 1034979"/>
                <a:gd name="connsiteY46" fmla="*/ 1286058 h 1516602"/>
                <a:gd name="connsiteX47" fmla="*/ 358704 w 1034979"/>
                <a:gd name="connsiteY47" fmla="*/ 1291773 h 1516602"/>
                <a:gd name="connsiteX48" fmla="*/ 356799 w 1034979"/>
                <a:gd name="connsiteY48" fmla="*/ 1297488 h 1516602"/>
                <a:gd name="connsiteX49" fmla="*/ 352989 w 1034979"/>
                <a:gd name="connsiteY49" fmla="*/ 1303203 h 1516602"/>
                <a:gd name="connsiteX50" fmla="*/ 351084 w 1034979"/>
                <a:gd name="connsiteY50" fmla="*/ 1308918 h 1516602"/>
                <a:gd name="connsiteX51" fmla="*/ 347274 w 1034979"/>
                <a:gd name="connsiteY51" fmla="*/ 1314633 h 1516602"/>
                <a:gd name="connsiteX52" fmla="*/ 330129 w 1034979"/>
                <a:gd name="connsiteY52" fmla="*/ 1381308 h 1516602"/>
                <a:gd name="connsiteX53" fmla="*/ 328224 w 1034979"/>
                <a:gd name="connsiteY53" fmla="*/ 1432743 h 1516602"/>
                <a:gd name="connsiteX54" fmla="*/ 330129 w 1034979"/>
                <a:gd name="connsiteY54" fmla="*/ 1457508 h 1516602"/>
                <a:gd name="connsiteX55" fmla="*/ 332034 w 1034979"/>
                <a:gd name="connsiteY55" fmla="*/ 1463223 h 1516602"/>
                <a:gd name="connsiteX56" fmla="*/ 335844 w 1034979"/>
                <a:gd name="connsiteY56" fmla="*/ 1467033 h 1516602"/>
                <a:gd name="connsiteX57" fmla="*/ 364419 w 1034979"/>
                <a:gd name="connsiteY57" fmla="*/ 1512753 h 1516602"/>
                <a:gd name="connsiteX58" fmla="*/ 387279 w 1034979"/>
                <a:gd name="connsiteY58" fmla="*/ 1514658 h 1516602"/>
                <a:gd name="connsiteX59" fmla="*/ 392994 w 1034979"/>
                <a:gd name="connsiteY59" fmla="*/ 1508943 h 1516602"/>
                <a:gd name="connsiteX60" fmla="*/ 394899 w 1034979"/>
                <a:gd name="connsiteY60" fmla="*/ 1497513 h 1516602"/>
                <a:gd name="connsiteX61" fmla="*/ 396804 w 1034979"/>
                <a:gd name="connsiteY61" fmla="*/ 1491798 h 1516602"/>
                <a:gd name="connsiteX62" fmla="*/ 398709 w 1034979"/>
                <a:gd name="connsiteY62" fmla="*/ 1474653 h 1516602"/>
                <a:gd name="connsiteX63" fmla="*/ 400614 w 1034979"/>
                <a:gd name="connsiteY63" fmla="*/ 1461318 h 1516602"/>
                <a:gd name="connsiteX64" fmla="*/ 404424 w 1034979"/>
                <a:gd name="connsiteY64" fmla="*/ 1404168 h 1516602"/>
                <a:gd name="connsiteX65" fmla="*/ 410139 w 1034979"/>
                <a:gd name="connsiteY65" fmla="*/ 1392738 h 1516602"/>
                <a:gd name="connsiteX66" fmla="*/ 413949 w 1034979"/>
                <a:gd name="connsiteY66" fmla="*/ 1379403 h 1516602"/>
                <a:gd name="connsiteX67" fmla="*/ 415854 w 1034979"/>
                <a:gd name="connsiteY67" fmla="*/ 1373688 h 1516602"/>
                <a:gd name="connsiteX68" fmla="*/ 417759 w 1034979"/>
                <a:gd name="connsiteY68" fmla="*/ 1360353 h 1516602"/>
                <a:gd name="connsiteX69" fmla="*/ 421569 w 1034979"/>
                <a:gd name="connsiteY69" fmla="*/ 1348923 h 1516602"/>
                <a:gd name="connsiteX70" fmla="*/ 427284 w 1034979"/>
                <a:gd name="connsiteY70" fmla="*/ 1335588 h 1516602"/>
                <a:gd name="connsiteX71" fmla="*/ 467289 w 1034979"/>
                <a:gd name="connsiteY71" fmla="*/ 1265103 h 1516602"/>
                <a:gd name="connsiteX72" fmla="*/ 528455 w 1034979"/>
                <a:gd name="connsiteY72" fmla="*/ 1230091 h 1516602"/>
                <a:gd name="connsiteX73" fmla="*/ 601154 w 1034979"/>
                <a:gd name="connsiteY73" fmla="*/ 1221700 h 1516602"/>
                <a:gd name="connsiteX74" fmla="*/ 720654 w 1034979"/>
                <a:gd name="connsiteY74" fmla="*/ 1316538 h 1516602"/>
                <a:gd name="connsiteX75" fmla="*/ 733989 w 1034979"/>
                <a:gd name="connsiteY75" fmla="*/ 1326063 h 1516602"/>
                <a:gd name="connsiteX76" fmla="*/ 743514 w 1034979"/>
                <a:gd name="connsiteY76" fmla="*/ 1327968 h 1516602"/>
                <a:gd name="connsiteX77" fmla="*/ 749229 w 1034979"/>
                <a:gd name="connsiteY77" fmla="*/ 1329873 h 1516602"/>
                <a:gd name="connsiteX78" fmla="*/ 762564 w 1034979"/>
                <a:gd name="connsiteY78" fmla="*/ 1335588 h 1516602"/>
                <a:gd name="connsiteX79" fmla="*/ 777804 w 1034979"/>
                <a:gd name="connsiteY79" fmla="*/ 1333683 h 1516602"/>
                <a:gd name="connsiteX80" fmla="*/ 789234 w 1034979"/>
                <a:gd name="connsiteY80" fmla="*/ 1327968 h 1516602"/>
                <a:gd name="connsiteX81" fmla="*/ 794949 w 1034979"/>
                <a:gd name="connsiteY81" fmla="*/ 1326063 h 1516602"/>
                <a:gd name="connsiteX82" fmla="*/ 802569 w 1034979"/>
                <a:gd name="connsiteY82" fmla="*/ 1308918 h 1516602"/>
                <a:gd name="connsiteX83" fmla="*/ 800664 w 1034979"/>
                <a:gd name="connsiteY83" fmla="*/ 1284153 h 1516602"/>
                <a:gd name="connsiteX84" fmla="*/ 798759 w 1034979"/>
                <a:gd name="connsiteY84" fmla="*/ 1278438 h 1516602"/>
                <a:gd name="connsiteX85" fmla="*/ 796854 w 1034979"/>
                <a:gd name="connsiteY85" fmla="*/ 1270818 h 1516602"/>
                <a:gd name="connsiteX86" fmla="*/ 783519 w 1034979"/>
                <a:gd name="connsiteY86" fmla="*/ 1253673 h 1516602"/>
                <a:gd name="connsiteX87" fmla="*/ 773994 w 1034979"/>
                <a:gd name="connsiteY87" fmla="*/ 1247958 h 1516602"/>
                <a:gd name="connsiteX88" fmla="*/ 648264 w 1034979"/>
                <a:gd name="connsiteY88" fmla="*/ 1156518 h 1516602"/>
                <a:gd name="connsiteX89" fmla="*/ 644454 w 1034979"/>
                <a:gd name="connsiteY89" fmla="*/ 1139373 h 1516602"/>
                <a:gd name="connsiteX90" fmla="*/ 646359 w 1034979"/>
                <a:gd name="connsiteY90" fmla="*/ 1131753 h 1516602"/>
                <a:gd name="connsiteX91" fmla="*/ 650169 w 1034979"/>
                <a:gd name="connsiteY91" fmla="*/ 1114608 h 1516602"/>
                <a:gd name="connsiteX92" fmla="*/ 653979 w 1034979"/>
                <a:gd name="connsiteY92" fmla="*/ 1108893 h 1516602"/>
                <a:gd name="connsiteX93" fmla="*/ 655884 w 1034979"/>
                <a:gd name="connsiteY93" fmla="*/ 1103178 h 1516602"/>
                <a:gd name="connsiteX94" fmla="*/ 661599 w 1034979"/>
                <a:gd name="connsiteY94" fmla="*/ 1101273 h 1516602"/>
                <a:gd name="connsiteX95" fmla="*/ 671124 w 1034979"/>
                <a:gd name="connsiteY95" fmla="*/ 1089843 h 1516602"/>
                <a:gd name="connsiteX96" fmla="*/ 724464 w 1034979"/>
                <a:gd name="connsiteY96" fmla="*/ 1082223 h 1516602"/>
                <a:gd name="connsiteX97" fmla="*/ 842574 w 1034979"/>
                <a:gd name="connsiteY97" fmla="*/ 1084128 h 1516602"/>
                <a:gd name="connsiteX98" fmla="*/ 871149 w 1034979"/>
                <a:gd name="connsiteY98" fmla="*/ 1086033 h 1516602"/>
                <a:gd name="connsiteX99" fmla="*/ 899724 w 1034979"/>
                <a:gd name="connsiteY99" fmla="*/ 1091748 h 1516602"/>
                <a:gd name="connsiteX100" fmla="*/ 922584 w 1034979"/>
                <a:gd name="connsiteY100" fmla="*/ 1095558 h 1516602"/>
                <a:gd name="connsiteX101" fmla="*/ 951159 w 1034979"/>
                <a:gd name="connsiteY101" fmla="*/ 1101273 h 1516602"/>
                <a:gd name="connsiteX102" fmla="*/ 956874 w 1034979"/>
                <a:gd name="connsiteY102" fmla="*/ 1101273 h 1516602"/>
                <a:gd name="connsiteX103" fmla="*/ 1002594 w 1034979"/>
                <a:gd name="connsiteY103" fmla="*/ 1099368 h 1516602"/>
                <a:gd name="connsiteX104" fmla="*/ 1031169 w 1034979"/>
                <a:gd name="connsiteY104" fmla="*/ 1091748 h 1516602"/>
                <a:gd name="connsiteX105" fmla="*/ 1034979 w 1034979"/>
                <a:gd name="connsiteY105" fmla="*/ 1086033 h 1516602"/>
                <a:gd name="connsiteX106" fmla="*/ 1033074 w 1034979"/>
                <a:gd name="connsiteY106" fmla="*/ 1066983 h 1516602"/>
                <a:gd name="connsiteX107" fmla="*/ 1027359 w 1034979"/>
                <a:gd name="connsiteY107" fmla="*/ 1063173 h 1516602"/>
                <a:gd name="connsiteX108" fmla="*/ 1012119 w 1034979"/>
                <a:gd name="connsiteY108" fmla="*/ 1061268 h 1516602"/>
                <a:gd name="connsiteX109" fmla="*/ 1006404 w 1034979"/>
                <a:gd name="connsiteY109" fmla="*/ 1059363 h 1516602"/>
                <a:gd name="connsiteX110" fmla="*/ 998784 w 1034979"/>
                <a:gd name="connsiteY110" fmla="*/ 1057458 h 1516602"/>
                <a:gd name="connsiteX111" fmla="*/ 987354 w 1034979"/>
                <a:gd name="connsiteY111" fmla="*/ 1049838 h 1516602"/>
                <a:gd name="connsiteX112" fmla="*/ 975924 w 1034979"/>
                <a:gd name="connsiteY112" fmla="*/ 1046028 h 1516602"/>
                <a:gd name="connsiteX113" fmla="*/ 970209 w 1034979"/>
                <a:gd name="connsiteY113" fmla="*/ 1044123 h 1516602"/>
                <a:gd name="connsiteX114" fmla="*/ 962589 w 1034979"/>
                <a:gd name="connsiteY114" fmla="*/ 1042218 h 1516602"/>
                <a:gd name="connsiteX115" fmla="*/ 956874 w 1034979"/>
                <a:gd name="connsiteY115" fmla="*/ 1040313 h 1516602"/>
                <a:gd name="connsiteX116" fmla="*/ 935919 w 1034979"/>
                <a:gd name="connsiteY116" fmla="*/ 1034598 h 1516602"/>
                <a:gd name="connsiteX117" fmla="*/ 825429 w 1034979"/>
                <a:gd name="connsiteY117" fmla="*/ 1034598 h 1516602"/>
                <a:gd name="connsiteX118" fmla="*/ 730179 w 1034979"/>
                <a:gd name="connsiteY118" fmla="*/ 1038408 h 1516602"/>
                <a:gd name="connsiteX119" fmla="*/ 669219 w 1034979"/>
                <a:gd name="connsiteY119" fmla="*/ 1046028 h 1516602"/>
                <a:gd name="connsiteX120" fmla="*/ 646359 w 1034979"/>
                <a:gd name="connsiteY120" fmla="*/ 1049838 h 1516602"/>
                <a:gd name="connsiteX121" fmla="*/ 642549 w 1034979"/>
                <a:gd name="connsiteY121" fmla="*/ 1038408 h 1516602"/>
                <a:gd name="connsiteX122" fmla="*/ 640644 w 1034979"/>
                <a:gd name="connsiteY122" fmla="*/ 1032693 h 1516602"/>
                <a:gd name="connsiteX123" fmla="*/ 642549 w 1034979"/>
                <a:gd name="connsiteY123" fmla="*/ 1015548 h 1516602"/>
                <a:gd name="connsiteX124" fmla="*/ 644454 w 1034979"/>
                <a:gd name="connsiteY124" fmla="*/ 1009833 h 1516602"/>
                <a:gd name="connsiteX125" fmla="*/ 661599 w 1034979"/>
                <a:gd name="connsiteY125" fmla="*/ 1000308 h 1516602"/>
                <a:gd name="connsiteX126" fmla="*/ 673029 w 1034979"/>
                <a:gd name="connsiteY126" fmla="*/ 992688 h 1516602"/>
                <a:gd name="connsiteX127" fmla="*/ 674934 w 1034979"/>
                <a:gd name="connsiteY127" fmla="*/ 986973 h 1516602"/>
                <a:gd name="connsiteX128" fmla="*/ 680649 w 1034979"/>
                <a:gd name="connsiteY128" fmla="*/ 985068 h 1516602"/>
                <a:gd name="connsiteX129" fmla="*/ 686364 w 1034979"/>
                <a:gd name="connsiteY129" fmla="*/ 981258 h 1516602"/>
                <a:gd name="connsiteX130" fmla="*/ 695889 w 1034979"/>
                <a:gd name="connsiteY130" fmla="*/ 971733 h 1516602"/>
                <a:gd name="connsiteX131" fmla="*/ 705414 w 1034979"/>
                <a:gd name="connsiteY131" fmla="*/ 960303 h 1516602"/>
                <a:gd name="connsiteX132" fmla="*/ 716844 w 1034979"/>
                <a:gd name="connsiteY132" fmla="*/ 952683 h 1516602"/>
                <a:gd name="connsiteX133" fmla="*/ 732084 w 1034979"/>
                <a:gd name="connsiteY133" fmla="*/ 939348 h 1516602"/>
                <a:gd name="connsiteX134" fmla="*/ 741609 w 1034979"/>
                <a:gd name="connsiteY134" fmla="*/ 927918 h 1516602"/>
                <a:gd name="connsiteX135" fmla="*/ 753039 w 1034979"/>
                <a:gd name="connsiteY135" fmla="*/ 918393 h 1516602"/>
                <a:gd name="connsiteX136" fmla="*/ 758754 w 1034979"/>
                <a:gd name="connsiteY136" fmla="*/ 906963 h 1516602"/>
                <a:gd name="connsiteX137" fmla="*/ 760659 w 1034979"/>
                <a:gd name="connsiteY137" fmla="*/ 901248 h 1516602"/>
                <a:gd name="connsiteX138" fmla="*/ 766374 w 1034979"/>
                <a:gd name="connsiteY138" fmla="*/ 889818 h 1516602"/>
                <a:gd name="connsiteX139" fmla="*/ 764469 w 1034979"/>
                <a:gd name="connsiteY139" fmla="*/ 874578 h 1516602"/>
                <a:gd name="connsiteX140" fmla="*/ 758754 w 1034979"/>
                <a:gd name="connsiteY140" fmla="*/ 872673 h 1516602"/>
                <a:gd name="connsiteX141" fmla="*/ 737799 w 1034979"/>
                <a:gd name="connsiteY141" fmla="*/ 874578 h 1516602"/>
                <a:gd name="connsiteX142" fmla="*/ 732084 w 1034979"/>
                <a:gd name="connsiteY142" fmla="*/ 878388 h 1516602"/>
                <a:gd name="connsiteX143" fmla="*/ 699699 w 1034979"/>
                <a:gd name="connsiteY143" fmla="*/ 899343 h 1516602"/>
                <a:gd name="connsiteX144" fmla="*/ 595181 w 1034979"/>
                <a:gd name="connsiteY144" fmla="*/ 957831 h 1516602"/>
                <a:gd name="connsiteX145" fmla="*/ 507294 w 1034979"/>
                <a:gd name="connsiteY145" fmla="*/ 847908 h 1516602"/>
                <a:gd name="connsiteX146" fmla="*/ 503484 w 1034979"/>
                <a:gd name="connsiteY146" fmla="*/ 358323 h 1516602"/>
                <a:gd name="connsiteX147" fmla="*/ 499674 w 1034979"/>
                <a:gd name="connsiteY147" fmla="*/ 66858 h 1516602"/>
                <a:gd name="connsiteX148" fmla="*/ 490149 w 1034979"/>
                <a:gd name="connsiteY148" fmla="*/ 40188 h 1516602"/>
                <a:gd name="connsiteX149" fmla="*/ 488244 w 1034979"/>
                <a:gd name="connsiteY149" fmla="*/ 34473 h 1516602"/>
                <a:gd name="connsiteX150" fmla="*/ 484434 w 1034979"/>
                <a:gd name="connsiteY150" fmla="*/ 28758 h 1516602"/>
                <a:gd name="connsiteX151" fmla="*/ 478719 w 1034979"/>
                <a:gd name="connsiteY151" fmla="*/ 17328 h 1516602"/>
                <a:gd name="connsiteX152" fmla="*/ 473004 w 1034979"/>
                <a:gd name="connsiteY152" fmla="*/ 13518 h 1516602"/>
                <a:gd name="connsiteX153" fmla="*/ 469194 w 1034979"/>
                <a:gd name="connsiteY153" fmla="*/ 7803 h 1516602"/>
                <a:gd name="connsiteX154" fmla="*/ 429189 w 1034979"/>
                <a:gd name="connsiteY154" fmla="*/ 11613 h 1516602"/>
                <a:gd name="connsiteX155" fmla="*/ 425379 w 1034979"/>
                <a:gd name="connsiteY155" fmla="*/ 78288 h 1516602"/>
                <a:gd name="connsiteX156" fmla="*/ 425379 w 1034979"/>
                <a:gd name="connsiteY156" fmla="*/ 84003 h 1516602"/>
                <a:gd name="connsiteX157" fmla="*/ 429189 w 1034979"/>
                <a:gd name="connsiteY157" fmla="*/ 238308 h 1516602"/>
                <a:gd name="connsiteX158" fmla="*/ 440619 w 1034979"/>
                <a:gd name="connsiteY158" fmla="*/ 421188 h 1516602"/>
                <a:gd name="connsiteX159" fmla="*/ 435265 w 1034979"/>
                <a:gd name="connsiteY159" fmla="*/ 718368 h 1516602"/>
                <a:gd name="connsiteX160" fmla="*/ 435059 w 1034979"/>
                <a:gd name="connsiteY160" fmla="*/ 799046 h 1516602"/>
                <a:gd name="connsiteX161" fmla="*/ 430322 w 1034979"/>
                <a:gd name="connsiteY16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67264 w 1034979"/>
                <a:gd name="connsiteY16" fmla="*/ 1021263 h 1516602"/>
                <a:gd name="connsiteX17" fmla="*/ 272979 w 1034979"/>
                <a:gd name="connsiteY17" fmla="*/ 1040313 h 1516602"/>
                <a:gd name="connsiteX18" fmla="*/ 274884 w 1034979"/>
                <a:gd name="connsiteY18" fmla="*/ 1046028 h 1516602"/>
                <a:gd name="connsiteX19" fmla="*/ 276789 w 1034979"/>
                <a:gd name="connsiteY19" fmla="*/ 1051743 h 1516602"/>
                <a:gd name="connsiteX20" fmla="*/ 278694 w 1034979"/>
                <a:gd name="connsiteY20" fmla="*/ 1076508 h 1516602"/>
                <a:gd name="connsiteX21" fmla="*/ 280599 w 1034979"/>
                <a:gd name="connsiteY21" fmla="*/ 1082223 h 1516602"/>
                <a:gd name="connsiteX22" fmla="*/ 278694 w 1034979"/>
                <a:gd name="connsiteY22" fmla="*/ 1101273 h 1516602"/>
                <a:gd name="connsiteX23" fmla="*/ 276789 w 1034979"/>
                <a:gd name="connsiteY23" fmla="*/ 1110798 h 1516602"/>
                <a:gd name="connsiteX24" fmla="*/ 263454 w 1034979"/>
                <a:gd name="connsiteY24" fmla="*/ 1124133 h 1516602"/>
                <a:gd name="connsiteX25" fmla="*/ 252024 w 1034979"/>
                <a:gd name="connsiteY25" fmla="*/ 1131753 h 1516602"/>
                <a:gd name="connsiteX26" fmla="*/ 240594 w 1034979"/>
                <a:gd name="connsiteY26" fmla="*/ 1135563 h 1516602"/>
                <a:gd name="connsiteX27" fmla="*/ 27234 w 1034979"/>
                <a:gd name="connsiteY27" fmla="*/ 1154613 h 1516602"/>
                <a:gd name="connsiteX28" fmla="*/ 15804 w 1034979"/>
                <a:gd name="connsiteY28" fmla="*/ 1160328 h 1516602"/>
                <a:gd name="connsiteX29" fmla="*/ 6279 w 1034979"/>
                <a:gd name="connsiteY29" fmla="*/ 1169853 h 1516602"/>
                <a:gd name="connsiteX30" fmla="*/ 4374 w 1034979"/>
                <a:gd name="connsiteY30" fmla="*/ 1175568 h 1516602"/>
                <a:gd name="connsiteX31" fmla="*/ 564 w 1034979"/>
                <a:gd name="connsiteY31" fmla="*/ 1181283 h 1516602"/>
                <a:gd name="connsiteX32" fmla="*/ 6279 w 1034979"/>
                <a:gd name="connsiteY32" fmla="*/ 1213668 h 1516602"/>
                <a:gd name="connsiteX33" fmla="*/ 11994 w 1034979"/>
                <a:gd name="connsiteY33" fmla="*/ 1217478 h 1516602"/>
                <a:gd name="connsiteX34" fmla="*/ 17709 w 1034979"/>
                <a:gd name="connsiteY34" fmla="*/ 1219383 h 1516602"/>
                <a:gd name="connsiteX35" fmla="*/ 145344 w 1034979"/>
                <a:gd name="connsiteY35" fmla="*/ 1217478 h 1516602"/>
                <a:gd name="connsiteX36" fmla="*/ 239202 w 1034979"/>
                <a:gd name="connsiteY36" fmla="*/ 1214801 h 1516602"/>
                <a:gd name="connsiteX37" fmla="*/ 318699 w 1034979"/>
                <a:gd name="connsiteY37" fmla="*/ 1217478 h 1516602"/>
                <a:gd name="connsiteX38" fmla="*/ 330129 w 1034979"/>
                <a:gd name="connsiteY38" fmla="*/ 1223193 h 1516602"/>
                <a:gd name="connsiteX39" fmla="*/ 333939 w 1034979"/>
                <a:gd name="connsiteY39" fmla="*/ 1228908 h 1516602"/>
                <a:gd name="connsiteX40" fmla="*/ 339654 w 1034979"/>
                <a:gd name="connsiteY40" fmla="*/ 1230813 h 1516602"/>
                <a:gd name="connsiteX41" fmla="*/ 351084 w 1034979"/>
                <a:gd name="connsiteY41" fmla="*/ 1238433 h 1516602"/>
                <a:gd name="connsiteX42" fmla="*/ 356799 w 1034979"/>
                <a:gd name="connsiteY42" fmla="*/ 1242243 h 1516602"/>
                <a:gd name="connsiteX43" fmla="*/ 360609 w 1034979"/>
                <a:gd name="connsiteY43" fmla="*/ 1247958 h 1516602"/>
                <a:gd name="connsiteX44" fmla="*/ 366324 w 1034979"/>
                <a:gd name="connsiteY44" fmla="*/ 1259388 h 1516602"/>
                <a:gd name="connsiteX45" fmla="*/ 362514 w 1034979"/>
                <a:gd name="connsiteY45" fmla="*/ 1286058 h 1516602"/>
                <a:gd name="connsiteX46" fmla="*/ 358704 w 1034979"/>
                <a:gd name="connsiteY46" fmla="*/ 1291773 h 1516602"/>
                <a:gd name="connsiteX47" fmla="*/ 356799 w 1034979"/>
                <a:gd name="connsiteY47" fmla="*/ 1297488 h 1516602"/>
                <a:gd name="connsiteX48" fmla="*/ 352989 w 1034979"/>
                <a:gd name="connsiteY48" fmla="*/ 1303203 h 1516602"/>
                <a:gd name="connsiteX49" fmla="*/ 351084 w 1034979"/>
                <a:gd name="connsiteY49" fmla="*/ 1308918 h 1516602"/>
                <a:gd name="connsiteX50" fmla="*/ 347274 w 1034979"/>
                <a:gd name="connsiteY50" fmla="*/ 1314633 h 1516602"/>
                <a:gd name="connsiteX51" fmla="*/ 330129 w 1034979"/>
                <a:gd name="connsiteY51" fmla="*/ 1381308 h 1516602"/>
                <a:gd name="connsiteX52" fmla="*/ 328224 w 1034979"/>
                <a:gd name="connsiteY52" fmla="*/ 1432743 h 1516602"/>
                <a:gd name="connsiteX53" fmla="*/ 330129 w 1034979"/>
                <a:gd name="connsiteY53" fmla="*/ 1457508 h 1516602"/>
                <a:gd name="connsiteX54" fmla="*/ 332034 w 1034979"/>
                <a:gd name="connsiteY54" fmla="*/ 1463223 h 1516602"/>
                <a:gd name="connsiteX55" fmla="*/ 335844 w 1034979"/>
                <a:gd name="connsiteY55" fmla="*/ 1467033 h 1516602"/>
                <a:gd name="connsiteX56" fmla="*/ 364419 w 1034979"/>
                <a:gd name="connsiteY56" fmla="*/ 1512753 h 1516602"/>
                <a:gd name="connsiteX57" fmla="*/ 387279 w 1034979"/>
                <a:gd name="connsiteY57" fmla="*/ 1514658 h 1516602"/>
                <a:gd name="connsiteX58" fmla="*/ 392994 w 1034979"/>
                <a:gd name="connsiteY58" fmla="*/ 1508943 h 1516602"/>
                <a:gd name="connsiteX59" fmla="*/ 394899 w 1034979"/>
                <a:gd name="connsiteY59" fmla="*/ 1497513 h 1516602"/>
                <a:gd name="connsiteX60" fmla="*/ 396804 w 1034979"/>
                <a:gd name="connsiteY60" fmla="*/ 1491798 h 1516602"/>
                <a:gd name="connsiteX61" fmla="*/ 398709 w 1034979"/>
                <a:gd name="connsiteY61" fmla="*/ 1474653 h 1516602"/>
                <a:gd name="connsiteX62" fmla="*/ 400614 w 1034979"/>
                <a:gd name="connsiteY62" fmla="*/ 1461318 h 1516602"/>
                <a:gd name="connsiteX63" fmla="*/ 404424 w 1034979"/>
                <a:gd name="connsiteY63" fmla="*/ 1404168 h 1516602"/>
                <a:gd name="connsiteX64" fmla="*/ 410139 w 1034979"/>
                <a:gd name="connsiteY64" fmla="*/ 1392738 h 1516602"/>
                <a:gd name="connsiteX65" fmla="*/ 413949 w 1034979"/>
                <a:gd name="connsiteY65" fmla="*/ 1379403 h 1516602"/>
                <a:gd name="connsiteX66" fmla="*/ 415854 w 1034979"/>
                <a:gd name="connsiteY66" fmla="*/ 1373688 h 1516602"/>
                <a:gd name="connsiteX67" fmla="*/ 417759 w 1034979"/>
                <a:gd name="connsiteY67" fmla="*/ 1360353 h 1516602"/>
                <a:gd name="connsiteX68" fmla="*/ 421569 w 1034979"/>
                <a:gd name="connsiteY68" fmla="*/ 1348923 h 1516602"/>
                <a:gd name="connsiteX69" fmla="*/ 427284 w 1034979"/>
                <a:gd name="connsiteY69" fmla="*/ 1335588 h 1516602"/>
                <a:gd name="connsiteX70" fmla="*/ 467289 w 1034979"/>
                <a:gd name="connsiteY70" fmla="*/ 1265103 h 1516602"/>
                <a:gd name="connsiteX71" fmla="*/ 528455 w 1034979"/>
                <a:gd name="connsiteY71" fmla="*/ 1230091 h 1516602"/>
                <a:gd name="connsiteX72" fmla="*/ 601154 w 1034979"/>
                <a:gd name="connsiteY72" fmla="*/ 1221700 h 1516602"/>
                <a:gd name="connsiteX73" fmla="*/ 720654 w 1034979"/>
                <a:gd name="connsiteY73" fmla="*/ 1316538 h 1516602"/>
                <a:gd name="connsiteX74" fmla="*/ 733989 w 1034979"/>
                <a:gd name="connsiteY74" fmla="*/ 1326063 h 1516602"/>
                <a:gd name="connsiteX75" fmla="*/ 743514 w 1034979"/>
                <a:gd name="connsiteY75" fmla="*/ 1327968 h 1516602"/>
                <a:gd name="connsiteX76" fmla="*/ 749229 w 1034979"/>
                <a:gd name="connsiteY76" fmla="*/ 1329873 h 1516602"/>
                <a:gd name="connsiteX77" fmla="*/ 762564 w 1034979"/>
                <a:gd name="connsiteY77" fmla="*/ 1335588 h 1516602"/>
                <a:gd name="connsiteX78" fmla="*/ 777804 w 1034979"/>
                <a:gd name="connsiteY78" fmla="*/ 1333683 h 1516602"/>
                <a:gd name="connsiteX79" fmla="*/ 789234 w 1034979"/>
                <a:gd name="connsiteY79" fmla="*/ 1327968 h 1516602"/>
                <a:gd name="connsiteX80" fmla="*/ 794949 w 1034979"/>
                <a:gd name="connsiteY80" fmla="*/ 1326063 h 1516602"/>
                <a:gd name="connsiteX81" fmla="*/ 802569 w 1034979"/>
                <a:gd name="connsiteY81" fmla="*/ 1308918 h 1516602"/>
                <a:gd name="connsiteX82" fmla="*/ 800664 w 1034979"/>
                <a:gd name="connsiteY82" fmla="*/ 1284153 h 1516602"/>
                <a:gd name="connsiteX83" fmla="*/ 798759 w 1034979"/>
                <a:gd name="connsiteY83" fmla="*/ 1278438 h 1516602"/>
                <a:gd name="connsiteX84" fmla="*/ 796854 w 1034979"/>
                <a:gd name="connsiteY84" fmla="*/ 1270818 h 1516602"/>
                <a:gd name="connsiteX85" fmla="*/ 783519 w 1034979"/>
                <a:gd name="connsiteY85" fmla="*/ 1253673 h 1516602"/>
                <a:gd name="connsiteX86" fmla="*/ 773994 w 1034979"/>
                <a:gd name="connsiteY86" fmla="*/ 1247958 h 1516602"/>
                <a:gd name="connsiteX87" fmla="*/ 648264 w 1034979"/>
                <a:gd name="connsiteY87" fmla="*/ 1156518 h 1516602"/>
                <a:gd name="connsiteX88" fmla="*/ 644454 w 1034979"/>
                <a:gd name="connsiteY88" fmla="*/ 1139373 h 1516602"/>
                <a:gd name="connsiteX89" fmla="*/ 646359 w 1034979"/>
                <a:gd name="connsiteY89" fmla="*/ 1131753 h 1516602"/>
                <a:gd name="connsiteX90" fmla="*/ 650169 w 1034979"/>
                <a:gd name="connsiteY90" fmla="*/ 1114608 h 1516602"/>
                <a:gd name="connsiteX91" fmla="*/ 653979 w 1034979"/>
                <a:gd name="connsiteY91" fmla="*/ 1108893 h 1516602"/>
                <a:gd name="connsiteX92" fmla="*/ 655884 w 1034979"/>
                <a:gd name="connsiteY92" fmla="*/ 1103178 h 1516602"/>
                <a:gd name="connsiteX93" fmla="*/ 661599 w 1034979"/>
                <a:gd name="connsiteY93" fmla="*/ 1101273 h 1516602"/>
                <a:gd name="connsiteX94" fmla="*/ 671124 w 1034979"/>
                <a:gd name="connsiteY94" fmla="*/ 1089843 h 1516602"/>
                <a:gd name="connsiteX95" fmla="*/ 724464 w 1034979"/>
                <a:gd name="connsiteY95" fmla="*/ 1082223 h 1516602"/>
                <a:gd name="connsiteX96" fmla="*/ 842574 w 1034979"/>
                <a:gd name="connsiteY96" fmla="*/ 1084128 h 1516602"/>
                <a:gd name="connsiteX97" fmla="*/ 871149 w 1034979"/>
                <a:gd name="connsiteY97" fmla="*/ 1086033 h 1516602"/>
                <a:gd name="connsiteX98" fmla="*/ 899724 w 1034979"/>
                <a:gd name="connsiteY98" fmla="*/ 1091748 h 1516602"/>
                <a:gd name="connsiteX99" fmla="*/ 922584 w 1034979"/>
                <a:gd name="connsiteY99" fmla="*/ 1095558 h 1516602"/>
                <a:gd name="connsiteX100" fmla="*/ 951159 w 1034979"/>
                <a:gd name="connsiteY100" fmla="*/ 1101273 h 1516602"/>
                <a:gd name="connsiteX101" fmla="*/ 956874 w 1034979"/>
                <a:gd name="connsiteY101" fmla="*/ 1101273 h 1516602"/>
                <a:gd name="connsiteX102" fmla="*/ 1002594 w 1034979"/>
                <a:gd name="connsiteY102" fmla="*/ 1099368 h 1516602"/>
                <a:gd name="connsiteX103" fmla="*/ 1031169 w 1034979"/>
                <a:gd name="connsiteY103" fmla="*/ 1091748 h 1516602"/>
                <a:gd name="connsiteX104" fmla="*/ 1034979 w 1034979"/>
                <a:gd name="connsiteY104" fmla="*/ 1086033 h 1516602"/>
                <a:gd name="connsiteX105" fmla="*/ 1033074 w 1034979"/>
                <a:gd name="connsiteY105" fmla="*/ 1066983 h 1516602"/>
                <a:gd name="connsiteX106" fmla="*/ 1027359 w 1034979"/>
                <a:gd name="connsiteY106" fmla="*/ 1063173 h 1516602"/>
                <a:gd name="connsiteX107" fmla="*/ 1012119 w 1034979"/>
                <a:gd name="connsiteY107" fmla="*/ 1061268 h 1516602"/>
                <a:gd name="connsiteX108" fmla="*/ 1006404 w 1034979"/>
                <a:gd name="connsiteY108" fmla="*/ 1059363 h 1516602"/>
                <a:gd name="connsiteX109" fmla="*/ 998784 w 1034979"/>
                <a:gd name="connsiteY109" fmla="*/ 1057458 h 1516602"/>
                <a:gd name="connsiteX110" fmla="*/ 987354 w 1034979"/>
                <a:gd name="connsiteY110" fmla="*/ 1049838 h 1516602"/>
                <a:gd name="connsiteX111" fmla="*/ 975924 w 1034979"/>
                <a:gd name="connsiteY111" fmla="*/ 1046028 h 1516602"/>
                <a:gd name="connsiteX112" fmla="*/ 970209 w 1034979"/>
                <a:gd name="connsiteY112" fmla="*/ 1044123 h 1516602"/>
                <a:gd name="connsiteX113" fmla="*/ 962589 w 1034979"/>
                <a:gd name="connsiteY113" fmla="*/ 1042218 h 1516602"/>
                <a:gd name="connsiteX114" fmla="*/ 956874 w 1034979"/>
                <a:gd name="connsiteY114" fmla="*/ 1040313 h 1516602"/>
                <a:gd name="connsiteX115" fmla="*/ 935919 w 1034979"/>
                <a:gd name="connsiteY115" fmla="*/ 1034598 h 1516602"/>
                <a:gd name="connsiteX116" fmla="*/ 825429 w 1034979"/>
                <a:gd name="connsiteY116" fmla="*/ 1034598 h 1516602"/>
                <a:gd name="connsiteX117" fmla="*/ 730179 w 1034979"/>
                <a:gd name="connsiteY117" fmla="*/ 1038408 h 1516602"/>
                <a:gd name="connsiteX118" fmla="*/ 669219 w 1034979"/>
                <a:gd name="connsiteY118" fmla="*/ 1046028 h 1516602"/>
                <a:gd name="connsiteX119" fmla="*/ 646359 w 1034979"/>
                <a:gd name="connsiteY119" fmla="*/ 1049838 h 1516602"/>
                <a:gd name="connsiteX120" fmla="*/ 642549 w 1034979"/>
                <a:gd name="connsiteY120" fmla="*/ 1038408 h 1516602"/>
                <a:gd name="connsiteX121" fmla="*/ 640644 w 1034979"/>
                <a:gd name="connsiteY121" fmla="*/ 1032693 h 1516602"/>
                <a:gd name="connsiteX122" fmla="*/ 642549 w 1034979"/>
                <a:gd name="connsiteY122" fmla="*/ 1015548 h 1516602"/>
                <a:gd name="connsiteX123" fmla="*/ 644454 w 1034979"/>
                <a:gd name="connsiteY123" fmla="*/ 1009833 h 1516602"/>
                <a:gd name="connsiteX124" fmla="*/ 661599 w 1034979"/>
                <a:gd name="connsiteY124" fmla="*/ 1000308 h 1516602"/>
                <a:gd name="connsiteX125" fmla="*/ 673029 w 1034979"/>
                <a:gd name="connsiteY125" fmla="*/ 992688 h 1516602"/>
                <a:gd name="connsiteX126" fmla="*/ 674934 w 1034979"/>
                <a:gd name="connsiteY126" fmla="*/ 986973 h 1516602"/>
                <a:gd name="connsiteX127" fmla="*/ 680649 w 1034979"/>
                <a:gd name="connsiteY127" fmla="*/ 985068 h 1516602"/>
                <a:gd name="connsiteX128" fmla="*/ 686364 w 1034979"/>
                <a:gd name="connsiteY128" fmla="*/ 981258 h 1516602"/>
                <a:gd name="connsiteX129" fmla="*/ 695889 w 1034979"/>
                <a:gd name="connsiteY129" fmla="*/ 971733 h 1516602"/>
                <a:gd name="connsiteX130" fmla="*/ 705414 w 1034979"/>
                <a:gd name="connsiteY130" fmla="*/ 960303 h 1516602"/>
                <a:gd name="connsiteX131" fmla="*/ 716844 w 1034979"/>
                <a:gd name="connsiteY131" fmla="*/ 952683 h 1516602"/>
                <a:gd name="connsiteX132" fmla="*/ 732084 w 1034979"/>
                <a:gd name="connsiteY132" fmla="*/ 939348 h 1516602"/>
                <a:gd name="connsiteX133" fmla="*/ 741609 w 1034979"/>
                <a:gd name="connsiteY133" fmla="*/ 927918 h 1516602"/>
                <a:gd name="connsiteX134" fmla="*/ 753039 w 1034979"/>
                <a:gd name="connsiteY134" fmla="*/ 918393 h 1516602"/>
                <a:gd name="connsiteX135" fmla="*/ 758754 w 1034979"/>
                <a:gd name="connsiteY135" fmla="*/ 906963 h 1516602"/>
                <a:gd name="connsiteX136" fmla="*/ 760659 w 1034979"/>
                <a:gd name="connsiteY136" fmla="*/ 901248 h 1516602"/>
                <a:gd name="connsiteX137" fmla="*/ 766374 w 1034979"/>
                <a:gd name="connsiteY137" fmla="*/ 889818 h 1516602"/>
                <a:gd name="connsiteX138" fmla="*/ 764469 w 1034979"/>
                <a:gd name="connsiteY138" fmla="*/ 874578 h 1516602"/>
                <a:gd name="connsiteX139" fmla="*/ 758754 w 1034979"/>
                <a:gd name="connsiteY139" fmla="*/ 872673 h 1516602"/>
                <a:gd name="connsiteX140" fmla="*/ 737799 w 1034979"/>
                <a:gd name="connsiteY140" fmla="*/ 874578 h 1516602"/>
                <a:gd name="connsiteX141" fmla="*/ 732084 w 1034979"/>
                <a:gd name="connsiteY141" fmla="*/ 878388 h 1516602"/>
                <a:gd name="connsiteX142" fmla="*/ 699699 w 1034979"/>
                <a:gd name="connsiteY142" fmla="*/ 899343 h 1516602"/>
                <a:gd name="connsiteX143" fmla="*/ 595181 w 1034979"/>
                <a:gd name="connsiteY143" fmla="*/ 957831 h 1516602"/>
                <a:gd name="connsiteX144" fmla="*/ 507294 w 1034979"/>
                <a:gd name="connsiteY144" fmla="*/ 847908 h 1516602"/>
                <a:gd name="connsiteX145" fmla="*/ 503484 w 1034979"/>
                <a:gd name="connsiteY145" fmla="*/ 358323 h 1516602"/>
                <a:gd name="connsiteX146" fmla="*/ 499674 w 1034979"/>
                <a:gd name="connsiteY146" fmla="*/ 66858 h 1516602"/>
                <a:gd name="connsiteX147" fmla="*/ 490149 w 1034979"/>
                <a:gd name="connsiteY147" fmla="*/ 40188 h 1516602"/>
                <a:gd name="connsiteX148" fmla="*/ 488244 w 1034979"/>
                <a:gd name="connsiteY148" fmla="*/ 34473 h 1516602"/>
                <a:gd name="connsiteX149" fmla="*/ 484434 w 1034979"/>
                <a:gd name="connsiteY149" fmla="*/ 28758 h 1516602"/>
                <a:gd name="connsiteX150" fmla="*/ 478719 w 1034979"/>
                <a:gd name="connsiteY150" fmla="*/ 17328 h 1516602"/>
                <a:gd name="connsiteX151" fmla="*/ 473004 w 1034979"/>
                <a:gd name="connsiteY151" fmla="*/ 13518 h 1516602"/>
                <a:gd name="connsiteX152" fmla="*/ 469194 w 1034979"/>
                <a:gd name="connsiteY152" fmla="*/ 7803 h 1516602"/>
                <a:gd name="connsiteX153" fmla="*/ 429189 w 1034979"/>
                <a:gd name="connsiteY153" fmla="*/ 11613 h 1516602"/>
                <a:gd name="connsiteX154" fmla="*/ 425379 w 1034979"/>
                <a:gd name="connsiteY154" fmla="*/ 78288 h 1516602"/>
                <a:gd name="connsiteX155" fmla="*/ 425379 w 1034979"/>
                <a:gd name="connsiteY155" fmla="*/ 84003 h 1516602"/>
                <a:gd name="connsiteX156" fmla="*/ 429189 w 1034979"/>
                <a:gd name="connsiteY156" fmla="*/ 238308 h 1516602"/>
                <a:gd name="connsiteX157" fmla="*/ 440619 w 1034979"/>
                <a:gd name="connsiteY157" fmla="*/ 421188 h 1516602"/>
                <a:gd name="connsiteX158" fmla="*/ 435265 w 1034979"/>
                <a:gd name="connsiteY158" fmla="*/ 718368 h 1516602"/>
                <a:gd name="connsiteX159" fmla="*/ 435059 w 1034979"/>
                <a:gd name="connsiteY159" fmla="*/ 799046 h 1516602"/>
                <a:gd name="connsiteX160" fmla="*/ 430322 w 1034979"/>
                <a:gd name="connsiteY160"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67264 w 1034979"/>
                <a:gd name="connsiteY15" fmla="*/ 1021263 h 1516602"/>
                <a:gd name="connsiteX16" fmla="*/ 272979 w 1034979"/>
                <a:gd name="connsiteY16" fmla="*/ 1040313 h 1516602"/>
                <a:gd name="connsiteX17" fmla="*/ 274884 w 1034979"/>
                <a:gd name="connsiteY17" fmla="*/ 1046028 h 1516602"/>
                <a:gd name="connsiteX18" fmla="*/ 276789 w 1034979"/>
                <a:gd name="connsiteY18" fmla="*/ 1051743 h 1516602"/>
                <a:gd name="connsiteX19" fmla="*/ 278694 w 1034979"/>
                <a:gd name="connsiteY19" fmla="*/ 1076508 h 1516602"/>
                <a:gd name="connsiteX20" fmla="*/ 280599 w 1034979"/>
                <a:gd name="connsiteY20" fmla="*/ 1082223 h 1516602"/>
                <a:gd name="connsiteX21" fmla="*/ 278694 w 1034979"/>
                <a:gd name="connsiteY21" fmla="*/ 1101273 h 1516602"/>
                <a:gd name="connsiteX22" fmla="*/ 276789 w 1034979"/>
                <a:gd name="connsiteY22" fmla="*/ 1110798 h 1516602"/>
                <a:gd name="connsiteX23" fmla="*/ 263454 w 1034979"/>
                <a:gd name="connsiteY23" fmla="*/ 1124133 h 1516602"/>
                <a:gd name="connsiteX24" fmla="*/ 252024 w 1034979"/>
                <a:gd name="connsiteY24" fmla="*/ 1131753 h 1516602"/>
                <a:gd name="connsiteX25" fmla="*/ 240594 w 1034979"/>
                <a:gd name="connsiteY25" fmla="*/ 1135563 h 1516602"/>
                <a:gd name="connsiteX26" fmla="*/ 27234 w 1034979"/>
                <a:gd name="connsiteY26" fmla="*/ 1154613 h 1516602"/>
                <a:gd name="connsiteX27" fmla="*/ 15804 w 1034979"/>
                <a:gd name="connsiteY27" fmla="*/ 1160328 h 1516602"/>
                <a:gd name="connsiteX28" fmla="*/ 6279 w 1034979"/>
                <a:gd name="connsiteY28" fmla="*/ 1169853 h 1516602"/>
                <a:gd name="connsiteX29" fmla="*/ 4374 w 1034979"/>
                <a:gd name="connsiteY29" fmla="*/ 1175568 h 1516602"/>
                <a:gd name="connsiteX30" fmla="*/ 564 w 1034979"/>
                <a:gd name="connsiteY30" fmla="*/ 1181283 h 1516602"/>
                <a:gd name="connsiteX31" fmla="*/ 6279 w 1034979"/>
                <a:gd name="connsiteY31" fmla="*/ 1213668 h 1516602"/>
                <a:gd name="connsiteX32" fmla="*/ 11994 w 1034979"/>
                <a:gd name="connsiteY32" fmla="*/ 1217478 h 1516602"/>
                <a:gd name="connsiteX33" fmla="*/ 17709 w 1034979"/>
                <a:gd name="connsiteY33" fmla="*/ 1219383 h 1516602"/>
                <a:gd name="connsiteX34" fmla="*/ 145344 w 1034979"/>
                <a:gd name="connsiteY34" fmla="*/ 1217478 h 1516602"/>
                <a:gd name="connsiteX35" fmla="*/ 239202 w 1034979"/>
                <a:gd name="connsiteY35" fmla="*/ 1214801 h 1516602"/>
                <a:gd name="connsiteX36" fmla="*/ 318699 w 1034979"/>
                <a:gd name="connsiteY36" fmla="*/ 1217478 h 1516602"/>
                <a:gd name="connsiteX37" fmla="*/ 330129 w 1034979"/>
                <a:gd name="connsiteY37" fmla="*/ 1223193 h 1516602"/>
                <a:gd name="connsiteX38" fmla="*/ 333939 w 1034979"/>
                <a:gd name="connsiteY38" fmla="*/ 1228908 h 1516602"/>
                <a:gd name="connsiteX39" fmla="*/ 339654 w 1034979"/>
                <a:gd name="connsiteY39" fmla="*/ 1230813 h 1516602"/>
                <a:gd name="connsiteX40" fmla="*/ 351084 w 1034979"/>
                <a:gd name="connsiteY40" fmla="*/ 1238433 h 1516602"/>
                <a:gd name="connsiteX41" fmla="*/ 356799 w 1034979"/>
                <a:gd name="connsiteY41" fmla="*/ 1242243 h 1516602"/>
                <a:gd name="connsiteX42" fmla="*/ 360609 w 1034979"/>
                <a:gd name="connsiteY42" fmla="*/ 1247958 h 1516602"/>
                <a:gd name="connsiteX43" fmla="*/ 366324 w 1034979"/>
                <a:gd name="connsiteY43" fmla="*/ 1259388 h 1516602"/>
                <a:gd name="connsiteX44" fmla="*/ 362514 w 1034979"/>
                <a:gd name="connsiteY44" fmla="*/ 1286058 h 1516602"/>
                <a:gd name="connsiteX45" fmla="*/ 358704 w 1034979"/>
                <a:gd name="connsiteY45" fmla="*/ 1291773 h 1516602"/>
                <a:gd name="connsiteX46" fmla="*/ 356799 w 1034979"/>
                <a:gd name="connsiteY46" fmla="*/ 1297488 h 1516602"/>
                <a:gd name="connsiteX47" fmla="*/ 352989 w 1034979"/>
                <a:gd name="connsiteY47" fmla="*/ 1303203 h 1516602"/>
                <a:gd name="connsiteX48" fmla="*/ 351084 w 1034979"/>
                <a:gd name="connsiteY48" fmla="*/ 1308918 h 1516602"/>
                <a:gd name="connsiteX49" fmla="*/ 347274 w 1034979"/>
                <a:gd name="connsiteY49" fmla="*/ 1314633 h 1516602"/>
                <a:gd name="connsiteX50" fmla="*/ 330129 w 1034979"/>
                <a:gd name="connsiteY50" fmla="*/ 1381308 h 1516602"/>
                <a:gd name="connsiteX51" fmla="*/ 328224 w 1034979"/>
                <a:gd name="connsiteY51" fmla="*/ 1432743 h 1516602"/>
                <a:gd name="connsiteX52" fmla="*/ 330129 w 1034979"/>
                <a:gd name="connsiteY52" fmla="*/ 1457508 h 1516602"/>
                <a:gd name="connsiteX53" fmla="*/ 332034 w 1034979"/>
                <a:gd name="connsiteY53" fmla="*/ 1463223 h 1516602"/>
                <a:gd name="connsiteX54" fmla="*/ 335844 w 1034979"/>
                <a:gd name="connsiteY54" fmla="*/ 1467033 h 1516602"/>
                <a:gd name="connsiteX55" fmla="*/ 364419 w 1034979"/>
                <a:gd name="connsiteY55" fmla="*/ 1512753 h 1516602"/>
                <a:gd name="connsiteX56" fmla="*/ 387279 w 1034979"/>
                <a:gd name="connsiteY56" fmla="*/ 1514658 h 1516602"/>
                <a:gd name="connsiteX57" fmla="*/ 392994 w 1034979"/>
                <a:gd name="connsiteY57" fmla="*/ 1508943 h 1516602"/>
                <a:gd name="connsiteX58" fmla="*/ 394899 w 1034979"/>
                <a:gd name="connsiteY58" fmla="*/ 1497513 h 1516602"/>
                <a:gd name="connsiteX59" fmla="*/ 396804 w 1034979"/>
                <a:gd name="connsiteY59" fmla="*/ 1491798 h 1516602"/>
                <a:gd name="connsiteX60" fmla="*/ 398709 w 1034979"/>
                <a:gd name="connsiteY60" fmla="*/ 1474653 h 1516602"/>
                <a:gd name="connsiteX61" fmla="*/ 400614 w 1034979"/>
                <a:gd name="connsiteY61" fmla="*/ 1461318 h 1516602"/>
                <a:gd name="connsiteX62" fmla="*/ 404424 w 1034979"/>
                <a:gd name="connsiteY62" fmla="*/ 1404168 h 1516602"/>
                <a:gd name="connsiteX63" fmla="*/ 410139 w 1034979"/>
                <a:gd name="connsiteY63" fmla="*/ 1392738 h 1516602"/>
                <a:gd name="connsiteX64" fmla="*/ 413949 w 1034979"/>
                <a:gd name="connsiteY64" fmla="*/ 1379403 h 1516602"/>
                <a:gd name="connsiteX65" fmla="*/ 415854 w 1034979"/>
                <a:gd name="connsiteY65" fmla="*/ 1373688 h 1516602"/>
                <a:gd name="connsiteX66" fmla="*/ 417759 w 1034979"/>
                <a:gd name="connsiteY66" fmla="*/ 1360353 h 1516602"/>
                <a:gd name="connsiteX67" fmla="*/ 421569 w 1034979"/>
                <a:gd name="connsiteY67" fmla="*/ 1348923 h 1516602"/>
                <a:gd name="connsiteX68" fmla="*/ 427284 w 1034979"/>
                <a:gd name="connsiteY68" fmla="*/ 1335588 h 1516602"/>
                <a:gd name="connsiteX69" fmla="*/ 467289 w 1034979"/>
                <a:gd name="connsiteY69" fmla="*/ 1265103 h 1516602"/>
                <a:gd name="connsiteX70" fmla="*/ 528455 w 1034979"/>
                <a:gd name="connsiteY70" fmla="*/ 1230091 h 1516602"/>
                <a:gd name="connsiteX71" fmla="*/ 601154 w 1034979"/>
                <a:gd name="connsiteY71" fmla="*/ 1221700 h 1516602"/>
                <a:gd name="connsiteX72" fmla="*/ 720654 w 1034979"/>
                <a:gd name="connsiteY72" fmla="*/ 1316538 h 1516602"/>
                <a:gd name="connsiteX73" fmla="*/ 733989 w 1034979"/>
                <a:gd name="connsiteY73" fmla="*/ 1326063 h 1516602"/>
                <a:gd name="connsiteX74" fmla="*/ 743514 w 1034979"/>
                <a:gd name="connsiteY74" fmla="*/ 1327968 h 1516602"/>
                <a:gd name="connsiteX75" fmla="*/ 749229 w 1034979"/>
                <a:gd name="connsiteY75" fmla="*/ 1329873 h 1516602"/>
                <a:gd name="connsiteX76" fmla="*/ 762564 w 1034979"/>
                <a:gd name="connsiteY76" fmla="*/ 1335588 h 1516602"/>
                <a:gd name="connsiteX77" fmla="*/ 777804 w 1034979"/>
                <a:gd name="connsiteY77" fmla="*/ 1333683 h 1516602"/>
                <a:gd name="connsiteX78" fmla="*/ 789234 w 1034979"/>
                <a:gd name="connsiteY78" fmla="*/ 1327968 h 1516602"/>
                <a:gd name="connsiteX79" fmla="*/ 794949 w 1034979"/>
                <a:gd name="connsiteY79" fmla="*/ 1326063 h 1516602"/>
                <a:gd name="connsiteX80" fmla="*/ 802569 w 1034979"/>
                <a:gd name="connsiteY80" fmla="*/ 1308918 h 1516602"/>
                <a:gd name="connsiteX81" fmla="*/ 800664 w 1034979"/>
                <a:gd name="connsiteY81" fmla="*/ 1284153 h 1516602"/>
                <a:gd name="connsiteX82" fmla="*/ 798759 w 1034979"/>
                <a:gd name="connsiteY82" fmla="*/ 1278438 h 1516602"/>
                <a:gd name="connsiteX83" fmla="*/ 796854 w 1034979"/>
                <a:gd name="connsiteY83" fmla="*/ 1270818 h 1516602"/>
                <a:gd name="connsiteX84" fmla="*/ 783519 w 1034979"/>
                <a:gd name="connsiteY84" fmla="*/ 1253673 h 1516602"/>
                <a:gd name="connsiteX85" fmla="*/ 773994 w 1034979"/>
                <a:gd name="connsiteY85" fmla="*/ 1247958 h 1516602"/>
                <a:gd name="connsiteX86" fmla="*/ 648264 w 1034979"/>
                <a:gd name="connsiteY86" fmla="*/ 1156518 h 1516602"/>
                <a:gd name="connsiteX87" fmla="*/ 644454 w 1034979"/>
                <a:gd name="connsiteY87" fmla="*/ 1139373 h 1516602"/>
                <a:gd name="connsiteX88" fmla="*/ 646359 w 1034979"/>
                <a:gd name="connsiteY88" fmla="*/ 1131753 h 1516602"/>
                <a:gd name="connsiteX89" fmla="*/ 650169 w 1034979"/>
                <a:gd name="connsiteY89" fmla="*/ 1114608 h 1516602"/>
                <a:gd name="connsiteX90" fmla="*/ 653979 w 1034979"/>
                <a:gd name="connsiteY90" fmla="*/ 1108893 h 1516602"/>
                <a:gd name="connsiteX91" fmla="*/ 655884 w 1034979"/>
                <a:gd name="connsiteY91" fmla="*/ 1103178 h 1516602"/>
                <a:gd name="connsiteX92" fmla="*/ 661599 w 1034979"/>
                <a:gd name="connsiteY92" fmla="*/ 1101273 h 1516602"/>
                <a:gd name="connsiteX93" fmla="*/ 671124 w 1034979"/>
                <a:gd name="connsiteY93" fmla="*/ 1089843 h 1516602"/>
                <a:gd name="connsiteX94" fmla="*/ 724464 w 1034979"/>
                <a:gd name="connsiteY94" fmla="*/ 1082223 h 1516602"/>
                <a:gd name="connsiteX95" fmla="*/ 842574 w 1034979"/>
                <a:gd name="connsiteY95" fmla="*/ 1084128 h 1516602"/>
                <a:gd name="connsiteX96" fmla="*/ 871149 w 1034979"/>
                <a:gd name="connsiteY96" fmla="*/ 1086033 h 1516602"/>
                <a:gd name="connsiteX97" fmla="*/ 899724 w 1034979"/>
                <a:gd name="connsiteY97" fmla="*/ 1091748 h 1516602"/>
                <a:gd name="connsiteX98" fmla="*/ 922584 w 1034979"/>
                <a:gd name="connsiteY98" fmla="*/ 1095558 h 1516602"/>
                <a:gd name="connsiteX99" fmla="*/ 951159 w 1034979"/>
                <a:gd name="connsiteY99" fmla="*/ 1101273 h 1516602"/>
                <a:gd name="connsiteX100" fmla="*/ 956874 w 1034979"/>
                <a:gd name="connsiteY100" fmla="*/ 1101273 h 1516602"/>
                <a:gd name="connsiteX101" fmla="*/ 1002594 w 1034979"/>
                <a:gd name="connsiteY101" fmla="*/ 1099368 h 1516602"/>
                <a:gd name="connsiteX102" fmla="*/ 1031169 w 1034979"/>
                <a:gd name="connsiteY102" fmla="*/ 1091748 h 1516602"/>
                <a:gd name="connsiteX103" fmla="*/ 1034979 w 1034979"/>
                <a:gd name="connsiteY103" fmla="*/ 1086033 h 1516602"/>
                <a:gd name="connsiteX104" fmla="*/ 1033074 w 1034979"/>
                <a:gd name="connsiteY104" fmla="*/ 1066983 h 1516602"/>
                <a:gd name="connsiteX105" fmla="*/ 1027359 w 1034979"/>
                <a:gd name="connsiteY105" fmla="*/ 1063173 h 1516602"/>
                <a:gd name="connsiteX106" fmla="*/ 1012119 w 1034979"/>
                <a:gd name="connsiteY106" fmla="*/ 1061268 h 1516602"/>
                <a:gd name="connsiteX107" fmla="*/ 1006404 w 1034979"/>
                <a:gd name="connsiteY107" fmla="*/ 1059363 h 1516602"/>
                <a:gd name="connsiteX108" fmla="*/ 998784 w 1034979"/>
                <a:gd name="connsiteY108" fmla="*/ 1057458 h 1516602"/>
                <a:gd name="connsiteX109" fmla="*/ 987354 w 1034979"/>
                <a:gd name="connsiteY109" fmla="*/ 1049838 h 1516602"/>
                <a:gd name="connsiteX110" fmla="*/ 975924 w 1034979"/>
                <a:gd name="connsiteY110" fmla="*/ 1046028 h 1516602"/>
                <a:gd name="connsiteX111" fmla="*/ 970209 w 1034979"/>
                <a:gd name="connsiteY111" fmla="*/ 1044123 h 1516602"/>
                <a:gd name="connsiteX112" fmla="*/ 962589 w 1034979"/>
                <a:gd name="connsiteY112" fmla="*/ 1042218 h 1516602"/>
                <a:gd name="connsiteX113" fmla="*/ 956874 w 1034979"/>
                <a:gd name="connsiteY113" fmla="*/ 1040313 h 1516602"/>
                <a:gd name="connsiteX114" fmla="*/ 935919 w 1034979"/>
                <a:gd name="connsiteY114" fmla="*/ 1034598 h 1516602"/>
                <a:gd name="connsiteX115" fmla="*/ 825429 w 1034979"/>
                <a:gd name="connsiteY115" fmla="*/ 1034598 h 1516602"/>
                <a:gd name="connsiteX116" fmla="*/ 730179 w 1034979"/>
                <a:gd name="connsiteY116" fmla="*/ 1038408 h 1516602"/>
                <a:gd name="connsiteX117" fmla="*/ 669219 w 1034979"/>
                <a:gd name="connsiteY117" fmla="*/ 1046028 h 1516602"/>
                <a:gd name="connsiteX118" fmla="*/ 646359 w 1034979"/>
                <a:gd name="connsiteY118" fmla="*/ 1049838 h 1516602"/>
                <a:gd name="connsiteX119" fmla="*/ 642549 w 1034979"/>
                <a:gd name="connsiteY119" fmla="*/ 1038408 h 1516602"/>
                <a:gd name="connsiteX120" fmla="*/ 640644 w 1034979"/>
                <a:gd name="connsiteY120" fmla="*/ 1032693 h 1516602"/>
                <a:gd name="connsiteX121" fmla="*/ 642549 w 1034979"/>
                <a:gd name="connsiteY121" fmla="*/ 1015548 h 1516602"/>
                <a:gd name="connsiteX122" fmla="*/ 644454 w 1034979"/>
                <a:gd name="connsiteY122" fmla="*/ 1009833 h 1516602"/>
                <a:gd name="connsiteX123" fmla="*/ 661599 w 1034979"/>
                <a:gd name="connsiteY123" fmla="*/ 1000308 h 1516602"/>
                <a:gd name="connsiteX124" fmla="*/ 673029 w 1034979"/>
                <a:gd name="connsiteY124" fmla="*/ 992688 h 1516602"/>
                <a:gd name="connsiteX125" fmla="*/ 674934 w 1034979"/>
                <a:gd name="connsiteY125" fmla="*/ 986973 h 1516602"/>
                <a:gd name="connsiteX126" fmla="*/ 680649 w 1034979"/>
                <a:gd name="connsiteY126" fmla="*/ 985068 h 1516602"/>
                <a:gd name="connsiteX127" fmla="*/ 686364 w 1034979"/>
                <a:gd name="connsiteY127" fmla="*/ 981258 h 1516602"/>
                <a:gd name="connsiteX128" fmla="*/ 695889 w 1034979"/>
                <a:gd name="connsiteY128" fmla="*/ 971733 h 1516602"/>
                <a:gd name="connsiteX129" fmla="*/ 705414 w 1034979"/>
                <a:gd name="connsiteY129" fmla="*/ 960303 h 1516602"/>
                <a:gd name="connsiteX130" fmla="*/ 716844 w 1034979"/>
                <a:gd name="connsiteY130" fmla="*/ 952683 h 1516602"/>
                <a:gd name="connsiteX131" fmla="*/ 732084 w 1034979"/>
                <a:gd name="connsiteY131" fmla="*/ 939348 h 1516602"/>
                <a:gd name="connsiteX132" fmla="*/ 741609 w 1034979"/>
                <a:gd name="connsiteY132" fmla="*/ 927918 h 1516602"/>
                <a:gd name="connsiteX133" fmla="*/ 753039 w 1034979"/>
                <a:gd name="connsiteY133" fmla="*/ 918393 h 1516602"/>
                <a:gd name="connsiteX134" fmla="*/ 758754 w 1034979"/>
                <a:gd name="connsiteY134" fmla="*/ 906963 h 1516602"/>
                <a:gd name="connsiteX135" fmla="*/ 760659 w 1034979"/>
                <a:gd name="connsiteY135" fmla="*/ 901248 h 1516602"/>
                <a:gd name="connsiteX136" fmla="*/ 766374 w 1034979"/>
                <a:gd name="connsiteY136" fmla="*/ 889818 h 1516602"/>
                <a:gd name="connsiteX137" fmla="*/ 764469 w 1034979"/>
                <a:gd name="connsiteY137" fmla="*/ 874578 h 1516602"/>
                <a:gd name="connsiteX138" fmla="*/ 758754 w 1034979"/>
                <a:gd name="connsiteY138" fmla="*/ 872673 h 1516602"/>
                <a:gd name="connsiteX139" fmla="*/ 737799 w 1034979"/>
                <a:gd name="connsiteY139" fmla="*/ 874578 h 1516602"/>
                <a:gd name="connsiteX140" fmla="*/ 732084 w 1034979"/>
                <a:gd name="connsiteY140" fmla="*/ 878388 h 1516602"/>
                <a:gd name="connsiteX141" fmla="*/ 699699 w 1034979"/>
                <a:gd name="connsiteY141" fmla="*/ 899343 h 1516602"/>
                <a:gd name="connsiteX142" fmla="*/ 595181 w 1034979"/>
                <a:gd name="connsiteY142" fmla="*/ 957831 h 1516602"/>
                <a:gd name="connsiteX143" fmla="*/ 507294 w 1034979"/>
                <a:gd name="connsiteY143" fmla="*/ 847908 h 1516602"/>
                <a:gd name="connsiteX144" fmla="*/ 503484 w 1034979"/>
                <a:gd name="connsiteY144" fmla="*/ 358323 h 1516602"/>
                <a:gd name="connsiteX145" fmla="*/ 499674 w 1034979"/>
                <a:gd name="connsiteY145" fmla="*/ 66858 h 1516602"/>
                <a:gd name="connsiteX146" fmla="*/ 490149 w 1034979"/>
                <a:gd name="connsiteY146" fmla="*/ 40188 h 1516602"/>
                <a:gd name="connsiteX147" fmla="*/ 488244 w 1034979"/>
                <a:gd name="connsiteY147" fmla="*/ 34473 h 1516602"/>
                <a:gd name="connsiteX148" fmla="*/ 484434 w 1034979"/>
                <a:gd name="connsiteY148" fmla="*/ 28758 h 1516602"/>
                <a:gd name="connsiteX149" fmla="*/ 478719 w 1034979"/>
                <a:gd name="connsiteY149" fmla="*/ 17328 h 1516602"/>
                <a:gd name="connsiteX150" fmla="*/ 473004 w 1034979"/>
                <a:gd name="connsiteY150" fmla="*/ 13518 h 1516602"/>
                <a:gd name="connsiteX151" fmla="*/ 469194 w 1034979"/>
                <a:gd name="connsiteY151" fmla="*/ 7803 h 1516602"/>
                <a:gd name="connsiteX152" fmla="*/ 429189 w 1034979"/>
                <a:gd name="connsiteY152" fmla="*/ 11613 h 1516602"/>
                <a:gd name="connsiteX153" fmla="*/ 425379 w 1034979"/>
                <a:gd name="connsiteY153" fmla="*/ 78288 h 1516602"/>
                <a:gd name="connsiteX154" fmla="*/ 425379 w 1034979"/>
                <a:gd name="connsiteY154" fmla="*/ 84003 h 1516602"/>
                <a:gd name="connsiteX155" fmla="*/ 429189 w 1034979"/>
                <a:gd name="connsiteY155" fmla="*/ 238308 h 1516602"/>
                <a:gd name="connsiteX156" fmla="*/ 440619 w 1034979"/>
                <a:gd name="connsiteY156" fmla="*/ 421188 h 1516602"/>
                <a:gd name="connsiteX157" fmla="*/ 435265 w 1034979"/>
                <a:gd name="connsiteY157" fmla="*/ 718368 h 1516602"/>
                <a:gd name="connsiteX158" fmla="*/ 435059 w 1034979"/>
                <a:gd name="connsiteY158" fmla="*/ 799046 h 1516602"/>
                <a:gd name="connsiteX159" fmla="*/ 430322 w 1034979"/>
                <a:gd name="connsiteY159"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2979 w 1034979"/>
                <a:gd name="connsiteY15" fmla="*/ 1040313 h 1516602"/>
                <a:gd name="connsiteX16" fmla="*/ 274884 w 1034979"/>
                <a:gd name="connsiteY16" fmla="*/ 1046028 h 1516602"/>
                <a:gd name="connsiteX17" fmla="*/ 276789 w 1034979"/>
                <a:gd name="connsiteY17" fmla="*/ 1051743 h 1516602"/>
                <a:gd name="connsiteX18" fmla="*/ 278694 w 1034979"/>
                <a:gd name="connsiteY18" fmla="*/ 1076508 h 1516602"/>
                <a:gd name="connsiteX19" fmla="*/ 280599 w 1034979"/>
                <a:gd name="connsiteY19" fmla="*/ 1082223 h 1516602"/>
                <a:gd name="connsiteX20" fmla="*/ 278694 w 1034979"/>
                <a:gd name="connsiteY20" fmla="*/ 1101273 h 1516602"/>
                <a:gd name="connsiteX21" fmla="*/ 276789 w 1034979"/>
                <a:gd name="connsiteY21" fmla="*/ 1110798 h 1516602"/>
                <a:gd name="connsiteX22" fmla="*/ 263454 w 1034979"/>
                <a:gd name="connsiteY22" fmla="*/ 1124133 h 1516602"/>
                <a:gd name="connsiteX23" fmla="*/ 252024 w 1034979"/>
                <a:gd name="connsiteY23" fmla="*/ 1131753 h 1516602"/>
                <a:gd name="connsiteX24" fmla="*/ 240594 w 1034979"/>
                <a:gd name="connsiteY24" fmla="*/ 1135563 h 1516602"/>
                <a:gd name="connsiteX25" fmla="*/ 27234 w 1034979"/>
                <a:gd name="connsiteY25" fmla="*/ 1154613 h 1516602"/>
                <a:gd name="connsiteX26" fmla="*/ 15804 w 1034979"/>
                <a:gd name="connsiteY26" fmla="*/ 1160328 h 1516602"/>
                <a:gd name="connsiteX27" fmla="*/ 6279 w 1034979"/>
                <a:gd name="connsiteY27" fmla="*/ 1169853 h 1516602"/>
                <a:gd name="connsiteX28" fmla="*/ 4374 w 1034979"/>
                <a:gd name="connsiteY28" fmla="*/ 1175568 h 1516602"/>
                <a:gd name="connsiteX29" fmla="*/ 564 w 1034979"/>
                <a:gd name="connsiteY29" fmla="*/ 1181283 h 1516602"/>
                <a:gd name="connsiteX30" fmla="*/ 6279 w 1034979"/>
                <a:gd name="connsiteY30" fmla="*/ 1213668 h 1516602"/>
                <a:gd name="connsiteX31" fmla="*/ 11994 w 1034979"/>
                <a:gd name="connsiteY31" fmla="*/ 1217478 h 1516602"/>
                <a:gd name="connsiteX32" fmla="*/ 17709 w 1034979"/>
                <a:gd name="connsiteY32" fmla="*/ 1219383 h 1516602"/>
                <a:gd name="connsiteX33" fmla="*/ 145344 w 1034979"/>
                <a:gd name="connsiteY33" fmla="*/ 1217478 h 1516602"/>
                <a:gd name="connsiteX34" fmla="*/ 239202 w 1034979"/>
                <a:gd name="connsiteY34" fmla="*/ 1214801 h 1516602"/>
                <a:gd name="connsiteX35" fmla="*/ 318699 w 1034979"/>
                <a:gd name="connsiteY35" fmla="*/ 1217478 h 1516602"/>
                <a:gd name="connsiteX36" fmla="*/ 330129 w 1034979"/>
                <a:gd name="connsiteY36" fmla="*/ 1223193 h 1516602"/>
                <a:gd name="connsiteX37" fmla="*/ 333939 w 1034979"/>
                <a:gd name="connsiteY37" fmla="*/ 1228908 h 1516602"/>
                <a:gd name="connsiteX38" fmla="*/ 339654 w 1034979"/>
                <a:gd name="connsiteY38" fmla="*/ 1230813 h 1516602"/>
                <a:gd name="connsiteX39" fmla="*/ 351084 w 1034979"/>
                <a:gd name="connsiteY39" fmla="*/ 1238433 h 1516602"/>
                <a:gd name="connsiteX40" fmla="*/ 356799 w 1034979"/>
                <a:gd name="connsiteY40" fmla="*/ 1242243 h 1516602"/>
                <a:gd name="connsiteX41" fmla="*/ 360609 w 1034979"/>
                <a:gd name="connsiteY41" fmla="*/ 1247958 h 1516602"/>
                <a:gd name="connsiteX42" fmla="*/ 366324 w 1034979"/>
                <a:gd name="connsiteY42" fmla="*/ 1259388 h 1516602"/>
                <a:gd name="connsiteX43" fmla="*/ 362514 w 1034979"/>
                <a:gd name="connsiteY43" fmla="*/ 1286058 h 1516602"/>
                <a:gd name="connsiteX44" fmla="*/ 358704 w 1034979"/>
                <a:gd name="connsiteY44" fmla="*/ 1291773 h 1516602"/>
                <a:gd name="connsiteX45" fmla="*/ 356799 w 1034979"/>
                <a:gd name="connsiteY45" fmla="*/ 1297488 h 1516602"/>
                <a:gd name="connsiteX46" fmla="*/ 352989 w 1034979"/>
                <a:gd name="connsiteY46" fmla="*/ 1303203 h 1516602"/>
                <a:gd name="connsiteX47" fmla="*/ 351084 w 1034979"/>
                <a:gd name="connsiteY47" fmla="*/ 1308918 h 1516602"/>
                <a:gd name="connsiteX48" fmla="*/ 347274 w 1034979"/>
                <a:gd name="connsiteY48" fmla="*/ 1314633 h 1516602"/>
                <a:gd name="connsiteX49" fmla="*/ 330129 w 1034979"/>
                <a:gd name="connsiteY49" fmla="*/ 1381308 h 1516602"/>
                <a:gd name="connsiteX50" fmla="*/ 328224 w 1034979"/>
                <a:gd name="connsiteY50" fmla="*/ 1432743 h 1516602"/>
                <a:gd name="connsiteX51" fmla="*/ 330129 w 1034979"/>
                <a:gd name="connsiteY51" fmla="*/ 1457508 h 1516602"/>
                <a:gd name="connsiteX52" fmla="*/ 332034 w 1034979"/>
                <a:gd name="connsiteY52" fmla="*/ 1463223 h 1516602"/>
                <a:gd name="connsiteX53" fmla="*/ 335844 w 1034979"/>
                <a:gd name="connsiteY53" fmla="*/ 1467033 h 1516602"/>
                <a:gd name="connsiteX54" fmla="*/ 364419 w 1034979"/>
                <a:gd name="connsiteY54" fmla="*/ 1512753 h 1516602"/>
                <a:gd name="connsiteX55" fmla="*/ 387279 w 1034979"/>
                <a:gd name="connsiteY55" fmla="*/ 1514658 h 1516602"/>
                <a:gd name="connsiteX56" fmla="*/ 392994 w 1034979"/>
                <a:gd name="connsiteY56" fmla="*/ 1508943 h 1516602"/>
                <a:gd name="connsiteX57" fmla="*/ 394899 w 1034979"/>
                <a:gd name="connsiteY57" fmla="*/ 1497513 h 1516602"/>
                <a:gd name="connsiteX58" fmla="*/ 396804 w 1034979"/>
                <a:gd name="connsiteY58" fmla="*/ 1491798 h 1516602"/>
                <a:gd name="connsiteX59" fmla="*/ 398709 w 1034979"/>
                <a:gd name="connsiteY59" fmla="*/ 1474653 h 1516602"/>
                <a:gd name="connsiteX60" fmla="*/ 400614 w 1034979"/>
                <a:gd name="connsiteY60" fmla="*/ 1461318 h 1516602"/>
                <a:gd name="connsiteX61" fmla="*/ 404424 w 1034979"/>
                <a:gd name="connsiteY61" fmla="*/ 1404168 h 1516602"/>
                <a:gd name="connsiteX62" fmla="*/ 410139 w 1034979"/>
                <a:gd name="connsiteY62" fmla="*/ 1392738 h 1516602"/>
                <a:gd name="connsiteX63" fmla="*/ 413949 w 1034979"/>
                <a:gd name="connsiteY63" fmla="*/ 1379403 h 1516602"/>
                <a:gd name="connsiteX64" fmla="*/ 415854 w 1034979"/>
                <a:gd name="connsiteY64" fmla="*/ 1373688 h 1516602"/>
                <a:gd name="connsiteX65" fmla="*/ 417759 w 1034979"/>
                <a:gd name="connsiteY65" fmla="*/ 1360353 h 1516602"/>
                <a:gd name="connsiteX66" fmla="*/ 421569 w 1034979"/>
                <a:gd name="connsiteY66" fmla="*/ 1348923 h 1516602"/>
                <a:gd name="connsiteX67" fmla="*/ 427284 w 1034979"/>
                <a:gd name="connsiteY67" fmla="*/ 1335588 h 1516602"/>
                <a:gd name="connsiteX68" fmla="*/ 467289 w 1034979"/>
                <a:gd name="connsiteY68" fmla="*/ 1265103 h 1516602"/>
                <a:gd name="connsiteX69" fmla="*/ 528455 w 1034979"/>
                <a:gd name="connsiteY69" fmla="*/ 1230091 h 1516602"/>
                <a:gd name="connsiteX70" fmla="*/ 601154 w 1034979"/>
                <a:gd name="connsiteY70" fmla="*/ 1221700 h 1516602"/>
                <a:gd name="connsiteX71" fmla="*/ 720654 w 1034979"/>
                <a:gd name="connsiteY71" fmla="*/ 1316538 h 1516602"/>
                <a:gd name="connsiteX72" fmla="*/ 733989 w 1034979"/>
                <a:gd name="connsiteY72" fmla="*/ 1326063 h 1516602"/>
                <a:gd name="connsiteX73" fmla="*/ 743514 w 1034979"/>
                <a:gd name="connsiteY73" fmla="*/ 1327968 h 1516602"/>
                <a:gd name="connsiteX74" fmla="*/ 749229 w 1034979"/>
                <a:gd name="connsiteY74" fmla="*/ 1329873 h 1516602"/>
                <a:gd name="connsiteX75" fmla="*/ 762564 w 1034979"/>
                <a:gd name="connsiteY75" fmla="*/ 1335588 h 1516602"/>
                <a:gd name="connsiteX76" fmla="*/ 777804 w 1034979"/>
                <a:gd name="connsiteY76" fmla="*/ 1333683 h 1516602"/>
                <a:gd name="connsiteX77" fmla="*/ 789234 w 1034979"/>
                <a:gd name="connsiteY77" fmla="*/ 1327968 h 1516602"/>
                <a:gd name="connsiteX78" fmla="*/ 794949 w 1034979"/>
                <a:gd name="connsiteY78" fmla="*/ 1326063 h 1516602"/>
                <a:gd name="connsiteX79" fmla="*/ 802569 w 1034979"/>
                <a:gd name="connsiteY79" fmla="*/ 1308918 h 1516602"/>
                <a:gd name="connsiteX80" fmla="*/ 800664 w 1034979"/>
                <a:gd name="connsiteY80" fmla="*/ 1284153 h 1516602"/>
                <a:gd name="connsiteX81" fmla="*/ 798759 w 1034979"/>
                <a:gd name="connsiteY81" fmla="*/ 1278438 h 1516602"/>
                <a:gd name="connsiteX82" fmla="*/ 796854 w 1034979"/>
                <a:gd name="connsiteY82" fmla="*/ 1270818 h 1516602"/>
                <a:gd name="connsiteX83" fmla="*/ 783519 w 1034979"/>
                <a:gd name="connsiteY83" fmla="*/ 1253673 h 1516602"/>
                <a:gd name="connsiteX84" fmla="*/ 773994 w 1034979"/>
                <a:gd name="connsiteY84" fmla="*/ 1247958 h 1516602"/>
                <a:gd name="connsiteX85" fmla="*/ 648264 w 1034979"/>
                <a:gd name="connsiteY85" fmla="*/ 1156518 h 1516602"/>
                <a:gd name="connsiteX86" fmla="*/ 644454 w 1034979"/>
                <a:gd name="connsiteY86" fmla="*/ 1139373 h 1516602"/>
                <a:gd name="connsiteX87" fmla="*/ 646359 w 1034979"/>
                <a:gd name="connsiteY87" fmla="*/ 1131753 h 1516602"/>
                <a:gd name="connsiteX88" fmla="*/ 650169 w 1034979"/>
                <a:gd name="connsiteY88" fmla="*/ 1114608 h 1516602"/>
                <a:gd name="connsiteX89" fmla="*/ 653979 w 1034979"/>
                <a:gd name="connsiteY89" fmla="*/ 1108893 h 1516602"/>
                <a:gd name="connsiteX90" fmla="*/ 655884 w 1034979"/>
                <a:gd name="connsiteY90" fmla="*/ 1103178 h 1516602"/>
                <a:gd name="connsiteX91" fmla="*/ 661599 w 1034979"/>
                <a:gd name="connsiteY91" fmla="*/ 1101273 h 1516602"/>
                <a:gd name="connsiteX92" fmla="*/ 671124 w 1034979"/>
                <a:gd name="connsiteY92" fmla="*/ 1089843 h 1516602"/>
                <a:gd name="connsiteX93" fmla="*/ 724464 w 1034979"/>
                <a:gd name="connsiteY93" fmla="*/ 1082223 h 1516602"/>
                <a:gd name="connsiteX94" fmla="*/ 842574 w 1034979"/>
                <a:gd name="connsiteY94" fmla="*/ 1084128 h 1516602"/>
                <a:gd name="connsiteX95" fmla="*/ 871149 w 1034979"/>
                <a:gd name="connsiteY95" fmla="*/ 1086033 h 1516602"/>
                <a:gd name="connsiteX96" fmla="*/ 899724 w 1034979"/>
                <a:gd name="connsiteY96" fmla="*/ 1091748 h 1516602"/>
                <a:gd name="connsiteX97" fmla="*/ 922584 w 1034979"/>
                <a:gd name="connsiteY97" fmla="*/ 1095558 h 1516602"/>
                <a:gd name="connsiteX98" fmla="*/ 951159 w 1034979"/>
                <a:gd name="connsiteY98" fmla="*/ 1101273 h 1516602"/>
                <a:gd name="connsiteX99" fmla="*/ 956874 w 1034979"/>
                <a:gd name="connsiteY99" fmla="*/ 1101273 h 1516602"/>
                <a:gd name="connsiteX100" fmla="*/ 1002594 w 1034979"/>
                <a:gd name="connsiteY100" fmla="*/ 1099368 h 1516602"/>
                <a:gd name="connsiteX101" fmla="*/ 1031169 w 1034979"/>
                <a:gd name="connsiteY101" fmla="*/ 1091748 h 1516602"/>
                <a:gd name="connsiteX102" fmla="*/ 1034979 w 1034979"/>
                <a:gd name="connsiteY102" fmla="*/ 1086033 h 1516602"/>
                <a:gd name="connsiteX103" fmla="*/ 1033074 w 1034979"/>
                <a:gd name="connsiteY103" fmla="*/ 1066983 h 1516602"/>
                <a:gd name="connsiteX104" fmla="*/ 1027359 w 1034979"/>
                <a:gd name="connsiteY104" fmla="*/ 1063173 h 1516602"/>
                <a:gd name="connsiteX105" fmla="*/ 1012119 w 1034979"/>
                <a:gd name="connsiteY105" fmla="*/ 1061268 h 1516602"/>
                <a:gd name="connsiteX106" fmla="*/ 1006404 w 1034979"/>
                <a:gd name="connsiteY106" fmla="*/ 1059363 h 1516602"/>
                <a:gd name="connsiteX107" fmla="*/ 998784 w 1034979"/>
                <a:gd name="connsiteY107" fmla="*/ 1057458 h 1516602"/>
                <a:gd name="connsiteX108" fmla="*/ 987354 w 1034979"/>
                <a:gd name="connsiteY108" fmla="*/ 1049838 h 1516602"/>
                <a:gd name="connsiteX109" fmla="*/ 975924 w 1034979"/>
                <a:gd name="connsiteY109" fmla="*/ 1046028 h 1516602"/>
                <a:gd name="connsiteX110" fmla="*/ 970209 w 1034979"/>
                <a:gd name="connsiteY110" fmla="*/ 1044123 h 1516602"/>
                <a:gd name="connsiteX111" fmla="*/ 962589 w 1034979"/>
                <a:gd name="connsiteY111" fmla="*/ 1042218 h 1516602"/>
                <a:gd name="connsiteX112" fmla="*/ 956874 w 1034979"/>
                <a:gd name="connsiteY112" fmla="*/ 1040313 h 1516602"/>
                <a:gd name="connsiteX113" fmla="*/ 935919 w 1034979"/>
                <a:gd name="connsiteY113" fmla="*/ 1034598 h 1516602"/>
                <a:gd name="connsiteX114" fmla="*/ 825429 w 1034979"/>
                <a:gd name="connsiteY114" fmla="*/ 1034598 h 1516602"/>
                <a:gd name="connsiteX115" fmla="*/ 730179 w 1034979"/>
                <a:gd name="connsiteY115" fmla="*/ 1038408 h 1516602"/>
                <a:gd name="connsiteX116" fmla="*/ 669219 w 1034979"/>
                <a:gd name="connsiteY116" fmla="*/ 1046028 h 1516602"/>
                <a:gd name="connsiteX117" fmla="*/ 646359 w 1034979"/>
                <a:gd name="connsiteY117" fmla="*/ 1049838 h 1516602"/>
                <a:gd name="connsiteX118" fmla="*/ 642549 w 1034979"/>
                <a:gd name="connsiteY118" fmla="*/ 1038408 h 1516602"/>
                <a:gd name="connsiteX119" fmla="*/ 640644 w 1034979"/>
                <a:gd name="connsiteY119" fmla="*/ 1032693 h 1516602"/>
                <a:gd name="connsiteX120" fmla="*/ 642549 w 1034979"/>
                <a:gd name="connsiteY120" fmla="*/ 1015548 h 1516602"/>
                <a:gd name="connsiteX121" fmla="*/ 644454 w 1034979"/>
                <a:gd name="connsiteY121" fmla="*/ 1009833 h 1516602"/>
                <a:gd name="connsiteX122" fmla="*/ 661599 w 1034979"/>
                <a:gd name="connsiteY122" fmla="*/ 1000308 h 1516602"/>
                <a:gd name="connsiteX123" fmla="*/ 673029 w 1034979"/>
                <a:gd name="connsiteY123" fmla="*/ 992688 h 1516602"/>
                <a:gd name="connsiteX124" fmla="*/ 674934 w 1034979"/>
                <a:gd name="connsiteY124" fmla="*/ 986973 h 1516602"/>
                <a:gd name="connsiteX125" fmla="*/ 680649 w 1034979"/>
                <a:gd name="connsiteY125" fmla="*/ 985068 h 1516602"/>
                <a:gd name="connsiteX126" fmla="*/ 686364 w 1034979"/>
                <a:gd name="connsiteY126" fmla="*/ 981258 h 1516602"/>
                <a:gd name="connsiteX127" fmla="*/ 695889 w 1034979"/>
                <a:gd name="connsiteY127" fmla="*/ 971733 h 1516602"/>
                <a:gd name="connsiteX128" fmla="*/ 705414 w 1034979"/>
                <a:gd name="connsiteY128" fmla="*/ 960303 h 1516602"/>
                <a:gd name="connsiteX129" fmla="*/ 716844 w 1034979"/>
                <a:gd name="connsiteY129" fmla="*/ 952683 h 1516602"/>
                <a:gd name="connsiteX130" fmla="*/ 732084 w 1034979"/>
                <a:gd name="connsiteY130" fmla="*/ 939348 h 1516602"/>
                <a:gd name="connsiteX131" fmla="*/ 741609 w 1034979"/>
                <a:gd name="connsiteY131" fmla="*/ 927918 h 1516602"/>
                <a:gd name="connsiteX132" fmla="*/ 753039 w 1034979"/>
                <a:gd name="connsiteY132" fmla="*/ 918393 h 1516602"/>
                <a:gd name="connsiteX133" fmla="*/ 758754 w 1034979"/>
                <a:gd name="connsiteY133" fmla="*/ 906963 h 1516602"/>
                <a:gd name="connsiteX134" fmla="*/ 760659 w 1034979"/>
                <a:gd name="connsiteY134" fmla="*/ 901248 h 1516602"/>
                <a:gd name="connsiteX135" fmla="*/ 766374 w 1034979"/>
                <a:gd name="connsiteY135" fmla="*/ 889818 h 1516602"/>
                <a:gd name="connsiteX136" fmla="*/ 764469 w 1034979"/>
                <a:gd name="connsiteY136" fmla="*/ 874578 h 1516602"/>
                <a:gd name="connsiteX137" fmla="*/ 758754 w 1034979"/>
                <a:gd name="connsiteY137" fmla="*/ 872673 h 1516602"/>
                <a:gd name="connsiteX138" fmla="*/ 737799 w 1034979"/>
                <a:gd name="connsiteY138" fmla="*/ 874578 h 1516602"/>
                <a:gd name="connsiteX139" fmla="*/ 732084 w 1034979"/>
                <a:gd name="connsiteY139" fmla="*/ 878388 h 1516602"/>
                <a:gd name="connsiteX140" fmla="*/ 699699 w 1034979"/>
                <a:gd name="connsiteY140" fmla="*/ 899343 h 1516602"/>
                <a:gd name="connsiteX141" fmla="*/ 595181 w 1034979"/>
                <a:gd name="connsiteY141" fmla="*/ 957831 h 1516602"/>
                <a:gd name="connsiteX142" fmla="*/ 507294 w 1034979"/>
                <a:gd name="connsiteY142" fmla="*/ 847908 h 1516602"/>
                <a:gd name="connsiteX143" fmla="*/ 503484 w 1034979"/>
                <a:gd name="connsiteY143" fmla="*/ 358323 h 1516602"/>
                <a:gd name="connsiteX144" fmla="*/ 499674 w 1034979"/>
                <a:gd name="connsiteY144" fmla="*/ 66858 h 1516602"/>
                <a:gd name="connsiteX145" fmla="*/ 490149 w 1034979"/>
                <a:gd name="connsiteY145" fmla="*/ 40188 h 1516602"/>
                <a:gd name="connsiteX146" fmla="*/ 488244 w 1034979"/>
                <a:gd name="connsiteY146" fmla="*/ 34473 h 1516602"/>
                <a:gd name="connsiteX147" fmla="*/ 484434 w 1034979"/>
                <a:gd name="connsiteY147" fmla="*/ 28758 h 1516602"/>
                <a:gd name="connsiteX148" fmla="*/ 478719 w 1034979"/>
                <a:gd name="connsiteY148" fmla="*/ 17328 h 1516602"/>
                <a:gd name="connsiteX149" fmla="*/ 473004 w 1034979"/>
                <a:gd name="connsiteY149" fmla="*/ 13518 h 1516602"/>
                <a:gd name="connsiteX150" fmla="*/ 469194 w 1034979"/>
                <a:gd name="connsiteY150" fmla="*/ 7803 h 1516602"/>
                <a:gd name="connsiteX151" fmla="*/ 429189 w 1034979"/>
                <a:gd name="connsiteY151" fmla="*/ 11613 h 1516602"/>
                <a:gd name="connsiteX152" fmla="*/ 425379 w 1034979"/>
                <a:gd name="connsiteY152" fmla="*/ 78288 h 1516602"/>
                <a:gd name="connsiteX153" fmla="*/ 425379 w 1034979"/>
                <a:gd name="connsiteY153" fmla="*/ 84003 h 1516602"/>
                <a:gd name="connsiteX154" fmla="*/ 429189 w 1034979"/>
                <a:gd name="connsiteY154" fmla="*/ 238308 h 1516602"/>
                <a:gd name="connsiteX155" fmla="*/ 440619 w 1034979"/>
                <a:gd name="connsiteY155" fmla="*/ 421188 h 1516602"/>
                <a:gd name="connsiteX156" fmla="*/ 435265 w 1034979"/>
                <a:gd name="connsiteY156" fmla="*/ 718368 h 1516602"/>
                <a:gd name="connsiteX157" fmla="*/ 435059 w 1034979"/>
                <a:gd name="connsiteY157" fmla="*/ 799046 h 1516602"/>
                <a:gd name="connsiteX158" fmla="*/ 430322 w 1034979"/>
                <a:gd name="connsiteY158"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2979 w 1034979"/>
                <a:gd name="connsiteY15" fmla="*/ 1040313 h 1516602"/>
                <a:gd name="connsiteX16" fmla="*/ 274884 w 1034979"/>
                <a:gd name="connsiteY16" fmla="*/ 1046028 h 1516602"/>
                <a:gd name="connsiteX17" fmla="*/ 278694 w 1034979"/>
                <a:gd name="connsiteY17" fmla="*/ 1076508 h 1516602"/>
                <a:gd name="connsiteX18" fmla="*/ 280599 w 1034979"/>
                <a:gd name="connsiteY18" fmla="*/ 1082223 h 1516602"/>
                <a:gd name="connsiteX19" fmla="*/ 278694 w 1034979"/>
                <a:gd name="connsiteY19" fmla="*/ 1101273 h 1516602"/>
                <a:gd name="connsiteX20" fmla="*/ 276789 w 1034979"/>
                <a:gd name="connsiteY20" fmla="*/ 1110798 h 1516602"/>
                <a:gd name="connsiteX21" fmla="*/ 263454 w 1034979"/>
                <a:gd name="connsiteY21" fmla="*/ 1124133 h 1516602"/>
                <a:gd name="connsiteX22" fmla="*/ 252024 w 1034979"/>
                <a:gd name="connsiteY22" fmla="*/ 1131753 h 1516602"/>
                <a:gd name="connsiteX23" fmla="*/ 240594 w 1034979"/>
                <a:gd name="connsiteY23" fmla="*/ 1135563 h 1516602"/>
                <a:gd name="connsiteX24" fmla="*/ 27234 w 1034979"/>
                <a:gd name="connsiteY24" fmla="*/ 1154613 h 1516602"/>
                <a:gd name="connsiteX25" fmla="*/ 15804 w 1034979"/>
                <a:gd name="connsiteY25" fmla="*/ 1160328 h 1516602"/>
                <a:gd name="connsiteX26" fmla="*/ 6279 w 1034979"/>
                <a:gd name="connsiteY26" fmla="*/ 1169853 h 1516602"/>
                <a:gd name="connsiteX27" fmla="*/ 4374 w 1034979"/>
                <a:gd name="connsiteY27" fmla="*/ 1175568 h 1516602"/>
                <a:gd name="connsiteX28" fmla="*/ 564 w 1034979"/>
                <a:gd name="connsiteY28" fmla="*/ 1181283 h 1516602"/>
                <a:gd name="connsiteX29" fmla="*/ 6279 w 1034979"/>
                <a:gd name="connsiteY29" fmla="*/ 1213668 h 1516602"/>
                <a:gd name="connsiteX30" fmla="*/ 11994 w 1034979"/>
                <a:gd name="connsiteY30" fmla="*/ 1217478 h 1516602"/>
                <a:gd name="connsiteX31" fmla="*/ 17709 w 1034979"/>
                <a:gd name="connsiteY31" fmla="*/ 1219383 h 1516602"/>
                <a:gd name="connsiteX32" fmla="*/ 145344 w 1034979"/>
                <a:gd name="connsiteY32" fmla="*/ 1217478 h 1516602"/>
                <a:gd name="connsiteX33" fmla="*/ 239202 w 1034979"/>
                <a:gd name="connsiteY33" fmla="*/ 1214801 h 1516602"/>
                <a:gd name="connsiteX34" fmla="*/ 318699 w 1034979"/>
                <a:gd name="connsiteY34" fmla="*/ 1217478 h 1516602"/>
                <a:gd name="connsiteX35" fmla="*/ 330129 w 1034979"/>
                <a:gd name="connsiteY35" fmla="*/ 1223193 h 1516602"/>
                <a:gd name="connsiteX36" fmla="*/ 333939 w 1034979"/>
                <a:gd name="connsiteY36" fmla="*/ 1228908 h 1516602"/>
                <a:gd name="connsiteX37" fmla="*/ 339654 w 1034979"/>
                <a:gd name="connsiteY37" fmla="*/ 1230813 h 1516602"/>
                <a:gd name="connsiteX38" fmla="*/ 351084 w 1034979"/>
                <a:gd name="connsiteY38" fmla="*/ 1238433 h 1516602"/>
                <a:gd name="connsiteX39" fmla="*/ 356799 w 1034979"/>
                <a:gd name="connsiteY39" fmla="*/ 1242243 h 1516602"/>
                <a:gd name="connsiteX40" fmla="*/ 360609 w 1034979"/>
                <a:gd name="connsiteY40" fmla="*/ 1247958 h 1516602"/>
                <a:gd name="connsiteX41" fmla="*/ 366324 w 1034979"/>
                <a:gd name="connsiteY41" fmla="*/ 1259388 h 1516602"/>
                <a:gd name="connsiteX42" fmla="*/ 362514 w 1034979"/>
                <a:gd name="connsiteY42" fmla="*/ 1286058 h 1516602"/>
                <a:gd name="connsiteX43" fmla="*/ 358704 w 1034979"/>
                <a:gd name="connsiteY43" fmla="*/ 1291773 h 1516602"/>
                <a:gd name="connsiteX44" fmla="*/ 356799 w 1034979"/>
                <a:gd name="connsiteY44" fmla="*/ 1297488 h 1516602"/>
                <a:gd name="connsiteX45" fmla="*/ 352989 w 1034979"/>
                <a:gd name="connsiteY45" fmla="*/ 1303203 h 1516602"/>
                <a:gd name="connsiteX46" fmla="*/ 351084 w 1034979"/>
                <a:gd name="connsiteY46" fmla="*/ 1308918 h 1516602"/>
                <a:gd name="connsiteX47" fmla="*/ 347274 w 1034979"/>
                <a:gd name="connsiteY47" fmla="*/ 1314633 h 1516602"/>
                <a:gd name="connsiteX48" fmla="*/ 330129 w 1034979"/>
                <a:gd name="connsiteY48" fmla="*/ 1381308 h 1516602"/>
                <a:gd name="connsiteX49" fmla="*/ 328224 w 1034979"/>
                <a:gd name="connsiteY49" fmla="*/ 1432743 h 1516602"/>
                <a:gd name="connsiteX50" fmla="*/ 330129 w 1034979"/>
                <a:gd name="connsiteY50" fmla="*/ 1457508 h 1516602"/>
                <a:gd name="connsiteX51" fmla="*/ 332034 w 1034979"/>
                <a:gd name="connsiteY51" fmla="*/ 1463223 h 1516602"/>
                <a:gd name="connsiteX52" fmla="*/ 335844 w 1034979"/>
                <a:gd name="connsiteY52" fmla="*/ 1467033 h 1516602"/>
                <a:gd name="connsiteX53" fmla="*/ 364419 w 1034979"/>
                <a:gd name="connsiteY53" fmla="*/ 1512753 h 1516602"/>
                <a:gd name="connsiteX54" fmla="*/ 387279 w 1034979"/>
                <a:gd name="connsiteY54" fmla="*/ 1514658 h 1516602"/>
                <a:gd name="connsiteX55" fmla="*/ 392994 w 1034979"/>
                <a:gd name="connsiteY55" fmla="*/ 1508943 h 1516602"/>
                <a:gd name="connsiteX56" fmla="*/ 394899 w 1034979"/>
                <a:gd name="connsiteY56" fmla="*/ 1497513 h 1516602"/>
                <a:gd name="connsiteX57" fmla="*/ 396804 w 1034979"/>
                <a:gd name="connsiteY57" fmla="*/ 1491798 h 1516602"/>
                <a:gd name="connsiteX58" fmla="*/ 398709 w 1034979"/>
                <a:gd name="connsiteY58" fmla="*/ 1474653 h 1516602"/>
                <a:gd name="connsiteX59" fmla="*/ 400614 w 1034979"/>
                <a:gd name="connsiteY59" fmla="*/ 1461318 h 1516602"/>
                <a:gd name="connsiteX60" fmla="*/ 404424 w 1034979"/>
                <a:gd name="connsiteY60" fmla="*/ 1404168 h 1516602"/>
                <a:gd name="connsiteX61" fmla="*/ 410139 w 1034979"/>
                <a:gd name="connsiteY61" fmla="*/ 1392738 h 1516602"/>
                <a:gd name="connsiteX62" fmla="*/ 413949 w 1034979"/>
                <a:gd name="connsiteY62" fmla="*/ 1379403 h 1516602"/>
                <a:gd name="connsiteX63" fmla="*/ 415854 w 1034979"/>
                <a:gd name="connsiteY63" fmla="*/ 1373688 h 1516602"/>
                <a:gd name="connsiteX64" fmla="*/ 417759 w 1034979"/>
                <a:gd name="connsiteY64" fmla="*/ 1360353 h 1516602"/>
                <a:gd name="connsiteX65" fmla="*/ 421569 w 1034979"/>
                <a:gd name="connsiteY65" fmla="*/ 1348923 h 1516602"/>
                <a:gd name="connsiteX66" fmla="*/ 427284 w 1034979"/>
                <a:gd name="connsiteY66" fmla="*/ 1335588 h 1516602"/>
                <a:gd name="connsiteX67" fmla="*/ 467289 w 1034979"/>
                <a:gd name="connsiteY67" fmla="*/ 1265103 h 1516602"/>
                <a:gd name="connsiteX68" fmla="*/ 528455 w 1034979"/>
                <a:gd name="connsiteY68" fmla="*/ 1230091 h 1516602"/>
                <a:gd name="connsiteX69" fmla="*/ 601154 w 1034979"/>
                <a:gd name="connsiteY69" fmla="*/ 1221700 h 1516602"/>
                <a:gd name="connsiteX70" fmla="*/ 720654 w 1034979"/>
                <a:gd name="connsiteY70" fmla="*/ 1316538 h 1516602"/>
                <a:gd name="connsiteX71" fmla="*/ 733989 w 1034979"/>
                <a:gd name="connsiteY71" fmla="*/ 1326063 h 1516602"/>
                <a:gd name="connsiteX72" fmla="*/ 743514 w 1034979"/>
                <a:gd name="connsiteY72" fmla="*/ 1327968 h 1516602"/>
                <a:gd name="connsiteX73" fmla="*/ 749229 w 1034979"/>
                <a:gd name="connsiteY73" fmla="*/ 1329873 h 1516602"/>
                <a:gd name="connsiteX74" fmla="*/ 762564 w 1034979"/>
                <a:gd name="connsiteY74" fmla="*/ 1335588 h 1516602"/>
                <a:gd name="connsiteX75" fmla="*/ 777804 w 1034979"/>
                <a:gd name="connsiteY75" fmla="*/ 1333683 h 1516602"/>
                <a:gd name="connsiteX76" fmla="*/ 789234 w 1034979"/>
                <a:gd name="connsiteY76" fmla="*/ 1327968 h 1516602"/>
                <a:gd name="connsiteX77" fmla="*/ 794949 w 1034979"/>
                <a:gd name="connsiteY77" fmla="*/ 1326063 h 1516602"/>
                <a:gd name="connsiteX78" fmla="*/ 802569 w 1034979"/>
                <a:gd name="connsiteY78" fmla="*/ 1308918 h 1516602"/>
                <a:gd name="connsiteX79" fmla="*/ 800664 w 1034979"/>
                <a:gd name="connsiteY79" fmla="*/ 1284153 h 1516602"/>
                <a:gd name="connsiteX80" fmla="*/ 798759 w 1034979"/>
                <a:gd name="connsiteY80" fmla="*/ 1278438 h 1516602"/>
                <a:gd name="connsiteX81" fmla="*/ 796854 w 1034979"/>
                <a:gd name="connsiteY81" fmla="*/ 1270818 h 1516602"/>
                <a:gd name="connsiteX82" fmla="*/ 783519 w 1034979"/>
                <a:gd name="connsiteY82" fmla="*/ 1253673 h 1516602"/>
                <a:gd name="connsiteX83" fmla="*/ 773994 w 1034979"/>
                <a:gd name="connsiteY83" fmla="*/ 1247958 h 1516602"/>
                <a:gd name="connsiteX84" fmla="*/ 648264 w 1034979"/>
                <a:gd name="connsiteY84" fmla="*/ 1156518 h 1516602"/>
                <a:gd name="connsiteX85" fmla="*/ 644454 w 1034979"/>
                <a:gd name="connsiteY85" fmla="*/ 1139373 h 1516602"/>
                <a:gd name="connsiteX86" fmla="*/ 646359 w 1034979"/>
                <a:gd name="connsiteY86" fmla="*/ 1131753 h 1516602"/>
                <a:gd name="connsiteX87" fmla="*/ 650169 w 1034979"/>
                <a:gd name="connsiteY87" fmla="*/ 1114608 h 1516602"/>
                <a:gd name="connsiteX88" fmla="*/ 653979 w 1034979"/>
                <a:gd name="connsiteY88" fmla="*/ 1108893 h 1516602"/>
                <a:gd name="connsiteX89" fmla="*/ 655884 w 1034979"/>
                <a:gd name="connsiteY89" fmla="*/ 1103178 h 1516602"/>
                <a:gd name="connsiteX90" fmla="*/ 661599 w 1034979"/>
                <a:gd name="connsiteY90" fmla="*/ 1101273 h 1516602"/>
                <a:gd name="connsiteX91" fmla="*/ 671124 w 1034979"/>
                <a:gd name="connsiteY91" fmla="*/ 1089843 h 1516602"/>
                <a:gd name="connsiteX92" fmla="*/ 724464 w 1034979"/>
                <a:gd name="connsiteY92" fmla="*/ 1082223 h 1516602"/>
                <a:gd name="connsiteX93" fmla="*/ 842574 w 1034979"/>
                <a:gd name="connsiteY93" fmla="*/ 1084128 h 1516602"/>
                <a:gd name="connsiteX94" fmla="*/ 871149 w 1034979"/>
                <a:gd name="connsiteY94" fmla="*/ 1086033 h 1516602"/>
                <a:gd name="connsiteX95" fmla="*/ 899724 w 1034979"/>
                <a:gd name="connsiteY95" fmla="*/ 1091748 h 1516602"/>
                <a:gd name="connsiteX96" fmla="*/ 922584 w 1034979"/>
                <a:gd name="connsiteY96" fmla="*/ 1095558 h 1516602"/>
                <a:gd name="connsiteX97" fmla="*/ 951159 w 1034979"/>
                <a:gd name="connsiteY97" fmla="*/ 1101273 h 1516602"/>
                <a:gd name="connsiteX98" fmla="*/ 956874 w 1034979"/>
                <a:gd name="connsiteY98" fmla="*/ 1101273 h 1516602"/>
                <a:gd name="connsiteX99" fmla="*/ 1002594 w 1034979"/>
                <a:gd name="connsiteY99" fmla="*/ 1099368 h 1516602"/>
                <a:gd name="connsiteX100" fmla="*/ 1031169 w 1034979"/>
                <a:gd name="connsiteY100" fmla="*/ 1091748 h 1516602"/>
                <a:gd name="connsiteX101" fmla="*/ 1034979 w 1034979"/>
                <a:gd name="connsiteY101" fmla="*/ 1086033 h 1516602"/>
                <a:gd name="connsiteX102" fmla="*/ 1033074 w 1034979"/>
                <a:gd name="connsiteY102" fmla="*/ 1066983 h 1516602"/>
                <a:gd name="connsiteX103" fmla="*/ 1027359 w 1034979"/>
                <a:gd name="connsiteY103" fmla="*/ 1063173 h 1516602"/>
                <a:gd name="connsiteX104" fmla="*/ 1012119 w 1034979"/>
                <a:gd name="connsiteY104" fmla="*/ 1061268 h 1516602"/>
                <a:gd name="connsiteX105" fmla="*/ 1006404 w 1034979"/>
                <a:gd name="connsiteY105" fmla="*/ 1059363 h 1516602"/>
                <a:gd name="connsiteX106" fmla="*/ 998784 w 1034979"/>
                <a:gd name="connsiteY106" fmla="*/ 1057458 h 1516602"/>
                <a:gd name="connsiteX107" fmla="*/ 987354 w 1034979"/>
                <a:gd name="connsiteY107" fmla="*/ 1049838 h 1516602"/>
                <a:gd name="connsiteX108" fmla="*/ 975924 w 1034979"/>
                <a:gd name="connsiteY108" fmla="*/ 1046028 h 1516602"/>
                <a:gd name="connsiteX109" fmla="*/ 970209 w 1034979"/>
                <a:gd name="connsiteY109" fmla="*/ 1044123 h 1516602"/>
                <a:gd name="connsiteX110" fmla="*/ 962589 w 1034979"/>
                <a:gd name="connsiteY110" fmla="*/ 1042218 h 1516602"/>
                <a:gd name="connsiteX111" fmla="*/ 956874 w 1034979"/>
                <a:gd name="connsiteY111" fmla="*/ 1040313 h 1516602"/>
                <a:gd name="connsiteX112" fmla="*/ 935919 w 1034979"/>
                <a:gd name="connsiteY112" fmla="*/ 1034598 h 1516602"/>
                <a:gd name="connsiteX113" fmla="*/ 825429 w 1034979"/>
                <a:gd name="connsiteY113" fmla="*/ 1034598 h 1516602"/>
                <a:gd name="connsiteX114" fmla="*/ 730179 w 1034979"/>
                <a:gd name="connsiteY114" fmla="*/ 1038408 h 1516602"/>
                <a:gd name="connsiteX115" fmla="*/ 669219 w 1034979"/>
                <a:gd name="connsiteY115" fmla="*/ 1046028 h 1516602"/>
                <a:gd name="connsiteX116" fmla="*/ 646359 w 1034979"/>
                <a:gd name="connsiteY116" fmla="*/ 1049838 h 1516602"/>
                <a:gd name="connsiteX117" fmla="*/ 642549 w 1034979"/>
                <a:gd name="connsiteY117" fmla="*/ 1038408 h 1516602"/>
                <a:gd name="connsiteX118" fmla="*/ 640644 w 1034979"/>
                <a:gd name="connsiteY118" fmla="*/ 1032693 h 1516602"/>
                <a:gd name="connsiteX119" fmla="*/ 642549 w 1034979"/>
                <a:gd name="connsiteY119" fmla="*/ 1015548 h 1516602"/>
                <a:gd name="connsiteX120" fmla="*/ 644454 w 1034979"/>
                <a:gd name="connsiteY120" fmla="*/ 1009833 h 1516602"/>
                <a:gd name="connsiteX121" fmla="*/ 661599 w 1034979"/>
                <a:gd name="connsiteY121" fmla="*/ 1000308 h 1516602"/>
                <a:gd name="connsiteX122" fmla="*/ 673029 w 1034979"/>
                <a:gd name="connsiteY122" fmla="*/ 992688 h 1516602"/>
                <a:gd name="connsiteX123" fmla="*/ 674934 w 1034979"/>
                <a:gd name="connsiteY123" fmla="*/ 986973 h 1516602"/>
                <a:gd name="connsiteX124" fmla="*/ 680649 w 1034979"/>
                <a:gd name="connsiteY124" fmla="*/ 985068 h 1516602"/>
                <a:gd name="connsiteX125" fmla="*/ 686364 w 1034979"/>
                <a:gd name="connsiteY125" fmla="*/ 981258 h 1516602"/>
                <a:gd name="connsiteX126" fmla="*/ 695889 w 1034979"/>
                <a:gd name="connsiteY126" fmla="*/ 971733 h 1516602"/>
                <a:gd name="connsiteX127" fmla="*/ 705414 w 1034979"/>
                <a:gd name="connsiteY127" fmla="*/ 960303 h 1516602"/>
                <a:gd name="connsiteX128" fmla="*/ 716844 w 1034979"/>
                <a:gd name="connsiteY128" fmla="*/ 952683 h 1516602"/>
                <a:gd name="connsiteX129" fmla="*/ 732084 w 1034979"/>
                <a:gd name="connsiteY129" fmla="*/ 939348 h 1516602"/>
                <a:gd name="connsiteX130" fmla="*/ 741609 w 1034979"/>
                <a:gd name="connsiteY130" fmla="*/ 927918 h 1516602"/>
                <a:gd name="connsiteX131" fmla="*/ 753039 w 1034979"/>
                <a:gd name="connsiteY131" fmla="*/ 918393 h 1516602"/>
                <a:gd name="connsiteX132" fmla="*/ 758754 w 1034979"/>
                <a:gd name="connsiteY132" fmla="*/ 906963 h 1516602"/>
                <a:gd name="connsiteX133" fmla="*/ 760659 w 1034979"/>
                <a:gd name="connsiteY133" fmla="*/ 901248 h 1516602"/>
                <a:gd name="connsiteX134" fmla="*/ 766374 w 1034979"/>
                <a:gd name="connsiteY134" fmla="*/ 889818 h 1516602"/>
                <a:gd name="connsiteX135" fmla="*/ 764469 w 1034979"/>
                <a:gd name="connsiteY135" fmla="*/ 874578 h 1516602"/>
                <a:gd name="connsiteX136" fmla="*/ 758754 w 1034979"/>
                <a:gd name="connsiteY136" fmla="*/ 872673 h 1516602"/>
                <a:gd name="connsiteX137" fmla="*/ 737799 w 1034979"/>
                <a:gd name="connsiteY137" fmla="*/ 874578 h 1516602"/>
                <a:gd name="connsiteX138" fmla="*/ 732084 w 1034979"/>
                <a:gd name="connsiteY138" fmla="*/ 878388 h 1516602"/>
                <a:gd name="connsiteX139" fmla="*/ 699699 w 1034979"/>
                <a:gd name="connsiteY139" fmla="*/ 899343 h 1516602"/>
                <a:gd name="connsiteX140" fmla="*/ 595181 w 1034979"/>
                <a:gd name="connsiteY140" fmla="*/ 957831 h 1516602"/>
                <a:gd name="connsiteX141" fmla="*/ 507294 w 1034979"/>
                <a:gd name="connsiteY141" fmla="*/ 847908 h 1516602"/>
                <a:gd name="connsiteX142" fmla="*/ 503484 w 1034979"/>
                <a:gd name="connsiteY142" fmla="*/ 358323 h 1516602"/>
                <a:gd name="connsiteX143" fmla="*/ 499674 w 1034979"/>
                <a:gd name="connsiteY143" fmla="*/ 66858 h 1516602"/>
                <a:gd name="connsiteX144" fmla="*/ 490149 w 1034979"/>
                <a:gd name="connsiteY144" fmla="*/ 40188 h 1516602"/>
                <a:gd name="connsiteX145" fmla="*/ 488244 w 1034979"/>
                <a:gd name="connsiteY145" fmla="*/ 34473 h 1516602"/>
                <a:gd name="connsiteX146" fmla="*/ 484434 w 1034979"/>
                <a:gd name="connsiteY146" fmla="*/ 28758 h 1516602"/>
                <a:gd name="connsiteX147" fmla="*/ 478719 w 1034979"/>
                <a:gd name="connsiteY147" fmla="*/ 17328 h 1516602"/>
                <a:gd name="connsiteX148" fmla="*/ 473004 w 1034979"/>
                <a:gd name="connsiteY148" fmla="*/ 13518 h 1516602"/>
                <a:gd name="connsiteX149" fmla="*/ 469194 w 1034979"/>
                <a:gd name="connsiteY149" fmla="*/ 7803 h 1516602"/>
                <a:gd name="connsiteX150" fmla="*/ 429189 w 1034979"/>
                <a:gd name="connsiteY150" fmla="*/ 11613 h 1516602"/>
                <a:gd name="connsiteX151" fmla="*/ 425379 w 1034979"/>
                <a:gd name="connsiteY151" fmla="*/ 78288 h 1516602"/>
                <a:gd name="connsiteX152" fmla="*/ 425379 w 1034979"/>
                <a:gd name="connsiteY152" fmla="*/ 84003 h 1516602"/>
                <a:gd name="connsiteX153" fmla="*/ 429189 w 1034979"/>
                <a:gd name="connsiteY153" fmla="*/ 238308 h 1516602"/>
                <a:gd name="connsiteX154" fmla="*/ 440619 w 1034979"/>
                <a:gd name="connsiteY154" fmla="*/ 421188 h 1516602"/>
                <a:gd name="connsiteX155" fmla="*/ 435265 w 1034979"/>
                <a:gd name="connsiteY155" fmla="*/ 718368 h 1516602"/>
                <a:gd name="connsiteX156" fmla="*/ 435059 w 1034979"/>
                <a:gd name="connsiteY156" fmla="*/ 799046 h 1516602"/>
                <a:gd name="connsiteX157" fmla="*/ 430322 w 1034979"/>
                <a:gd name="connsiteY157"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2979 w 1034979"/>
                <a:gd name="connsiteY15" fmla="*/ 1040313 h 1516602"/>
                <a:gd name="connsiteX16" fmla="*/ 278694 w 1034979"/>
                <a:gd name="connsiteY16" fmla="*/ 1076508 h 1516602"/>
                <a:gd name="connsiteX17" fmla="*/ 280599 w 1034979"/>
                <a:gd name="connsiteY17" fmla="*/ 1082223 h 1516602"/>
                <a:gd name="connsiteX18" fmla="*/ 278694 w 1034979"/>
                <a:gd name="connsiteY18" fmla="*/ 1101273 h 1516602"/>
                <a:gd name="connsiteX19" fmla="*/ 276789 w 1034979"/>
                <a:gd name="connsiteY19" fmla="*/ 1110798 h 1516602"/>
                <a:gd name="connsiteX20" fmla="*/ 263454 w 1034979"/>
                <a:gd name="connsiteY20" fmla="*/ 1124133 h 1516602"/>
                <a:gd name="connsiteX21" fmla="*/ 252024 w 1034979"/>
                <a:gd name="connsiteY21" fmla="*/ 1131753 h 1516602"/>
                <a:gd name="connsiteX22" fmla="*/ 240594 w 1034979"/>
                <a:gd name="connsiteY22" fmla="*/ 1135563 h 1516602"/>
                <a:gd name="connsiteX23" fmla="*/ 27234 w 1034979"/>
                <a:gd name="connsiteY23" fmla="*/ 1154613 h 1516602"/>
                <a:gd name="connsiteX24" fmla="*/ 15804 w 1034979"/>
                <a:gd name="connsiteY24" fmla="*/ 1160328 h 1516602"/>
                <a:gd name="connsiteX25" fmla="*/ 6279 w 1034979"/>
                <a:gd name="connsiteY25" fmla="*/ 1169853 h 1516602"/>
                <a:gd name="connsiteX26" fmla="*/ 4374 w 1034979"/>
                <a:gd name="connsiteY26" fmla="*/ 1175568 h 1516602"/>
                <a:gd name="connsiteX27" fmla="*/ 564 w 1034979"/>
                <a:gd name="connsiteY27" fmla="*/ 1181283 h 1516602"/>
                <a:gd name="connsiteX28" fmla="*/ 6279 w 1034979"/>
                <a:gd name="connsiteY28" fmla="*/ 1213668 h 1516602"/>
                <a:gd name="connsiteX29" fmla="*/ 11994 w 1034979"/>
                <a:gd name="connsiteY29" fmla="*/ 1217478 h 1516602"/>
                <a:gd name="connsiteX30" fmla="*/ 17709 w 1034979"/>
                <a:gd name="connsiteY30" fmla="*/ 1219383 h 1516602"/>
                <a:gd name="connsiteX31" fmla="*/ 145344 w 1034979"/>
                <a:gd name="connsiteY31" fmla="*/ 1217478 h 1516602"/>
                <a:gd name="connsiteX32" fmla="*/ 239202 w 1034979"/>
                <a:gd name="connsiteY32" fmla="*/ 1214801 h 1516602"/>
                <a:gd name="connsiteX33" fmla="*/ 318699 w 1034979"/>
                <a:gd name="connsiteY33" fmla="*/ 1217478 h 1516602"/>
                <a:gd name="connsiteX34" fmla="*/ 330129 w 1034979"/>
                <a:gd name="connsiteY34" fmla="*/ 1223193 h 1516602"/>
                <a:gd name="connsiteX35" fmla="*/ 333939 w 1034979"/>
                <a:gd name="connsiteY35" fmla="*/ 1228908 h 1516602"/>
                <a:gd name="connsiteX36" fmla="*/ 339654 w 1034979"/>
                <a:gd name="connsiteY36" fmla="*/ 1230813 h 1516602"/>
                <a:gd name="connsiteX37" fmla="*/ 351084 w 1034979"/>
                <a:gd name="connsiteY37" fmla="*/ 1238433 h 1516602"/>
                <a:gd name="connsiteX38" fmla="*/ 356799 w 1034979"/>
                <a:gd name="connsiteY38" fmla="*/ 1242243 h 1516602"/>
                <a:gd name="connsiteX39" fmla="*/ 360609 w 1034979"/>
                <a:gd name="connsiteY39" fmla="*/ 1247958 h 1516602"/>
                <a:gd name="connsiteX40" fmla="*/ 366324 w 1034979"/>
                <a:gd name="connsiteY40" fmla="*/ 1259388 h 1516602"/>
                <a:gd name="connsiteX41" fmla="*/ 362514 w 1034979"/>
                <a:gd name="connsiteY41" fmla="*/ 1286058 h 1516602"/>
                <a:gd name="connsiteX42" fmla="*/ 358704 w 1034979"/>
                <a:gd name="connsiteY42" fmla="*/ 1291773 h 1516602"/>
                <a:gd name="connsiteX43" fmla="*/ 356799 w 1034979"/>
                <a:gd name="connsiteY43" fmla="*/ 1297488 h 1516602"/>
                <a:gd name="connsiteX44" fmla="*/ 352989 w 1034979"/>
                <a:gd name="connsiteY44" fmla="*/ 1303203 h 1516602"/>
                <a:gd name="connsiteX45" fmla="*/ 351084 w 1034979"/>
                <a:gd name="connsiteY45" fmla="*/ 1308918 h 1516602"/>
                <a:gd name="connsiteX46" fmla="*/ 347274 w 1034979"/>
                <a:gd name="connsiteY46" fmla="*/ 1314633 h 1516602"/>
                <a:gd name="connsiteX47" fmla="*/ 330129 w 1034979"/>
                <a:gd name="connsiteY47" fmla="*/ 1381308 h 1516602"/>
                <a:gd name="connsiteX48" fmla="*/ 328224 w 1034979"/>
                <a:gd name="connsiteY48" fmla="*/ 1432743 h 1516602"/>
                <a:gd name="connsiteX49" fmla="*/ 330129 w 1034979"/>
                <a:gd name="connsiteY49" fmla="*/ 1457508 h 1516602"/>
                <a:gd name="connsiteX50" fmla="*/ 332034 w 1034979"/>
                <a:gd name="connsiteY50" fmla="*/ 1463223 h 1516602"/>
                <a:gd name="connsiteX51" fmla="*/ 335844 w 1034979"/>
                <a:gd name="connsiteY51" fmla="*/ 1467033 h 1516602"/>
                <a:gd name="connsiteX52" fmla="*/ 364419 w 1034979"/>
                <a:gd name="connsiteY52" fmla="*/ 1512753 h 1516602"/>
                <a:gd name="connsiteX53" fmla="*/ 387279 w 1034979"/>
                <a:gd name="connsiteY53" fmla="*/ 1514658 h 1516602"/>
                <a:gd name="connsiteX54" fmla="*/ 392994 w 1034979"/>
                <a:gd name="connsiteY54" fmla="*/ 1508943 h 1516602"/>
                <a:gd name="connsiteX55" fmla="*/ 394899 w 1034979"/>
                <a:gd name="connsiteY55" fmla="*/ 1497513 h 1516602"/>
                <a:gd name="connsiteX56" fmla="*/ 396804 w 1034979"/>
                <a:gd name="connsiteY56" fmla="*/ 1491798 h 1516602"/>
                <a:gd name="connsiteX57" fmla="*/ 398709 w 1034979"/>
                <a:gd name="connsiteY57" fmla="*/ 1474653 h 1516602"/>
                <a:gd name="connsiteX58" fmla="*/ 400614 w 1034979"/>
                <a:gd name="connsiteY58" fmla="*/ 1461318 h 1516602"/>
                <a:gd name="connsiteX59" fmla="*/ 404424 w 1034979"/>
                <a:gd name="connsiteY59" fmla="*/ 1404168 h 1516602"/>
                <a:gd name="connsiteX60" fmla="*/ 410139 w 1034979"/>
                <a:gd name="connsiteY60" fmla="*/ 1392738 h 1516602"/>
                <a:gd name="connsiteX61" fmla="*/ 413949 w 1034979"/>
                <a:gd name="connsiteY61" fmla="*/ 1379403 h 1516602"/>
                <a:gd name="connsiteX62" fmla="*/ 415854 w 1034979"/>
                <a:gd name="connsiteY62" fmla="*/ 1373688 h 1516602"/>
                <a:gd name="connsiteX63" fmla="*/ 417759 w 1034979"/>
                <a:gd name="connsiteY63" fmla="*/ 1360353 h 1516602"/>
                <a:gd name="connsiteX64" fmla="*/ 421569 w 1034979"/>
                <a:gd name="connsiteY64" fmla="*/ 1348923 h 1516602"/>
                <a:gd name="connsiteX65" fmla="*/ 427284 w 1034979"/>
                <a:gd name="connsiteY65" fmla="*/ 1335588 h 1516602"/>
                <a:gd name="connsiteX66" fmla="*/ 467289 w 1034979"/>
                <a:gd name="connsiteY66" fmla="*/ 1265103 h 1516602"/>
                <a:gd name="connsiteX67" fmla="*/ 528455 w 1034979"/>
                <a:gd name="connsiteY67" fmla="*/ 1230091 h 1516602"/>
                <a:gd name="connsiteX68" fmla="*/ 601154 w 1034979"/>
                <a:gd name="connsiteY68" fmla="*/ 1221700 h 1516602"/>
                <a:gd name="connsiteX69" fmla="*/ 720654 w 1034979"/>
                <a:gd name="connsiteY69" fmla="*/ 1316538 h 1516602"/>
                <a:gd name="connsiteX70" fmla="*/ 733989 w 1034979"/>
                <a:gd name="connsiteY70" fmla="*/ 1326063 h 1516602"/>
                <a:gd name="connsiteX71" fmla="*/ 743514 w 1034979"/>
                <a:gd name="connsiteY71" fmla="*/ 1327968 h 1516602"/>
                <a:gd name="connsiteX72" fmla="*/ 749229 w 1034979"/>
                <a:gd name="connsiteY72" fmla="*/ 1329873 h 1516602"/>
                <a:gd name="connsiteX73" fmla="*/ 762564 w 1034979"/>
                <a:gd name="connsiteY73" fmla="*/ 1335588 h 1516602"/>
                <a:gd name="connsiteX74" fmla="*/ 777804 w 1034979"/>
                <a:gd name="connsiteY74" fmla="*/ 1333683 h 1516602"/>
                <a:gd name="connsiteX75" fmla="*/ 789234 w 1034979"/>
                <a:gd name="connsiteY75" fmla="*/ 1327968 h 1516602"/>
                <a:gd name="connsiteX76" fmla="*/ 794949 w 1034979"/>
                <a:gd name="connsiteY76" fmla="*/ 1326063 h 1516602"/>
                <a:gd name="connsiteX77" fmla="*/ 802569 w 1034979"/>
                <a:gd name="connsiteY77" fmla="*/ 1308918 h 1516602"/>
                <a:gd name="connsiteX78" fmla="*/ 800664 w 1034979"/>
                <a:gd name="connsiteY78" fmla="*/ 1284153 h 1516602"/>
                <a:gd name="connsiteX79" fmla="*/ 798759 w 1034979"/>
                <a:gd name="connsiteY79" fmla="*/ 1278438 h 1516602"/>
                <a:gd name="connsiteX80" fmla="*/ 796854 w 1034979"/>
                <a:gd name="connsiteY80" fmla="*/ 1270818 h 1516602"/>
                <a:gd name="connsiteX81" fmla="*/ 783519 w 1034979"/>
                <a:gd name="connsiteY81" fmla="*/ 1253673 h 1516602"/>
                <a:gd name="connsiteX82" fmla="*/ 773994 w 1034979"/>
                <a:gd name="connsiteY82" fmla="*/ 1247958 h 1516602"/>
                <a:gd name="connsiteX83" fmla="*/ 648264 w 1034979"/>
                <a:gd name="connsiteY83" fmla="*/ 1156518 h 1516602"/>
                <a:gd name="connsiteX84" fmla="*/ 644454 w 1034979"/>
                <a:gd name="connsiteY84" fmla="*/ 1139373 h 1516602"/>
                <a:gd name="connsiteX85" fmla="*/ 646359 w 1034979"/>
                <a:gd name="connsiteY85" fmla="*/ 1131753 h 1516602"/>
                <a:gd name="connsiteX86" fmla="*/ 650169 w 1034979"/>
                <a:gd name="connsiteY86" fmla="*/ 1114608 h 1516602"/>
                <a:gd name="connsiteX87" fmla="*/ 653979 w 1034979"/>
                <a:gd name="connsiteY87" fmla="*/ 1108893 h 1516602"/>
                <a:gd name="connsiteX88" fmla="*/ 655884 w 1034979"/>
                <a:gd name="connsiteY88" fmla="*/ 1103178 h 1516602"/>
                <a:gd name="connsiteX89" fmla="*/ 661599 w 1034979"/>
                <a:gd name="connsiteY89" fmla="*/ 1101273 h 1516602"/>
                <a:gd name="connsiteX90" fmla="*/ 671124 w 1034979"/>
                <a:gd name="connsiteY90" fmla="*/ 1089843 h 1516602"/>
                <a:gd name="connsiteX91" fmla="*/ 724464 w 1034979"/>
                <a:gd name="connsiteY91" fmla="*/ 1082223 h 1516602"/>
                <a:gd name="connsiteX92" fmla="*/ 842574 w 1034979"/>
                <a:gd name="connsiteY92" fmla="*/ 1084128 h 1516602"/>
                <a:gd name="connsiteX93" fmla="*/ 871149 w 1034979"/>
                <a:gd name="connsiteY93" fmla="*/ 1086033 h 1516602"/>
                <a:gd name="connsiteX94" fmla="*/ 899724 w 1034979"/>
                <a:gd name="connsiteY94" fmla="*/ 1091748 h 1516602"/>
                <a:gd name="connsiteX95" fmla="*/ 922584 w 1034979"/>
                <a:gd name="connsiteY95" fmla="*/ 1095558 h 1516602"/>
                <a:gd name="connsiteX96" fmla="*/ 951159 w 1034979"/>
                <a:gd name="connsiteY96" fmla="*/ 1101273 h 1516602"/>
                <a:gd name="connsiteX97" fmla="*/ 956874 w 1034979"/>
                <a:gd name="connsiteY97" fmla="*/ 1101273 h 1516602"/>
                <a:gd name="connsiteX98" fmla="*/ 1002594 w 1034979"/>
                <a:gd name="connsiteY98" fmla="*/ 1099368 h 1516602"/>
                <a:gd name="connsiteX99" fmla="*/ 1031169 w 1034979"/>
                <a:gd name="connsiteY99" fmla="*/ 1091748 h 1516602"/>
                <a:gd name="connsiteX100" fmla="*/ 1034979 w 1034979"/>
                <a:gd name="connsiteY100" fmla="*/ 1086033 h 1516602"/>
                <a:gd name="connsiteX101" fmla="*/ 1033074 w 1034979"/>
                <a:gd name="connsiteY101" fmla="*/ 1066983 h 1516602"/>
                <a:gd name="connsiteX102" fmla="*/ 1027359 w 1034979"/>
                <a:gd name="connsiteY102" fmla="*/ 1063173 h 1516602"/>
                <a:gd name="connsiteX103" fmla="*/ 1012119 w 1034979"/>
                <a:gd name="connsiteY103" fmla="*/ 1061268 h 1516602"/>
                <a:gd name="connsiteX104" fmla="*/ 1006404 w 1034979"/>
                <a:gd name="connsiteY104" fmla="*/ 1059363 h 1516602"/>
                <a:gd name="connsiteX105" fmla="*/ 998784 w 1034979"/>
                <a:gd name="connsiteY105" fmla="*/ 1057458 h 1516602"/>
                <a:gd name="connsiteX106" fmla="*/ 987354 w 1034979"/>
                <a:gd name="connsiteY106" fmla="*/ 1049838 h 1516602"/>
                <a:gd name="connsiteX107" fmla="*/ 975924 w 1034979"/>
                <a:gd name="connsiteY107" fmla="*/ 1046028 h 1516602"/>
                <a:gd name="connsiteX108" fmla="*/ 970209 w 1034979"/>
                <a:gd name="connsiteY108" fmla="*/ 1044123 h 1516602"/>
                <a:gd name="connsiteX109" fmla="*/ 962589 w 1034979"/>
                <a:gd name="connsiteY109" fmla="*/ 1042218 h 1516602"/>
                <a:gd name="connsiteX110" fmla="*/ 956874 w 1034979"/>
                <a:gd name="connsiteY110" fmla="*/ 1040313 h 1516602"/>
                <a:gd name="connsiteX111" fmla="*/ 935919 w 1034979"/>
                <a:gd name="connsiteY111" fmla="*/ 1034598 h 1516602"/>
                <a:gd name="connsiteX112" fmla="*/ 825429 w 1034979"/>
                <a:gd name="connsiteY112" fmla="*/ 1034598 h 1516602"/>
                <a:gd name="connsiteX113" fmla="*/ 730179 w 1034979"/>
                <a:gd name="connsiteY113" fmla="*/ 1038408 h 1516602"/>
                <a:gd name="connsiteX114" fmla="*/ 669219 w 1034979"/>
                <a:gd name="connsiteY114" fmla="*/ 1046028 h 1516602"/>
                <a:gd name="connsiteX115" fmla="*/ 646359 w 1034979"/>
                <a:gd name="connsiteY115" fmla="*/ 1049838 h 1516602"/>
                <a:gd name="connsiteX116" fmla="*/ 642549 w 1034979"/>
                <a:gd name="connsiteY116" fmla="*/ 1038408 h 1516602"/>
                <a:gd name="connsiteX117" fmla="*/ 640644 w 1034979"/>
                <a:gd name="connsiteY117" fmla="*/ 1032693 h 1516602"/>
                <a:gd name="connsiteX118" fmla="*/ 642549 w 1034979"/>
                <a:gd name="connsiteY118" fmla="*/ 1015548 h 1516602"/>
                <a:gd name="connsiteX119" fmla="*/ 644454 w 1034979"/>
                <a:gd name="connsiteY119" fmla="*/ 1009833 h 1516602"/>
                <a:gd name="connsiteX120" fmla="*/ 661599 w 1034979"/>
                <a:gd name="connsiteY120" fmla="*/ 1000308 h 1516602"/>
                <a:gd name="connsiteX121" fmla="*/ 673029 w 1034979"/>
                <a:gd name="connsiteY121" fmla="*/ 992688 h 1516602"/>
                <a:gd name="connsiteX122" fmla="*/ 674934 w 1034979"/>
                <a:gd name="connsiteY122" fmla="*/ 986973 h 1516602"/>
                <a:gd name="connsiteX123" fmla="*/ 680649 w 1034979"/>
                <a:gd name="connsiteY123" fmla="*/ 985068 h 1516602"/>
                <a:gd name="connsiteX124" fmla="*/ 686364 w 1034979"/>
                <a:gd name="connsiteY124" fmla="*/ 981258 h 1516602"/>
                <a:gd name="connsiteX125" fmla="*/ 695889 w 1034979"/>
                <a:gd name="connsiteY125" fmla="*/ 971733 h 1516602"/>
                <a:gd name="connsiteX126" fmla="*/ 705414 w 1034979"/>
                <a:gd name="connsiteY126" fmla="*/ 960303 h 1516602"/>
                <a:gd name="connsiteX127" fmla="*/ 716844 w 1034979"/>
                <a:gd name="connsiteY127" fmla="*/ 952683 h 1516602"/>
                <a:gd name="connsiteX128" fmla="*/ 732084 w 1034979"/>
                <a:gd name="connsiteY128" fmla="*/ 939348 h 1516602"/>
                <a:gd name="connsiteX129" fmla="*/ 741609 w 1034979"/>
                <a:gd name="connsiteY129" fmla="*/ 927918 h 1516602"/>
                <a:gd name="connsiteX130" fmla="*/ 753039 w 1034979"/>
                <a:gd name="connsiteY130" fmla="*/ 918393 h 1516602"/>
                <a:gd name="connsiteX131" fmla="*/ 758754 w 1034979"/>
                <a:gd name="connsiteY131" fmla="*/ 906963 h 1516602"/>
                <a:gd name="connsiteX132" fmla="*/ 760659 w 1034979"/>
                <a:gd name="connsiteY132" fmla="*/ 901248 h 1516602"/>
                <a:gd name="connsiteX133" fmla="*/ 766374 w 1034979"/>
                <a:gd name="connsiteY133" fmla="*/ 889818 h 1516602"/>
                <a:gd name="connsiteX134" fmla="*/ 764469 w 1034979"/>
                <a:gd name="connsiteY134" fmla="*/ 874578 h 1516602"/>
                <a:gd name="connsiteX135" fmla="*/ 758754 w 1034979"/>
                <a:gd name="connsiteY135" fmla="*/ 872673 h 1516602"/>
                <a:gd name="connsiteX136" fmla="*/ 737799 w 1034979"/>
                <a:gd name="connsiteY136" fmla="*/ 874578 h 1516602"/>
                <a:gd name="connsiteX137" fmla="*/ 732084 w 1034979"/>
                <a:gd name="connsiteY137" fmla="*/ 878388 h 1516602"/>
                <a:gd name="connsiteX138" fmla="*/ 699699 w 1034979"/>
                <a:gd name="connsiteY138" fmla="*/ 899343 h 1516602"/>
                <a:gd name="connsiteX139" fmla="*/ 595181 w 1034979"/>
                <a:gd name="connsiteY139" fmla="*/ 957831 h 1516602"/>
                <a:gd name="connsiteX140" fmla="*/ 507294 w 1034979"/>
                <a:gd name="connsiteY140" fmla="*/ 847908 h 1516602"/>
                <a:gd name="connsiteX141" fmla="*/ 503484 w 1034979"/>
                <a:gd name="connsiteY141" fmla="*/ 358323 h 1516602"/>
                <a:gd name="connsiteX142" fmla="*/ 499674 w 1034979"/>
                <a:gd name="connsiteY142" fmla="*/ 66858 h 1516602"/>
                <a:gd name="connsiteX143" fmla="*/ 490149 w 1034979"/>
                <a:gd name="connsiteY143" fmla="*/ 40188 h 1516602"/>
                <a:gd name="connsiteX144" fmla="*/ 488244 w 1034979"/>
                <a:gd name="connsiteY144" fmla="*/ 34473 h 1516602"/>
                <a:gd name="connsiteX145" fmla="*/ 484434 w 1034979"/>
                <a:gd name="connsiteY145" fmla="*/ 28758 h 1516602"/>
                <a:gd name="connsiteX146" fmla="*/ 478719 w 1034979"/>
                <a:gd name="connsiteY146" fmla="*/ 17328 h 1516602"/>
                <a:gd name="connsiteX147" fmla="*/ 473004 w 1034979"/>
                <a:gd name="connsiteY147" fmla="*/ 13518 h 1516602"/>
                <a:gd name="connsiteX148" fmla="*/ 469194 w 1034979"/>
                <a:gd name="connsiteY148" fmla="*/ 7803 h 1516602"/>
                <a:gd name="connsiteX149" fmla="*/ 429189 w 1034979"/>
                <a:gd name="connsiteY149" fmla="*/ 11613 h 1516602"/>
                <a:gd name="connsiteX150" fmla="*/ 425379 w 1034979"/>
                <a:gd name="connsiteY150" fmla="*/ 78288 h 1516602"/>
                <a:gd name="connsiteX151" fmla="*/ 425379 w 1034979"/>
                <a:gd name="connsiteY151" fmla="*/ 84003 h 1516602"/>
                <a:gd name="connsiteX152" fmla="*/ 429189 w 1034979"/>
                <a:gd name="connsiteY152" fmla="*/ 238308 h 1516602"/>
                <a:gd name="connsiteX153" fmla="*/ 440619 w 1034979"/>
                <a:gd name="connsiteY153" fmla="*/ 421188 h 1516602"/>
                <a:gd name="connsiteX154" fmla="*/ 435265 w 1034979"/>
                <a:gd name="connsiteY154" fmla="*/ 718368 h 1516602"/>
                <a:gd name="connsiteX155" fmla="*/ 435059 w 1034979"/>
                <a:gd name="connsiteY155" fmla="*/ 799046 h 1516602"/>
                <a:gd name="connsiteX156" fmla="*/ 430322 w 1034979"/>
                <a:gd name="connsiteY156"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80599 w 1034979"/>
                <a:gd name="connsiteY16" fmla="*/ 1082223 h 1516602"/>
                <a:gd name="connsiteX17" fmla="*/ 278694 w 1034979"/>
                <a:gd name="connsiteY17" fmla="*/ 1101273 h 1516602"/>
                <a:gd name="connsiteX18" fmla="*/ 276789 w 1034979"/>
                <a:gd name="connsiteY18" fmla="*/ 1110798 h 1516602"/>
                <a:gd name="connsiteX19" fmla="*/ 263454 w 1034979"/>
                <a:gd name="connsiteY19" fmla="*/ 1124133 h 1516602"/>
                <a:gd name="connsiteX20" fmla="*/ 252024 w 1034979"/>
                <a:gd name="connsiteY20" fmla="*/ 1131753 h 1516602"/>
                <a:gd name="connsiteX21" fmla="*/ 240594 w 1034979"/>
                <a:gd name="connsiteY21" fmla="*/ 1135563 h 1516602"/>
                <a:gd name="connsiteX22" fmla="*/ 27234 w 1034979"/>
                <a:gd name="connsiteY22" fmla="*/ 1154613 h 1516602"/>
                <a:gd name="connsiteX23" fmla="*/ 15804 w 1034979"/>
                <a:gd name="connsiteY23" fmla="*/ 1160328 h 1516602"/>
                <a:gd name="connsiteX24" fmla="*/ 6279 w 1034979"/>
                <a:gd name="connsiteY24" fmla="*/ 1169853 h 1516602"/>
                <a:gd name="connsiteX25" fmla="*/ 4374 w 1034979"/>
                <a:gd name="connsiteY25" fmla="*/ 1175568 h 1516602"/>
                <a:gd name="connsiteX26" fmla="*/ 564 w 1034979"/>
                <a:gd name="connsiteY26" fmla="*/ 1181283 h 1516602"/>
                <a:gd name="connsiteX27" fmla="*/ 6279 w 1034979"/>
                <a:gd name="connsiteY27" fmla="*/ 1213668 h 1516602"/>
                <a:gd name="connsiteX28" fmla="*/ 11994 w 1034979"/>
                <a:gd name="connsiteY28" fmla="*/ 1217478 h 1516602"/>
                <a:gd name="connsiteX29" fmla="*/ 17709 w 1034979"/>
                <a:gd name="connsiteY29" fmla="*/ 1219383 h 1516602"/>
                <a:gd name="connsiteX30" fmla="*/ 145344 w 1034979"/>
                <a:gd name="connsiteY30" fmla="*/ 1217478 h 1516602"/>
                <a:gd name="connsiteX31" fmla="*/ 239202 w 1034979"/>
                <a:gd name="connsiteY31" fmla="*/ 1214801 h 1516602"/>
                <a:gd name="connsiteX32" fmla="*/ 318699 w 1034979"/>
                <a:gd name="connsiteY32" fmla="*/ 1217478 h 1516602"/>
                <a:gd name="connsiteX33" fmla="*/ 330129 w 1034979"/>
                <a:gd name="connsiteY33" fmla="*/ 1223193 h 1516602"/>
                <a:gd name="connsiteX34" fmla="*/ 333939 w 1034979"/>
                <a:gd name="connsiteY34" fmla="*/ 1228908 h 1516602"/>
                <a:gd name="connsiteX35" fmla="*/ 339654 w 1034979"/>
                <a:gd name="connsiteY35" fmla="*/ 1230813 h 1516602"/>
                <a:gd name="connsiteX36" fmla="*/ 351084 w 1034979"/>
                <a:gd name="connsiteY36" fmla="*/ 1238433 h 1516602"/>
                <a:gd name="connsiteX37" fmla="*/ 356799 w 1034979"/>
                <a:gd name="connsiteY37" fmla="*/ 1242243 h 1516602"/>
                <a:gd name="connsiteX38" fmla="*/ 360609 w 1034979"/>
                <a:gd name="connsiteY38" fmla="*/ 1247958 h 1516602"/>
                <a:gd name="connsiteX39" fmla="*/ 366324 w 1034979"/>
                <a:gd name="connsiteY39" fmla="*/ 1259388 h 1516602"/>
                <a:gd name="connsiteX40" fmla="*/ 362514 w 1034979"/>
                <a:gd name="connsiteY40" fmla="*/ 1286058 h 1516602"/>
                <a:gd name="connsiteX41" fmla="*/ 358704 w 1034979"/>
                <a:gd name="connsiteY41" fmla="*/ 1291773 h 1516602"/>
                <a:gd name="connsiteX42" fmla="*/ 356799 w 1034979"/>
                <a:gd name="connsiteY42" fmla="*/ 1297488 h 1516602"/>
                <a:gd name="connsiteX43" fmla="*/ 352989 w 1034979"/>
                <a:gd name="connsiteY43" fmla="*/ 1303203 h 1516602"/>
                <a:gd name="connsiteX44" fmla="*/ 351084 w 1034979"/>
                <a:gd name="connsiteY44" fmla="*/ 1308918 h 1516602"/>
                <a:gd name="connsiteX45" fmla="*/ 347274 w 1034979"/>
                <a:gd name="connsiteY45" fmla="*/ 1314633 h 1516602"/>
                <a:gd name="connsiteX46" fmla="*/ 330129 w 1034979"/>
                <a:gd name="connsiteY46" fmla="*/ 1381308 h 1516602"/>
                <a:gd name="connsiteX47" fmla="*/ 328224 w 1034979"/>
                <a:gd name="connsiteY47" fmla="*/ 1432743 h 1516602"/>
                <a:gd name="connsiteX48" fmla="*/ 330129 w 1034979"/>
                <a:gd name="connsiteY48" fmla="*/ 1457508 h 1516602"/>
                <a:gd name="connsiteX49" fmla="*/ 332034 w 1034979"/>
                <a:gd name="connsiteY49" fmla="*/ 1463223 h 1516602"/>
                <a:gd name="connsiteX50" fmla="*/ 335844 w 1034979"/>
                <a:gd name="connsiteY50" fmla="*/ 1467033 h 1516602"/>
                <a:gd name="connsiteX51" fmla="*/ 364419 w 1034979"/>
                <a:gd name="connsiteY51" fmla="*/ 1512753 h 1516602"/>
                <a:gd name="connsiteX52" fmla="*/ 387279 w 1034979"/>
                <a:gd name="connsiteY52" fmla="*/ 1514658 h 1516602"/>
                <a:gd name="connsiteX53" fmla="*/ 392994 w 1034979"/>
                <a:gd name="connsiteY53" fmla="*/ 1508943 h 1516602"/>
                <a:gd name="connsiteX54" fmla="*/ 394899 w 1034979"/>
                <a:gd name="connsiteY54" fmla="*/ 1497513 h 1516602"/>
                <a:gd name="connsiteX55" fmla="*/ 396804 w 1034979"/>
                <a:gd name="connsiteY55" fmla="*/ 1491798 h 1516602"/>
                <a:gd name="connsiteX56" fmla="*/ 398709 w 1034979"/>
                <a:gd name="connsiteY56" fmla="*/ 1474653 h 1516602"/>
                <a:gd name="connsiteX57" fmla="*/ 400614 w 1034979"/>
                <a:gd name="connsiteY57" fmla="*/ 1461318 h 1516602"/>
                <a:gd name="connsiteX58" fmla="*/ 404424 w 1034979"/>
                <a:gd name="connsiteY58" fmla="*/ 1404168 h 1516602"/>
                <a:gd name="connsiteX59" fmla="*/ 410139 w 1034979"/>
                <a:gd name="connsiteY59" fmla="*/ 1392738 h 1516602"/>
                <a:gd name="connsiteX60" fmla="*/ 413949 w 1034979"/>
                <a:gd name="connsiteY60" fmla="*/ 1379403 h 1516602"/>
                <a:gd name="connsiteX61" fmla="*/ 415854 w 1034979"/>
                <a:gd name="connsiteY61" fmla="*/ 1373688 h 1516602"/>
                <a:gd name="connsiteX62" fmla="*/ 417759 w 1034979"/>
                <a:gd name="connsiteY62" fmla="*/ 1360353 h 1516602"/>
                <a:gd name="connsiteX63" fmla="*/ 421569 w 1034979"/>
                <a:gd name="connsiteY63" fmla="*/ 1348923 h 1516602"/>
                <a:gd name="connsiteX64" fmla="*/ 427284 w 1034979"/>
                <a:gd name="connsiteY64" fmla="*/ 1335588 h 1516602"/>
                <a:gd name="connsiteX65" fmla="*/ 467289 w 1034979"/>
                <a:gd name="connsiteY65" fmla="*/ 1265103 h 1516602"/>
                <a:gd name="connsiteX66" fmla="*/ 528455 w 1034979"/>
                <a:gd name="connsiteY66" fmla="*/ 1230091 h 1516602"/>
                <a:gd name="connsiteX67" fmla="*/ 601154 w 1034979"/>
                <a:gd name="connsiteY67" fmla="*/ 1221700 h 1516602"/>
                <a:gd name="connsiteX68" fmla="*/ 720654 w 1034979"/>
                <a:gd name="connsiteY68" fmla="*/ 1316538 h 1516602"/>
                <a:gd name="connsiteX69" fmla="*/ 733989 w 1034979"/>
                <a:gd name="connsiteY69" fmla="*/ 1326063 h 1516602"/>
                <a:gd name="connsiteX70" fmla="*/ 743514 w 1034979"/>
                <a:gd name="connsiteY70" fmla="*/ 1327968 h 1516602"/>
                <a:gd name="connsiteX71" fmla="*/ 749229 w 1034979"/>
                <a:gd name="connsiteY71" fmla="*/ 1329873 h 1516602"/>
                <a:gd name="connsiteX72" fmla="*/ 762564 w 1034979"/>
                <a:gd name="connsiteY72" fmla="*/ 1335588 h 1516602"/>
                <a:gd name="connsiteX73" fmla="*/ 777804 w 1034979"/>
                <a:gd name="connsiteY73" fmla="*/ 1333683 h 1516602"/>
                <a:gd name="connsiteX74" fmla="*/ 789234 w 1034979"/>
                <a:gd name="connsiteY74" fmla="*/ 1327968 h 1516602"/>
                <a:gd name="connsiteX75" fmla="*/ 794949 w 1034979"/>
                <a:gd name="connsiteY75" fmla="*/ 1326063 h 1516602"/>
                <a:gd name="connsiteX76" fmla="*/ 802569 w 1034979"/>
                <a:gd name="connsiteY76" fmla="*/ 1308918 h 1516602"/>
                <a:gd name="connsiteX77" fmla="*/ 800664 w 1034979"/>
                <a:gd name="connsiteY77" fmla="*/ 1284153 h 1516602"/>
                <a:gd name="connsiteX78" fmla="*/ 798759 w 1034979"/>
                <a:gd name="connsiteY78" fmla="*/ 1278438 h 1516602"/>
                <a:gd name="connsiteX79" fmla="*/ 796854 w 1034979"/>
                <a:gd name="connsiteY79" fmla="*/ 1270818 h 1516602"/>
                <a:gd name="connsiteX80" fmla="*/ 783519 w 1034979"/>
                <a:gd name="connsiteY80" fmla="*/ 1253673 h 1516602"/>
                <a:gd name="connsiteX81" fmla="*/ 773994 w 1034979"/>
                <a:gd name="connsiteY81" fmla="*/ 1247958 h 1516602"/>
                <a:gd name="connsiteX82" fmla="*/ 648264 w 1034979"/>
                <a:gd name="connsiteY82" fmla="*/ 1156518 h 1516602"/>
                <a:gd name="connsiteX83" fmla="*/ 644454 w 1034979"/>
                <a:gd name="connsiteY83" fmla="*/ 1139373 h 1516602"/>
                <a:gd name="connsiteX84" fmla="*/ 646359 w 1034979"/>
                <a:gd name="connsiteY84" fmla="*/ 1131753 h 1516602"/>
                <a:gd name="connsiteX85" fmla="*/ 650169 w 1034979"/>
                <a:gd name="connsiteY85" fmla="*/ 1114608 h 1516602"/>
                <a:gd name="connsiteX86" fmla="*/ 653979 w 1034979"/>
                <a:gd name="connsiteY86" fmla="*/ 1108893 h 1516602"/>
                <a:gd name="connsiteX87" fmla="*/ 655884 w 1034979"/>
                <a:gd name="connsiteY87" fmla="*/ 1103178 h 1516602"/>
                <a:gd name="connsiteX88" fmla="*/ 661599 w 1034979"/>
                <a:gd name="connsiteY88" fmla="*/ 1101273 h 1516602"/>
                <a:gd name="connsiteX89" fmla="*/ 671124 w 1034979"/>
                <a:gd name="connsiteY89" fmla="*/ 1089843 h 1516602"/>
                <a:gd name="connsiteX90" fmla="*/ 724464 w 1034979"/>
                <a:gd name="connsiteY90" fmla="*/ 1082223 h 1516602"/>
                <a:gd name="connsiteX91" fmla="*/ 842574 w 1034979"/>
                <a:gd name="connsiteY91" fmla="*/ 1084128 h 1516602"/>
                <a:gd name="connsiteX92" fmla="*/ 871149 w 1034979"/>
                <a:gd name="connsiteY92" fmla="*/ 1086033 h 1516602"/>
                <a:gd name="connsiteX93" fmla="*/ 899724 w 1034979"/>
                <a:gd name="connsiteY93" fmla="*/ 1091748 h 1516602"/>
                <a:gd name="connsiteX94" fmla="*/ 922584 w 1034979"/>
                <a:gd name="connsiteY94" fmla="*/ 1095558 h 1516602"/>
                <a:gd name="connsiteX95" fmla="*/ 951159 w 1034979"/>
                <a:gd name="connsiteY95" fmla="*/ 1101273 h 1516602"/>
                <a:gd name="connsiteX96" fmla="*/ 956874 w 1034979"/>
                <a:gd name="connsiteY96" fmla="*/ 1101273 h 1516602"/>
                <a:gd name="connsiteX97" fmla="*/ 1002594 w 1034979"/>
                <a:gd name="connsiteY97" fmla="*/ 1099368 h 1516602"/>
                <a:gd name="connsiteX98" fmla="*/ 1031169 w 1034979"/>
                <a:gd name="connsiteY98" fmla="*/ 1091748 h 1516602"/>
                <a:gd name="connsiteX99" fmla="*/ 1034979 w 1034979"/>
                <a:gd name="connsiteY99" fmla="*/ 1086033 h 1516602"/>
                <a:gd name="connsiteX100" fmla="*/ 1033074 w 1034979"/>
                <a:gd name="connsiteY100" fmla="*/ 1066983 h 1516602"/>
                <a:gd name="connsiteX101" fmla="*/ 1027359 w 1034979"/>
                <a:gd name="connsiteY101" fmla="*/ 1063173 h 1516602"/>
                <a:gd name="connsiteX102" fmla="*/ 1012119 w 1034979"/>
                <a:gd name="connsiteY102" fmla="*/ 1061268 h 1516602"/>
                <a:gd name="connsiteX103" fmla="*/ 1006404 w 1034979"/>
                <a:gd name="connsiteY103" fmla="*/ 1059363 h 1516602"/>
                <a:gd name="connsiteX104" fmla="*/ 998784 w 1034979"/>
                <a:gd name="connsiteY104" fmla="*/ 1057458 h 1516602"/>
                <a:gd name="connsiteX105" fmla="*/ 987354 w 1034979"/>
                <a:gd name="connsiteY105" fmla="*/ 1049838 h 1516602"/>
                <a:gd name="connsiteX106" fmla="*/ 975924 w 1034979"/>
                <a:gd name="connsiteY106" fmla="*/ 1046028 h 1516602"/>
                <a:gd name="connsiteX107" fmla="*/ 970209 w 1034979"/>
                <a:gd name="connsiteY107" fmla="*/ 1044123 h 1516602"/>
                <a:gd name="connsiteX108" fmla="*/ 962589 w 1034979"/>
                <a:gd name="connsiteY108" fmla="*/ 1042218 h 1516602"/>
                <a:gd name="connsiteX109" fmla="*/ 956874 w 1034979"/>
                <a:gd name="connsiteY109" fmla="*/ 1040313 h 1516602"/>
                <a:gd name="connsiteX110" fmla="*/ 935919 w 1034979"/>
                <a:gd name="connsiteY110" fmla="*/ 1034598 h 1516602"/>
                <a:gd name="connsiteX111" fmla="*/ 825429 w 1034979"/>
                <a:gd name="connsiteY111" fmla="*/ 1034598 h 1516602"/>
                <a:gd name="connsiteX112" fmla="*/ 730179 w 1034979"/>
                <a:gd name="connsiteY112" fmla="*/ 1038408 h 1516602"/>
                <a:gd name="connsiteX113" fmla="*/ 669219 w 1034979"/>
                <a:gd name="connsiteY113" fmla="*/ 1046028 h 1516602"/>
                <a:gd name="connsiteX114" fmla="*/ 646359 w 1034979"/>
                <a:gd name="connsiteY114" fmla="*/ 1049838 h 1516602"/>
                <a:gd name="connsiteX115" fmla="*/ 642549 w 1034979"/>
                <a:gd name="connsiteY115" fmla="*/ 1038408 h 1516602"/>
                <a:gd name="connsiteX116" fmla="*/ 640644 w 1034979"/>
                <a:gd name="connsiteY116" fmla="*/ 1032693 h 1516602"/>
                <a:gd name="connsiteX117" fmla="*/ 642549 w 1034979"/>
                <a:gd name="connsiteY117" fmla="*/ 1015548 h 1516602"/>
                <a:gd name="connsiteX118" fmla="*/ 644454 w 1034979"/>
                <a:gd name="connsiteY118" fmla="*/ 1009833 h 1516602"/>
                <a:gd name="connsiteX119" fmla="*/ 661599 w 1034979"/>
                <a:gd name="connsiteY119" fmla="*/ 1000308 h 1516602"/>
                <a:gd name="connsiteX120" fmla="*/ 673029 w 1034979"/>
                <a:gd name="connsiteY120" fmla="*/ 992688 h 1516602"/>
                <a:gd name="connsiteX121" fmla="*/ 674934 w 1034979"/>
                <a:gd name="connsiteY121" fmla="*/ 986973 h 1516602"/>
                <a:gd name="connsiteX122" fmla="*/ 680649 w 1034979"/>
                <a:gd name="connsiteY122" fmla="*/ 985068 h 1516602"/>
                <a:gd name="connsiteX123" fmla="*/ 686364 w 1034979"/>
                <a:gd name="connsiteY123" fmla="*/ 981258 h 1516602"/>
                <a:gd name="connsiteX124" fmla="*/ 695889 w 1034979"/>
                <a:gd name="connsiteY124" fmla="*/ 971733 h 1516602"/>
                <a:gd name="connsiteX125" fmla="*/ 705414 w 1034979"/>
                <a:gd name="connsiteY125" fmla="*/ 960303 h 1516602"/>
                <a:gd name="connsiteX126" fmla="*/ 716844 w 1034979"/>
                <a:gd name="connsiteY126" fmla="*/ 952683 h 1516602"/>
                <a:gd name="connsiteX127" fmla="*/ 732084 w 1034979"/>
                <a:gd name="connsiteY127" fmla="*/ 939348 h 1516602"/>
                <a:gd name="connsiteX128" fmla="*/ 741609 w 1034979"/>
                <a:gd name="connsiteY128" fmla="*/ 927918 h 1516602"/>
                <a:gd name="connsiteX129" fmla="*/ 753039 w 1034979"/>
                <a:gd name="connsiteY129" fmla="*/ 918393 h 1516602"/>
                <a:gd name="connsiteX130" fmla="*/ 758754 w 1034979"/>
                <a:gd name="connsiteY130" fmla="*/ 906963 h 1516602"/>
                <a:gd name="connsiteX131" fmla="*/ 760659 w 1034979"/>
                <a:gd name="connsiteY131" fmla="*/ 901248 h 1516602"/>
                <a:gd name="connsiteX132" fmla="*/ 766374 w 1034979"/>
                <a:gd name="connsiteY132" fmla="*/ 889818 h 1516602"/>
                <a:gd name="connsiteX133" fmla="*/ 764469 w 1034979"/>
                <a:gd name="connsiteY133" fmla="*/ 874578 h 1516602"/>
                <a:gd name="connsiteX134" fmla="*/ 758754 w 1034979"/>
                <a:gd name="connsiteY134" fmla="*/ 872673 h 1516602"/>
                <a:gd name="connsiteX135" fmla="*/ 737799 w 1034979"/>
                <a:gd name="connsiteY135" fmla="*/ 874578 h 1516602"/>
                <a:gd name="connsiteX136" fmla="*/ 732084 w 1034979"/>
                <a:gd name="connsiteY136" fmla="*/ 878388 h 1516602"/>
                <a:gd name="connsiteX137" fmla="*/ 699699 w 1034979"/>
                <a:gd name="connsiteY137" fmla="*/ 899343 h 1516602"/>
                <a:gd name="connsiteX138" fmla="*/ 595181 w 1034979"/>
                <a:gd name="connsiteY138" fmla="*/ 957831 h 1516602"/>
                <a:gd name="connsiteX139" fmla="*/ 507294 w 1034979"/>
                <a:gd name="connsiteY139" fmla="*/ 847908 h 1516602"/>
                <a:gd name="connsiteX140" fmla="*/ 503484 w 1034979"/>
                <a:gd name="connsiteY140" fmla="*/ 358323 h 1516602"/>
                <a:gd name="connsiteX141" fmla="*/ 499674 w 1034979"/>
                <a:gd name="connsiteY141" fmla="*/ 66858 h 1516602"/>
                <a:gd name="connsiteX142" fmla="*/ 490149 w 1034979"/>
                <a:gd name="connsiteY142" fmla="*/ 40188 h 1516602"/>
                <a:gd name="connsiteX143" fmla="*/ 488244 w 1034979"/>
                <a:gd name="connsiteY143" fmla="*/ 34473 h 1516602"/>
                <a:gd name="connsiteX144" fmla="*/ 484434 w 1034979"/>
                <a:gd name="connsiteY144" fmla="*/ 28758 h 1516602"/>
                <a:gd name="connsiteX145" fmla="*/ 478719 w 1034979"/>
                <a:gd name="connsiteY145" fmla="*/ 17328 h 1516602"/>
                <a:gd name="connsiteX146" fmla="*/ 473004 w 1034979"/>
                <a:gd name="connsiteY146" fmla="*/ 13518 h 1516602"/>
                <a:gd name="connsiteX147" fmla="*/ 469194 w 1034979"/>
                <a:gd name="connsiteY147" fmla="*/ 7803 h 1516602"/>
                <a:gd name="connsiteX148" fmla="*/ 429189 w 1034979"/>
                <a:gd name="connsiteY148" fmla="*/ 11613 h 1516602"/>
                <a:gd name="connsiteX149" fmla="*/ 425379 w 1034979"/>
                <a:gd name="connsiteY149" fmla="*/ 78288 h 1516602"/>
                <a:gd name="connsiteX150" fmla="*/ 425379 w 1034979"/>
                <a:gd name="connsiteY150" fmla="*/ 84003 h 1516602"/>
                <a:gd name="connsiteX151" fmla="*/ 429189 w 1034979"/>
                <a:gd name="connsiteY151" fmla="*/ 238308 h 1516602"/>
                <a:gd name="connsiteX152" fmla="*/ 440619 w 1034979"/>
                <a:gd name="connsiteY152" fmla="*/ 421188 h 1516602"/>
                <a:gd name="connsiteX153" fmla="*/ 435265 w 1034979"/>
                <a:gd name="connsiteY153" fmla="*/ 718368 h 1516602"/>
                <a:gd name="connsiteX154" fmla="*/ 435059 w 1034979"/>
                <a:gd name="connsiteY154" fmla="*/ 799046 h 1516602"/>
                <a:gd name="connsiteX155" fmla="*/ 430322 w 1034979"/>
                <a:gd name="connsiteY155"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78694 w 1034979"/>
                <a:gd name="connsiteY16" fmla="*/ 1101273 h 1516602"/>
                <a:gd name="connsiteX17" fmla="*/ 276789 w 1034979"/>
                <a:gd name="connsiteY17" fmla="*/ 1110798 h 1516602"/>
                <a:gd name="connsiteX18" fmla="*/ 263454 w 1034979"/>
                <a:gd name="connsiteY18" fmla="*/ 1124133 h 1516602"/>
                <a:gd name="connsiteX19" fmla="*/ 252024 w 1034979"/>
                <a:gd name="connsiteY19" fmla="*/ 1131753 h 1516602"/>
                <a:gd name="connsiteX20" fmla="*/ 240594 w 1034979"/>
                <a:gd name="connsiteY20" fmla="*/ 1135563 h 1516602"/>
                <a:gd name="connsiteX21" fmla="*/ 27234 w 1034979"/>
                <a:gd name="connsiteY21" fmla="*/ 1154613 h 1516602"/>
                <a:gd name="connsiteX22" fmla="*/ 15804 w 1034979"/>
                <a:gd name="connsiteY22" fmla="*/ 1160328 h 1516602"/>
                <a:gd name="connsiteX23" fmla="*/ 6279 w 1034979"/>
                <a:gd name="connsiteY23" fmla="*/ 1169853 h 1516602"/>
                <a:gd name="connsiteX24" fmla="*/ 4374 w 1034979"/>
                <a:gd name="connsiteY24" fmla="*/ 1175568 h 1516602"/>
                <a:gd name="connsiteX25" fmla="*/ 564 w 1034979"/>
                <a:gd name="connsiteY25" fmla="*/ 1181283 h 1516602"/>
                <a:gd name="connsiteX26" fmla="*/ 6279 w 1034979"/>
                <a:gd name="connsiteY26" fmla="*/ 1213668 h 1516602"/>
                <a:gd name="connsiteX27" fmla="*/ 11994 w 1034979"/>
                <a:gd name="connsiteY27" fmla="*/ 1217478 h 1516602"/>
                <a:gd name="connsiteX28" fmla="*/ 17709 w 1034979"/>
                <a:gd name="connsiteY28" fmla="*/ 1219383 h 1516602"/>
                <a:gd name="connsiteX29" fmla="*/ 145344 w 1034979"/>
                <a:gd name="connsiteY29" fmla="*/ 1217478 h 1516602"/>
                <a:gd name="connsiteX30" fmla="*/ 239202 w 1034979"/>
                <a:gd name="connsiteY30" fmla="*/ 1214801 h 1516602"/>
                <a:gd name="connsiteX31" fmla="*/ 318699 w 1034979"/>
                <a:gd name="connsiteY31" fmla="*/ 1217478 h 1516602"/>
                <a:gd name="connsiteX32" fmla="*/ 330129 w 1034979"/>
                <a:gd name="connsiteY32" fmla="*/ 1223193 h 1516602"/>
                <a:gd name="connsiteX33" fmla="*/ 333939 w 1034979"/>
                <a:gd name="connsiteY33" fmla="*/ 1228908 h 1516602"/>
                <a:gd name="connsiteX34" fmla="*/ 339654 w 1034979"/>
                <a:gd name="connsiteY34" fmla="*/ 1230813 h 1516602"/>
                <a:gd name="connsiteX35" fmla="*/ 351084 w 1034979"/>
                <a:gd name="connsiteY35" fmla="*/ 1238433 h 1516602"/>
                <a:gd name="connsiteX36" fmla="*/ 356799 w 1034979"/>
                <a:gd name="connsiteY36" fmla="*/ 1242243 h 1516602"/>
                <a:gd name="connsiteX37" fmla="*/ 360609 w 1034979"/>
                <a:gd name="connsiteY37" fmla="*/ 1247958 h 1516602"/>
                <a:gd name="connsiteX38" fmla="*/ 366324 w 1034979"/>
                <a:gd name="connsiteY38" fmla="*/ 1259388 h 1516602"/>
                <a:gd name="connsiteX39" fmla="*/ 362514 w 1034979"/>
                <a:gd name="connsiteY39" fmla="*/ 1286058 h 1516602"/>
                <a:gd name="connsiteX40" fmla="*/ 358704 w 1034979"/>
                <a:gd name="connsiteY40" fmla="*/ 1291773 h 1516602"/>
                <a:gd name="connsiteX41" fmla="*/ 356799 w 1034979"/>
                <a:gd name="connsiteY41" fmla="*/ 1297488 h 1516602"/>
                <a:gd name="connsiteX42" fmla="*/ 352989 w 1034979"/>
                <a:gd name="connsiteY42" fmla="*/ 1303203 h 1516602"/>
                <a:gd name="connsiteX43" fmla="*/ 351084 w 1034979"/>
                <a:gd name="connsiteY43" fmla="*/ 1308918 h 1516602"/>
                <a:gd name="connsiteX44" fmla="*/ 347274 w 1034979"/>
                <a:gd name="connsiteY44" fmla="*/ 1314633 h 1516602"/>
                <a:gd name="connsiteX45" fmla="*/ 330129 w 1034979"/>
                <a:gd name="connsiteY45" fmla="*/ 1381308 h 1516602"/>
                <a:gd name="connsiteX46" fmla="*/ 328224 w 1034979"/>
                <a:gd name="connsiteY46" fmla="*/ 1432743 h 1516602"/>
                <a:gd name="connsiteX47" fmla="*/ 330129 w 1034979"/>
                <a:gd name="connsiteY47" fmla="*/ 1457508 h 1516602"/>
                <a:gd name="connsiteX48" fmla="*/ 332034 w 1034979"/>
                <a:gd name="connsiteY48" fmla="*/ 1463223 h 1516602"/>
                <a:gd name="connsiteX49" fmla="*/ 335844 w 1034979"/>
                <a:gd name="connsiteY49" fmla="*/ 1467033 h 1516602"/>
                <a:gd name="connsiteX50" fmla="*/ 364419 w 1034979"/>
                <a:gd name="connsiteY50" fmla="*/ 1512753 h 1516602"/>
                <a:gd name="connsiteX51" fmla="*/ 387279 w 1034979"/>
                <a:gd name="connsiteY51" fmla="*/ 1514658 h 1516602"/>
                <a:gd name="connsiteX52" fmla="*/ 392994 w 1034979"/>
                <a:gd name="connsiteY52" fmla="*/ 1508943 h 1516602"/>
                <a:gd name="connsiteX53" fmla="*/ 394899 w 1034979"/>
                <a:gd name="connsiteY53" fmla="*/ 1497513 h 1516602"/>
                <a:gd name="connsiteX54" fmla="*/ 396804 w 1034979"/>
                <a:gd name="connsiteY54" fmla="*/ 1491798 h 1516602"/>
                <a:gd name="connsiteX55" fmla="*/ 398709 w 1034979"/>
                <a:gd name="connsiteY55" fmla="*/ 1474653 h 1516602"/>
                <a:gd name="connsiteX56" fmla="*/ 400614 w 1034979"/>
                <a:gd name="connsiteY56" fmla="*/ 1461318 h 1516602"/>
                <a:gd name="connsiteX57" fmla="*/ 404424 w 1034979"/>
                <a:gd name="connsiteY57" fmla="*/ 1404168 h 1516602"/>
                <a:gd name="connsiteX58" fmla="*/ 410139 w 1034979"/>
                <a:gd name="connsiteY58" fmla="*/ 1392738 h 1516602"/>
                <a:gd name="connsiteX59" fmla="*/ 413949 w 1034979"/>
                <a:gd name="connsiteY59" fmla="*/ 1379403 h 1516602"/>
                <a:gd name="connsiteX60" fmla="*/ 415854 w 1034979"/>
                <a:gd name="connsiteY60" fmla="*/ 1373688 h 1516602"/>
                <a:gd name="connsiteX61" fmla="*/ 417759 w 1034979"/>
                <a:gd name="connsiteY61" fmla="*/ 1360353 h 1516602"/>
                <a:gd name="connsiteX62" fmla="*/ 421569 w 1034979"/>
                <a:gd name="connsiteY62" fmla="*/ 1348923 h 1516602"/>
                <a:gd name="connsiteX63" fmla="*/ 427284 w 1034979"/>
                <a:gd name="connsiteY63" fmla="*/ 1335588 h 1516602"/>
                <a:gd name="connsiteX64" fmla="*/ 467289 w 1034979"/>
                <a:gd name="connsiteY64" fmla="*/ 1265103 h 1516602"/>
                <a:gd name="connsiteX65" fmla="*/ 528455 w 1034979"/>
                <a:gd name="connsiteY65" fmla="*/ 1230091 h 1516602"/>
                <a:gd name="connsiteX66" fmla="*/ 601154 w 1034979"/>
                <a:gd name="connsiteY66" fmla="*/ 1221700 h 1516602"/>
                <a:gd name="connsiteX67" fmla="*/ 720654 w 1034979"/>
                <a:gd name="connsiteY67" fmla="*/ 1316538 h 1516602"/>
                <a:gd name="connsiteX68" fmla="*/ 733989 w 1034979"/>
                <a:gd name="connsiteY68" fmla="*/ 1326063 h 1516602"/>
                <a:gd name="connsiteX69" fmla="*/ 743514 w 1034979"/>
                <a:gd name="connsiteY69" fmla="*/ 1327968 h 1516602"/>
                <a:gd name="connsiteX70" fmla="*/ 749229 w 1034979"/>
                <a:gd name="connsiteY70" fmla="*/ 1329873 h 1516602"/>
                <a:gd name="connsiteX71" fmla="*/ 762564 w 1034979"/>
                <a:gd name="connsiteY71" fmla="*/ 1335588 h 1516602"/>
                <a:gd name="connsiteX72" fmla="*/ 777804 w 1034979"/>
                <a:gd name="connsiteY72" fmla="*/ 1333683 h 1516602"/>
                <a:gd name="connsiteX73" fmla="*/ 789234 w 1034979"/>
                <a:gd name="connsiteY73" fmla="*/ 1327968 h 1516602"/>
                <a:gd name="connsiteX74" fmla="*/ 794949 w 1034979"/>
                <a:gd name="connsiteY74" fmla="*/ 1326063 h 1516602"/>
                <a:gd name="connsiteX75" fmla="*/ 802569 w 1034979"/>
                <a:gd name="connsiteY75" fmla="*/ 1308918 h 1516602"/>
                <a:gd name="connsiteX76" fmla="*/ 800664 w 1034979"/>
                <a:gd name="connsiteY76" fmla="*/ 1284153 h 1516602"/>
                <a:gd name="connsiteX77" fmla="*/ 798759 w 1034979"/>
                <a:gd name="connsiteY77" fmla="*/ 1278438 h 1516602"/>
                <a:gd name="connsiteX78" fmla="*/ 796854 w 1034979"/>
                <a:gd name="connsiteY78" fmla="*/ 1270818 h 1516602"/>
                <a:gd name="connsiteX79" fmla="*/ 783519 w 1034979"/>
                <a:gd name="connsiteY79" fmla="*/ 1253673 h 1516602"/>
                <a:gd name="connsiteX80" fmla="*/ 773994 w 1034979"/>
                <a:gd name="connsiteY80" fmla="*/ 1247958 h 1516602"/>
                <a:gd name="connsiteX81" fmla="*/ 648264 w 1034979"/>
                <a:gd name="connsiteY81" fmla="*/ 1156518 h 1516602"/>
                <a:gd name="connsiteX82" fmla="*/ 644454 w 1034979"/>
                <a:gd name="connsiteY82" fmla="*/ 1139373 h 1516602"/>
                <a:gd name="connsiteX83" fmla="*/ 646359 w 1034979"/>
                <a:gd name="connsiteY83" fmla="*/ 1131753 h 1516602"/>
                <a:gd name="connsiteX84" fmla="*/ 650169 w 1034979"/>
                <a:gd name="connsiteY84" fmla="*/ 1114608 h 1516602"/>
                <a:gd name="connsiteX85" fmla="*/ 653979 w 1034979"/>
                <a:gd name="connsiteY85" fmla="*/ 1108893 h 1516602"/>
                <a:gd name="connsiteX86" fmla="*/ 655884 w 1034979"/>
                <a:gd name="connsiteY86" fmla="*/ 1103178 h 1516602"/>
                <a:gd name="connsiteX87" fmla="*/ 661599 w 1034979"/>
                <a:gd name="connsiteY87" fmla="*/ 1101273 h 1516602"/>
                <a:gd name="connsiteX88" fmla="*/ 671124 w 1034979"/>
                <a:gd name="connsiteY88" fmla="*/ 1089843 h 1516602"/>
                <a:gd name="connsiteX89" fmla="*/ 724464 w 1034979"/>
                <a:gd name="connsiteY89" fmla="*/ 1082223 h 1516602"/>
                <a:gd name="connsiteX90" fmla="*/ 842574 w 1034979"/>
                <a:gd name="connsiteY90" fmla="*/ 1084128 h 1516602"/>
                <a:gd name="connsiteX91" fmla="*/ 871149 w 1034979"/>
                <a:gd name="connsiteY91" fmla="*/ 1086033 h 1516602"/>
                <a:gd name="connsiteX92" fmla="*/ 899724 w 1034979"/>
                <a:gd name="connsiteY92" fmla="*/ 1091748 h 1516602"/>
                <a:gd name="connsiteX93" fmla="*/ 922584 w 1034979"/>
                <a:gd name="connsiteY93" fmla="*/ 1095558 h 1516602"/>
                <a:gd name="connsiteX94" fmla="*/ 951159 w 1034979"/>
                <a:gd name="connsiteY94" fmla="*/ 1101273 h 1516602"/>
                <a:gd name="connsiteX95" fmla="*/ 956874 w 1034979"/>
                <a:gd name="connsiteY95" fmla="*/ 1101273 h 1516602"/>
                <a:gd name="connsiteX96" fmla="*/ 1002594 w 1034979"/>
                <a:gd name="connsiteY96" fmla="*/ 1099368 h 1516602"/>
                <a:gd name="connsiteX97" fmla="*/ 1031169 w 1034979"/>
                <a:gd name="connsiteY97" fmla="*/ 1091748 h 1516602"/>
                <a:gd name="connsiteX98" fmla="*/ 1034979 w 1034979"/>
                <a:gd name="connsiteY98" fmla="*/ 1086033 h 1516602"/>
                <a:gd name="connsiteX99" fmla="*/ 1033074 w 1034979"/>
                <a:gd name="connsiteY99" fmla="*/ 1066983 h 1516602"/>
                <a:gd name="connsiteX100" fmla="*/ 1027359 w 1034979"/>
                <a:gd name="connsiteY100" fmla="*/ 1063173 h 1516602"/>
                <a:gd name="connsiteX101" fmla="*/ 1012119 w 1034979"/>
                <a:gd name="connsiteY101" fmla="*/ 1061268 h 1516602"/>
                <a:gd name="connsiteX102" fmla="*/ 1006404 w 1034979"/>
                <a:gd name="connsiteY102" fmla="*/ 1059363 h 1516602"/>
                <a:gd name="connsiteX103" fmla="*/ 998784 w 1034979"/>
                <a:gd name="connsiteY103" fmla="*/ 1057458 h 1516602"/>
                <a:gd name="connsiteX104" fmla="*/ 987354 w 1034979"/>
                <a:gd name="connsiteY104" fmla="*/ 1049838 h 1516602"/>
                <a:gd name="connsiteX105" fmla="*/ 975924 w 1034979"/>
                <a:gd name="connsiteY105" fmla="*/ 1046028 h 1516602"/>
                <a:gd name="connsiteX106" fmla="*/ 970209 w 1034979"/>
                <a:gd name="connsiteY106" fmla="*/ 1044123 h 1516602"/>
                <a:gd name="connsiteX107" fmla="*/ 962589 w 1034979"/>
                <a:gd name="connsiteY107" fmla="*/ 1042218 h 1516602"/>
                <a:gd name="connsiteX108" fmla="*/ 956874 w 1034979"/>
                <a:gd name="connsiteY108" fmla="*/ 1040313 h 1516602"/>
                <a:gd name="connsiteX109" fmla="*/ 935919 w 1034979"/>
                <a:gd name="connsiteY109" fmla="*/ 1034598 h 1516602"/>
                <a:gd name="connsiteX110" fmla="*/ 825429 w 1034979"/>
                <a:gd name="connsiteY110" fmla="*/ 1034598 h 1516602"/>
                <a:gd name="connsiteX111" fmla="*/ 730179 w 1034979"/>
                <a:gd name="connsiteY111" fmla="*/ 1038408 h 1516602"/>
                <a:gd name="connsiteX112" fmla="*/ 669219 w 1034979"/>
                <a:gd name="connsiteY112" fmla="*/ 1046028 h 1516602"/>
                <a:gd name="connsiteX113" fmla="*/ 646359 w 1034979"/>
                <a:gd name="connsiteY113" fmla="*/ 1049838 h 1516602"/>
                <a:gd name="connsiteX114" fmla="*/ 642549 w 1034979"/>
                <a:gd name="connsiteY114" fmla="*/ 1038408 h 1516602"/>
                <a:gd name="connsiteX115" fmla="*/ 640644 w 1034979"/>
                <a:gd name="connsiteY115" fmla="*/ 1032693 h 1516602"/>
                <a:gd name="connsiteX116" fmla="*/ 642549 w 1034979"/>
                <a:gd name="connsiteY116" fmla="*/ 1015548 h 1516602"/>
                <a:gd name="connsiteX117" fmla="*/ 644454 w 1034979"/>
                <a:gd name="connsiteY117" fmla="*/ 1009833 h 1516602"/>
                <a:gd name="connsiteX118" fmla="*/ 661599 w 1034979"/>
                <a:gd name="connsiteY118" fmla="*/ 1000308 h 1516602"/>
                <a:gd name="connsiteX119" fmla="*/ 673029 w 1034979"/>
                <a:gd name="connsiteY119" fmla="*/ 992688 h 1516602"/>
                <a:gd name="connsiteX120" fmla="*/ 674934 w 1034979"/>
                <a:gd name="connsiteY120" fmla="*/ 986973 h 1516602"/>
                <a:gd name="connsiteX121" fmla="*/ 680649 w 1034979"/>
                <a:gd name="connsiteY121" fmla="*/ 985068 h 1516602"/>
                <a:gd name="connsiteX122" fmla="*/ 686364 w 1034979"/>
                <a:gd name="connsiteY122" fmla="*/ 981258 h 1516602"/>
                <a:gd name="connsiteX123" fmla="*/ 695889 w 1034979"/>
                <a:gd name="connsiteY123" fmla="*/ 971733 h 1516602"/>
                <a:gd name="connsiteX124" fmla="*/ 705414 w 1034979"/>
                <a:gd name="connsiteY124" fmla="*/ 960303 h 1516602"/>
                <a:gd name="connsiteX125" fmla="*/ 716844 w 1034979"/>
                <a:gd name="connsiteY125" fmla="*/ 952683 h 1516602"/>
                <a:gd name="connsiteX126" fmla="*/ 732084 w 1034979"/>
                <a:gd name="connsiteY126" fmla="*/ 939348 h 1516602"/>
                <a:gd name="connsiteX127" fmla="*/ 741609 w 1034979"/>
                <a:gd name="connsiteY127" fmla="*/ 927918 h 1516602"/>
                <a:gd name="connsiteX128" fmla="*/ 753039 w 1034979"/>
                <a:gd name="connsiteY128" fmla="*/ 918393 h 1516602"/>
                <a:gd name="connsiteX129" fmla="*/ 758754 w 1034979"/>
                <a:gd name="connsiteY129" fmla="*/ 906963 h 1516602"/>
                <a:gd name="connsiteX130" fmla="*/ 760659 w 1034979"/>
                <a:gd name="connsiteY130" fmla="*/ 901248 h 1516602"/>
                <a:gd name="connsiteX131" fmla="*/ 766374 w 1034979"/>
                <a:gd name="connsiteY131" fmla="*/ 889818 h 1516602"/>
                <a:gd name="connsiteX132" fmla="*/ 764469 w 1034979"/>
                <a:gd name="connsiteY132" fmla="*/ 874578 h 1516602"/>
                <a:gd name="connsiteX133" fmla="*/ 758754 w 1034979"/>
                <a:gd name="connsiteY133" fmla="*/ 872673 h 1516602"/>
                <a:gd name="connsiteX134" fmla="*/ 737799 w 1034979"/>
                <a:gd name="connsiteY134" fmla="*/ 874578 h 1516602"/>
                <a:gd name="connsiteX135" fmla="*/ 732084 w 1034979"/>
                <a:gd name="connsiteY135" fmla="*/ 878388 h 1516602"/>
                <a:gd name="connsiteX136" fmla="*/ 699699 w 1034979"/>
                <a:gd name="connsiteY136" fmla="*/ 899343 h 1516602"/>
                <a:gd name="connsiteX137" fmla="*/ 595181 w 1034979"/>
                <a:gd name="connsiteY137" fmla="*/ 957831 h 1516602"/>
                <a:gd name="connsiteX138" fmla="*/ 507294 w 1034979"/>
                <a:gd name="connsiteY138" fmla="*/ 847908 h 1516602"/>
                <a:gd name="connsiteX139" fmla="*/ 503484 w 1034979"/>
                <a:gd name="connsiteY139" fmla="*/ 358323 h 1516602"/>
                <a:gd name="connsiteX140" fmla="*/ 499674 w 1034979"/>
                <a:gd name="connsiteY140" fmla="*/ 66858 h 1516602"/>
                <a:gd name="connsiteX141" fmla="*/ 490149 w 1034979"/>
                <a:gd name="connsiteY141" fmla="*/ 40188 h 1516602"/>
                <a:gd name="connsiteX142" fmla="*/ 488244 w 1034979"/>
                <a:gd name="connsiteY142" fmla="*/ 34473 h 1516602"/>
                <a:gd name="connsiteX143" fmla="*/ 484434 w 1034979"/>
                <a:gd name="connsiteY143" fmla="*/ 28758 h 1516602"/>
                <a:gd name="connsiteX144" fmla="*/ 478719 w 1034979"/>
                <a:gd name="connsiteY144" fmla="*/ 17328 h 1516602"/>
                <a:gd name="connsiteX145" fmla="*/ 473004 w 1034979"/>
                <a:gd name="connsiteY145" fmla="*/ 13518 h 1516602"/>
                <a:gd name="connsiteX146" fmla="*/ 469194 w 1034979"/>
                <a:gd name="connsiteY146" fmla="*/ 7803 h 1516602"/>
                <a:gd name="connsiteX147" fmla="*/ 429189 w 1034979"/>
                <a:gd name="connsiteY147" fmla="*/ 11613 h 1516602"/>
                <a:gd name="connsiteX148" fmla="*/ 425379 w 1034979"/>
                <a:gd name="connsiteY148" fmla="*/ 78288 h 1516602"/>
                <a:gd name="connsiteX149" fmla="*/ 425379 w 1034979"/>
                <a:gd name="connsiteY149" fmla="*/ 84003 h 1516602"/>
                <a:gd name="connsiteX150" fmla="*/ 429189 w 1034979"/>
                <a:gd name="connsiteY150" fmla="*/ 238308 h 1516602"/>
                <a:gd name="connsiteX151" fmla="*/ 440619 w 1034979"/>
                <a:gd name="connsiteY151" fmla="*/ 421188 h 1516602"/>
                <a:gd name="connsiteX152" fmla="*/ 435265 w 1034979"/>
                <a:gd name="connsiteY152" fmla="*/ 718368 h 1516602"/>
                <a:gd name="connsiteX153" fmla="*/ 435059 w 1034979"/>
                <a:gd name="connsiteY153" fmla="*/ 799046 h 1516602"/>
                <a:gd name="connsiteX154" fmla="*/ 430322 w 1034979"/>
                <a:gd name="connsiteY154"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76789 w 1034979"/>
                <a:gd name="connsiteY16" fmla="*/ 1110798 h 1516602"/>
                <a:gd name="connsiteX17" fmla="*/ 263454 w 1034979"/>
                <a:gd name="connsiteY17" fmla="*/ 1124133 h 1516602"/>
                <a:gd name="connsiteX18" fmla="*/ 252024 w 1034979"/>
                <a:gd name="connsiteY18" fmla="*/ 1131753 h 1516602"/>
                <a:gd name="connsiteX19" fmla="*/ 240594 w 1034979"/>
                <a:gd name="connsiteY19" fmla="*/ 1135563 h 1516602"/>
                <a:gd name="connsiteX20" fmla="*/ 27234 w 1034979"/>
                <a:gd name="connsiteY20" fmla="*/ 1154613 h 1516602"/>
                <a:gd name="connsiteX21" fmla="*/ 15804 w 1034979"/>
                <a:gd name="connsiteY21" fmla="*/ 1160328 h 1516602"/>
                <a:gd name="connsiteX22" fmla="*/ 6279 w 1034979"/>
                <a:gd name="connsiteY22" fmla="*/ 1169853 h 1516602"/>
                <a:gd name="connsiteX23" fmla="*/ 4374 w 1034979"/>
                <a:gd name="connsiteY23" fmla="*/ 1175568 h 1516602"/>
                <a:gd name="connsiteX24" fmla="*/ 564 w 1034979"/>
                <a:gd name="connsiteY24" fmla="*/ 1181283 h 1516602"/>
                <a:gd name="connsiteX25" fmla="*/ 6279 w 1034979"/>
                <a:gd name="connsiteY25" fmla="*/ 1213668 h 1516602"/>
                <a:gd name="connsiteX26" fmla="*/ 11994 w 1034979"/>
                <a:gd name="connsiteY26" fmla="*/ 1217478 h 1516602"/>
                <a:gd name="connsiteX27" fmla="*/ 17709 w 1034979"/>
                <a:gd name="connsiteY27" fmla="*/ 1219383 h 1516602"/>
                <a:gd name="connsiteX28" fmla="*/ 145344 w 1034979"/>
                <a:gd name="connsiteY28" fmla="*/ 1217478 h 1516602"/>
                <a:gd name="connsiteX29" fmla="*/ 239202 w 1034979"/>
                <a:gd name="connsiteY29" fmla="*/ 1214801 h 1516602"/>
                <a:gd name="connsiteX30" fmla="*/ 318699 w 1034979"/>
                <a:gd name="connsiteY30" fmla="*/ 1217478 h 1516602"/>
                <a:gd name="connsiteX31" fmla="*/ 330129 w 1034979"/>
                <a:gd name="connsiteY31" fmla="*/ 1223193 h 1516602"/>
                <a:gd name="connsiteX32" fmla="*/ 333939 w 1034979"/>
                <a:gd name="connsiteY32" fmla="*/ 1228908 h 1516602"/>
                <a:gd name="connsiteX33" fmla="*/ 339654 w 1034979"/>
                <a:gd name="connsiteY33" fmla="*/ 1230813 h 1516602"/>
                <a:gd name="connsiteX34" fmla="*/ 351084 w 1034979"/>
                <a:gd name="connsiteY34" fmla="*/ 1238433 h 1516602"/>
                <a:gd name="connsiteX35" fmla="*/ 356799 w 1034979"/>
                <a:gd name="connsiteY35" fmla="*/ 1242243 h 1516602"/>
                <a:gd name="connsiteX36" fmla="*/ 360609 w 1034979"/>
                <a:gd name="connsiteY36" fmla="*/ 1247958 h 1516602"/>
                <a:gd name="connsiteX37" fmla="*/ 366324 w 1034979"/>
                <a:gd name="connsiteY37" fmla="*/ 1259388 h 1516602"/>
                <a:gd name="connsiteX38" fmla="*/ 362514 w 1034979"/>
                <a:gd name="connsiteY38" fmla="*/ 1286058 h 1516602"/>
                <a:gd name="connsiteX39" fmla="*/ 358704 w 1034979"/>
                <a:gd name="connsiteY39" fmla="*/ 1291773 h 1516602"/>
                <a:gd name="connsiteX40" fmla="*/ 356799 w 1034979"/>
                <a:gd name="connsiteY40" fmla="*/ 1297488 h 1516602"/>
                <a:gd name="connsiteX41" fmla="*/ 352989 w 1034979"/>
                <a:gd name="connsiteY41" fmla="*/ 1303203 h 1516602"/>
                <a:gd name="connsiteX42" fmla="*/ 351084 w 1034979"/>
                <a:gd name="connsiteY42" fmla="*/ 1308918 h 1516602"/>
                <a:gd name="connsiteX43" fmla="*/ 347274 w 1034979"/>
                <a:gd name="connsiteY43" fmla="*/ 1314633 h 1516602"/>
                <a:gd name="connsiteX44" fmla="*/ 330129 w 1034979"/>
                <a:gd name="connsiteY44" fmla="*/ 1381308 h 1516602"/>
                <a:gd name="connsiteX45" fmla="*/ 328224 w 1034979"/>
                <a:gd name="connsiteY45" fmla="*/ 1432743 h 1516602"/>
                <a:gd name="connsiteX46" fmla="*/ 330129 w 1034979"/>
                <a:gd name="connsiteY46" fmla="*/ 1457508 h 1516602"/>
                <a:gd name="connsiteX47" fmla="*/ 332034 w 1034979"/>
                <a:gd name="connsiteY47" fmla="*/ 1463223 h 1516602"/>
                <a:gd name="connsiteX48" fmla="*/ 335844 w 1034979"/>
                <a:gd name="connsiteY48" fmla="*/ 1467033 h 1516602"/>
                <a:gd name="connsiteX49" fmla="*/ 364419 w 1034979"/>
                <a:gd name="connsiteY49" fmla="*/ 1512753 h 1516602"/>
                <a:gd name="connsiteX50" fmla="*/ 387279 w 1034979"/>
                <a:gd name="connsiteY50" fmla="*/ 1514658 h 1516602"/>
                <a:gd name="connsiteX51" fmla="*/ 392994 w 1034979"/>
                <a:gd name="connsiteY51" fmla="*/ 1508943 h 1516602"/>
                <a:gd name="connsiteX52" fmla="*/ 394899 w 1034979"/>
                <a:gd name="connsiteY52" fmla="*/ 1497513 h 1516602"/>
                <a:gd name="connsiteX53" fmla="*/ 396804 w 1034979"/>
                <a:gd name="connsiteY53" fmla="*/ 1491798 h 1516602"/>
                <a:gd name="connsiteX54" fmla="*/ 398709 w 1034979"/>
                <a:gd name="connsiteY54" fmla="*/ 1474653 h 1516602"/>
                <a:gd name="connsiteX55" fmla="*/ 400614 w 1034979"/>
                <a:gd name="connsiteY55" fmla="*/ 1461318 h 1516602"/>
                <a:gd name="connsiteX56" fmla="*/ 404424 w 1034979"/>
                <a:gd name="connsiteY56" fmla="*/ 1404168 h 1516602"/>
                <a:gd name="connsiteX57" fmla="*/ 410139 w 1034979"/>
                <a:gd name="connsiteY57" fmla="*/ 1392738 h 1516602"/>
                <a:gd name="connsiteX58" fmla="*/ 413949 w 1034979"/>
                <a:gd name="connsiteY58" fmla="*/ 1379403 h 1516602"/>
                <a:gd name="connsiteX59" fmla="*/ 415854 w 1034979"/>
                <a:gd name="connsiteY59" fmla="*/ 1373688 h 1516602"/>
                <a:gd name="connsiteX60" fmla="*/ 417759 w 1034979"/>
                <a:gd name="connsiteY60" fmla="*/ 1360353 h 1516602"/>
                <a:gd name="connsiteX61" fmla="*/ 421569 w 1034979"/>
                <a:gd name="connsiteY61" fmla="*/ 1348923 h 1516602"/>
                <a:gd name="connsiteX62" fmla="*/ 427284 w 1034979"/>
                <a:gd name="connsiteY62" fmla="*/ 1335588 h 1516602"/>
                <a:gd name="connsiteX63" fmla="*/ 467289 w 1034979"/>
                <a:gd name="connsiteY63" fmla="*/ 1265103 h 1516602"/>
                <a:gd name="connsiteX64" fmla="*/ 528455 w 1034979"/>
                <a:gd name="connsiteY64" fmla="*/ 1230091 h 1516602"/>
                <a:gd name="connsiteX65" fmla="*/ 601154 w 1034979"/>
                <a:gd name="connsiteY65" fmla="*/ 1221700 h 1516602"/>
                <a:gd name="connsiteX66" fmla="*/ 720654 w 1034979"/>
                <a:gd name="connsiteY66" fmla="*/ 1316538 h 1516602"/>
                <a:gd name="connsiteX67" fmla="*/ 733989 w 1034979"/>
                <a:gd name="connsiteY67" fmla="*/ 1326063 h 1516602"/>
                <a:gd name="connsiteX68" fmla="*/ 743514 w 1034979"/>
                <a:gd name="connsiteY68" fmla="*/ 1327968 h 1516602"/>
                <a:gd name="connsiteX69" fmla="*/ 749229 w 1034979"/>
                <a:gd name="connsiteY69" fmla="*/ 1329873 h 1516602"/>
                <a:gd name="connsiteX70" fmla="*/ 762564 w 1034979"/>
                <a:gd name="connsiteY70" fmla="*/ 1335588 h 1516602"/>
                <a:gd name="connsiteX71" fmla="*/ 777804 w 1034979"/>
                <a:gd name="connsiteY71" fmla="*/ 1333683 h 1516602"/>
                <a:gd name="connsiteX72" fmla="*/ 789234 w 1034979"/>
                <a:gd name="connsiteY72" fmla="*/ 1327968 h 1516602"/>
                <a:gd name="connsiteX73" fmla="*/ 794949 w 1034979"/>
                <a:gd name="connsiteY73" fmla="*/ 1326063 h 1516602"/>
                <a:gd name="connsiteX74" fmla="*/ 802569 w 1034979"/>
                <a:gd name="connsiteY74" fmla="*/ 1308918 h 1516602"/>
                <a:gd name="connsiteX75" fmla="*/ 800664 w 1034979"/>
                <a:gd name="connsiteY75" fmla="*/ 1284153 h 1516602"/>
                <a:gd name="connsiteX76" fmla="*/ 798759 w 1034979"/>
                <a:gd name="connsiteY76" fmla="*/ 1278438 h 1516602"/>
                <a:gd name="connsiteX77" fmla="*/ 796854 w 1034979"/>
                <a:gd name="connsiteY77" fmla="*/ 1270818 h 1516602"/>
                <a:gd name="connsiteX78" fmla="*/ 783519 w 1034979"/>
                <a:gd name="connsiteY78" fmla="*/ 1253673 h 1516602"/>
                <a:gd name="connsiteX79" fmla="*/ 773994 w 1034979"/>
                <a:gd name="connsiteY79" fmla="*/ 1247958 h 1516602"/>
                <a:gd name="connsiteX80" fmla="*/ 648264 w 1034979"/>
                <a:gd name="connsiteY80" fmla="*/ 1156518 h 1516602"/>
                <a:gd name="connsiteX81" fmla="*/ 644454 w 1034979"/>
                <a:gd name="connsiteY81" fmla="*/ 1139373 h 1516602"/>
                <a:gd name="connsiteX82" fmla="*/ 646359 w 1034979"/>
                <a:gd name="connsiteY82" fmla="*/ 1131753 h 1516602"/>
                <a:gd name="connsiteX83" fmla="*/ 650169 w 1034979"/>
                <a:gd name="connsiteY83" fmla="*/ 1114608 h 1516602"/>
                <a:gd name="connsiteX84" fmla="*/ 653979 w 1034979"/>
                <a:gd name="connsiteY84" fmla="*/ 1108893 h 1516602"/>
                <a:gd name="connsiteX85" fmla="*/ 655884 w 1034979"/>
                <a:gd name="connsiteY85" fmla="*/ 1103178 h 1516602"/>
                <a:gd name="connsiteX86" fmla="*/ 661599 w 1034979"/>
                <a:gd name="connsiteY86" fmla="*/ 1101273 h 1516602"/>
                <a:gd name="connsiteX87" fmla="*/ 671124 w 1034979"/>
                <a:gd name="connsiteY87" fmla="*/ 1089843 h 1516602"/>
                <a:gd name="connsiteX88" fmla="*/ 724464 w 1034979"/>
                <a:gd name="connsiteY88" fmla="*/ 1082223 h 1516602"/>
                <a:gd name="connsiteX89" fmla="*/ 842574 w 1034979"/>
                <a:gd name="connsiteY89" fmla="*/ 1084128 h 1516602"/>
                <a:gd name="connsiteX90" fmla="*/ 871149 w 1034979"/>
                <a:gd name="connsiteY90" fmla="*/ 1086033 h 1516602"/>
                <a:gd name="connsiteX91" fmla="*/ 899724 w 1034979"/>
                <a:gd name="connsiteY91" fmla="*/ 1091748 h 1516602"/>
                <a:gd name="connsiteX92" fmla="*/ 922584 w 1034979"/>
                <a:gd name="connsiteY92" fmla="*/ 1095558 h 1516602"/>
                <a:gd name="connsiteX93" fmla="*/ 951159 w 1034979"/>
                <a:gd name="connsiteY93" fmla="*/ 1101273 h 1516602"/>
                <a:gd name="connsiteX94" fmla="*/ 956874 w 1034979"/>
                <a:gd name="connsiteY94" fmla="*/ 1101273 h 1516602"/>
                <a:gd name="connsiteX95" fmla="*/ 1002594 w 1034979"/>
                <a:gd name="connsiteY95" fmla="*/ 1099368 h 1516602"/>
                <a:gd name="connsiteX96" fmla="*/ 1031169 w 1034979"/>
                <a:gd name="connsiteY96" fmla="*/ 1091748 h 1516602"/>
                <a:gd name="connsiteX97" fmla="*/ 1034979 w 1034979"/>
                <a:gd name="connsiteY97" fmla="*/ 1086033 h 1516602"/>
                <a:gd name="connsiteX98" fmla="*/ 1033074 w 1034979"/>
                <a:gd name="connsiteY98" fmla="*/ 1066983 h 1516602"/>
                <a:gd name="connsiteX99" fmla="*/ 1027359 w 1034979"/>
                <a:gd name="connsiteY99" fmla="*/ 1063173 h 1516602"/>
                <a:gd name="connsiteX100" fmla="*/ 1012119 w 1034979"/>
                <a:gd name="connsiteY100" fmla="*/ 1061268 h 1516602"/>
                <a:gd name="connsiteX101" fmla="*/ 1006404 w 1034979"/>
                <a:gd name="connsiteY101" fmla="*/ 1059363 h 1516602"/>
                <a:gd name="connsiteX102" fmla="*/ 998784 w 1034979"/>
                <a:gd name="connsiteY102" fmla="*/ 1057458 h 1516602"/>
                <a:gd name="connsiteX103" fmla="*/ 987354 w 1034979"/>
                <a:gd name="connsiteY103" fmla="*/ 1049838 h 1516602"/>
                <a:gd name="connsiteX104" fmla="*/ 975924 w 1034979"/>
                <a:gd name="connsiteY104" fmla="*/ 1046028 h 1516602"/>
                <a:gd name="connsiteX105" fmla="*/ 970209 w 1034979"/>
                <a:gd name="connsiteY105" fmla="*/ 1044123 h 1516602"/>
                <a:gd name="connsiteX106" fmla="*/ 962589 w 1034979"/>
                <a:gd name="connsiteY106" fmla="*/ 1042218 h 1516602"/>
                <a:gd name="connsiteX107" fmla="*/ 956874 w 1034979"/>
                <a:gd name="connsiteY107" fmla="*/ 1040313 h 1516602"/>
                <a:gd name="connsiteX108" fmla="*/ 935919 w 1034979"/>
                <a:gd name="connsiteY108" fmla="*/ 1034598 h 1516602"/>
                <a:gd name="connsiteX109" fmla="*/ 825429 w 1034979"/>
                <a:gd name="connsiteY109" fmla="*/ 1034598 h 1516602"/>
                <a:gd name="connsiteX110" fmla="*/ 730179 w 1034979"/>
                <a:gd name="connsiteY110" fmla="*/ 1038408 h 1516602"/>
                <a:gd name="connsiteX111" fmla="*/ 669219 w 1034979"/>
                <a:gd name="connsiteY111" fmla="*/ 1046028 h 1516602"/>
                <a:gd name="connsiteX112" fmla="*/ 646359 w 1034979"/>
                <a:gd name="connsiteY112" fmla="*/ 1049838 h 1516602"/>
                <a:gd name="connsiteX113" fmla="*/ 642549 w 1034979"/>
                <a:gd name="connsiteY113" fmla="*/ 1038408 h 1516602"/>
                <a:gd name="connsiteX114" fmla="*/ 640644 w 1034979"/>
                <a:gd name="connsiteY114" fmla="*/ 1032693 h 1516602"/>
                <a:gd name="connsiteX115" fmla="*/ 642549 w 1034979"/>
                <a:gd name="connsiteY115" fmla="*/ 1015548 h 1516602"/>
                <a:gd name="connsiteX116" fmla="*/ 644454 w 1034979"/>
                <a:gd name="connsiteY116" fmla="*/ 1009833 h 1516602"/>
                <a:gd name="connsiteX117" fmla="*/ 661599 w 1034979"/>
                <a:gd name="connsiteY117" fmla="*/ 1000308 h 1516602"/>
                <a:gd name="connsiteX118" fmla="*/ 673029 w 1034979"/>
                <a:gd name="connsiteY118" fmla="*/ 992688 h 1516602"/>
                <a:gd name="connsiteX119" fmla="*/ 674934 w 1034979"/>
                <a:gd name="connsiteY119" fmla="*/ 986973 h 1516602"/>
                <a:gd name="connsiteX120" fmla="*/ 680649 w 1034979"/>
                <a:gd name="connsiteY120" fmla="*/ 985068 h 1516602"/>
                <a:gd name="connsiteX121" fmla="*/ 686364 w 1034979"/>
                <a:gd name="connsiteY121" fmla="*/ 981258 h 1516602"/>
                <a:gd name="connsiteX122" fmla="*/ 695889 w 1034979"/>
                <a:gd name="connsiteY122" fmla="*/ 971733 h 1516602"/>
                <a:gd name="connsiteX123" fmla="*/ 705414 w 1034979"/>
                <a:gd name="connsiteY123" fmla="*/ 960303 h 1516602"/>
                <a:gd name="connsiteX124" fmla="*/ 716844 w 1034979"/>
                <a:gd name="connsiteY124" fmla="*/ 952683 h 1516602"/>
                <a:gd name="connsiteX125" fmla="*/ 732084 w 1034979"/>
                <a:gd name="connsiteY125" fmla="*/ 939348 h 1516602"/>
                <a:gd name="connsiteX126" fmla="*/ 741609 w 1034979"/>
                <a:gd name="connsiteY126" fmla="*/ 927918 h 1516602"/>
                <a:gd name="connsiteX127" fmla="*/ 753039 w 1034979"/>
                <a:gd name="connsiteY127" fmla="*/ 918393 h 1516602"/>
                <a:gd name="connsiteX128" fmla="*/ 758754 w 1034979"/>
                <a:gd name="connsiteY128" fmla="*/ 906963 h 1516602"/>
                <a:gd name="connsiteX129" fmla="*/ 760659 w 1034979"/>
                <a:gd name="connsiteY129" fmla="*/ 901248 h 1516602"/>
                <a:gd name="connsiteX130" fmla="*/ 766374 w 1034979"/>
                <a:gd name="connsiteY130" fmla="*/ 889818 h 1516602"/>
                <a:gd name="connsiteX131" fmla="*/ 764469 w 1034979"/>
                <a:gd name="connsiteY131" fmla="*/ 874578 h 1516602"/>
                <a:gd name="connsiteX132" fmla="*/ 758754 w 1034979"/>
                <a:gd name="connsiteY132" fmla="*/ 872673 h 1516602"/>
                <a:gd name="connsiteX133" fmla="*/ 737799 w 1034979"/>
                <a:gd name="connsiteY133" fmla="*/ 874578 h 1516602"/>
                <a:gd name="connsiteX134" fmla="*/ 732084 w 1034979"/>
                <a:gd name="connsiteY134" fmla="*/ 878388 h 1516602"/>
                <a:gd name="connsiteX135" fmla="*/ 699699 w 1034979"/>
                <a:gd name="connsiteY135" fmla="*/ 899343 h 1516602"/>
                <a:gd name="connsiteX136" fmla="*/ 595181 w 1034979"/>
                <a:gd name="connsiteY136" fmla="*/ 957831 h 1516602"/>
                <a:gd name="connsiteX137" fmla="*/ 507294 w 1034979"/>
                <a:gd name="connsiteY137" fmla="*/ 847908 h 1516602"/>
                <a:gd name="connsiteX138" fmla="*/ 503484 w 1034979"/>
                <a:gd name="connsiteY138" fmla="*/ 358323 h 1516602"/>
                <a:gd name="connsiteX139" fmla="*/ 499674 w 1034979"/>
                <a:gd name="connsiteY139" fmla="*/ 66858 h 1516602"/>
                <a:gd name="connsiteX140" fmla="*/ 490149 w 1034979"/>
                <a:gd name="connsiteY140" fmla="*/ 40188 h 1516602"/>
                <a:gd name="connsiteX141" fmla="*/ 488244 w 1034979"/>
                <a:gd name="connsiteY141" fmla="*/ 34473 h 1516602"/>
                <a:gd name="connsiteX142" fmla="*/ 484434 w 1034979"/>
                <a:gd name="connsiteY142" fmla="*/ 28758 h 1516602"/>
                <a:gd name="connsiteX143" fmla="*/ 478719 w 1034979"/>
                <a:gd name="connsiteY143" fmla="*/ 17328 h 1516602"/>
                <a:gd name="connsiteX144" fmla="*/ 473004 w 1034979"/>
                <a:gd name="connsiteY144" fmla="*/ 13518 h 1516602"/>
                <a:gd name="connsiteX145" fmla="*/ 469194 w 1034979"/>
                <a:gd name="connsiteY145" fmla="*/ 7803 h 1516602"/>
                <a:gd name="connsiteX146" fmla="*/ 429189 w 1034979"/>
                <a:gd name="connsiteY146" fmla="*/ 11613 h 1516602"/>
                <a:gd name="connsiteX147" fmla="*/ 425379 w 1034979"/>
                <a:gd name="connsiteY147" fmla="*/ 78288 h 1516602"/>
                <a:gd name="connsiteX148" fmla="*/ 425379 w 1034979"/>
                <a:gd name="connsiteY148" fmla="*/ 84003 h 1516602"/>
                <a:gd name="connsiteX149" fmla="*/ 429189 w 1034979"/>
                <a:gd name="connsiteY149" fmla="*/ 238308 h 1516602"/>
                <a:gd name="connsiteX150" fmla="*/ 440619 w 1034979"/>
                <a:gd name="connsiteY150" fmla="*/ 421188 h 1516602"/>
                <a:gd name="connsiteX151" fmla="*/ 435265 w 1034979"/>
                <a:gd name="connsiteY151" fmla="*/ 718368 h 1516602"/>
                <a:gd name="connsiteX152" fmla="*/ 435059 w 1034979"/>
                <a:gd name="connsiteY152" fmla="*/ 799046 h 1516602"/>
                <a:gd name="connsiteX153" fmla="*/ 430322 w 1034979"/>
                <a:gd name="connsiteY153"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76789 w 1034979"/>
                <a:gd name="connsiteY16" fmla="*/ 1110798 h 1516602"/>
                <a:gd name="connsiteX17" fmla="*/ 252024 w 1034979"/>
                <a:gd name="connsiteY17" fmla="*/ 1131753 h 1516602"/>
                <a:gd name="connsiteX18" fmla="*/ 240594 w 1034979"/>
                <a:gd name="connsiteY18" fmla="*/ 1135563 h 1516602"/>
                <a:gd name="connsiteX19" fmla="*/ 27234 w 1034979"/>
                <a:gd name="connsiteY19" fmla="*/ 1154613 h 1516602"/>
                <a:gd name="connsiteX20" fmla="*/ 15804 w 1034979"/>
                <a:gd name="connsiteY20" fmla="*/ 1160328 h 1516602"/>
                <a:gd name="connsiteX21" fmla="*/ 6279 w 1034979"/>
                <a:gd name="connsiteY21" fmla="*/ 1169853 h 1516602"/>
                <a:gd name="connsiteX22" fmla="*/ 4374 w 1034979"/>
                <a:gd name="connsiteY22" fmla="*/ 1175568 h 1516602"/>
                <a:gd name="connsiteX23" fmla="*/ 564 w 1034979"/>
                <a:gd name="connsiteY23" fmla="*/ 1181283 h 1516602"/>
                <a:gd name="connsiteX24" fmla="*/ 6279 w 1034979"/>
                <a:gd name="connsiteY24" fmla="*/ 1213668 h 1516602"/>
                <a:gd name="connsiteX25" fmla="*/ 11994 w 1034979"/>
                <a:gd name="connsiteY25" fmla="*/ 1217478 h 1516602"/>
                <a:gd name="connsiteX26" fmla="*/ 17709 w 1034979"/>
                <a:gd name="connsiteY26" fmla="*/ 1219383 h 1516602"/>
                <a:gd name="connsiteX27" fmla="*/ 145344 w 1034979"/>
                <a:gd name="connsiteY27" fmla="*/ 1217478 h 1516602"/>
                <a:gd name="connsiteX28" fmla="*/ 239202 w 1034979"/>
                <a:gd name="connsiteY28" fmla="*/ 1214801 h 1516602"/>
                <a:gd name="connsiteX29" fmla="*/ 318699 w 1034979"/>
                <a:gd name="connsiteY29" fmla="*/ 1217478 h 1516602"/>
                <a:gd name="connsiteX30" fmla="*/ 330129 w 1034979"/>
                <a:gd name="connsiteY30" fmla="*/ 1223193 h 1516602"/>
                <a:gd name="connsiteX31" fmla="*/ 333939 w 1034979"/>
                <a:gd name="connsiteY31" fmla="*/ 1228908 h 1516602"/>
                <a:gd name="connsiteX32" fmla="*/ 339654 w 1034979"/>
                <a:gd name="connsiteY32" fmla="*/ 1230813 h 1516602"/>
                <a:gd name="connsiteX33" fmla="*/ 351084 w 1034979"/>
                <a:gd name="connsiteY33" fmla="*/ 1238433 h 1516602"/>
                <a:gd name="connsiteX34" fmla="*/ 356799 w 1034979"/>
                <a:gd name="connsiteY34" fmla="*/ 1242243 h 1516602"/>
                <a:gd name="connsiteX35" fmla="*/ 360609 w 1034979"/>
                <a:gd name="connsiteY35" fmla="*/ 1247958 h 1516602"/>
                <a:gd name="connsiteX36" fmla="*/ 366324 w 1034979"/>
                <a:gd name="connsiteY36" fmla="*/ 1259388 h 1516602"/>
                <a:gd name="connsiteX37" fmla="*/ 362514 w 1034979"/>
                <a:gd name="connsiteY37" fmla="*/ 1286058 h 1516602"/>
                <a:gd name="connsiteX38" fmla="*/ 358704 w 1034979"/>
                <a:gd name="connsiteY38" fmla="*/ 1291773 h 1516602"/>
                <a:gd name="connsiteX39" fmla="*/ 356799 w 1034979"/>
                <a:gd name="connsiteY39" fmla="*/ 1297488 h 1516602"/>
                <a:gd name="connsiteX40" fmla="*/ 352989 w 1034979"/>
                <a:gd name="connsiteY40" fmla="*/ 1303203 h 1516602"/>
                <a:gd name="connsiteX41" fmla="*/ 351084 w 1034979"/>
                <a:gd name="connsiteY41" fmla="*/ 1308918 h 1516602"/>
                <a:gd name="connsiteX42" fmla="*/ 347274 w 1034979"/>
                <a:gd name="connsiteY42" fmla="*/ 1314633 h 1516602"/>
                <a:gd name="connsiteX43" fmla="*/ 330129 w 1034979"/>
                <a:gd name="connsiteY43" fmla="*/ 1381308 h 1516602"/>
                <a:gd name="connsiteX44" fmla="*/ 328224 w 1034979"/>
                <a:gd name="connsiteY44" fmla="*/ 1432743 h 1516602"/>
                <a:gd name="connsiteX45" fmla="*/ 330129 w 1034979"/>
                <a:gd name="connsiteY45" fmla="*/ 1457508 h 1516602"/>
                <a:gd name="connsiteX46" fmla="*/ 332034 w 1034979"/>
                <a:gd name="connsiteY46" fmla="*/ 1463223 h 1516602"/>
                <a:gd name="connsiteX47" fmla="*/ 335844 w 1034979"/>
                <a:gd name="connsiteY47" fmla="*/ 1467033 h 1516602"/>
                <a:gd name="connsiteX48" fmla="*/ 364419 w 1034979"/>
                <a:gd name="connsiteY48" fmla="*/ 1512753 h 1516602"/>
                <a:gd name="connsiteX49" fmla="*/ 387279 w 1034979"/>
                <a:gd name="connsiteY49" fmla="*/ 1514658 h 1516602"/>
                <a:gd name="connsiteX50" fmla="*/ 392994 w 1034979"/>
                <a:gd name="connsiteY50" fmla="*/ 1508943 h 1516602"/>
                <a:gd name="connsiteX51" fmla="*/ 394899 w 1034979"/>
                <a:gd name="connsiteY51" fmla="*/ 1497513 h 1516602"/>
                <a:gd name="connsiteX52" fmla="*/ 396804 w 1034979"/>
                <a:gd name="connsiteY52" fmla="*/ 1491798 h 1516602"/>
                <a:gd name="connsiteX53" fmla="*/ 398709 w 1034979"/>
                <a:gd name="connsiteY53" fmla="*/ 1474653 h 1516602"/>
                <a:gd name="connsiteX54" fmla="*/ 400614 w 1034979"/>
                <a:gd name="connsiteY54" fmla="*/ 1461318 h 1516602"/>
                <a:gd name="connsiteX55" fmla="*/ 404424 w 1034979"/>
                <a:gd name="connsiteY55" fmla="*/ 1404168 h 1516602"/>
                <a:gd name="connsiteX56" fmla="*/ 410139 w 1034979"/>
                <a:gd name="connsiteY56" fmla="*/ 1392738 h 1516602"/>
                <a:gd name="connsiteX57" fmla="*/ 413949 w 1034979"/>
                <a:gd name="connsiteY57" fmla="*/ 1379403 h 1516602"/>
                <a:gd name="connsiteX58" fmla="*/ 415854 w 1034979"/>
                <a:gd name="connsiteY58" fmla="*/ 1373688 h 1516602"/>
                <a:gd name="connsiteX59" fmla="*/ 417759 w 1034979"/>
                <a:gd name="connsiteY59" fmla="*/ 1360353 h 1516602"/>
                <a:gd name="connsiteX60" fmla="*/ 421569 w 1034979"/>
                <a:gd name="connsiteY60" fmla="*/ 1348923 h 1516602"/>
                <a:gd name="connsiteX61" fmla="*/ 427284 w 1034979"/>
                <a:gd name="connsiteY61" fmla="*/ 1335588 h 1516602"/>
                <a:gd name="connsiteX62" fmla="*/ 467289 w 1034979"/>
                <a:gd name="connsiteY62" fmla="*/ 1265103 h 1516602"/>
                <a:gd name="connsiteX63" fmla="*/ 528455 w 1034979"/>
                <a:gd name="connsiteY63" fmla="*/ 1230091 h 1516602"/>
                <a:gd name="connsiteX64" fmla="*/ 601154 w 1034979"/>
                <a:gd name="connsiteY64" fmla="*/ 1221700 h 1516602"/>
                <a:gd name="connsiteX65" fmla="*/ 720654 w 1034979"/>
                <a:gd name="connsiteY65" fmla="*/ 1316538 h 1516602"/>
                <a:gd name="connsiteX66" fmla="*/ 733989 w 1034979"/>
                <a:gd name="connsiteY66" fmla="*/ 1326063 h 1516602"/>
                <a:gd name="connsiteX67" fmla="*/ 743514 w 1034979"/>
                <a:gd name="connsiteY67" fmla="*/ 1327968 h 1516602"/>
                <a:gd name="connsiteX68" fmla="*/ 749229 w 1034979"/>
                <a:gd name="connsiteY68" fmla="*/ 1329873 h 1516602"/>
                <a:gd name="connsiteX69" fmla="*/ 762564 w 1034979"/>
                <a:gd name="connsiteY69" fmla="*/ 1335588 h 1516602"/>
                <a:gd name="connsiteX70" fmla="*/ 777804 w 1034979"/>
                <a:gd name="connsiteY70" fmla="*/ 1333683 h 1516602"/>
                <a:gd name="connsiteX71" fmla="*/ 789234 w 1034979"/>
                <a:gd name="connsiteY71" fmla="*/ 1327968 h 1516602"/>
                <a:gd name="connsiteX72" fmla="*/ 794949 w 1034979"/>
                <a:gd name="connsiteY72" fmla="*/ 1326063 h 1516602"/>
                <a:gd name="connsiteX73" fmla="*/ 802569 w 1034979"/>
                <a:gd name="connsiteY73" fmla="*/ 1308918 h 1516602"/>
                <a:gd name="connsiteX74" fmla="*/ 800664 w 1034979"/>
                <a:gd name="connsiteY74" fmla="*/ 1284153 h 1516602"/>
                <a:gd name="connsiteX75" fmla="*/ 798759 w 1034979"/>
                <a:gd name="connsiteY75" fmla="*/ 1278438 h 1516602"/>
                <a:gd name="connsiteX76" fmla="*/ 796854 w 1034979"/>
                <a:gd name="connsiteY76" fmla="*/ 1270818 h 1516602"/>
                <a:gd name="connsiteX77" fmla="*/ 783519 w 1034979"/>
                <a:gd name="connsiteY77" fmla="*/ 1253673 h 1516602"/>
                <a:gd name="connsiteX78" fmla="*/ 773994 w 1034979"/>
                <a:gd name="connsiteY78" fmla="*/ 1247958 h 1516602"/>
                <a:gd name="connsiteX79" fmla="*/ 648264 w 1034979"/>
                <a:gd name="connsiteY79" fmla="*/ 1156518 h 1516602"/>
                <a:gd name="connsiteX80" fmla="*/ 644454 w 1034979"/>
                <a:gd name="connsiteY80" fmla="*/ 1139373 h 1516602"/>
                <a:gd name="connsiteX81" fmla="*/ 646359 w 1034979"/>
                <a:gd name="connsiteY81" fmla="*/ 1131753 h 1516602"/>
                <a:gd name="connsiteX82" fmla="*/ 650169 w 1034979"/>
                <a:gd name="connsiteY82" fmla="*/ 1114608 h 1516602"/>
                <a:gd name="connsiteX83" fmla="*/ 653979 w 1034979"/>
                <a:gd name="connsiteY83" fmla="*/ 1108893 h 1516602"/>
                <a:gd name="connsiteX84" fmla="*/ 655884 w 1034979"/>
                <a:gd name="connsiteY84" fmla="*/ 1103178 h 1516602"/>
                <a:gd name="connsiteX85" fmla="*/ 661599 w 1034979"/>
                <a:gd name="connsiteY85" fmla="*/ 1101273 h 1516602"/>
                <a:gd name="connsiteX86" fmla="*/ 671124 w 1034979"/>
                <a:gd name="connsiteY86" fmla="*/ 1089843 h 1516602"/>
                <a:gd name="connsiteX87" fmla="*/ 724464 w 1034979"/>
                <a:gd name="connsiteY87" fmla="*/ 1082223 h 1516602"/>
                <a:gd name="connsiteX88" fmla="*/ 842574 w 1034979"/>
                <a:gd name="connsiteY88" fmla="*/ 1084128 h 1516602"/>
                <a:gd name="connsiteX89" fmla="*/ 871149 w 1034979"/>
                <a:gd name="connsiteY89" fmla="*/ 1086033 h 1516602"/>
                <a:gd name="connsiteX90" fmla="*/ 899724 w 1034979"/>
                <a:gd name="connsiteY90" fmla="*/ 1091748 h 1516602"/>
                <a:gd name="connsiteX91" fmla="*/ 922584 w 1034979"/>
                <a:gd name="connsiteY91" fmla="*/ 1095558 h 1516602"/>
                <a:gd name="connsiteX92" fmla="*/ 951159 w 1034979"/>
                <a:gd name="connsiteY92" fmla="*/ 1101273 h 1516602"/>
                <a:gd name="connsiteX93" fmla="*/ 956874 w 1034979"/>
                <a:gd name="connsiteY93" fmla="*/ 1101273 h 1516602"/>
                <a:gd name="connsiteX94" fmla="*/ 1002594 w 1034979"/>
                <a:gd name="connsiteY94" fmla="*/ 1099368 h 1516602"/>
                <a:gd name="connsiteX95" fmla="*/ 1031169 w 1034979"/>
                <a:gd name="connsiteY95" fmla="*/ 1091748 h 1516602"/>
                <a:gd name="connsiteX96" fmla="*/ 1034979 w 1034979"/>
                <a:gd name="connsiteY96" fmla="*/ 1086033 h 1516602"/>
                <a:gd name="connsiteX97" fmla="*/ 1033074 w 1034979"/>
                <a:gd name="connsiteY97" fmla="*/ 1066983 h 1516602"/>
                <a:gd name="connsiteX98" fmla="*/ 1027359 w 1034979"/>
                <a:gd name="connsiteY98" fmla="*/ 1063173 h 1516602"/>
                <a:gd name="connsiteX99" fmla="*/ 1012119 w 1034979"/>
                <a:gd name="connsiteY99" fmla="*/ 1061268 h 1516602"/>
                <a:gd name="connsiteX100" fmla="*/ 1006404 w 1034979"/>
                <a:gd name="connsiteY100" fmla="*/ 1059363 h 1516602"/>
                <a:gd name="connsiteX101" fmla="*/ 998784 w 1034979"/>
                <a:gd name="connsiteY101" fmla="*/ 1057458 h 1516602"/>
                <a:gd name="connsiteX102" fmla="*/ 987354 w 1034979"/>
                <a:gd name="connsiteY102" fmla="*/ 1049838 h 1516602"/>
                <a:gd name="connsiteX103" fmla="*/ 975924 w 1034979"/>
                <a:gd name="connsiteY103" fmla="*/ 1046028 h 1516602"/>
                <a:gd name="connsiteX104" fmla="*/ 970209 w 1034979"/>
                <a:gd name="connsiteY104" fmla="*/ 1044123 h 1516602"/>
                <a:gd name="connsiteX105" fmla="*/ 962589 w 1034979"/>
                <a:gd name="connsiteY105" fmla="*/ 1042218 h 1516602"/>
                <a:gd name="connsiteX106" fmla="*/ 956874 w 1034979"/>
                <a:gd name="connsiteY106" fmla="*/ 1040313 h 1516602"/>
                <a:gd name="connsiteX107" fmla="*/ 935919 w 1034979"/>
                <a:gd name="connsiteY107" fmla="*/ 1034598 h 1516602"/>
                <a:gd name="connsiteX108" fmla="*/ 825429 w 1034979"/>
                <a:gd name="connsiteY108" fmla="*/ 1034598 h 1516602"/>
                <a:gd name="connsiteX109" fmla="*/ 730179 w 1034979"/>
                <a:gd name="connsiteY109" fmla="*/ 1038408 h 1516602"/>
                <a:gd name="connsiteX110" fmla="*/ 669219 w 1034979"/>
                <a:gd name="connsiteY110" fmla="*/ 1046028 h 1516602"/>
                <a:gd name="connsiteX111" fmla="*/ 646359 w 1034979"/>
                <a:gd name="connsiteY111" fmla="*/ 1049838 h 1516602"/>
                <a:gd name="connsiteX112" fmla="*/ 642549 w 1034979"/>
                <a:gd name="connsiteY112" fmla="*/ 1038408 h 1516602"/>
                <a:gd name="connsiteX113" fmla="*/ 640644 w 1034979"/>
                <a:gd name="connsiteY113" fmla="*/ 1032693 h 1516602"/>
                <a:gd name="connsiteX114" fmla="*/ 642549 w 1034979"/>
                <a:gd name="connsiteY114" fmla="*/ 1015548 h 1516602"/>
                <a:gd name="connsiteX115" fmla="*/ 644454 w 1034979"/>
                <a:gd name="connsiteY115" fmla="*/ 1009833 h 1516602"/>
                <a:gd name="connsiteX116" fmla="*/ 661599 w 1034979"/>
                <a:gd name="connsiteY116" fmla="*/ 1000308 h 1516602"/>
                <a:gd name="connsiteX117" fmla="*/ 673029 w 1034979"/>
                <a:gd name="connsiteY117" fmla="*/ 992688 h 1516602"/>
                <a:gd name="connsiteX118" fmla="*/ 674934 w 1034979"/>
                <a:gd name="connsiteY118" fmla="*/ 986973 h 1516602"/>
                <a:gd name="connsiteX119" fmla="*/ 680649 w 1034979"/>
                <a:gd name="connsiteY119" fmla="*/ 985068 h 1516602"/>
                <a:gd name="connsiteX120" fmla="*/ 686364 w 1034979"/>
                <a:gd name="connsiteY120" fmla="*/ 981258 h 1516602"/>
                <a:gd name="connsiteX121" fmla="*/ 695889 w 1034979"/>
                <a:gd name="connsiteY121" fmla="*/ 971733 h 1516602"/>
                <a:gd name="connsiteX122" fmla="*/ 705414 w 1034979"/>
                <a:gd name="connsiteY122" fmla="*/ 960303 h 1516602"/>
                <a:gd name="connsiteX123" fmla="*/ 716844 w 1034979"/>
                <a:gd name="connsiteY123" fmla="*/ 952683 h 1516602"/>
                <a:gd name="connsiteX124" fmla="*/ 732084 w 1034979"/>
                <a:gd name="connsiteY124" fmla="*/ 939348 h 1516602"/>
                <a:gd name="connsiteX125" fmla="*/ 741609 w 1034979"/>
                <a:gd name="connsiteY125" fmla="*/ 927918 h 1516602"/>
                <a:gd name="connsiteX126" fmla="*/ 753039 w 1034979"/>
                <a:gd name="connsiteY126" fmla="*/ 918393 h 1516602"/>
                <a:gd name="connsiteX127" fmla="*/ 758754 w 1034979"/>
                <a:gd name="connsiteY127" fmla="*/ 906963 h 1516602"/>
                <a:gd name="connsiteX128" fmla="*/ 760659 w 1034979"/>
                <a:gd name="connsiteY128" fmla="*/ 901248 h 1516602"/>
                <a:gd name="connsiteX129" fmla="*/ 766374 w 1034979"/>
                <a:gd name="connsiteY129" fmla="*/ 889818 h 1516602"/>
                <a:gd name="connsiteX130" fmla="*/ 764469 w 1034979"/>
                <a:gd name="connsiteY130" fmla="*/ 874578 h 1516602"/>
                <a:gd name="connsiteX131" fmla="*/ 758754 w 1034979"/>
                <a:gd name="connsiteY131" fmla="*/ 872673 h 1516602"/>
                <a:gd name="connsiteX132" fmla="*/ 737799 w 1034979"/>
                <a:gd name="connsiteY132" fmla="*/ 874578 h 1516602"/>
                <a:gd name="connsiteX133" fmla="*/ 732084 w 1034979"/>
                <a:gd name="connsiteY133" fmla="*/ 878388 h 1516602"/>
                <a:gd name="connsiteX134" fmla="*/ 699699 w 1034979"/>
                <a:gd name="connsiteY134" fmla="*/ 899343 h 1516602"/>
                <a:gd name="connsiteX135" fmla="*/ 595181 w 1034979"/>
                <a:gd name="connsiteY135" fmla="*/ 957831 h 1516602"/>
                <a:gd name="connsiteX136" fmla="*/ 507294 w 1034979"/>
                <a:gd name="connsiteY136" fmla="*/ 847908 h 1516602"/>
                <a:gd name="connsiteX137" fmla="*/ 503484 w 1034979"/>
                <a:gd name="connsiteY137" fmla="*/ 358323 h 1516602"/>
                <a:gd name="connsiteX138" fmla="*/ 499674 w 1034979"/>
                <a:gd name="connsiteY138" fmla="*/ 66858 h 1516602"/>
                <a:gd name="connsiteX139" fmla="*/ 490149 w 1034979"/>
                <a:gd name="connsiteY139" fmla="*/ 40188 h 1516602"/>
                <a:gd name="connsiteX140" fmla="*/ 488244 w 1034979"/>
                <a:gd name="connsiteY140" fmla="*/ 34473 h 1516602"/>
                <a:gd name="connsiteX141" fmla="*/ 484434 w 1034979"/>
                <a:gd name="connsiteY141" fmla="*/ 28758 h 1516602"/>
                <a:gd name="connsiteX142" fmla="*/ 478719 w 1034979"/>
                <a:gd name="connsiteY142" fmla="*/ 17328 h 1516602"/>
                <a:gd name="connsiteX143" fmla="*/ 473004 w 1034979"/>
                <a:gd name="connsiteY143" fmla="*/ 13518 h 1516602"/>
                <a:gd name="connsiteX144" fmla="*/ 469194 w 1034979"/>
                <a:gd name="connsiteY144" fmla="*/ 7803 h 1516602"/>
                <a:gd name="connsiteX145" fmla="*/ 429189 w 1034979"/>
                <a:gd name="connsiteY145" fmla="*/ 11613 h 1516602"/>
                <a:gd name="connsiteX146" fmla="*/ 425379 w 1034979"/>
                <a:gd name="connsiteY146" fmla="*/ 78288 h 1516602"/>
                <a:gd name="connsiteX147" fmla="*/ 425379 w 1034979"/>
                <a:gd name="connsiteY147" fmla="*/ 84003 h 1516602"/>
                <a:gd name="connsiteX148" fmla="*/ 429189 w 1034979"/>
                <a:gd name="connsiteY148" fmla="*/ 238308 h 1516602"/>
                <a:gd name="connsiteX149" fmla="*/ 440619 w 1034979"/>
                <a:gd name="connsiteY149" fmla="*/ 421188 h 1516602"/>
                <a:gd name="connsiteX150" fmla="*/ 435265 w 1034979"/>
                <a:gd name="connsiteY150" fmla="*/ 718368 h 1516602"/>
                <a:gd name="connsiteX151" fmla="*/ 435059 w 1034979"/>
                <a:gd name="connsiteY151" fmla="*/ 799046 h 1516602"/>
                <a:gd name="connsiteX152" fmla="*/ 430322 w 1034979"/>
                <a:gd name="connsiteY152"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52024 w 1034979"/>
                <a:gd name="connsiteY16" fmla="*/ 1131753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52024 w 1034979"/>
                <a:gd name="connsiteY16" fmla="*/ 1131753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52024 w 1034979"/>
                <a:gd name="connsiteY16" fmla="*/ 1131753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52024 w 1034979"/>
                <a:gd name="connsiteY16" fmla="*/ 1131753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208466 w 1034979"/>
                <a:gd name="connsiteY17" fmla="*/ 1147920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35919 w 1034979"/>
                <a:gd name="connsiteY105" fmla="*/ 1034598 h 1516602"/>
                <a:gd name="connsiteX106" fmla="*/ 825429 w 1034979"/>
                <a:gd name="connsiteY106" fmla="*/ 1034598 h 1516602"/>
                <a:gd name="connsiteX107" fmla="*/ 730179 w 1034979"/>
                <a:gd name="connsiteY107" fmla="*/ 1038408 h 1516602"/>
                <a:gd name="connsiteX108" fmla="*/ 669219 w 1034979"/>
                <a:gd name="connsiteY108" fmla="*/ 1046028 h 1516602"/>
                <a:gd name="connsiteX109" fmla="*/ 646359 w 1034979"/>
                <a:gd name="connsiteY109" fmla="*/ 1049838 h 1516602"/>
                <a:gd name="connsiteX110" fmla="*/ 642549 w 1034979"/>
                <a:gd name="connsiteY110" fmla="*/ 1038408 h 1516602"/>
                <a:gd name="connsiteX111" fmla="*/ 640644 w 1034979"/>
                <a:gd name="connsiteY111" fmla="*/ 1032693 h 1516602"/>
                <a:gd name="connsiteX112" fmla="*/ 642549 w 1034979"/>
                <a:gd name="connsiteY112" fmla="*/ 1015548 h 1516602"/>
                <a:gd name="connsiteX113" fmla="*/ 644454 w 1034979"/>
                <a:gd name="connsiteY113" fmla="*/ 1009833 h 1516602"/>
                <a:gd name="connsiteX114" fmla="*/ 661599 w 1034979"/>
                <a:gd name="connsiteY114" fmla="*/ 1000308 h 1516602"/>
                <a:gd name="connsiteX115" fmla="*/ 673029 w 1034979"/>
                <a:gd name="connsiteY115" fmla="*/ 992688 h 1516602"/>
                <a:gd name="connsiteX116" fmla="*/ 674934 w 1034979"/>
                <a:gd name="connsiteY116" fmla="*/ 986973 h 1516602"/>
                <a:gd name="connsiteX117" fmla="*/ 680649 w 1034979"/>
                <a:gd name="connsiteY117" fmla="*/ 985068 h 1516602"/>
                <a:gd name="connsiteX118" fmla="*/ 686364 w 1034979"/>
                <a:gd name="connsiteY118" fmla="*/ 981258 h 1516602"/>
                <a:gd name="connsiteX119" fmla="*/ 695889 w 1034979"/>
                <a:gd name="connsiteY119" fmla="*/ 971733 h 1516602"/>
                <a:gd name="connsiteX120" fmla="*/ 705414 w 1034979"/>
                <a:gd name="connsiteY120" fmla="*/ 960303 h 1516602"/>
                <a:gd name="connsiteX121" fmla="*/ 716844 w 1034979"/>
                <a:gd name="connsiteY121" fmla="*/ 952683 h 1516602"/>
                <a:gd name="connsiteX122" fmla="*/ 732084 w 1034979"/>
                <a:gd name="connsiteY122" fmla="*/ 939348 h 1516602"/>
                <a:gd name="connsiteX123" fmla="*/ 741609 w 1034979"/>
                <a:gd name="connsiteY123" fmla="*/ 927918 h 1516602"/>
                <a:gd name="connsiteX124" fmla="*/ 753039 w 1034979"/>
                <a:gd name="connsiteY124" fmla="*/ 918393 h 1516602"/>
                <a:gd name="connsiteX125" fmla="*/ 758754 w 1034979"/>
                <a:gd name="connsiteY125" fmla="*/ 906963 h 1516602"/>
                <a:gd name="connsiteX126" fmla="*/ 760659 w 1034979"/>
                <a:gd name="connsiteY126" fmla="*/ 901248 h 1516602"/>
                <a:gd name="connsiteX127" fmla="*/ 766374 w 1034979"/>
                <a:gd name="connsiteY127" fmla="*/ 889818 h 1516602"/>
                <a:gd name="connsiteX128" fmla="*/ 764469 w 1034979"/>
                <a:gd name="connsiteY128" fmla="*/ 874578 h 1516602"/>
                <a:gd name="connsiteX129" fmla="*/ 758754 w 1034979"/>
                <a:gd name="connsiteY129" fmla="*/ 872673 h 1516602"/>
                <a:gd name="connsiteX130" fmla="*/ 737799 w 1034979"/>
                <a:gd name="connsiteY130" fmla="*/ 874578 h 1516602"/>
                <a:gd name="connsiteX131" fmla="*/ 732084 w 1034979"/>
                <a:gd name="connsiteY131" fmla="*/ 878388 h 1516602"/>
                <a:gd name="connsiteX132" fmla="*/ 699699 w 1034979"/>
                <a:gd name="connsiteY132" fmla="*/ 899343 h 1516602"/>
                <a:gd name="connsiteX133" fmla="*/ 595181 w 1034979"/>
                <a:gd name="connsiteY133" fmla="*/ 957831 h 1516602"/>
                <a:gd name="connsiteX134" fmla="*/ 507294 w 1034979"/>
                <a:gd name="connsiteY134" fmla="*/ 847908 h 1516602"/>
                <a:gd name="connsiteX135" fmla="*/ 503484 w 1034979"/>
                <a:gd name="connsiteY135" fmla="*/ 358323 h 1516602"/>
                <a:gd name="connsiteX136" fmla="*/ 499674 w 1034979"/>
                <a:gd name="connsiteY136" fmla="*/ 66858 h 1516602"/>
                <a:gd name="connsiteX137" fmla="*/ 490149 w 1034979"/>
                <a:gd name="connsiteY137" fmla="*/ 40188 h 1516602"/>
                <a:gd name="connsiteX138" fmla="*/ 488244 w 1034979"/>
                <a:gd name="connsiteY138" fmla="*/ 34473 h 1516602"/>
                <a:gd name="connsiteX139" fmla="*/ 484434 w 1034979"/>
                <a:gd name="connsiteY139" fmla="*/ 28758 h 1516602"/>
                <a:gd name="connsiteX140" fmla="*/ 478719 w 1034979"/>
                <a:gd name="connsiteY140" fmla="*/ 17328 h 1516602"/>
                <a:gd name="connsiteX141" fmla="*/ 473004 w 1034979"/>
                <a:gd name="connsiteY141" fmla="*/ 13518 h 1516602"/>
                <a:gd name="connsiteX142" fmla="*/ 469194 w 1034979"/>
                <a:gd name="connsiteY142" fmla="*/ 7803 h 1516602"/>
                <a:gd name="connsiteX143" fmla="*/ 429189 w 1034979"/>
                <a:gd name="connsiteY143" fmla="*/ 11613 h 1516602"/>
                <a:gd name="connsiteX144" fmla="*/ 425379 w 1034979"/>
                <a:gd name="connsiteY144" fmla="*/ 78288 h 1516602"/>
                <a:gd name="connsiteX145" fmla="*/ 425379 w 1034979"/>
                <a:gd name="connsiteY145" fmla="*/ 84003 h 1516602"/>
                <a:gd name="connsiteX146" fmla="*/ 429189 w 1034979"/>
                <a:gd name="connsiteY146" fmla="*/ 238308 h 1516602"/>
                <a:gd name="connsiteX147" fmla="*/ 440619 w 1034979"/>
                <a:gd name="connsiteY147" fmla="*/ 421188 h 1516602"/>
                <a:gd name="connsiteX148" fmla="*/ 435265 w 1034979"/>
                <a:gd name="connsiteY148" fmla="*/ 718368 h 1516602"/>
                <a:gd name="connsiteX149" fmla="*/ 435059 w 1034979"/>
                <a:gd name="connsiteY149" fmla="*/ 799046 h 1516602"/>
                <a:gd name="connsiteX150" fmla="*/ 430322 w 1034979"/>
                <a:gd name="connsiteY150"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0209 w 1034979"/>
                <a:gd name="connsiteY102" fmla="*/ 1044123 h 1516602"/>
                <a:gd name="connsiteX103" fmla="*/ 962589 w 1034979"/>
                <a:gd name="connsiteY103" fmla="*/ 1042218 h 1516602"/>
                <a:gd name="connsiteX104" fmla="*/ 935919 w 1034979"/>
                <a:gd name="connsiteY104" fmla="*/ 1034598 h 1516602"/>
                <a:gd name="connsiteX105" fmla="*/ 825429 w 1034979"/>
                <a:gd name="connsiteY105" fmla="*/ 1034598 h 1516602"/>
                <a:gd name="connsiteX106" fmla="*/ 730179 w 1034979"/>
                <a:gd name="connsiteY106" fmla="*/ 1038408 h 1516602"/>
                <a:gd name="connsiteX107" fmla="*/ 669219 w 1034979"/>
                <a:gd name="connsiteY107" fmla="*/ 1046028 h 1516602"/>
                <a:gd name="connsiteX108" fmla="*/ 646359 w 1034979"/>
                <a:gd name="connsiteY108" fmla="*/ 1049838 h 1516602"/>
                <a:gd name="connsiteX109" fmla="*/ 642549 w 1034979"/>
                <a:gd name="connsiteY109" fmla="*/ 1038408 h 1516602"/>
                <a:gd name="connsiteX110" fmla="*/ 640644 w 1034979"/>
                <a:gd name="connsiteY110" fmla="*/ 1032693 h 1516602"/>
                <a:gd name="connsiteX111" fmla="*/ 642549 w 1034979"/>
                <a:gd name="connsiteY111" fmla="*/ 1015548 h 1516602"/>
                <a:gd name="connsiteX112" fmla="*/ 644454 w 1034979"/>
                <a:gd name="connsiteY112" fmla="*/ 1009833 h 1516602"/>
                <a:gd name="connsiteX113" fmla="*/ 661599 w 1034979"/>
                <a:gd name="connsiteY113" fmla="*/ 1000308 h 1516602"/>
                <a:gd name="connsiteX114" fmla="*/ 673029 w 1034979"/>
                <a:gd name="connsiteY114" fmla="*/ 992688 h 1516602"/>
                <a:gd name="connsiteX115" fmla="*/ 674934 w 1034979"/>
                <a:gd name="connsiteY115" fmla="*/ 986973 h 1516602"/>
                <a:gd name="connsiteX116" fmla="*/ 680649 w 1034979"/>
                <a:gd name="connsiteY116" fmla="*/ 985068 h 1516602"/>
                <a:gd name="connsiteX117" fmla="*/ 686364 w 1034979"/>
                <a:gd name="connsiteY117" fmla="*/ 981258 h 1516602"/>
                <a:gd name="connsiteX118" fmla="*/ 695889 w 1034979"/>
                <a:gd name="connsiteY118" fmla="*/ 971733 h 1516602"/>
                <a:gd name="connsiteX119" fmla="*/ 705414 w 1034979"/>
                <a:gd name="connsiteY119" fmla="*/ 960303 h 1516602"/>
                <a:gd name="connsiteX120" fmla="*/ 716844 w 1034979"/>
                <a:gd name="connsiteY120" fmla="*/ 952683 h 1516602"/>
                <a:gd name="connsiteX121" fmla="*/ 732084 w 1034979"/>
                <a:gd name="connsiteY121" fmla="*/ 939348 h 1516602"/>
                <a:gd name="connsiteX122" fmla="*/ 741609 w 1034979"/>
                <a:gd name="connsiteY122" fmla="*/ 927918 h 1516602"/>
                <a:gd name="connsiteX123" fmla="*/ 753039 w 1034979"/>
                <a:gd name="connsiteY123" fmla="*/ 918393 h 1516602"/>
                <a:gd name="connsiteX124" fmla="*/ 758754 w 1034979"/>
                <a:gd name="connsiteY124" fmla="*/ 906963 h 1516602"/>
                <a:gd name="connsiteX125" fmla="*/ 760659 w 1034979"/>
                <a:gd name="connsiteY125" fmla="*/ 901248 h 1516602"/>
                <a:gd name="connsiteX126" fmla="*/ 766374 w 1034979"/>
                <a:gd name="connsiteY126" fmla="*/ 889818 h 1516602"/>
                <a:gd name="connsiteX127" fmla="*/ 764469 w 1034979"/>
                <a:gd name="connsiteY127" fmla="*/ 874578 h 1516602"/>
                <a:gd name="connsiteX128" fmla="*/ 758754 w 1034979"/>
                <a:gd name="connsiteY128" fmla="*/ 872673 h 1516602"/>
                <a:gd name="connsiteX129" fmla="*/ 737799 w 1034979"/>
                <a:gd name="connsiteY129" fmla="*/ 874578 h 1516602"/>
                <a:gd name="connsiteX130" fmla="*/ 732084 w 1034979"/>
                <a:gd name="connsiteY130" fmla="*/ 878388 h 1516602"/>
                <a:gd name="connsiteX131" fmla="*/ 699699 w 1034979"/>
                <a:gd name="connsiteY131" fmla="*/ 899343 h 1516602"/>
                <a:gd name="connsiteX132" fmla="*/ 595181 w 1034979"/>
                <a:gd name="connsiteY132" fmla="*/ 957831 h 1516602"/>
                <a:gd name="connsiteX133" fmla="*/ 507294 w 1034979"/>
                <a:gd name="connsiteY133" fmla="*/ 847908 h 1516602"/>
                <a:gd name="connsiteX134" fmla="*/ 503484 w 1034979"/>
                <a:gd name="connsiteY134" fmla="*/ 358323 h 1516602"/>
                <a:gd name="connsiteX135" fmla="*/ 499674 w 1034979"/>
                <a:gd name="connsiteY135" fmla="*/ 66858 h 1516602"/>
                <a:gd name="connsiteX136" fmla="*/ 490149 w 1034979"/>
                <a:gd name="connsiteY136" fmla="*/ 40188 h 1516602"/>
                <a:gd name="connsiteX137" fmla="*/ 488244 w 1034979"/>
                <a:gd name="connsiteY137" fmla="*/ 34473 h 1516602"/>
                <a:gd name="connsiteX138" fmla="*/ 484434 w 1034979"/>
                <a:gd name="connsiteY138" fmla="*/ 28758 h 1516602"/>
                <a:gd name="connsiteX139" fmla="*/ 478719 w 1034979"/>
                <a:gd name="connsiteY139" fmla="*/ 17328 h 1516602"/>
                <a:gd name="connsiteX140" fmla="*/ 473004 w 1034979"/>
                <a:gd name="connsiteY140" fmla="*/ 13518 h 1516602"/>
                <a:gd name="connsiteX141" fmla="*/ 469194 w 1034979"/>
                <a:gd name="connsiteY141" fmla="*/ 7803 h 1516602"/>
                <a:gd name="connsiteX142" fmla="*/ 429189 w 1034979"/>
                <a:gd name="connsiteY142" fmla="*/ 11613 h 1516602"/>
                <a:gd name="connsiteX143" fmla="*/ 425379 w 1034979"/>
                <a:gd name="connsiteY143" fmla="*/ 78288 h 1516602"/>
                <a:gd name="connsiteX144" fmla="*/ 425379 w 1034979"/>
                <a:gd name="connsiteY144" fmla="*/ 84003 h 1516602"/>
                <a:gd name="connsiteX145" fmla="*/ 429189 w 1034979"/>
                <a:gd name="connsiteY145" fmla="*/ 238308 h 1516602"/>
                <a:gd name="connsiteX146" fmla="*/ 440619 w 1034979"/>
                <a:gd name="connsiteY146" fmla="*/ 421188 h 1516602"/>
                <a:gd name="connsiteX147" fmla="*/ 435265 w 1034979"/>
                <a:gd name="connsiteY147" fmla="*/ 718368 h 1516602"/>
                <a:gd name="connsiteX148" fmla="*/ 435059 w 1034979"/>
                <a:gd name="connsiteY148" fmla="*/ 799046 h 1516602"/>
                <a:gd name="connsiteX149" fmla="*/ 430322 w 1034979"/>
                <a:gd name="connsiteY149"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70209 w 1034979"/>
                <a:gd name="connsiteY101" fmla="*/ 1044123 h 1516602"/>
                <a:gd name="connsiteX102" fmla="*/ 962589 w 1034979"/>
                <a:gd name="connsiteY102" fmla="*/ 1042218 h 1516602"/>
                <a:gd name="connsiteX103" fmla="*/ 935919 w 1034979"/>
                <a:gd name="connsiteY103" fmla="*/ 1034598 h 1516602"/>
                <a:gd name="connsiteX104" fmla="*/ 825429 w 1034979"/>
                <a:gd name="connsiteY104" fmla="*/ 1034598 h 1516602"/>
                <a:gd name="connsiteX105" fmla="*/ 730179 w 1034979"/>
                <a:gd name="connsiteY105" fmla="*/ 1038408 h 1516602"/>
                <a:gd name="connsiteX106" fmla="*/ 669219 w 1034979"/>
                <a:gd name="connsiteY106" fmla="*/ 1046028 h 1516602"/>
                <a:gd name="connsiteX107" fmla="*/ 646359 w 1034979"/>
                <a:gd name="connsiteY107" fmla="*/ 1049838 h 1516602"/>
                <a:gd name="connsiteX108" fmla="*/ 642549 w 1034979"/>
                <a:gd name="connsiteY108" fmla="*/ 1038408 h 1516602"/>
                <a:gd name="connsiteX109" fmla="*/ 640644 w 1034979"/>
                <a:gd name="connsiteY109" fmla="*/ 1032693 h 1516602"/>
                <a:gd name="connsiteX110" fmla="*/ 642549 w 1034979"/>
                <a:gd name="connsiteY110" fmla="*/ 1015548 h 1516602"/>
                <a:gd name="connsiteX111" fmla="*/ 644454 w 1034979"/>
                <a:gd name="connsiteY111" fmla="*/ 1009833 h 1516602"/>
                <a:gd name="connsiteX112" fmla="*/ 661599 w 1034979"/>
                <a:gd name="connsiteY112" fmla="*/ 1000308 h 1516602"/>
                <a:gd name="connsiteX113" fmla="*/ 673029 w 1034979"/>
                <a:gd name="connsiteY113" fmla="*/ 992688 h 1516602"/>
                <a:gd name="connsiteX114" fmla="*/ 674934 w 1034979"/>
                <a:gd name="connsiteY114" fmla="*/ 986973 h 1516602"/>
                <a:gd name="connsiteX115" fmla="*/ 680649 w 1034979"/>
                <a:gd name="connsiteY115" fmla="*/ 985068 h 1516602"/>
                <a:gd name="connsiteX116" fmla="*/ 686364 w 1034979"/>
                <a:gd name="connsiteY116" fmla="*/ 981258 h 1516602"/>
                <a:gd name="connsiteX117" fmla="*/ 695889 w 1034979"/>
                <a:gd name="connsiteY117" fmla="*/ 971733 h 1516602"/>
                <a:gd name="connsiteX118" fmla="*/ 705414 w 1034979"/>
                <a:gd name="connsiteY118" fmla="*/ 960303 h 1516602"/>
                <a:gd name="connsiteX119" fmla="*/ 716844 w 1034979"/>
                <a:gd name="connsiteY119" fmla="*/ 952683 h 1516602"/>
                <a:gd name="connsiteX120" fmla="*/ 732084 w 1034979"/>
                <a:gd name="connsiteY120" fmla="*/ 939348 h 1516602"/>
                <a:gd name="connsiteX121" fmla="*/ 741609 w 1034979"/>
                <a:gd name="connsiteY121" fmla="*/ 927918 h 1516602"/>
                <a:gd name="connsiteX122" fmla="*/ 753039 w 1034979"/>
                <a:gd name="connsiteY122" fmla="*/ 918393 h 1516602"/>
                <a:gd name="connsiteX123" fmla="*/ 758754 w 1034979"/>
                <a:gd name="connsiteY123" fmla="*/ 906963 h 1516602"/>
                <a:gd name="connsiteX124" fmla="*/ 760659 w 1034979"/>
                <a:gd name="connsiteY124" fmla="*/ 901248 h 1516602"/>
                <a:gd name="connsiteX125" fmla="*/ 766374 w 1034979"/>
                <a:gd name="connsiteY125" fmla="*/ 889818 h 1516602"/>
                <a:gd name="connsiteX126" fmla="*/ 764469 w 1034979"/>
                <a:gd name="connsiteY126" fmla="*/ 874578 h 1516602"/>
                <a:gd name="connsiteX127" fmla="*/ 758754 w 1034979"/>
                <a:gd name="connsiteY127" fmla="*/ 872673 h 1516602"/>
                <a:gd name="connsiteX128" fmla="*/ 737799 w 1034979"/>
                <a:gd name="connsiteY128" fmla="*/ 874578 h 1516602"/>
                <a:gd name="connsiteX129" fmla="*/ 732084 w 1034979"/>
                <a:gd name="connsiteY129" fmla="*/ 878388 h 1516602"/>
                <a:gd name="connsiteX130" fmla="*/ 699699 w 1034979"/>
                <a:gd name="connsiteY130" fmla="*/ 899343 h 1516602"/>
                <a:gd name="connsiteX131" fmla="*/ 595181 w 1034979"/>
                <a:gd name="connsiteY131" fmla="*/ 957831 h 1516602"/>
                <a:gd name="connsiteX132" fmla="*/ 507294 w 1034979"/>
                <a:gd name="connsiteY132" fmla="*/ 847908 h 1516602"/>
                <a:gd name="connsiteX133" fmla="*/ 503484 w 1034979"/>
                <a:gd name="connsiteY133" fmla="*/ 358323 h 1516602"/>
                <a:gd name="connsiteX134" fmla="*/ 499674 w 1034979"/>
                <a:gd name="connsiteY134" fmla="*/ 66858 h 1516602"/>
                <a:gd name="connsiteX135" fmla="*/ 490149 w 1034979"/>
                <a:gd name="connsiteY135" fmla="*/ 40188 h 1516602"/>
                <a:gd name="connsiteX136" fmla="*/ 488244 w 1034979"/>
                <a:gd name="connsiteY136" fmla="*/ 34473 h 1516602"/>
                <a:gd name="connsiteX137" fmla="*/ 484434 w 1034979"/>
                <a:gd name="connsiteY137" fmla="*/ 28758 h 1516602"/>
                <a:gd name="connsiteX138" fmla="*/ 478719 w 1034979"/>
                <a:gd name="connsiteY138" fmla="*/ 17328 h 1516602"/>
                <a:gd name="connsiteX139" fmla="*/ 473004 w 1034979"/>
                <a:gd name="connsiteY139" fmla="*/ 13518 h 1516602"/>
                <a:gd name="connsiteX140" fmla="*/ 469194 w 1034979"/>
                <a:gd name="connsiteY140" fmla="*/ 7803 h 1516602"/>
                <a:gd name="connsiteX141" fmla="*/ 429189 w 1034979"/>
                <a:gd name="connsiteY141" fmla="*/ 11613 h 1516602"/>
                <a:gd name="connsiteX142" fmla="*/ 425379 w 1034979"/>
                <a:gd name="connsiteY142" fmla="*/ 78288 h 1516602"/>
                <a:gd name="connsiteX143" fmla="*/ 425379 w 1034979"/>
                <a:gd name="connsiteY143" fmla="*/ 84003 h 1516602"/>
                <a:gd name="connsiteX144" fmla="*/ 429189 w 1034979"/>
                <a:gd name="connsiteY144" fmla="*/ 238308 h 1516602"/>
                <a:gd name="connsiteX145" fmla="*/ 440619 w 1034979"/>
                <a:gd name="connsiteY145" fmla="*/ 421188 h 1516602"/>
                <a:gd name="connsiteX146" fmla="*/ 435265 w 1034979"/>
                <a:gd name="connsiteY146" fmla="*/ 718368 h 1516602"/>
                <a:gd name="connsiteX147" fmla="*/ 435059 w 1034979"/>
                <a:gd name="connsiteY147" fmla="*/ 799046 h 1516602"/>
                <a:gd name="connsiteX148" fmla="*/ 430322 w 1034979"/>
                <a:gd name="connsiteY148"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70209 w 1034979"/>
                <a:gd name="connsiteY100" fmla="*/ 1044123 h 1516602"/>
                <a:gd name="connsiteX101" fmla="*/ 962589 w 1034979"/>
                <a:gd name="connsiteY101" fmla="*/ 1042218 h 1516602"/>
                <a:gd name="connsiteX102" fmla="*/ 935919 w 1034979"/>
                <a:gd name="connsiteY102" fmla="*/ 1034598 h 1516602"/>
                <a:gd name="connsiteX103" fmla="*/ 825429 w 1034979"/>
                <a:gd name="connsiteY103" fmla="*/ 1034598 h 1516602"/>
                <a:gd name="connsiteX104" fmla="*/ 730179 w 1034979"/>
                <a:gd name="connsiteY104" fmla="*/ 1038408 h 1516602"/>
                <a:gd name="connsiteX105" fmla="*/ 669219 w 1034979"/>
                <a:gd name="connsiteY105" fmla="*/ 1046028 h 1516602"/>
                <a:gd name="connsiteX106" fmla="*/ 646359 w 1034979"/>
                <a:gd name="connsiteY106" fmla="*/ 1049838 h 1516602"/>
                <a:gd name="connsiteX107" fmla="*/ 642549 w 1034979"/>
                <a:gd name="connsiteY107" fmla="*/ 1038408 h 1516602"/>
                <a:gd name="connsiteX108" fmla="*/ 640644 w 1034979"/>
                <a:gd name="connsiteY108" fmla="*/ 1032693 h 1516602"/>
                <a:gd name="connsiteX109" fmla="*/ 642549 w 1034979"/>
                <a:gd name="connsiteY109" fmla="*/ 1015548 h 1516602"/>
                <a:gd name="connsiteX110" fmla="*/ 644454 w 1034979"/>
                <a:gd name="connsiteY110" fmla="*/ 1009833 h 1516602"/>
                <a:gd name="connsiteX111" fmla="*/ 661599 w 1034979"/>
                <a:gd name="connsiteY111" fmla="*/ 1000308 h 1516602"/>
                <a:gd name="connsiteX112" fmla="*/ 673029 w 1034979"/>
                <a:gd name="connsiteY112" fmla="*/ 992688 h 1516602"/>
                <a:gd name="connsiteX113" fmla="*/ 674934 w 1034979"/>
                <a:gd name="connsiteY113" fmla="*/ 986973 h 1516602"/>
                <a:gd name="connsiteX114" fmla="*/ 680649 w 1034979"/>
                <a:gd name="connsiteY114" fmla="*/ 985068 h 1516602"/>
                <a:gd name="connsiteX115" fmla="*/ 686364 w 1034979"/>
                <a:gd name="connsiteY115" fmla="*/ 981258 h 1516602"/>
                <a:gd name="connsiteX116" fmla="*/ 695889 w 1034979"/>
                <a:gd name="connsiteY116" fmla="*/ 971733 h 1516602"/>
                <a:gd name="connsiteX117" fmla="*/ 705414 w 1034979"/>
                <a:gd name="connsiteY117" fmla="*/ 960303 h 1516602"/>
                <a:gd name="connsiteX118" fmla="*/ 716844 w 1034979"/>
                <a:gd name="connsiteY118" fmla="*/ 952683 h 1516602"/>
                <a:gd name="connsiteX119" fmla="*/ 732084 w 1034979"/>
                <a:gd name="connsiteY119" fmla="*/ 939348 h 1516602"/>
                <a:gd name="connsiteX120" fmla="*/ 741609 w 1034979"/>
                <a:gd name="connsiteY120" fmla="*/ 927918 h 1516602"/>
                <a:gd name="connsiteX121" fmla="*/ 753039 w 1034979"/>
                <a:gd name="connsiteY121" fmla="*/ 918393 h 1516602"/>
                <a:gd name="connsiteX122" fmla="*/ 758754 w 1034979"/>
                <a:gd name="connsiteY122" fmla="*/ 906963 h 1516602"/>
                <a:gd name="connsiteX123" fmla="*/ 760659 w 1034979"/>
                <a:gd name="connsiteY123" fmla="*/ 901248 h 1516602"/>
                <a:gd name="connsiteX124" fmla="*/ 766374 w 1034979"/>
                <a:gd name="connsiteY124" fmla="*/ 889818 h 1516602"/>
                <a:gd name="connsiteX125" fmla="*/ 764469 w 1034979"/>
                <a:gd name="connsiteY125" fmla="*/ 874578 h 1516602"/>
                <a:gd name="connsiteX126" fmla="*/ 758754 w 1034979"/>
                <a:gd name="connsiteY126" fmla="*/ 872673 h 1516602"/>
                <a:gd name="connsiteX127" fmla="*/ 737799 w 1034979"/>
                <a:gd name="connsiteY127" fmla="*/ 874578 h 1516602"/>
                <a:gd name="connsiteX128" fmla="*/ 732084 w 1034979"/>
                <a:gd name="connsiteY128" fmla="*/ 878388 h 1516602"/>
                <a:gd name="connsiteX129" fmla="*/ 699699 w 1034979"/>
                <a:gd name="connsiteY129" fmla="*/ 899343 h 1516602"/>
                <a:gd name="connsiteX130" fmla="*/ 595181 w 1034979"/>
                <a:gd name="connsiteY130" fmla="*/ 957831 h 1516602"/>
                <a:gd name="connsiteX131" fmla="*/ 507294 w 1034979"/>
                <a:gd name="connsiteY131" fmla="*/ 847908 h 1516602"/>
                <a:gd name="connsiteX132" fmla="*/ 503484 w 1034979"/>
                <a:gd name="connsiteY132" fmla="*/ 358323 h 1516602"/>
                <a:gd name="connsiteX133" fmla="*/ 499674 w 1034979"/>
                <a:gd name="connsiteY133" fmla="*/ 66858 h 1516602"/>
                <a:gd name="connsiteX134" fmla="*/ 490149 w 1034979"/>
                <a:gd name="connsiteY134" fmla="*/ 40188 h 1516602"/>
                <a:gd name="connsiteX135" fmla="*/ 488244 w 1034979"/>
                <a:gd name="connsiteY135" fmla="*/ 34473 h 1516602"/>
                <a:gd name="connsiteX136" fmla="*/ 484434 w 1034979"/>
                <a:gd name="connsiteY136" fmla="*/ 28758 h 1516602"/>
                <a:gd name="connsiteX137" fmla="*/ 478719 w 1034979"/>
                <a:gd name="connsiteY137" fmla="*/ 17328 h 1516602"/>
                <a:gd name="connsiteX138" fmla="*/ 473004 w 1034979"/>
                <a:gd name="connsiteY138" fmla="*/ 13518 h 1516602"/>
                <a:gd name="connsiteX139" fmla="*/ 469194 w 1034979"/>
                <a:gd name="connsiteY139" fmla="*/ 7803 h 1516602"/>
                <a:gd name="connsiteX140" fmla="*/ 429189 w 1034979"/>
                <a:gd name="connsiteY140" fmla="*/ 11613 h 1516602"/>
                <a:gd name="connsiteX141" fmla="*/ 425379 w 1034979"/>
                <a:gd name="connsiteY141" fmla="*/ 78288 h 1516602"/>
                <a:gd name="connsiteX142" fmla="*/ 425379 w 1034979"/>
                <a:gd name="connsiteY142" fmla="*/ 84003 h 1516602"/>
                <a:gd name="connsiteX143" fmla="*/ 429189 w 1034979"/>
                <a:gd name="connsiteY143" fmla="*/ 238308 h 1516602"/>
                <a:gd name="connsiteX144" fmla="*/ 440619 w 1034979"/>
                <a:gd name="connsiteY144" fmla="*/ 421188 h 1516602"/>
                <a:gd name="connsiteX145" fmla="*/ 435265 w 1034979"/>
                <a:gd name="connsiteY145" fmla="*/ 718368 h 1516602"/>
                <a:gd name="connsiteX146" fmla="*/ 435059 w 1034979"/>
                <a:gd name="connsiteY146" fmla="*/ 799046 h 1516602"/>
                <a:gd name="connsiteX147" fmla="*/ 430322 w 1034979"/>
                <a:gd name="connsiteY147"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970209 w 1034979"/>
                <a:gd name="connsiteY99" fmla="*/ 1044123 h 1516602"/>
                <a:gd name="connsiteX100" fmla="*/ 962589 w 1034979"/>
                <a:gd name="connsiteY100" fmla="*/ 1042218 h 1516602"/>
                <a:gd name="connsiteX101" fmla="*/ 935919 w 1034979"/>
                <a:gd name="connsiteY101" fmla="*/ 1034598 h 1516602"/>
                <a:gd name="connsiteX102" fmla="*/ 825429 w 1034979"/>
                <a:gd name="connsiteY102" fmla="*/ 1034598 h 1516602"/>
                <a:gd name="connsiteX103" fmla="*/ 730179 w 1034979"/>
                <a:gd name="connsiteY103" fmla="*/ 1038408 h 1516602"/>
                <a:gd name="connsiteX104" fmla="*/ 669219 w 1034979"/>
                <a:gd name="connsiteY104" fmla="*/ 1046028 h 1516602"/>
                <a:gd name="connsiteX105" fmla="*/ 646359 w 1034979"/>
                <a:gd name="connsiteY105" fmla="*/ 1049838 h 1516602"/>
                <a:gd name="connsiteX106" fmla="*/ 642549 w 1034979"/>
                <a:gd name="connsiteY106" fmla="*/ 1038408 h 1516602"/>
                <a:gd name="connsiteX107" fmla="*/ 640644 w 1034979"/>
                <a:gd name="connsiteY107" fmla="*/ 1032693 h 1516602"/>
                <a:gd name="connsiteX108" fmla="*/ 642549 w 1034979"/>
                <a:gd name="connsiteY108" fmla="*/ 1015548 h 1516602"/>
                <a:gd name="connsiteX109" fmla="*/ 644454 w 1034979"/>
                <a:gd name="connsiteY109" fmla="*/ 1009833 h 1516602"/>
                <a:gd name="connsiteX110" fmla="*/ 661599 w 1034979"/>
                <a:gd name="connsiteY110" fmla="*/ 1000308 h 1516602"/>
                <a:gd name="connsiteX111" fmla="*/ 673029 w 1034979"/>
                <a:gd name="connsiteY111" fmla="*/ 992688 h 1516602"/>
                <a:gd name="connsiteX112" fmla="*/ 674934 w 1034979"/>
                <a:gd name="connsiteY112" fmla="*/ 986973 h 1516602"/>
                <a:gd name="connsiteX113" fmla="*/ 680649 w 1034979"/>
                <a:gd name="connsiteY113" fmla="*/ 985068 h 1516602"/>
                <a:gd name="connsiteX114" fmla="*/ 686364 w 1034979"/>
                <a:gd name="connsiteY114" fmla="*/ 981258 h 1516602"/>
                <a:gd name="connsiteX115" fmla="*/ 695889 w 1034979"/>
                <a:gd name="connsiteY115" fmla="*/ 971733 h 1516602"/>
                <a:gd name="connsiteX116" fmla="*/ 705414 w 1034979"/>
                <a:gd name="connsiteY116" fmla="*/ 960303 h 1516602"/>
                <a:gd name="connsiteX117" fmla="*/ 716844 w 1034979"/>
                <a:gd name="connsiteY117" fmla="*/ 952683 h 1516602"/>
                <a:gd name="connsiteX118" fmla="*/ 732084 w 1034979"/>
                <a:gd name="connsiteY118" fmla="*/ 939348 h 1516602"/>
                <a:gd name="connsiteX119" fmla="*/ 741609 w 1034979"/>
                <a:gd name="connsiteY119" fmla="*/ 927918 h 1516602"/>
                <a:gd name="connsiteX120" fmla="*/ 753039 w 1034979"/>
                <a:gd name="connsiteY120" fmla="*/ 918393 h 1516602"/>
                <a:gd name="connsiteX121" fmla="*/ 758754 w 1034979"/>
                <a:gd name="connsiteY121" fmla="*/ 906963 h 1516602"/>
                <a:gd name="connsiteX122" fmla="*/ 760659 w 1034979"/>
                <a:gd name="connsiteY122" fmla="*/ 901248 h 1516602"/>
                <a:gd name="connsiteX123" fmla="*/ 766374 w 1034979"/>
                <a:gd name="connsiteY123" fmla="*/ 889818 h 1516602"/>
                <a:gd name="connsiteX124" fmla="*/ 764469 w 1034979"/>
                <a:gd name="connsiteY124" fmla="*/ 874578 h 1516602"/>
                <a:gd name="connsiteX125" fmla="*/ 758754 w 1034979"/>
                <a:gd name="connsiteY125" fmla="*/ 872673 h 1516602"/>
                <a:gd name="connsiteX126" fmla="*/ 737799 w 1034979"/>
                <a:gd name="connsiteY126" fmla="*/ 874578 h 1516602"/>
                <a:gd name="connsiteX127" fmla="*/ 732084 w 1034979"/>
                <a:gd name="connsiteY127" fmla="*/ 878388 h 1516602"/>
                <a:gd name="connsiteX128" fmla="*/ 699699 w 1034979"/>
                <a:gd name="connsiteY128" fmla="*/ 899343 h 1516602"/>
                <a:gd name="connsiteX129" fmla="*/ 595181 w 1034979"/>
                <a:gd name="connsiteY129" fmla="*/ 957831 h 1516602"/>
                <a:gd name="connsiteX130" fmla="*/ 507294 w 1034979"/>
                <a:gd name="connsiteY130" fmla="*/ 847908 h 1516602"/>
                <a:gd name="connsiteX131" fmla="*/ 503484 w 1034979"/>
                <a:gd name="connsiteY131" fmla="*/ 358323 h 1516602"/>
                <a:gd name="connsiteX132" fmla="*/ 499674 w 1034979"/>
                <a:gd name="connsiteY132" fmla="*/ 66858 h 1516602"/>
                <a:gd name="connsiteX133" fmla="*/ 490149 w 1034979"/>
                <a:gd name="connsiteY133" fmla="*/ 40188 h 1516602"/>
                <a:gd name="connsiteX134" fmla="*/ 488244 w 1034979"/>
                <a:gd name="connsiteY134" fmla="*/ 34473 h 1516602"/>
                <a:gd name="connsiteX135" fmla="*/ 484434 w 1034979"/>
                <a:gd name="connsiteY135" fmla="*/ 28758 h 1516602"/>
                <a:gd name="connsiteX136" fmla="*/ 478719 w 1034979"/>
                <a:gd name="connsiteY136" fmla="*/ 17328 h 1516602"/>
                <a:gd name="connsiteX137" fmla="*/ 473004 w 1034979"/>
                <a:gd name="connsiteY137" fmla="*/ 13518 h 1516602"/>
                <a:gd name="connsiteX138" fmla="*/ 469194 w 1034979"/>
                <a:gd name="connsiteY138" fmla="*/ 7803 h 1516602"/>
                <a:gd name="connsiteX139" fmla="*/ 429189 w 1034979"/>
                <a:gd name="connsiteY139" fmla="*/ 11613 h 1516602"/>
                <a:gd name="connsiteX140" fmla="*/ 425379 w 1034979"/>
                <a:gd name="connsiteY140" fmla="*/ 78288 h 1516602"/>
                <a:gd name="connsiteX141" fmla="*/ 425379 w 1034979"/>
                <a:gd name="connsiteY141" fmla="*/ 84003 h 1516602"/>
                <a:gd name="connsiteX142" fmla="*/ 429189 w 1034979"/>
                <a:gd name="connsiteY142" fmla="*/ 238308 h 1516602"/>
                <a:gd name="connsiteX143" fmla="*/ 440619 w 1034979"/>
                <a:gd name="connsiteY143" fmla="*/ 421188 h 1516602"/>
                <a:gd name="connsiteX144" fmla="*/ 435265 w 1034979"/>
                <a:gd name="connsiteY144" fmla="*/ 718368 h 1516602"/>
                <a:gd name="connsiteX145" fmla="*/ 435059 w 1034979"/>
                <a:gd name="connsiteY145" fmla="*/ 799046 h 1516602"/>
                <a:gd name="connsiteX146" fmla="*/ 430322 w 1034979"/>
                <a:gd name="connsiteY146"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970209 w 1034979"/>
                <a:gd name="connsiteY98" fmla="*/ 1044123 h 1516602"/>
                <a:gd name="connsiteX99" fmla="*/ 962589 w 1034979"/>
                <a:gd name="connsiteY99" fmla="*/ 1042218 h 1516602"/>
                <a:gd name="connsiteX100" fmla="*/ 935919 w 1034979"/>
                <a:gd name="connsiteY100" fmla="*/ 1034598 h 1516602"/>
                <a:gd name="connsiteX101" fmla="*/ 825429 w 1034979"/>
                <a:gd name="connsiteY101" fmla="*/ 1034598 h 1516602"/>
                <a:gd name="connsiteX102" fmla="*/ 730179 w 1034979"/>
                <a:gd name="connsiteY102" fmla="*/ 1038408 h 1516602"/>
                <a:gd name="connsiteX103" fmla="*/ 669219 w 1034979"/>
                <a:gd name="connsiteY103" fmla="*/ 1046028 h 1516602"/>
                <a:gd name="connsiteX104" fmla="*/ 646359 w 1034979"/>
                <a:gd name="connsiteY104" fmla="*/ 1049838 h 1516602"/>
                <a:gd name="connsiteX105" fmla="*/ 642549 w 1034979"/>
                <a:gd name="connsiteY105" fmla="*/ 1038408 h 1516602"/>
                <a:gd name="connsiteX106" fmla="*/ 640644 w 1034979"/>
                <a:gd name="connsiteY106" fmla="*/ 1032693 h 1516602"/>
                <a:gd name="connsiteX107" fmla="*/ 642549 w 1034979"/>
                <a:gd name="connsiteY107" fmla="*/ 1015548 h 1516602"/>
                <a:gd name="connsiteX108" fmla="*/ 644454 w 1034979"/>
                <a:gd name="connsiteY108" fmla="*/ 1009833 h 1516602"/>
                <a:gd name="connsiteX109" fmla="*/ 661599 w 1034979"/>
                <a:gd name="connsiteY109" fmla="*/ 1000308 h 1516602"/>
                <a:gd name="connsiteX110" fmla="*/ 673029 w 1034979"/>
                <a:gd name="connsiteY110" fmla="*/ 992688 h 1516602"/>
                <a:gd name="connsiteX111" fmla="*/ 674934 w 1034979"/>
                <a:gd name="connsiteY111" fmla="*/ 986973 h 1516602"/>
                <a:gd name="connsiteX112" fmla="*/ 680649 w 1034979"/>
                <a:gd name="connsiteY112" fmla="*/ 985068 h 1516602"/>
                <a:gd name="connsiteX113" fmla="*/ 686364 w 1034979"/>
                <a:gd name="connsiteY113" fmla="*/ 981258 h 1516602"/>
                <a:gd name="connsiteX114" fmla="*/ 695889 w 1034979"/>
                <a:gd name="connsiteY114" fmla="*/ 971733 h 1516602"/>
                <a:gd name="connsiteX115" fmla="*/ 705414 w 1034979"/>
                <a:gd name="connsiteY115" fmla="*/ 960303 h 1516602"/>
                <a:gd name="connsiteX116" fmla="*/ 716844 w 1034979"/>
                <a:gd name="connsiteY116" fmla="*/ 952683 h 1516602"/>
                <a:gd name="connsiteX117" fmla="*/ 732084 w 1034979"/>
                <a:gd name="connsiteY117" fmla="*/ 939348 h 1516602"/>
                <a:gd name="connsiteX118" fmla="*/ 741609 w 1034979"/>
                <a:gd name="connsiteY118" fmla="*/ 927918 h 1516602"/>
                <a:gd name="connsiteX119" fmla="*/ 753039 w 1034979"/>
                <a:gd name="connsiteY119" fmla="*/ 918393 h 1516602"/>
                <a:gd name="connsiteX120" fmla="*/ 758754 w 1034979"/>
                <a:gd name="connsiteY120" fmla="*/ 906963 h 1516602"/>
                <a:gd name="connsiteX121" fmla="*/ 760659 w 1034979"/>
                <a:gd name="connsiteY121" fmla="*/ 901248 h 1516602"/>
                <a:gd name="connsiteX122" fmla="*/ 766374 w 1034979"/>
                <a:gd name="connsiteY122" fmla="*/ 889818 h 1516602"/>
                <a:gd name="connsiteX123" fmla="*/ 764469 w 1034979"/>
                <a:gd name="connsiteY123" fmla="*/ 874578 h 1516602"/>
                <a:gd name="connsiteX124" fmla="*/ 758754 w 1034979"/>
                <a:gd name="connsiteY124" fmla="*/ 872673 h 1516602"/>
                <a:gd name="connsiteX125" fmla="*/ 737799 w 1034979"/>
                <a:gd name="connsiteY125" fmla="*/ 874578 h 1516602"/>
                <a:gd name="connsiteX126" fmla="*/ 732084 w 1034979"/>
                <a:gd name="connsiteY126" fmla="*/ 878388 h 1516602"/>
                <a:gd name="connsiteX127" fmla="*/ 699699 w 1034979"/>
                <a:gd name="connsiteY127" fmla="*/ 899343 h 1516602"/>
                <a:gd name="connsiteX128" fmla="*/ 595181 w 1034979"/>
                <a:gd name="connsiteY128" fmla="*/ 957831 h 1516602"/>
                <a:gd name="connsiteX129" fmla="*/ 507294 w 1034979"/>
                <a:gd name="connsiteY129" fmla="*/ 847908 h 1516602"/>
                <a:gd name="connsiteX130" fmla="*/ 503484 w 1034979"/>
                <a:gd name="connsiteY130" fmla="*/ 358323 h 1516602"/>
                <a:gd name="connsiteX131" fmla="*/ 499674 w 1034979"/>
                <a:gd name="connsiteY131" fmla="*/ 66858 h 1516602"/>
                <a:gd name="connsiteX132" fmla="*/ 490149 w 1034979"/>
                <a:gd name="connsiteY132" fmla="*/ 40188 h 1516602"/>
                <a:gd name="connsiteX133" fmla="*/ 488244 w 1034979"/>
                <a:gd name="connsiteY133" fmla="*/ 34473 h 1516602"/>
                <a:gd name="connsiteX134" fmla="*/ 484434 w 1034979"/>
                <a:gd name="connsiteY134" fmla="*/ 28758 h 1516602"/>
                <a:gd name="connsiteX135" fmla="*/ 478719 w 1034979"/>
                <a:gd name="connsiteY135" fmla="*/ 17328 h 1516602"/>
                <a:gd name="connsiteX136" fmla="*/ 473004 w 1034979"/>
                <a:gd name="connsiteY136" fmla="*/ 13518 h 1516602"/>
                <a:gd name="connsiteX137" fmla="*/ 469194 w 1034979"/>
                <a:gd name="connsiteY137" fmla="*/ 7803 h 1516602"/>
                <a:gd name="connsiteX138" fmla="*/ 429189 w 1034979"/>
                <a:gd name="connsiteY138" fmla="*/ 11613 h 1516602"/>
                <a:gd name="connsiteX139" fmla="*/ 425379 w 1034979"/>
                <a:gd name="connsiteY139" fmla="*/ 78288 h 1516602"/>
                <a:gd name="connsiteX140" fmla="*/ 425379 w 1034979"/>
                <a:gd name="connsiteY140" fmla="*/ 84003 h 1516602"/>
                <a:gd name="connsiteX141" fmla="*/ 429189 w 1034979"/>
                <a:gd name="connsiteY141" fmla="*/ 238308 h 1516602"/>
                <a:gd name="connsiteX142" fmla="*/ 440619 w 1034979"/>
                <a:gd name="connsiteY142" fmla="*/ 421188 h 1516602"/>
                <a:gd name="connsiteX143" fmla="*/ 435265 w 1034979"/>
                <a:gd name="connsiteY143" fmla="*/ 718368 h 1516602"/>
                <a:gd name="connsiteX144" fmla="*/ 435059 w 1034979"/>
                <a:gd name="connsiteY144" fmla="*/ 799046 h 1516602"/>
                <a:gd name="connsiteX145" fmla="*/ 430322 w 1034979"/>
                <a:gd name="connsiteY145" fmla="*/ 879006 h 1516602"/>
                <a:gd name="connsiteX0" fmla="*/ 430322 w 1038255"/>
                <a:gd name="connsiteY0" fmla="*/ 879006 h 1516602"/>
                <a:gd name="connsiteX1" fmla="*/ 392427 w 1038255"/>
                <a:gd name="connsiteY1" fmla="*/ 931934 h 1516602"/>
                <a:gd name="connsiteX2" fmla="*/ 312984 w 1038255"/>
                <a:gd name="connsiteY2" fmla="*/ 966018 h 1516602"/>
                <a:gd name="connsiteX3" fmla="*/ 240645 w 1038255"/>
                <a:gd name="connsiteY3" fmla="*/ 957266 h 1516602"/>
                <a:gd name="connsiteX4" fmla="*/ 181539 w 1038255"/>
                <a:gd name="connsiteY4" fmla="*/ 937443 h 1516602"/>
                <a:gd name="connsiteX5" fmla="*/ 116769 w 1038255"/>
                <a:gd name="connsiteY5" fmla="*/ 903153 h 1516602"/>
                <a:gd name="connsiteX6" fmla="*/ 59619 w 1038255"/>
                <a:gd name="connsiteY6" fmla="*/ 874578 h 1516602"/>
                <a:gd name="connsiteX7" fmla="*/ 46284 w 1038255"/>
                <a:gd name="connsiteY7" fmla="*/ 895533 h 1516602"/>
                <a:gd name="connsiteX8" fmla="*/ 50094 w 1038255"/>
                <a:gd name="connsiteY8" fmla="*/ 933633 h 1516602"/>
                <a:gd name="connsiteX9" fmla="*/ 53904 w 1038255"/>
                <a:gd name="connsiteY9" fmla="*/ 939348 h 1516602"/>
                <a:gd name="connsiteX10" fmla="*/ 59619 w 1038255"/>
                <a:gd name="connsiteY10" fmla="*/ 943158 h 1516602"/>
                <a:gd name="connsiteX11" fmla="*/ 63429 w 1038255"/>
                <a:gd name="connsiteY11" fmla="*/ 948873 h 1516602"/>
                <a:gd name="connsiteX12" fmla="*/ 80574 w 1038255"/>
                <a:gd name="connsiteY12" fmla="*/ 958398 h 1516602"/>
                <a:gd name="connsiteX13" fmla="*/ 166299 w 1038255"/>
                <a:gd name="connsiteY13" fmla="*/ 979353 h 1516602"/>
                <a:gd name="connsiteX14" fmla="*/ 267264 w 1038255"/>
                <a:gd name="connsiteY14" fmla="*/ 1021263 h 1516602"/>
                <a:gd name="connsiteX15" fmla="*/ 278694 w 1038255"/>
                <a:gd name="connsiteY15" fmla="*/ 1076508 h 1516602"/>
                <a:gd name="connsiteX16" fmla="*/ 264381 w 1038255"/>
                <a:gd name="connsiteY16" fmla="*/ 1119397 h 1516602"/>
                <a:gd name="connsiteX17" fmla="*/ 186224 w 1038255"/>
                <a:gd name="connsiteY17" fmla="*/ 1150391 h 1516602"/>
                <a:gd name="connsiteX18" fmla="*/ 27234 w 1038255"/>
                <a:gd name="connsiteY18" fmla="*/ 1154613 h 1516602"/>
                <a:gd name="connsiteX19" fmla="*/ 15804 w 1038255"/>
                <a:gd name="connsiteY19" fmla="*/ 1160328 h 1516602"/>
                <a:gd name="connsiteX20" fmla="*/ 6279 w 1038255"/>
                <a:gd name="connsiteY20" fmla="*/ 1169853 h 1516602"/>
                <a:gd name="connsiteX21" fmla="*/ 4374 w 1038255"/>
                <a:gd name="connsiteY21" fmla="*/ 1175568 h 1516602"/>
                <a:gd name="connsiteX22" fmla="*/ 564 w 1038255"/>
                <a:gd name="connsiteY22" fmla="*/ 1181283 h 1516602"/>
                <a:gd name="connsiteX23" fmla="*/ 6279 w 1038255"/>
                <a:gd name="connsiteY23" fmla="*/ 1213668 h 1516602"/>
                <a:gd name="connsiteX24" fmla="*/ 11994 w 1038255"/>
                <a:gd name="connsiteY24" fmla="*/ 1217478 h 1516602"/>
                <a:gd name="connsiteX25" fmla="*/ 17709 w 1038255"/>
                <a:gd name="connsiteY25" fmla="*/ 1219383 h 1516602"/>
                <a:gd name="connsiteX26" fmla="*/ 145344 w 1038255"/>
                <a:gd name="connsiteY26" fmla="*/ 1217478 h 1516602"/>
                <a:gd name="connsiteX27" fmla="*/ 239202 w 1038255"/>
                <a:gd name="connsiteY27" fmla="*/ 1214801 h 1516602"/>
                <a:gd name="connsiteX28" fmla="*/ 318699 w 1038255"/>
                <a:gd name="connsiteY28" fmla="*/ 1217478 h 1516602"/>
                <a:gd name="connsiteX29" fmla="*/ 330129 w 1038255"/>
                <a:gd name="connsiteY29" fmla="*/ 1223193 h 1516602"/>
                <a:gd name="connsiteX30" fmla="*/ 333939 w 1038255"/>
                <a:gd name="connsiteY30" fmla="*/ 1228908 h 1516602"/>
                <a:gd name="connsiteX31" fmla="*/ 339654 w 1038255"/>
                <a:gd name="connsiteY31" fmla="*/ 1230813 h 1516602"/>
                <a:gd name="connsiteX32" fmla="*/ 351084 w 1038255"/>
                <a:gd name="connsiteY32" fmla="*/ 1238433 h 1516602"/>
                <a:gd name="connsiteX33" fmla="*/ 356799 w 1038255"/>
                <a:gd name="connsiteY33" fmla="*/ 1242243 h 1516602"/>
                <a:gd name="connsiteX34" fmla="*/ 360609 w 1038255"/>
                <a:gd name="connsiteY34" fmla="*/ 1247958 h 1516602"/>
                <a:gd name="connsiteX35" fmla="*/ 366324 w 1038255"/>
                <a:gd name="connsiteY35" fmla="*/ 1259388 h 1516602"/>
                <a:gd name="connsiteX36" fmla="*/ 362514 w 1038255"/>
                <a:gd name="connsiteY36" fmla="*/ 1286058 h 1516602"/>
                <a:gd name="connsiteX37" fmla="*/ 358704 w 1038255"/>
                <a:gd name="connsiteY37" fmla="*/ 1291773 h 1516602"/>
                <a:gd name="connsiteX38" fmla="*/ 356799 w 1038255"/>
                <a:gd name="connsiteY38" fmla="*/ 1297488 h 1516602"/>
                <a:gd name="connsiteX39" fmla="*/ 352989 w 1038255"/>
                <a:gd name="connsiteY39" fmla="*/ 1303203 h 1516602"/>
                <a:gd name="connsiteX40" fmla="*/ 351084 w 1038255"/>
                <a:gd name="connsiteY40" fmla="*/ 1308918 h 1516602"/>
                <a:gd name="connsiteX41" fmla="*/ 347274 w 1038255"/>
                <a:gd name="connsiteY41" fmla="*/ 1314633 h 1516602"/>
                <a:gd name="connsiteX42" fmla="*/ 330129 w 1038255"/>
                <a:gd name="connsiteY42" fmla="*/ 1381308 h 1516602"/>
                <a:gd name="connsiteX43" fmla="*/ 328224 w 1038255"/>
                <a:gd name="connsiteY43" fmla="*/ 1432743 h 1516602"/>
                <a:gd name="connsiteX44" fmla="*/ 330129 w 1038255"/>
                <a:gd name="connsiteY44" fmla="*/ 1457508 h 1516602"/>
                <a:gd name="connsiteX45" fmla="*/ 332034 w 1038255"/>
                <a:gd name="connsiteY45" fmla="*/ 1463223 h 1516602"/>
                <a:gd name="connsiteX46" fmla="*/ 335844 w 1038255"/>
                <a:gd name="connsiteY46" fmla="*/ 1467033 h 1516602"/>
                <a:gd name="connsiteX47" fmla="*/ 364419 w 1038255"/>
                <a:gd name="connsiteY47" fmla="*/ 1512753 h 1516602"/>
                <a:gd name="connsiteX48" fmla="*/ 387279 w 1038255"/>
                <a:gd name="connsiteY48" fmla="*/ 1514658 h 1516602"/>
                <a:gd name="connsiteX49" fmla="*/ 392994 w 1038255"/>
                <a:gd name="connsiteY49" fmla="*/ 1508943 h 1516602"/>
                <a:gd name="connsiteX50" fmla="*/ 394899 w 1038255"/>
                <a:gd name="connsiteY50" fmla="*/ 1497513 h 1516602"/>
                <a:gd name="connsiteX51" fmla="*/ 396804 w 1038255"/>
                <a:gd name="connsiteY51" fmla="*/ 1491798 h 1516602"/>
                <a:gd name="connsiteX52" fmla="*/ 398709 w 1038255"/>
                <a:gd name="connsiteY52" fmla="*/ 1474653 h 1516602"/>
                <a:gd name="connsiteX53" fmla="*/ 400614 w 1038255"/>
                <a:gd name="connsiteY53" fmla="*/ 1461318 h 1516602"/>
                <a:gd name="connsiteX54" fmla="*/ 404424 w 1038255"/>
                <a:gd name="connsiteY54" fmla="*/ 1404168 h 1516602"/>
                <a:gd name="connsiteX55" fmla="*/ 410139 w 1038255"/>
                <a:gd name="connsiteY55" fmla="*/ 1392738 h 1516602"/>
                <a:gd name="connsiteX56" fmla="*/ 413949 w 1038255"/>
                <a:gd name="connsiteY56" fmla="*/ 1379403 h 1516602"/>
                <a:gd name="connsiteX57" fmla="*/ 415854 w 1038255"/>
                <a:gd name="connsiteY57" fmla="*/ 1373688 h 1516602"/>
                <a:gd name="connsiteX58" fmla="*/ 417759 w 1038255"/>
                <a:gd name="connsiteY58" fmla="*/ 1360353 h 1516602"/>
                <a:gd name="connsiteX59" fmla="*/ 421569 w 1038255"/>
                <a:gd name="connsiteY59" fmla="*/ 1348923 h 1516602"/>
                <a:gd name="connsiteX60" fmla="*/ 427284 w 1038255"/>
                <a:gd name="connsiteY60" fmla="*/ 1335588 h 1516602"/>
                <a:gd name="connsiteX61" fmla="*/ 467289 w 1038255"/>
                <a:gd name="connsiteY61" fmla="*/ 1265103 h 1516602"/>
                <a:gd name="connsiteX62" fmla="*/ 528455 w 1038255"/>
                <a:gd name="connsiteY62" fmla="*/ 1230091 h 1516602"/>
                <a:gd name="connsiteX63" fmla="*/ 601154 w 1038255"/>
                <a:gd name="connsiteY63" fmla="*/ 1221700 h 1516602"/>
                <a:gd name="connsiteX64" fmla="*/ 720654 w 1038255"/>
                <a:gd name="connsiteY64" fmla="*/ 1316538 h 1516602"/>
                <a:gd name="connsiteX65" fmla="*/ 733989 w 1038255"/>
                <a:gd name="connsiteY65" fmla="*/ 1326063 h 1516602"/>
                <a:gd name="connsiteX66" fmla="*/ 743514 w 1038255"/>
                <a:gd name="connsiteY66" fmla="*/ 1327968 h 1516602"/>
                <a:gd name="connsiteX67" fmla="*/ 749229 w 1038255"/>
                <a:gd name="connsiteY67" fmla="*/ 1329873 h 1516602"/>
                <a:gd name="connsiteX68" fmla="*/ 762564 w 1038255"/>
                <a:gd name="connsiteY68" fmla="*/ 1335588 h 1516602"/>
                <a:gd name="connsiteX69" fmla="*/ 777804 w 1038255"/>
                <a:gd name="connsiteY69" fmla="*/ 1333683 h 1516602"/>
                <a:gd name="connsiteX70" fmla="*/ 789234 w 1038255"/>
                <a:gd name="connsiteY70" fmla="*/ 1327968 h 1516602"/>
                <a:gd name="connsiteX71" fmla="*/ 794949 w 1038255"/>
                <a:gd name="connsiteY71" fmla="*/ 1326063 h 1516602"/>
                <a:gd name="connsiteX72" fmla="*/ 802569 w 1038255"/>
                <a:gd name="connsiteY72" fmla="*/ 1308918 h 1516602"/>
                <a:gd name="connsiteX73" fmla="*/ 800664 w 1038255"/>
                <a:gd name="connsiteY73" fmla="*/ 1284153 h 1516602"/>
                <a:gd name="connsiteX74" fmla="*/ 798759 w 1038255"/>
                <a:gd name="connsiteY74" fmla="*/ 1278438 h 1516602"/>
                <a:gd name="connsiteX75" fmla="*/ 796854 w 1038255"/>
                <a:gd name="connsiteY75" fmla="*/ 1270818 h 1516602"/>
                <a:gd name="connsiteX76" fmla="*/ 783519 w 1038255"/>
                <a:gd name="connsiteY76" fmla="*/ 1253673 h 1516602"/>
                <a:gd name="connsiteX77" fmla="*/ 773994 w 1038255"/>
                <a:gd name="connsiteY77" fmla="*/ 1247958 h 1516602"/>
                <a:gd name="connsiteX78" fmla="*/ 648264 w 1038255"/>
                <a:gd name="connsiteY78" fmla="*/ 1156518 h 1516602"/>
                <a:gd name="connsiteX79" fmla="*/ 644454 w 1038255"/>
                <a:gd name="connsiteY79" fmla="*/ 1139373 h 1516602"/>
                <a:gd name="connsiteX80" fmla="*/ 646359 w 1038255"/>
                <a:gd name="connsiteY80" fmla="*/ 1131753 h 1516602"/>
                <a:gd name="connsiteX81" fmla="*/ 650169 w 1038255"/>
                <a:gd name="connsiteY81" fmla="*/ 1114608 h 1516602"/>
                <a:gd name="connsiteX82" fmla="*/ 653979 w 1038255"/>
                <a:gd name="connsiteY82" fmla="*/ 1108893 h 1516602"/>
                <a:gd name="connsiteX83" fmla="*/ 655884 w 1038255"/>
                <a:gd name="connsiteY83" fmla="*/ 1103178 h 1516602"/>
                <a:gd name="connsiteX84" fmla="*/ 661599 w 1038255"/>
                <a:gd name="connsiteY84" fmla="*/ 1101273 h 1516602"/>
                <a:gd name="connsiteX85" fmla="*/ 671124 w 1038255"/>
                <a:gd name="connsiteY85" fmla="*/ 1089843 h 1516602"/>
                <a:gd name="connsiteX86" fmla="*/ 724464 w 1038255"/>
                <a:gd name="connsiteY86" fmla="*/ 1082223 h 1516602"/>
                <a:gd name="connsiteX87" fmla="*/ 842574 w 1038255"/>
                <a:gd name="connsiteY87" fmla="*/ 1084128 h 1516602"/>
                <a:gd name="connsiteX88" fmla="*/ 871149 w 1038255"/>
                <a:gd name="connsiteY88" fmla="*/ 1086033 h 1516602"/>
                <a:gd name="connsiteX89" fmla="*/ 899724 w 1038255"/>
                <a:gd name="connsiteY89" fmla="*/ 1091748 h 1516602"/>
                <a:gd name="connsiteX90" fmla="*/ 922584 w 1038255"/>
                <a:gd name="connsiteY90" fmla="*/ 1095558 h 1516602"/>
                <a:gd name="connsiteX91" fmla="*/ 951159 w 1038255"/>
                <a:gd name="connsiteY91" fmla="*/ 1101273 h 1516602"/>
                <a:gd name="connsiteX92" fmla="*/ 956874 w 1038255"/>
                <a:gd name="connsiteY92" fmla="*/ 1101273 h 1516602"/>
                <a:gd name="connsiteX93" fmla="*/ 1002594 w 1038255"/>
                <a:gd name="connsiteY93" fmla="*/ 1099368 h 1516602"/>
                <a:gd name="connsiteX94" fmla="*/ 1031169 w 1038255"/>
                <a:gd name="connsiteY94" fmla="*/ 1091748 h 1516602"/>
                <a:gd name="connsiteX95" fmla="*/ 1034979 w 1038255"/>
                <a:gd name="connsiteY95" fmla="*/ 1086033 h 1516602"/>
                <a:gd name="connsiteX96" fmla="*/ 1033074 w 1038255"/>
                <a:gd name="connsiteY96" fmla="*/ 1066983 h 1516602"/>
                <a:gd name="connsiteX97" fmla="*/ 970209 w 1038255"/>
                <a:gd name="connsiteY97" fmla="*/ 1044123 h 1516602"/>
                <a:gd name="connsiteX98" fmla="*/ 962589 w 1038255"/>
                <a:gd name="connsiteY98" fmla="*/ 1042218 h 1516602"/>
                <a:gd name="connsiteX99" fmla="*/ 935919 w 1038255"/>
                <a:gd name="connsiteY99" fmla="*/ 1034598 h 1516602"/>
                <a:gd name="connsiteX100" fmla="*/ 825429 w 1038255"/>
                <a:gd name="connsiteY100" fmla="*/ 1034598 h 1516602"/>
                <a:gd name="connsiteX101" fmla="*/ 730179 w 1038255"/>
                <a:gd name="connsiteY101" fmla="*/ 1038408 h 1516602"/>
                <a:gd name="connsiteX102" fmla="*/ 669219 w 1038255"/>
                <a:gd name="connsiteY102" fmla="*/ 1046028 h 1516602"/>
                <a:gd name="connsiteX103" fmla="*/ 646359 w 1038255"/>
                <a:gd name="connsiteY103" fmla="*/ 1049838 h 1516602"/>
                <a:gd name="connsiteX104" fmla="*/ 642549 w 1038255"/>
                <a:gd name="connsiteY104" fmla="*/ 1038408 h 1516602"/>
                <a:gd name="connsiteX105" fmla="*/ 640644 w 1038255"/>
                <a:gd name="connsiteY105" fmla="*/ 1032693 h 1516602"/>
                <a:gd name="connsiteX106" fmla="*/ 642549 w 1038255"/>
                <a:gd name="connsiteY106" fmla="*/ 1015548 h 1516602"/>
                <a:gd name="connsiteX107" fmla="*/ 644454 w 1038255"/>
                <a:gd name="connsiteY107" fmla="*/ 1009833 h 1516602"/>
                <a:gd name="connsiteX108" fmla="*/ 661599 w 1038255"/>
                <a:gd name="connsiteY108" fmla="*/ 1000308 h 1516602"/>
                <a:gd name="connsiteX109" fmla="*/ 673029 w 1038255"/>
                <a:gd name="connsiteY109" fmla="*/ 992688 h 1516602"/>
                <a:gd name="connsiteX110" fmla="*/ 674934 w 1038255"/>
                <a:gd name="connsiteY110" fmla="*/ 986973 h 1516602"/>
                <a:gd name="connsiteX111" fmla="*/ 680649 w 1038255"/>
                <a:gd name="connsiteY111" fmla="*/ 985068 h 1516602"/>
                <a:gd name="connsiteX112" fmla="*/ 686364 w 1038255"/>
                <a:gd name="connsiteY112" fmla="*/ 981258 h 1516602"/>
                <a:gd name="connsiteX113" fmla="*/ 695889 w 1038255"/>
                <a:gd name="connsiteY113" fmla="*/ 971733 h 1516602"/>
                <a:gd name="connsiteX114" fmla="*/ 705414 w 1038255"/>
                <a:gd name="connsiteY114" fmla="*/ 960303 h 1516602"/>
                <a:gd name="connsiteX115" fmla="*/ 716844 w 1038255"/>
                <a:gd name="connsiteY115" fmla="*/ 952683 h 1516602"/>
                <a:gd name="connsiteX116" fmla="*/ 732084 w 1038255"/>
                <a:gd name="connsiteY116" fmla="*/ 939348 h 1516602"/>
                <a:gd name="connsiteX117" fmla="*/ 741609 w 1038255"/>
                <a:gd name="connsiteY117" fmla="*/ 927918 h 1516602"/>
                <a:gd name="connsiteX118" fmla="*/ 753039 w 1038255"/>
                <a:gd name="connsiteY118" fmla="*/ 918393 h 1516602"/>
                <a:gd name="connsiteX119" fmla="*/ 758754 w 1038255"/>
                <a:gd name="connsiteY119" fmla="*/ 906963 h 1516602"/>
                <a:gd name="connsiteX120" fmla="*/ 760659 w 1038255"/>
                <a:gd name="connsiteY120" fmla="*/ 901248 h 1516602"/>
                <a:gd name="connsiteX121" fmla="*/ 766374 w 1038255"/>
                <a:gd name="connsiteY121" fmla="*/ 889818 h 1516602"/>
                <a:gd name="connsiteX122" fmla="*/ 764469 w 1038255"/>
                <a:gd name="connsiteY122" fmla="*/ 874578 h 1516602"/>
                <a:gd name="connsiteX123" fmla="*/ 758754 w 1038255"/>
                <a:gd name="connsiteY123" fmla="*/ 872673 h 1516602"/>
                <a:gd name="connsiteX124" fmla="*/ 737799 w 1038255"/>
                <a:gd name="connsiteY124" fmla="*/ 874578 h 1516602"/>
                <a:gd name="connsiteX125" fmla="*/ 732084 w 1038255"/>
                <a:gd name="connsiteY125" fmla="*/ 878388 h 1516602"/>
                <a:gd name="connsiteX126" fmla="*/ 699699 w 1038255"/>
                <a:gd name="connsiteY126" fmla="*/ 899343 h 1516602"/>
                <a:gd name="connsiteX127" fmla="*/ 595181 w 1038255"/>
                <a:gd name="connsiteY127" fmla="*/ 957831 h 1516602"/>
                <a:gd name="connsiteX128" fmla="*/ 507294 w 1038255"/>
                <a:gd name="connsiteY128" fmla="*/ 847908 h 1516602"/>
                <a:gd name="connsiteX129" fmla="*/ 503484 w 1038255"/>
                <a:gd name="connsiteY129" fmla="*/ 358323 h 1516602"/>
                <a:gd name="connsiteX130" fmla="*/ 499674 w 1038255"/>
                <a:gd name="connsiteY130" fmla="*/ 66858 h 1516602"/>
                <a:gd name="connsiteX131" fmla="*/ 490149 w 1038255"/>
                <a:gd name="connsiteY131" fmla="*/ 40188 h 1516602"/>
                <a:gd name="connsiteX132" fmla="*/ 488244 w 1038255"/>
                <a:gd name="connsiteY132" fmla="*/ 34473 h 1516602"/>
                <a:gd name="connsiteX133" fmla="*/ 484434 w 1038255"/>
                <a:gd name="connsiteY133" fmla="*/ 28758 h 1516602"/>
                <a:gd name="connsiteX134" fmla="*/ 478719 w 1038255"/>
                <a:gd name="connsiteY134" fmla="*/ 17328 h 1516602"/>
                <a:gd name="connsiteX135" fmla="*/ 473004 w 1038255"/>
                <a:gd name="connsiteY135" fmla="*/ 13518 h 1516602"/>
                <a:gd name="connsiteX136" fmla="*/ 469194 w 1038255"/>
                <a:gd name="connsiteY136" fmla="*/ 7803 h 1516602"/>
                <a:gd name="connsiteX137" fmla="*/ 429189 w 1038255"/>
                <a:gd name="connsiteY137" fmla="*/ 11613 h 1516602"/>
                <a:gd name="connsiteX138" fmla="*/ 425379 w 1038255"/>
                <a:gd name="connsiteY138" fmla="*/ 78288 h 1516602"/>
                <a:gd name="connsiteX139" fmla="*/ 425379 w 1038255"/>
                <a:gd name="connsiteY139" fmla="*/ 84003 h 1516602"/>
                <a:gd name="connsiteX140" fmla="*/ 429189 w 1038255"/>
                <a:gd name="connsiteY140" fmla="*/ 238308 h 1516602"/>
                <a:gd name="connsiteX141" fmla="*/ 440619 w 1038255"/>
                <a:gd name="connsiteY141" fmla="*/ 421188 h 1516602"/>
                <a:gd name="connsiteX142" fmla="*/ 435265 w 1038255"/>
                <a:gd name="connsiteY142" fmla="*/ 718368 h 1516602"/>
                <a:gd name="connsiteX143" fmla="*/ 435059 w 1038255"/>
                <a:gd name="connsiteY143" fmla="*/ 799046 h 1516602"/>
                <a:gd name="connsiteX144" fmla="*/ 430322 w 1038255"/>
                <a:gd name="connsiteY144"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970209 w 1034979"/>
                <a:gd name="connsiteY96" fmla="*/ 1044123 h 1516602"/>
                <a:gd name="connsiteX97" fmla="*/ 962589 w 1034979"/>
                <a:gd name="connsiteY97" fmla="*/ 1042218 h 1516602"/>
                <a:gd name="connsiteX98" fmla="*/ 935919 w 1034979"/>
                <a:gd name="connsiteY98" fmla="*/ 1034598 h 1516602"/>
                <a:gd name="connsiteX99" fmla="*/ 825429 w 1034979"/>
                <a:gd name="connsiteY99" fmla="*/ 1034598 h 1516602"/>
                <a:gd name="connsiteX100" fmla="*/ 730179 w 1034979"/>
                <a:gd name="connsiteY100" fmla="*/ 1038408 h 1516602"/>
                <a:gd name="connsiteX101" fmla="*/ 669219 w 1034979"/>
                <a:gd name="connsiteY101" fmla="*/ 1046028 h 1516602"/>
                <a:gd name="connsiteX102" fmla="*/ 646359 w 1034979"/>
                <a:gd name="connsiteY102" fmla="*/ 1049838 h 1516602"/>
                <a:gd name="connsiteX103" fmla="*/ 642549 w 1034979"/>
                <a:gd name="connsiteY103" fmla="*/ 1038408 h 1516602"/>
                <a:gd name="connsiteX104" fmla="*/ 640644 w 1034979"/>
                <a:gd name="connsiteY104" fmla="*/ 1032693 h 1516602"/>
                <a:gd name="connsiteX105" fmla="*/ 642549 w 1034979"/>
                <a:gd name="connsiteY105" fmla="*/ 1015548 h 1516602"/>
                <a:gd name="connsiteX106" fmla="*/ 644454 w 1034979"/>
                <a:gd name="connsiteY106" fmla="*/ 1009833 h 1516602"/>
                <a:gd name="connsiteX107" fmla="*/ 661599 w 1034979"/>
                <a:gd name="connsiteY107" fmla="*/ 1000308 h 1516602"/>
                <a:gd name="connsiteX108" fmla="*/ 673029 w 1034979"/>
                <a:gd name="connsiteY108" fmla="*/ 992688 h 1516602"/>
                <a:gd name="connsiteX109" fmla="*/ 674934 w 1034979"/>
                <a:gd name="connsiteY109" fmla="*/ 986973 h 1516602"/>
                <a:gd name="connsiteX110" fmla="*/ 680649 w 1034979"/>
                <a:gd name="connsiteY110" fmla="*/ 985068 h 1516602"/>
                <a:gd name="connsiteX111" fmla="*/ 686364 w 1034979"/>
                <a:gd name="connsiteY111" fmla="*/ 981258 h 1516602"/>
                <a:gd name="connsiteX112" fmla="*/ 695889 w 1034979"/>
                <a:gd name="connsiteY112" fmla="*/ 971733 h 1516602"/>
                <a:gd name="connsiteX113" fmla="*/ 705414 w 1034979"/>
                <a:gd name="connsiteY113" fmla="*/ 960303 h 1516602"/>
                <a:gd name="connsiteX114" fmla="*/ 716844 w 1034979"/>
                <a:gd name="connsiteY114" fmla="*/ 952683 h 1516602"/>
                <a:gd name="connsiteX115" fmla="*/ 732084 w 1034979"/>
                <a:gd name="connsiteY115" fmla="*/ 939348 h 1516602"/>
                <a:gd name="connsiteX116" fmla="*/ 741609 w 1034979"/>
                <a:gd name="connsiteY116" fmla="*/ 927918 h 1516602"/>
                <a:gd name="connsiteX117" fmla="*/ 753039 w 1034979"/>
                <a:gd name="connsiteY117" fmla="*/ 918393 h 1516602"/>
                <a:gd name="connsiteX118" fmla="*/ 758754 w 1034979"/>
                <a:gd name="connsiteY118" fmla="*/ 906963 h 1516602"/>
                <a:gd name="connsiteX119" fmla="*/ 760659 w 1034979"/>
                <a:gd name="connsiteY119" fmla="*/ 901248 h 1516602"/>
                <a:gd name="connsiteX120" fmla="*/ 766374 w 1034979"/>
                <a:gd name="connsiteY120" fmla="*/ 889818 h 1516602"/>
                <a:gd name="connsiteX121" fmla="*/ 764469 w 1034979"/>
                <a:gd name="connsiteY121" fmla="*/ 874578 h 1516602"/>
                <a:gd name="connsiteX122" fmla="*/ 758754 w 1034979"/>
                <a:gd name="connsiteY122" fmla="*/ 872673 h 1516602"/>
                <a:gd name="connsiteX123" fmla="*/ 737799 w 1034979"/>
                <a:gd name="connsiteY123" fmla="*/ 874578 h 1516602"/>
                <a:gd name="connsiteX124" fmla="*/ 732084 w 1034979"/>
                <a:gd name="connsiteY124" fmla="*/ 878388 h 1516602"/>
                <a:gd name="connsiteX125" fmla="*/ 699699 w 1034979"/>
                <a:gd name="connsiteY125" fmla="*/ 899343 h 1516602"/>
                <a:gd name="connsiteX126" fmla="*/ 595181 w 1034979"/>
                <a:gd name="connsiteY126" fmla="*/ 957831 h 1516602"/>
                <a:gd name="connsiteX127" fmla="*/ 507294 w 1034979"/>
                <a:gd name="connsiteY127" fmla="*/ 847908 h 1516602"/>
                <a:gd name="connsiteX128" fmla="*/ 503484 w 1034979"/>
                <a:gd name="connsiteY128" fmla="*/ 358323 h 1516602"/>
                <a:gd name="connsiteX129" fmla="*/ 499674 w 1034979"/>
                <a:gd name="connsiteY129" fmla="*/ 66858 h 1516602"/>
                <a:gd name="connsiteX130" fmla="*/ 490149 w 1034979"/>
                <a:gd name="connsiteY130" fmla="*/ 40188 h 1516602"/>
                <a:gd name="connsiteX131" fmla="*/ 488244 w 1034979"/>
                <a:gd name="connsiteY131" fmla="*/ 34473 h 1516602"/>
                <a:gd name="connsiteX132" fmla="*/ 484434 w 1034979"/>
                <a:gd name="connsiteY132" fmla="*/ 28758 h 1516602"/>
                <a:gd name="connsiteX133" fmla="*/ 478719 w 1034979"/>
                <a:gd name="connsiteY133" fmla="*/ 17328 h 1516602"/>
                <a:gd name="connsiteX134" fmla="*/ 473004 w 1034979"/>
                <a:gd name="connsiteY134" fmla="*/ 13518 h 1516602"/>
                <a:gd name="connsiteX135" fmla="*/ 469194 w 1034979"/>
                <a:gd name="connsiteY135" fmla="*/ 7803 h 1516602"/>
                <a:gd name="connsiteX136" fmla="*/ 429189 w 1034979"/>
                <a:gd name="connsiteY136" fmla="*/ 11613 h 1516602"/>
                <a:gd name="connsiteX137" fmla="*/ 425379 w 1034979"/>
                <a:gd name="connsiteY137" fmla="*/ 78288 h 1516602"/>
                <a:gd name="connsiteX138" fmla="*/ 425379 w 1034979"/>
                <a:gd name="connsiteY138" fmla="*/ 84003 h 1516602"/>
                <a:gd name="connsiteX139" fmla="*/ 429189 w 1034979"/>
                <a:gd name="connsiteY139" fmla="*/ 238308 h 1516602"/>
                <a:gd name="connsiteX140" fmla="*/ 440619 w 1034979"/>
                <a:gd name="connsiteY140" fmla="*/ 421188 h 1516602"/>
                <a:gd name="connsiteX141" fmla="*/ 435265 w 1034979"/>
                <a:gd name="connsiteY141" fmla="*/ 718368 h 1516602"/>
                <a:gd name="connsiteX142" fmla="*/ 435059 w 1034979"/>
                <a:gd name="connsiteY142" fmla="*/ 799046 h 1516602"/>
                <a:gd name="connsiteX143" fmla="*/ 430322 w 1034979"/>
                <a:gd name="connsiteY143" fmla="*/ 879006 h 1516602"/>
                <a:gd name="connsiteX0" fmla="*/ 430322 w 1031824"/>
                <a:gd name="connsiteY0" fmla="*/ 879006 h 1516602"/>
                <a:gd name="connsiteX1" fmla="*/ 392427 w 1031824"/>
                <a:gd name="connsiteY1" fmla="*/ 931934 h 1516602"/>
                <a:gd name="connsiteX2" fmla="*/ 312984 w 1031824"/>
                <a:gd name="connsiteY2" fmla="*/ 966018 h 1516602"/>
                <a:gd name="connsiteX3" fmla="*/ 240645 w 1031824"/>
                <a:gd name="connsiteY3" fmla="*/ 957266 h 1516602"/>
                <a:gd name="connsiteX4" fmla="*/ 181539 w 1031824"/>
                <a:gd name="connsiteY4" fmla="*/ 937443 h 1516602"/>
                <a:gd name="connsiteX5" fmla="*/ 116769 w 1031824"/>
                <a:gd name="connsiteY5" fmla="*/ 903153 h 1516602"/>
                <a:gd name="connsiteX6" fmla="*/ 59619 w 1031824"/>
                <a:gd name="connsiteY6" fmla="*/ 874578 h 1516602"/>
                <a:gd name="connsiteX7" fmla="*/ 46284 w 1031824"/>
                <a:gd name="connsiteY7" fmla="*/ 895533 h 1516602"/>
                <a:gd name="connsiteX8" fmla="*/ 50094 w 1031824"/>
                <a:gd name="connsiteY8" fmla="*/ 933633 h 1516602"/>
                <a:gd name="connsiteX9" fmla="*/ 53904 w 1031824"/>
                <a:gd name="connsiteY9" fmla="*/ 939348 h 1516602"/>
                <a:gd name="connsiteX10" fmla="*/ 59619 w 1031824"/>
                <a:gd name="connsiteY10" fmla="*/ 943158 h 1516602"/>
                <a:gd name="connsiteX11" fmla="*/ 63429 w 1031824"/>
                <a:gd name="connsiteY11" fmla="*/ 948873 h 1516602"/>
                <a:gd name="connsiteX12" fmla="*/ 80574 w 1031824"/>
                <a:gd name="connsiteY12" fmla="*/ 958398 h 1516602"/>
                <a:gd name="connsiteX13" fmla="*/ 166299 w 1031824"/>
                <a:gd name="connsiteY13" fmla="*/ 979353 h 1516602"/>
                <a:gd name="connsiteX14" fmla="*/ 267264 w 1031824"/>
                <a:gd name="connsiteY14" fmla="*/ 1021263 h 1516602"/>
                <a:gd name="connsiteX15" fmla="*/ 278694 w 1031824"/>
                <a:gd name="connsiteY15" fmla="*/ 1076508 h 1516602"/>
                <a:gd name="connsiteX16" fmla="*/ 264381 w 1031824"/>
                <a:gd name="connsiteY16" fmla="*/ 1119397 h 1516602"/>
                <a:gd name="connsiteX17" fmla="*/ 186224 w 1031824"/>
                <a:gd name="connsiteY17" fmla="*/ 1150391 h 1516602"/>
                <a:gd name="connsiteX18" fmla="*/ 27234 w 1031824"/>
                <a:gd name="connsiteY18" fmla="*/ 1154613 h 1516602"/>
                <a:gd name="connsiteX19" fmla="*/ 15804 w 1031824"/>
                <a:gd name="connsiteY19" fmla="*/ 1160328 h 1516602"/>
                <a:gd name="connsiteX20" fmla="*/ 6279 w 1031824"/>
                <a:gd name="connsiteY20" fmla="*/ 1169853 h 1516602"/>
                <a:gd name="connsiteX21" fmla="*/ 4374 w 1031824"/>
                <a:gd name="connsiteY21" fmla="*/ 1175568 h 1516602"/>
                <a:gd name="connsiteX22" fmla="*/ 564 w 1031824"/>
                <a:gd name="connsiteY22" fmla="*/ 1181283 h 1516602"/>
                <a:gd name="connsiteX23" fmla="*/ 6279 w 1031824"/>
                <a:gd name="connsiteY23" fmla="*/ 1213668 h 1516602"/>
                <a:gd name="connsiteX24" fmla="*/ 11994 w 1031824"/>
                <a:gd name="connsiteY24" fmla="*/ 1217478 h 1516602"/>
                <a:gd name="connsiteX25" fmla="*/ 17709 w 1031824"/>
                <a:gd name="connsiteY25" fmla="*/ 1219383 h 1516602"/>
                <a:gd name="connsiteX26" fmla="*/ 145344 w 1031824"/>
                <a:gd name="connsiteY26" fmla="*/ 1217478 h 1516602"/>
                <a:gd name="connsiteX27" fmla="*/ 239202 w 1031824"/>
                <a:gd name="connsiteY27" fmla="*/ 1214801 h 1516602"/>
                <a:gd name="connsiteX28" fmla="*/ 318699 w 1031824"/>
                <a:gd name="connsiteY28" fmla="*/ 1217478 h 1516602"/>
                <a:gd name="connsiteX29" fmla="*/ 330129 w 1031824"/>
                <a:gd name="connsiteY29" fmla="*/ 1223193 h 1516602"/>
                <a:gd name="connsiteX30" fmla="*/ 333939 w 1031824"/>
                <a:gd name="connsiteY30" fmla="*/ 1228908 h 1516602"/>
                <a:gd name="connsiteX31" fmla="*/ 339654 w 1031824"/>
                <a:gd name="connsiteY31" fmla="*/ 1230813 h 1516602"/>
                <a:gd name="connsiteX32" fmla="*/ 351084 w 1031824"/>
                <a:gd name="connsiteY32" fmla="*/ 1238433 h 1516602"/>
                <a:gd name="connsiteX33" fmla="*/ 356799 w 1031824"/>
                <a:gd name="connsiteY33" fmla="*/ 1242243 h 1516602"/>
                <a:gd name="connsiteX34" fmla="*/ 360609 w 1031824"/>
                <a:gd name="connsiteY34" fmla="*/ 1247958 h 1516602"/>
                <a:gd name="connsiteX35" fmla="*/ 366324 w 1031824"/>
                <a:gd name="connsiteY35" fmla="*/ 1259388 h 1516602"/>
                <a:gd name="connsiteX36" fmla="*/ 362514 w 1031824"/>
                <a:gd name="connsiteY36" fmla="*/ 1286058 h 1516602"/>
                <a:gd name="connsiteX37" fmla="*/ 358704 w 1031824"/>
                <a:gd name="connsiteY37" fmla="*/ 1291773 h 1516602"/>
                <a:gd name="connsiteX38" fmla="*/ 356799 w 1031824"/>
                <a:gd name="connsiteY38" fmla="*/ 1297488 h 1516602"/>
                <a:gd name="connsiteX39" fmla="*/ 352989 w 1031824"/>
                <a:gd name="connsiteY39" fmla="*/ 1303203 h 1516602"/>
                <a:gd name="connsiteX40" fmla="*/ 351084 w 1031824"/>
                <a:gd name="connsiteY40" fmla="*/ 1308918 h 1516602"/>
                <a:gd name="connsiteX41" fmla="*/ 347274 w 1031824"/>
                <a:gd name="connsiteY41" fmla="*/ 1314633 h 1516602"/>
                <a:gd name="connsiteX42" fmla="*/ 330129 w 1031824"/>
                <a:gd name="connsiteY42" fmla="*/ 1381308 h 1516602"/>
                <a:gd name="connsiteX43" fmla="*/ 328224 w 1031824"/>
                <a:gd name="connsiteY43" fmla="*/ 1432743 h 1516602"/>
                <a:gd name="connsiteX44" fmla="*/ 330129 w 1031824"/>
                <a:gd name="connsiteY44" fmla="*/ 1457508 h 1516602"/>
                <a:gd name="connsiteX45" fmla="*/ 332034 w 1031824"/>
                <a:gd name="connsiteY45" fmla="*/ 1463223 h 1516602"/>
                <a:gd name="connsiteX46" fmla="*/ 335844 w 1031824"/>
                <a:gd name="connsiteY46" fmla="*/ 1467033 h 1516602"/>
                <a:gd name="connsiteX47" fmla="*/ 364419 w 1031824"/>
                <a:gd name="connsiteY47" fmla="*/ 1512753 h 1516602"/>
                <a:gd name="connsiteX48" fmla="*/ 387279 w 1031824"/>
                <a:gd name="connsiteY48" fmla="*/ 1514658 h 1516602"/>
                <a:gd name="connsiteX49" fmla="*/ 392994 w 1031824"/>
                <a:gd name="connsiteY49" fmla="*/ 1508943 h 1516602"/>
                <a:gd name="connsiteX50" fmla="*/ 394899 w 1031824"/>
                <a:gd name="connsiteY50" fmla="*/ 1497513 h 1516602"/>
                <a:gd name="connsiteX51" fmla="*/ 396804 w 1031824"/>
                <a:gd name="connsiteY51" fmla="*/ 1491798 h 1516602"/>
                <a:gd name="connsiteX52" fmla="*/ 398709 w 1031824"/>
                <a:gd name="connsiteY52" fmla="*/ 1474653 h 1516602"/>
                <a:gd name="connsiteX53" fmla="*/ 400614 w 1031824"/>
                <a:gd name="connsiteY53" fmla="*/ 1461318 h 1516602"/>
                <a:gd name="connsiteX54" fmla="*/ 404424 w 1031824"/>
                <a:gd name="connsiteY54" fmla="*/ 1404168 h 1516602"/>
                <a:gd name="connsiteX55" fmla="*/ 410139 w 1031824"/>
                <a:gd name="connsiteY55" fmla="*/ 1392738 h 1516602"/>
                <a:gd name="connsiteX56" fmla="*/ 413949 w 1031824"/>
                <a:gd name="connsiteY56" fmla="*/ 1379403 h 1516602"/>
                <a:gd name="connsiteX57" fmla="*/ 415854 w 1031824"/>
                <a:gd name="connsiteY57" fmla="*/ 1373688 h 1516602"/>
                <a:gd name="connsiteX58" fmla="*/ 417759 w 1031824"/>
                <a:gd name="connsiteY58" fmla="*/ 1360353 h 1516602"/>
                <a:gd name="connsiteX59" fmla="*/ 421569 w 1031824"/>
                <a:gd name="connsiteY59" fmla="*/ 1348923 h 1516602"/>
                <a:gd name="connsiteX60" fmla="*/ 427284 w 1031824"/>
                <a:gd name="connsiteY60" fmla="*/ 1335588 h 1516602"/>
                <a:gd name="connsiteX61" fmla="*/ 467289 w 1031824"/>
                <a:gd name="connsiteY61" fmla="*/ 1265103 h 1516602"/>
                <a:gd name="connsiteX62" fmla="*/ 528455 w 1031824"/>
                <a:gd name="connsiteY62" fmla="*/ 1230091 h 1516602"/>
                <a:gd name="connsiteX63" fmla="*/ 601154 w 1031824"/>
                <a:gd name="connsiteY63" fmla="*/ 1221700 h 1516602"/>
                <a:gd name="connsiteX64" fmla="*/ 720654 w 1031824"/>
                <a:gd name="connsiteY64" fmla="*/ 1316538 h 1516602"/>
                <a:gd name="connsiteX65" fmla="*/ 733989 w 1031824"/>
                <a:gd name="connsiteY65" fmla="*/ 1326063 h 1516602"/>
                <a:gd name="connsiteX66" fmla="*/ 743514 w 1031824"/>
                <a:gd name="connsiteY66" fmla="*/ 1327968 h 1516602"/>
                <a:gd name="connsiteX67" fmla="*/ 749229 w 1031824"/>
                <a:gd name="connsiteY67" fmla="*/ 1329873 h 1516602"/>
                <a:gd name="connsiteX68" fmla="*/ 762564 w 1031824"/>
                <a:gd name="connsiteY68" fmla="*/ 1335588 h 1516602"/>
                <a:gd name="connsiteX69" fmla="*/ 777804 w 1031824"/>
                <a:gd name="connsiteY69" fmla="*/ 1333683 h 1516602"/>
                <a:gd name="connsiteX70" fmla="*/ 789234 w 1031824"/>
                <a:gd name="connsiteY70" fmla="*/ 1327968 h 1516602"/>
                <a:gd name="connsiteX71" fmla="*/ 794949 w 1031824"/>
                <a:gd name="connsiteY71" fmla="*/ 1326063 h 1516602"/>
                <a:gd name="connsiteX72" fmla="*/ 802569 w 1031824"/>
                <a:gd name="connsiteY72" fmla="*/ 1308918 h 1516602"/>
                <a:gd name="connsiteX73" fmla="*/ 800664 w 1031824"/>
                <a:gd name="connsiteY73" fmla="*/ 1284153 h 1516602"/>
                <a:gd name="connsiteX74" fmla="*/ 798759 w 1031824"/>
                <a:gd name="connsiteY74" fmla="*/ 1278438 h 1516602"/>
                <a:gd name="connsiteX75" fmla="*/ 796854 w 1031824"/>
                <a:gd name="connsiteY75" fmla="*/ 1270818 h 1516602"/>
                <a:gd name="connsiteX76" fmla="*/ 783519 w 1031824"/>
                <a:gd name="connsiteY76" fmla="*/ 1253673 h 1516602"/>
                <a:gd name="connsiteX77" fmla="*/ 773994 w 1031824"/>
                <a:gd name="connsiteY77" fmla="*/ 1247958 h 1516602"/>
                <a:gd name="connsiteX78" fmla="*/ 648264 w 1031824"/>
                <a:gd name="connsiteY78" fmla="*/ 1156518 h 1516602"/>
                <a:gd name="connsiteX79" fmla="*/ 644454 w 1031824"/>
                <a:gd name="connsiteY79" fmla="*/ 1139373 h 1516602"/>
                <a:gd name="connsiteX80" fmla="*/ 646359 w 1031824"/>
                <a:gd name="connsiteY80" fmla="*/ 1131753 h 1516602"/>
                <a:gd name="connsiteX81" fmla="*/ 650169 w 1031824"/>
                <a:gd name="connsiteY81" fmla="*/ 1114608 h 1516602"/>
                <a:gd name="connsiteX82" fmla="*/ 653979 w 1031824"/>
                <a:gd name="connsiteY82" fmla="*/ 1108893 h 1516602"/>
                <a:gd name="connsiteX83" fmla="*/ 655884 w 1031824"/>
                <a:gd name="connsiteY83" fmla="*/ 1103178 h 1516602"/>
                <a:gd name="connsiteX84" fmla="*/ 661599 w 1031824"/>
                <a:gd name="connsiteY84" fmla="*/ 1101273 h 1516602"/>
                <a:gd name="connsiteX85" fmla="*/ 671124 w 1031824"/>
                <a:gd name="connsiteY85" fmla="*/ 1089843 h 1516602"/>
                <a:gd name="connsiteX86" fmla="*/ 724464 w 1031824"/>
                <a:gd name="connsiteY86" fmla="*/ 1082223 h 1516602"/>
                <a:gd name="connsiteX87" fmla="*/ 842574 w 1031824"/>
                <a:gd name="connsiteY87" fmla="*/ 1084128 h 1516602"/>
                <a:gd name="connsiteX88" fmla="*/ 871149 w 1031824"/>
                <a:gd name="connsiteY88" fmla="*/ 1086033 h 1516602"/>
                <a:gd name="connsiteX89" fmla="*/ 899724 w 1031824"/>
                <a:gd name="connsiteY89" fmla="*/ 1091748 h 1516602"/>
                <a:gd name="connsiteX90" fmla="*/ 922584 w 1031824"/>
                <a:gd name="connsiteY90" fmla="*/ 1095558 h 1516602"/>
                <a:gd name="connsiteX91" fmla="*/ 951159 w 1031824"/>
                <a:gd name="connsiteY91" fmla="*/ 1101273 h 1516602"/>
                <a:gd name="connsiteX92" fmla="*/ 956874 w 1031824"/>
                <a:gd name="connsiteY92" fmla="*/ 1101273 h 1516602"/>
                <a:gd name="connsiteX93" fmla="*/ 1002594 w 1031824"/>
                <a:gd name="connsiteY93" fmla="*/ 1099368 h 1516602"/>
                <a:gd name="connsiteX94" fmla="*/ 1031169 w 1031824"/>
                <a:gd name="connsiteY94" fmla="*/ 1091748 h 1516602"/>
                <a:gd name="connsiteX95" fmla="*/ 970209 w 1031824"/>
                <a:gd name="connsiteY95" fmla="*/ 1044123 h 1516602"/>
                <a:gd name="connsiteX96" fmla="*/ 962589 w 1031824"/>
                <a:gd name="connsiteY96" fmla="*/ 1042218 h 1516602"/>
                <a:gd name="connsiteX97" fmla="*/ 935919 w 1031824"/>
                <a:gd name="connsiteY97" fmla="*/ 1034598 h 1516602"/>
                <a:gd name="connsiteX98" fmla="*/ 825429 w 1031824"/>
                <a:gd name="connsiteY98" fmla="*/ 1034598 h 1516602"/>
                <a:gd name="connsiteX99" fmla="*/ 730179 w 1031824"/>
                <a:gd name="connsiteY99" fmla="*/ 1038408 h 1516602"/>
                <a:gd name="connsiteX100" fmla="*/ 669219 w 1031824"/>
                <a:gd name="connsiteY100" fmla="*/ 1046028 h 1516602"/>
                <a:gd name="connsiteX101" fmla="*/ 646359 w 1031824"/>
                <a:gd name="connsiteY101" fmla="*/ 1049838 h 1516602"/>
                <a:gd name="connsiteX102" fmla="*/ 642549 w 1031824"/>
                <a:gd name="connsiteY102" fmla="*/ 1038408 h 1516602"/>
                <a:gd name="connsiteX103" fmla="*/ 640644 w 1031824"/>
                <a:gd name="connsiteY103" fmla="*/ 1032693 h 1516602"/>
                <a:gd name="connsiteX104" fmla="*/ 642549 w 1031824"/>
                <a:gd name="connsiteY104" fmla="*/ 1015548 h 1516602"/>
                <a:gd name="connsiteX105" fmla="*/ 644454 w 1031824"/>
                <a:gd name="connsiteY105" fmla="*/ 1009833 h 1516602"/>
                <a:gd name="connsiteX106" fmla="*/ 661599 w 1031824"/>
                <a:gd name="connsiteY106" fmla="*/ 1000308 h 1516602"/>
                <a:gd name="connsiteX107" fmla="*/ 673029 w 1031824"/>
                <a:gd name="connsiteY107" fmla="*/ 992688 h 1516602"/>
                <a:gd name="connsiteX108" fmla="*/ 674934 w 1031824"/>
                <a:gd name="connsiteY108" fmla="*/ 986973 h 1516602"/>
                <a:gd name="connsiteX109" fmla="*/ 680649 w 1031824"/>
                <a:gd name="connsiteY109" fmla="*/ 985068 h 1516602"/>
                <a:gd name="connsiteX110" fmla="*/ 686364 w 1031824"/>
                <a:gd name="connsiteY110" fmla="*/ 981258 h 1516602"/>
                <a:gd name="connsiteX111" fmla="*/ 695889 w 1031824"/>
                <a:gd name="connsiteY111" fmla="*/ 971733 h 1516602"/>
                <a:gd name="connsiteX112" fmla="*/ 705414 w 1031824"/>
                <a:gd name="connsiteY112" fmla="*/ 960303 h 1516602"/>
                <a:gd name="connsiteX113" fmla="*/ 716844 w 1031824"/>
                <a:gd name="connsiteY113" fmla="*/ 952683 h 1516602"/>
                <a:gd name="connsiteX114" fmla="*/ 732084 w 1031824"/>
                <a:gd name="connsiteY114" fmla="*/ 939348 h 1516602"/>
                <a:gd name="connsiteX115" fmla="*/ 741609 w 1031824"/>
                <a:gd name="connsiteY115" fmla="*/ 927918 h 1516602"/>
                <a:gd name="connsiteX116" fmla="*/ 753039 w 1031824"/>
                <a:gd name="connsiteY116" fmla="*/ 918393 h 1516602"/>
                <a:gd name="connsiteX117" fmla="*/ 758754 w 1031824"/>
                <a:gd name="connsiteY117" fmla="*/ 906963 h 1516602"/>
                <a:gd name="connsiteX118" fmla="*/ 760659 w 1031824"/>
                <a:gd name="connsiteY118" fmla="*/ 901248 h 1516602"/>
                <a:gd name="connsiteX119" fmla="*/ 766374 w 1031824"/>
                <a:gd name="connsiteY119" fmla="*/ 889818 h 1516602"/>
                <a:gd name="connsiteX120" fmla="*/ 764469 w 1031824"/>
                <a:gd name="connsiteY120" fmla="*/ 874578 h 1516602"/>
                <a:gd name="connsiteX121" fmla="*/ 758754 w 1031824"/>
                <a:gd name="connsiteY121" fmla="*/ 872673 h 1516602"/>
                <a:gd name="connsiteX122" fmla="*/ 737799 w 1031824"/>
                <a:gd name="connsiteY122" fmla="*/ 874578 h 1516602"/>
                <a:gd name="connsiteX123" fmla="*/ 732084 w 1031824"/>
                <a:gd name="connsiteY123" fmla="*/ 878388 h 1516602"/>
                <a:gd name="connsiteX124" fmla="*/ 699699 w 1031824"/>
                <a:gd name="connsiteY124" fmla="*/ 899343 h 1516602"/>
                <a:gd name="connsiteX125" fmla="*/ 595181 w 1031824"/>
                <a:gd name="connsiteY125" fmla="*/ 957831 h 1516602"/>
                <a:gd name="connsiteX126" fmla="*/ 507294 w 1031824"/>
                <a:gd name="connsiteY126" fmla="*/ 847908 h 1516602"/>
                <a:gd name="connsiteX127" fmla="*/ 503484 w 1031824"/>
                <a:gd name="connsiteY127" fmla="*/ 358323 h 1516602"/>
                <a:gd name="connsiteX128" fmla="*/ 499674 w 1031824"/>
                <a:gd name="connsiteY128" fmla="*/ 66858 h 1516602"/>
                <a:gd name="connsiteX129" fmla="*/ 490149 w 1031824"/>
                <a:gd name="connsiteY129" fmla="*/ 40188 h 1516602"/>
                <a:gd name="connsiteX130" fmla="*/ 488244 w 1031824"/>
                <a:gd name="connsiteY130" fmla="*/ 34473 h 1516602"/>
                <a:gd name="connsiteX131" fmla="*/ 484434 w 1031824"/>
                <a:gd name="connsiteY131" fmla="*/ 28758 h 1516602"/>
                <a:gd name="connsiteX132" fmla="*/ 478719 w 1031824"/>
                <a:gd name="connsiteY132" fmla="*/ 17328 h 1516602"/>
                <a:gd name="connsiteX133" fmla="*/ 473004 w 1031824"/>
                <a:gd name="connsiteY133" fmla="*/ 13518 h 1516602"/>
                <a:gd name="connsiteX134" fmla="*/ 469194 w 1031824"/>
                <a:gd name="connsiteY134" fmla="*/ 7803 h 1516602"/>
                <a:gd name="connsiteX135" fmla="*/ 429189 w 1031824"/>
                <a:gd name="connsiteY135" fmla="*/ 11613 h 1516602"/>
                <a:gd name="connsiteX136" fmla="*/ 425379 w 1031824"/>
                <a:gd name="connsiteY136" fmla="*/ 78288 h 1516602"/>
                <a:gd name="connsiteX137" fmla="*/ 425379 w 1031824"/>
                <a:gd name="connsiteY137" fmla="*/ 84003 h 1516602"/>
                <a:gd name="connsiteX138" fmla="*/ 429189 w 1031824"/>
                <a:gd name="connsiteY138" fmla="*/ 238308 h 1516602"/>
                <a:gd name="connsiteX139" fmla="*/ 440619 w 1031824"/>
                <a:gd name="connsiteY139" fmla="*/ 421188 h 1516602"/>
                <a:gd name="connsiteX140" fmla="*/ 435265 w 1031824"/>
                <a:gd name="connsiteY140" fmla="*/ 718368 h 1516602"/>
                <a:gd name="connsiteX141" fmla="*/ 435059 w 1031824"/>
                <a:gd name="connsiteY141" fmla="*/ 799046 h 1516602"/>
                <a:gd name="connsiteX142" fmla="*/ 430322 w 1031824"/>
                <a:gd name="connsiteY142" fmla="*/ 879006 h 1516602"/>
                <a:gd name="connsiteX0" fmla="*/ 430322 w 1031824"/>
                <a:gd name="connsiteY0" fmla="*/ 879006 h 1516602"/>
                <a:gd name="connsiteX1" fmla="*/ 392427 w 1031824"/>
                <a:gd name="connsiteY1" fmla="*/ 931934 h 1516602"/>
                <a:gd name="connsiteX2" fmla="*/ 312984 w 1031824"/>
                <a:gd name="connsiteY2" fmla="*/ 966018 h 1516602"/>
                <a:gd name="connsiteX3" fmla="*/ 240645 w 1031824"/>
                <a:gd name="connsiteY3" fmla="*/ 957266 h 1516602"/>
                <a:gd name="connsiteX4" fmla="*/ 181539 w 1031824"/>
                <a:gd name="connsiteY4" fmla="*/ 937443 h 1516602"/>
                <a:gd name="connsiteX5" fmla="*/ 116769 w 1031824"/>
                <a:gd name="connsiteY5" fmla="*/ 903153 h 1516602"/>
                <a:gd name="connsiteX6" fmla="*/ 59619 w 1031824"/>
                <a:gd name="connsiteY6" fmla="*/ 874578 h 1516602"/>
                <a:gd name="connsiteX7" fmla="*/ 46284 w 1031824"/>
                <a:gd name="connsiteY7" fmla="*/ 895533 h 1516602"/>
                <a:gd name="connsiteX8" fmla="*/ 50094 w 1031824"/>
                <a:gd name="connsiteY8" fmla="*/ 933633 h 1516602"/>
                <a:gd name="connsiteX9" fmla="*/ 53904 w 1031824"/>
                <a:gd name="connsiteY9" fmla="*/ 939348 h 1516602"/>
                <a:gd name="connsiteX10" fmla="*/ 59619 w 1031824"/>
                <a:gd name="connsiteY10" fmla="*/ 943158 h 1516602"/>
                <a:gd name="connsiteX11" fmla="*/ 63429 w 1031824"/>
                <a:gd name="connsiteY11" fmla="*/ 948873 h 1516602"/>
                <a:gd name="connsiteX12" fmla="*/ 80574 w 1031824"/>
                <a:gd name="connsiteY12" fmla="*/ 958398 h 1516602"/>
                <a:gd name="connsiteX13" fmla="*/ 166299 w 1031824"/>
                <a:gd name="connsiteY13" fmla="*/ 979353 h 1516602"/>
                <a:gd name="connsiteX14" fmla="*/ 267264 w 1031824"/>
                <a:gd name="connsiteY14" fmla="*/ 1021263 h 1516602"/>
                <a:gd name="connsiteX15" fmla="*/ 278694 w 1031824"/>
                <a:gd name="connsiteY15" fmla="*/ 1076508 h 1516602"/>
                <a:gd name="connsiteX16" fmla="*/ 264381 w 1031824"/>
                <a:gd name="connsiteY16" fmla="*/ 1119397 h 1516602"/>
                <a:gd name="connsiteX17" fmla="*/ 186224 w 1031824"/>
                <a:gd name="connsiteY17" fmla="*/ 1150391 h 1516602"/>
                <a:gd name="connsiteX18" fmla="*/ 27234 w 1031824"/>
                <a:gd name="connsiteY18" fmla="*/ 1154613 h 1516602"/>
                <a:gd name="connsiteX19" fmla="*/ 15804 w 1031824"/>
                <a:gd name="connsiteY19" fmla="*/ 1160328 h 1516602"/>
                <a:gd name="connsiteX20" fmla="*/ 6279 w 1031824"/>
                <a:gd name="connsiteY20" fmla="*/ 1169853 h 1516602"/>
                <a:gd name="connsiteX21" fmla="*/ 4374 w 1031824"/>
                <a:gd name="connsiteY21" fmla="*/ 1175568 h 1516602"/>
                <a:gd name="connsiteX22" fmla="*/ 564 w 1031824"/>
                <a:gd name="connsiteY22" fmla="*/ 1181283 h 1516602"/>
                <a:gd name="connsiteX23" fmla="*/ 6279 w 1031824"/>
                <a:gd name="connsiteY23" fmla="*/ 1213668 h 1516602"/>
                <a:gd name="connsiteX24" fmla="*/ 11994 w 1031824"/>
                <a:gd name="connsiteY24" fmla="*/ 1217478 h 1516602"/>
                <a:gd name="connsiteX25" fmla="*/ 17709 w 1031824"/>
                <a:gd name="connsiteY25" fmla="*/ 1219383 h 1516602"/>
                <a:gd name="connsiteX26" fmla="*/ 145344 w 1031824"/>
                <a:gd name="connsiteY26" fmla="*/ 1217478 h 1516602"/>
                <a:gd name="connsiteX27" fmla="*/ 239202 w 1031824"/>
                <a:gd name="connsiteY27" fmla="*/ 1214801 h 1516602"/>
                <a:gd name="connsiteX28" fmla="*/ 318699 w 1031824"/>
                <a:gd name="connsiteY28" fmla="*/ 1217478 h 1516602"/>
                <a:gd name="connsiteX29" fmla="*/ 330129 w 1031824"/>
                <a:gd name="connsiteY29" fmla="*/ 1223193 h 1516602"/>
                <a:gd name="connsiteX30" fmla="*/ 333939 w 1031824"/>
                <a:gd name="connsiteY30" fmla="*/ 1228908 h 1516602"/>
                <a:gd name="connsiteX31" fmla="*/ 339654 w 1031824"/>
                <a:gd name="connsiteY31" fmla="*/ 1230813 h 1516602"/>
                <a:gd name="connsiteX32" fmla="*/ 351084 w 1031824"/>
                <a:gd name="connsiteY32" fmla="*/ 1238433 h 1516602"/>
                <a:gd name="connsiteX33" fmla="*/ 356799 w 1031824"/>
                <a:gd name="connsiteY33" fmla="*/ 1242243 h 1516602"/>
                <a:gd name="connsiteX34" fmla="*/ 360609 w 1031824"/>
                <a:gd name="connsiteY34" fmla="*/ 1247958 h 1516602"/>
                <a:gd name="connsiteX35" fmla="*/ 366324 w 1031824"/>
                <a:gd name="connsiteY35" fmla="*/ 1259388 h 1516602"/>
                <a:gd name="connsiteX36" fmla="*/ 362514 w 1031824"/>
                <a:gd name="connsiteY36" fmla="*/ 1286058 h 1516602"/>
                <a:gd name="connsiteX37" fmla="*/ 358704 w 1031824"/>
                <a:gd name="connsiteY37" fmla="*/ 1291773 h 1516602"/>
                <a:gd name="connsiteX38" fmla="*/ 356799 w 1031824"/>
                <a:gd name="connsiteY38" fmla="*/ 1297488 h 1516602"/>
                <a:gd name="connsiteX39" fmla="*/ 352989 w 1031824"/>
                <a:gd name="connsiteY39" fmla="*/ 1303203 h 1516602"/>
                <a:gd name="connsiteX40" fmla="*/ 351084 w 1031824"/>
                <a:gd name="connsiteY40" fmla="*/ 1308918 h 1516602"/>
                <a:gd name="connsiteX41" fmla="*/ 347274 w 1031824"/>
                <a:gd name="connsiteY41" fmla="*/ 1314633 h 1516602"/>
                <a:gd name="connsiteX42" fmla="*/ 330129 w 1031824"/>
                <a:gd name="connsiteY42" fmla="*/ 1381308 h 1516602"/>
                <a:gd name="connsiteX43" fmla="*/ 328224 w 1031824"/>
                <a:gd name="connsiteY43" fmla="*/ 1432743 h 1516602"/>
                <a:gd name="connsiteX44" fmla="*/ 330129 w 1031824"/>
                <a:gd name="connsiteY44" fmla="*/ 1457508 h 1516602"/>
                <a:gd name="connsiteX45" fmla="*/ 332034 w 1031824"/>
                <a:gd name="connsiteY45" fmla="*/ 1463223 h 1516602"/>
                <a:gd name="connsiteX46" fmla="*/ 335844 w 1031824"/>
                <a:gd name="connsiteY46" fmla="*/ 1467033 h 1516602"/>
                <a:gd name="connsiteX47" fmla="*/ 364419 w 1031824"/>
                <a:gd name="connsiteY47" fmla="*/ 1512753 h 1516602"/>
                <a:gd name="connsiteX48" fmla="*/ 387279 w 1031824"/>
                <a:gd name="connsiteY48" fmla="*/ 1514658 h 1516602"/>
                <a:gd name="connsiteX49" fmla="*/ 392994 w 1031824"/>
                <a:gd name="connsiteY49" fmla="*/ 1508943 h 1516602"/>
                <a:gd name="connsiteX50" fmla="*/ 394899 w 1031824"/>
                <a:gd name="connsiteY50" fmla="*/ 1497513 h 1516602"/>
                <a:gd name="connsiteX51" fmla="*/ 396804 w 1031824"/>
                <a:gd name="connsiteY51" fmla="*/ 1491798 h 1516602"/>
                <a:gd name="connsiteX52" fmla="*/ 398709 w 1031824"/>
                <a:gd name="connsiteY52" fmla="*/ 1474653 h 1516602"/>
                <a:gd name="connsiteX53" fmla="*/ 400614 w 1031824"/>
                <a:gd name="connsiteY53" fmla="*/ 1461318 h 1516602"/>
                <a:gd name="connsiteX54" fmla="*/ 404424 w 1031824"/>
                <a:gd name="connsiteY54" fmla="*/ 1404168 h 1516602"/>
                <a:gd name="connsiteX55" fmla="*/ 410139 w 1031824"/>
                <a:gd name="connsiteY55" fmla="*/ 1392738 h 1516602"/>
                <a:gd name="connsiteX56" fmla="*/ 413949 w 1031824"/>
                <a:gd name="connsiteY56" fmla="*/ 1379403 h 1516602"/>
                <a:gd name="connsiteX57" fmla="*/ 415854 w 1031824"/>
                <a:gd name="connsiteY57" fmla="*/ 1373688 h 1516602"/>
                <a:gd name="connsiteX58" fmla="*/ 417759 w 1031824"/>
                <a:gd name="connsiteY58" fmla="*/ 1360353 h 1516602"/>
                <a:gd name="connsiteX59" fmla="*/ 421569 w 1031824"/>
                <a:gd name="connsiteY59" fmla="*/ 1348923 h 1516602"/>
                <a:gd name="connsiteX60" fmla="*/ 427284 w 1031824"/>
                <a:gd name="connsiteY60" fmla="*/ 1335588 h 1516602"/>
                <a:gd name="connsiteX61" fmla="*/ 467289 w 1031824"/>
                <a:gd name="connsiteY61" fmla="*/ 1265103 h 1516602"/>
                <a:gd name="connsiteX62" fmla="*/ 528455 w 1031824"/>
                <a:gd name="connsiteY62" fmla="*/ 1230091 h 1516602"/>
                <a:gd name="connsiteX63" fmla="*/ 601154 w 1031824"/>
                <a:gd name="connsiteY63" fmla="*/ 1221700 h 1516602"/>
                <a:gd name="connsiteX64" fmla="*/ 720654 w 1031824"/>
                <a:gd name="connsiteY64" fmla="*/ 1316538 h 1516602"/>
                <a:gd name="connsiteX65" fmla="*/ 733989 w 1031824"/>
                <a:gd name="connsiteY65" fmla="*/ 1326063 h 1516602"/>
                <a:gd name="connsiteX66" fmla="*/ 743514 w 1031824"/>
                <a:gd name="connsiteY66" fmla="*/ 1327968 h 1516602"/>
                <a:gd name="connsiteX67" fmla="*/ 749229 w 1031824"/>
                <a:gd name="connsiteY67" fmla="*/ 1329873 h 1516602"/>
                <a:gd name="connsiteX68" fmla="*/ 762564 w 1031824"/>
                <a:gd name="connsiteY68" fmla="*/ 1335588 h 1516602"/>
                <a:gd name="connsiteX69" fmla="*/ 777804 w 1031824"/>
                <a:gd name="connsiteY69" fmla="*/ 1333683 h 1516602"/>
                <a:gd name="connsiteX70" fmla="*/ 789234 w 1031824"/>
                <a:gd name="connsiteY70" fmla="*/ 1327968 h 1516602"/>
                <a:gd name="connsiteX71" fmla="*/ 794949 w 1031824"/>
                <a:gd name="connsiteY71" fmla="*/ 1326063 h 1516602"/>
                <a:gd name="connsiteX72" fmla="*/ 802569 w 1031824"/>
                <a:gd name="connsiteY72" fmla="*/ 1308918 h 1516602"/>
                <a:gd name="connsiteX73" fmla="*/ 800664 w 1031824"/>
                <a:gd name="connsiteY73" fmla="*/ 1284153 h 1516602"/>
                <a:gd name="connsiteX74" fmla="*/ 798759 w 1031824"/>
                <a:gd name="connsiteY74" fmla="*/ 1278438 h 1516602"/>
                <a:gd name="connsiteX75" fmla="*/ 796854 w 1031824"/>
                <a:gd name="connsiteY75" fmla="*/ 1270818 h 1516602"/>
                <a:gd name="connsiteX76" fmla="*/ 783519 w 1031824"/>
                <a:gd name="connsiteY76" fmla="*/ 1253673 h 1516602"/>
                <a:gd name="connsiteX77" fmla="*/ 773994 w 1031824"/>
                <a:gd name="connsiteY77" fmla="*/ 1247958 h 1516602"/>
                <a:gd name="connsiteX78" fmla="*/ 648264 w 1031824"/>
                <a:gd name="connsiteY78" fmla="*/ 1156518 h 1516602"/>
                <a:gd name="connsiteX79" fmla="*/ 644454 w 1031824"/>
                <a:gd name="connsiteY79" fmla="*/ 1139373 h 1516602"/>
                <a:gd name="connsiteX80" fmla="*/ 646359 w 1031824"/>
                <a:gd name="connsiteY80" fmla="*/ 1131753 h 1516602"/>
                <a:gd name="connsiteX81" fmla="*/ 650169 w 1031824"/>
                <a:gd name="connsiteY81" fmla="*/ 1114608 h 1516602"/>
                <a:gd name="connsiteX82" fmla="*/ 653979 w 1031824"/>
                <a:gd name="connsiteY82" fmla="*/ 1108893 h 1516602"/>
                <a:gd name="connsiteX83" fmla="*/ 655884 w 1031824"/>
                <a:gd name="connsiteY83" fmla="*/ 1103178 h 1516602"/>
                <a:gd name="connsiteX84" fmla="*/ 661599 w 1031824"/>
                <a:gd name="connsiteY84" fmla="*/ 1101273 h 1516602"/>
                <a:gd name="connsiteX85" fmla="*/ 671124 w 1031824"/>
                <a:gd name="connsiteY85" fmla="*/ 1089843 h 1516602"/>
                <a:gd name="connsiteX86" fmla="*/ 724464 w 1031824"/>
                <a:gd name="connsiteY86" fmla="*/ 1082223 h 1516602"/>
                <a:gd name="connsiteX87" fmla="*/ 842574 w 1031824"/>
                <a:gd name="connsiteY87" fmla="*/ 1084128 h 1516602"/>
                <a:gd name="connsiteX88" fmla="*/ 871149 w 1031824"/>
                <a:gd name="connsiteY88" fmla="*/ 1086033 h 1516602"/>
                <a:gd name="connsiteX89" fmla="*/ 899724 w 1031824"/>
                <a:gd name="connsiteY89" fmla="*/ 1091748 h 1516602"/>
                <a:gd name="connsiteX90" fmla="*/ 922584 w 1031824"/>
                <a:gd name="connsiteY90" fmla="*/ 1095558 h 1516602"/>
                <a:gd name="connsiteX91" fmla="*/ 951159 w 1031824"/>
                <a:gd name="connsiteY91" fmla="*/ 1101273 h 1516602"/>
                <a:gd name="connsiteX92" fmla="*/ 956874 w 1031824"/>
                <a:gd name="connsiteY92" fmla="*/ 1101273 h 1516602"/>
                <a:gd name="connsiteX93" fmla="*/ 1002594 w 1031824"/>
                <a:gd name="connsiteY93" fmla="*/ 1099368 h 1516602"/>
                <a:gd name="connsiteX94" fmla="*/ 1031169 w 1031824"/>
                <a:gd name="connsiteY94" fmla="*/ 1091748 h 1516602"/>
                <a:gd name="connsiteX95" fmla="*/ 1003378 w 1031824"/>
                <a:gd name="connsiteY95" fmla="*/ 1065958 h 1516602"/>
                <a:gd name="connsiteX96" fmla="*/ 970209 w 1031824"/>
                <a:gd name="connsiteY96" fmla="*/ 1044123 h 1516602"/>
                <a:gd name="connsiteX97" fmla="*/ 962589 w 1031824"/>
                <a:gd name="connsiteY97" fmla="*/ 1042218 h 1516602"/>
                <a:gd name="connsiteX98" fmla="*/ 935919 w 1031824"/>
                <a:gd name="connsiteY98" fmla="*/ 1034598 h 1516602"/>
                <a:gd name="connsiteX99" fmla="*/ 825429 w 1031824"/>
                <a:gd name="connsiteY99" fmla="*/ 1034598 h 1516602"/>
                <a:gd name="connsiteX100" fmla="*/ 730179 w 1031824"/>
                <a:gd name="connsiteY100" fmla="*/ 1038408 h 1516602"/>
                <a:gd name="connsiteX101" fmla="*/ 669219 w 1031824"/>
                <a:gd name="connsiteY101" fmla="*/ 1046028 h 1516602"/>
                <a:gd name="connsiteX102" fmla="*/ 646359 w 1031824"/>
                <a:gd name="connsiteY102" fmla="*/ 1049838 h 1516602"/>
                <a:gd name="connsiteX103" fmla="*/ 642549 w 1031824"/>
                <a:gd name="connsiteY103" fmla="*/ 1038408 h 1516602"/>
                <a:gd name="connsiteX104" fmla="*/ 640644 w 1031824"/>
                <a:gd name="connsiteY104" fmla="*/ 1032693 h 1516602"/>
                <a:gd name="connsiteX105" fmla="*/ 642549 w 1031824"/>
                <a:gd name="connsiteY105" fmla="*/ 1015548 h 1516602"/>
                <a:gd name="connsiteX106" fmla="*/ 644454 w 1031824"/>
                <a:gd name="connsiteY106" fmla="*/ 1009833 h 1516602"/>
                <a:gd name="connsiteX107" fmla="*/ 661599 w 1031824"/>
                <a:gd name="connsiteY107" fmla="*/ 1000308 h 1516602"/>
                <a:gd name="connsiteX108" fmla="*/ 673029 w 1031824"/>
                <a:gd name="connsiteY108" fmla="*/ 992688 h 1516602"/>
                <a:gd name="connsiteX109" fmla="*/ 674934 w 1031824"/>
                <a:gd name="connsiteY109" fmla="*/ 986973 h 1516602"/>
                <a:gd name="connsiteX110" fmla="*/ 680649 w 1031824"/>
                <a:gd name="connsiteY110" fmla="*/ 985068 h 1516602"/>
                <a:gd name="connsiteX111" fmla="*/ 686364 w 1031824"/>
                <a:gd name="connsiteY111" fmla="*/ 981258 h 1516602"/>
                <a:gd name="connsiteX112" fmla="*/ 695889 w 1031824"/>
                <a:gd name="connsiteY112" fmla="*/ 971733 h 1516602"/>
                <a:gd name="connsiteX113" fmla="*/ 705414 w 1031824"/>
                <a:gd name="connsiteY113" fmla="*/ 960303 h 1516602"/>
                <a:gd name="connsiteX114" fmla="*/ 716844 w 1031824"/>
                <a:gd name="connsiteY114" fmla="*/ 952683 h 1516602"/>
                <a:gd name="connsiteX115" fmla="*/ 732084 w 1031824"/>
                <a:gd name="connsiteY115" fmla="*/ 939348 h 1516602"/>
                <a:gd name="connsiteX116" fmla="*/ 741609 w 1031824"/>
                <a:gd name="connsiteY116" fmla="*/ 927918 h 1516602"/>
                <a:gd name="connsiteX117" fmla="*/ 753039 w 1031824"/>
                <a:gd name="connsiteY117" fmla="*/ 918393 h 1516602"/>
                <a:gd name="connsiteX118" fmla="*/ 758754 w 1031824"/>
                <a:gd name="connsiteY118" fmla="*/ 906963 h 1516602"/>
                <a:gd name="connsiteX119" fmla="*/ 760659 w 1031824"/>
                <a:gd name="connsiteY119" fmla="*/ 901248 h 1516602"/>
                <a:gd name="connsiteX120" fmla="*/ 766374 w 1031824"/>
                <a:gd name="connsiteY120" fmla="*/ 889818 h 1516602"/>
                <a:gd name="connsiteX121" fmla="*/ 764469 w 1031824"/>
                <a:gd name="connsiteY121" fmla="*/ 874578 h 1516602"/>
                <a:gd name="connsiteX122" fmla="*/ 758754 w 1031824"/>
                <a:gd name="connsiteY122" fmla="*/ 872673 h 1516602"/>
                <a:gd name="connsiteX123" fmla="*/ 737799 w 1031824"/>
                <a:gd name="connsiteY123" fmla="*/ 874578 h 1516602"/>
                <a:gd name="connsiteX124" fmla="*/ 732084 w 1031824"/>
                <a:gd name="connsiteY124" fmla="*/ 878388 h 1516602"/>
                <a:gd name="connsiteX125" fmla="*/ 699699 w 1031824"/>
                <a:gd name="connsiteY125" fmla="*/ 899343 h 1516602"/>
                <a:gd name="connsiteX126" fmla="*/ 595181 w 1031824"/>
                <a:gd name="connsiteY126" fmla="*/ 957831 h 1516602"/>
                <a:gd name="connsiteX127" fmla="*/ 507294 w 1031824"/>
                <a:gd name="connsiteY127" fmla="*/ 847908 h 1516602"/>
                <a:gd name="connsiteX128" fmla="*/ 503484 w 1031824"/>
                <a:gd name="connsiteY128" fmla="*/ 358323 h 1516602"/>
                <a:gd name="connsiteX129" fmla="*/ 499674 w 1031824"/>
                <a:gd name="connsiteY129" fmla="*/ 66858 h 1516602"/>
                <a:gd name="connsiteX130" fmla="*/ 490149 w 1031824"/>
                <a:gd name="connsiteY130" fmla="*/ 40188 h 1516602"/>
                <a:gd name="connsiteX131" fmla="*/ 488244 w 1031824"/>
                <a:gd name="connsiteY131" fmla="*/ 34473 h 1516602"/>
                <a:gd name="connsiteX132" fmla="*/ 484434 w 1031824"/>
                <a:gd name="connsiteY132" fmla="*/ 28758 h 1516602"/>
                <a:gd name="connsiteX133" fmla="*/ 478719 w 1031824"/>
                <a:gd name="connsiteY133" fmla="*/ 17328 h 1516602"/>
                <a:gd name="connsiteX134" fmla="*/ 473004 w 1031824"/>
                <a:gd name="connsiteY134" fmla="*/ 13518 h 1516602"/>
                <a:gd name="connsiteX135" fmla="*/ 469194 w 1031824"/>
                <a:gd name="connsiteY135" fmla="*/ 7803 h 1516602"/>
                <a:gd name="connsiteX136" fmla="*/ 429189 w 1031824"/>
                <a:gd name="connsiteY136" fmla="*/ 11613 h 1516602"/>
                <a:gd name="connsiteX137" fmla="*/ 425379 w 1031824"/>
                <a:gd name="connsiteY137" fmla="*/ 78288 h 1516602"/>
                <a:gd name="connsiteX138" fmla="*/ 425379 w 1031824"/>
                <a:gd name="connsiteY138" fmla="*/ 84003 h 1516602"/>
                <a:gd name="connsiteX139" fmla="*/ 429189 w 1031824"/>
                <a:gd name="connsiteY139" fmla="*/ 238308 h 1516602"/>
                <a:gd name="connsiteX140" fmla="*/ 440619 w 1031824"/>
                <a:gd name="connsiteY140" fmla="*/ 421188 h 1516602"/>
                <a:gd name="connsiteX141" fmla="*/ 435265 w 1031824"/>
                <a:gd name="connsiteY141" fmla="*/ 718368 h 1516602"/>
                <a:gd name="connsiteX142" fmla="*/ 435059 w 1031824"/>
                <a:gd name="connsiteY142" fmla="*/ 799046 h 1516602"/>
                <a:gd name="connsiteX143" fmla="*/ 430322 w 1031824"/>
                <a:gd name="connsiteY143" fmla="*/ 879006 h 1516602"/>
                <a:gd name="connsiteX0" fmla="*/ 430322 w 1031824"/>
                <a:gd name="connsiteY0" fmla="*/ 879006 h 1516602"/>
                <a:gd name="connsiteX1" fmla="*/ 392427 w 1031824"/>
                <a:gd name="connsiteY1" fmla="*/ 931934 h 1516602"/>
                <a:gd name="connsiteX2" fmla="*/ 312984 w 1031824"/>
                <a:gd name="connsiteY2" fmla="*/ 966018 h 1516602"/>
                <a:gd name="connsiteX3" fmla="*/ 240645 w 1031824"/>
                <a:gd name="connsiteY3" fmla="*/ 957266 h 1516602"/>
                <a:gd name="connsiteX4" fmla="*/ 181539 w 1031824"/>
                <a:gd name="connsiteY4" fmla="*/ 937443 h 1516602"/>
                <a:gd name="connsiteX5" fmla="*/ 116769 w 1031824"/>
                <a:gd name="connsiteY5" fmla="*/ 903153 h 1516602"/>
                <a:gd name="connsiteX6" fmla="*/ 59619 w 1031824"/>
                <a:gd name="connsiteY6" fmla="*/ 874578 h 1516602"/>
                <a:gd name="connsiteX7" fmla="*/ 46284 w 1031824"/>
                <a:gd name="connsiteY7" fmla="*/ 895533 h 1516602"/>
                <a:gd name="connsiteX8" fmla="*/ 50094 w 1031824"/>
                <a:gd name="connsiteY8" fmla="*/ 933633 h 1516602"/>
                <a:gd name="connsiteX9" fmla="*/ 53904 w 1031824"/>
                <a:gd name="connsiteY9" fmla="*/ 939348 h 1516602"/>
                <a:gd name="connsiteX10" fmla="*/ 59619 w 1031824"/>
                <a:gd name="connsiteY10" fmla="*/ 943158 h 1516602"/>
                <a:gd name="connsiteX11" fmla="*/ 63429 w 1031824"/>
                <a:gd name="connsiteY11" fmla="*/ 948873 h 1516602"/>
                <a:gd name="connsiteX12" fmla="*/ 80574 w 1031824"/>
                <a:gd name="connsiteY12" fmla="*/ 958398 h 1516602"/>
                <a:gd name="connsiteX13" fmla="*/ 166299 w 1031824"/>
                <a:gd name="connsiteY13" fmla="*/ 979353 h 1516602"/>
                <a:gd name="connsiteX14" fmla="*/ 267264 w 1031824"/>
                <a:gd name="connsiteY14" fmla="*/ 1021263 h 1516602"/>
                <a:gd name="connsiteX15" fmla="*/ 278694 w 1031824"/>
                <a:gd name="connsiteY15" fmla="*/ 1076508 h 1516602"/>
                <a:gd name="connsiteX16" fmla="*/ 264381 w 1031824"/>
                <a:gd name="connsiteY16" fmla="*/ 1119397 h 1516602"/>
                <a:gd name="connsiteX17" fmla="*/ 186224 w 1031824"/>
                <a:gd name="connsiteY17" fmla="*/ 1150391 h 1516602"/>
                <a:gd name="connsiteX18" fmla="*/ 27234 w 1031824"/>
                <a:gd name="connsiteY18" fmla="*/ 1154613 h 1516602"/>
                <a:gd name="connsiteX19" fmla="*/ 15804 w 1031824"/>
                <a:gd name="connsiteY19" fmla="*/ 1160328 h 1516602"/>
                <a:gd name="connsiteX20" fmla="*/ 6279 w 1031824"/>
                <a:gd name="connsiteY20" fmla="*/ 1169853 h 1516602"/>
                <a:gd name="connsiteX21" fmla="*/ 4374 w 1031824"/>
                <a:gd name="connsiteY21" fmla="*/ 1175568 h 1516602"/>
                <a:gd name="connsiteX22" fmla="*/ 564 w 1031824"/>
                <a:gd name="connsiteY22" fmla="*/ 1181283 h 1516602"/>
                <a:gd name="connsiteX23" fmla="*/ 6279 w 1031824"/>
                <a:gd name="connsiteY23" fmla="*/ 1213668 h 1516602"/>
                <a:gd name="connsiteX24" fmla="*/ 11994 w 1031824"/>
                <a:gd name="connsiteY24" fmla="*/ 1217478 h 1516602"/>
                <a:gd name="connsiteX25" fmla="*/ 17709 w 1031824"/>
                <a:gd name="connsiteY25" fmla="*/ 1219383 h 1516602"/>
                <a:gd name="connsiteX26" fmla="*/ 145344 w 1031824"/>
                <a:gd name="connsiteY26" fmla="*/ 1217478 h 1516602"/>
                <a:gd name="connsiteX27" fmla="*/ 239202 w 1031824"/>
                <a:gd name="connsiteY27" fmla="*/ 1214801 h 1516602"/>
                <a:gd name="connsiteX28" fmla="*/ 318699 w 1031824"/>
                <a:gd name="connsiteY28" fmla="*/ 1217478 h 1516602"/>
                <a:gd name="connsiteX29" fmla="*/ 330129 w 1031824"/>
                <a:gd name="connsiteY29" fmla="*/ 1223193 h 1516602"/>
                <a:gd name="connsiteX30" fmla="*/ 333939 w 1031824"/>
                <a:gd name="connsiteY30" fmla="*/ 1228908 h 1516602"/>
                <a:gd name="connsiteX31" fmla="*/ 339654 w 1031824"/>
                <a:gd name="connsiteY31" fmla="*/ 1230813 h 1516602"/>
                <a:gd name="connsiteX32" fmla="*/ 351084 w 1031824"/>
                <a:gd name="connsiteY32" fmla="*/ 1238433 h 1516602"/>
                <a:gd name="connsiteX33" fmla="*/ 356799 w 1031824"/>
                <a:gd name="connsiteY33" fmla="*/ 1242243 h 1516602"/>
                <a:gd name="connsiteX34" fmla="*/ 360609 w 1031824"/>
                <a:gd name="connsiteY34" fmla="*/ 1247958 h 1516602"/>
                <a:gd name="connsiteX35" fmla="*/ 366324 w 1031824"/>
                <a:gd name="connsiteY35" fmla="*/ 1259388 h 1516602"/>
                <a:gd name="connsiteX36" fmla="*/ 362514 w 1031824"/>
                <a:gd name="connsiteY36" fmla="*/ 1286058 h 1516602"/>
                <a:gd name="connsiteX37" fmla="*/ 358704 w 1031824"/>
                <a:gd name="connsiteY37" fmla="*/ 1291773 h 1516602"/>
                <a:gd name="connsiteX38" fmla="*/ 356799 w 1031824"/>
                <a:gd name="connsiteY38" fmla="*/ 1297488 h 1516602"/>
                <a:gd name="connsiteX39" fmla="*/ 352989 w 1031824"/>
                <a:gd name="connsiteY39" fmla="*/ 1303203 h 1516602"/>
                <a:gd name="connsiteX40" fmla="*/ 351084 w 1031824"/>
                <a:gd name="connsiteY40" fmla="*/ 1308918 h 1516602"/>
                <a:gd name="connsiteX41" fmla="*/ 347274 w 1031824"/>
                <a:gd name="connsiteY41" fmla="*/ 1314633 h 1516602"/>
                <a:gd name="connsiteX42" fmla="*/ 330129 w 1031824"/>
                <a:gd name="connsiteY42" fmla="*/ 1381308 h 1516602"/>
                <a:gd name="connsiteX43" fmla="*/ 328224 w 1031824"/>
                <a:gd name="connsiteY43" fmla="*/ 1432743 h 1516602"/>
                <a:gd name="connsiteX44" fmla="*/ 330129 w 1031824"/>
                <a:gd name="connsiteY44" fmla="*/ 1457508 h 1516602"/>
                <a:gd name="connsiteX45" fmla="*/ 332034 w 1031824"/>
                <a:gd name="connsiteY45" fmla="*/ 1463223 h 1516602"/>
                <a:gd name="connsiteX46" fmla="*/ 335844 w 1031824"/>
                <a:gd name="connsiteY46" fmla="*/ 1467033 h 1516602"/>
                <a:gd name="connsiteX47" fmla="*/ 364419 w 1031824"/>
                <a:gd name="connsiteY47" fmla="*/ 1512753 h 1516602"/>
                <a:gd name="connsiteX48" fmla="*/ 387279 w 1031824"/>
                <a:gd name="connsiteY48" fmla="*/ 1514658 h 1516602"/>
                <a:gd name="connsiteX49" fmla="*/ 392994 w 1031824"/>
                <a:gd name="connsiteY49" fmla="*/ 1508943 h 1516602"/>
                <a:gd name="connsiteX50" fmla="*/ 394899 w 1031824"/>
                <a:gd name="connsiteY50" fmla="*/ 1497513 h 1516602"/>
                <a:gd name="connsiteX51" fmla="*/ 396804 w 1031824"/>
                <a:gd name="connsiteY51" fmla="*/ 1491798 h 1516602"/>
                <a:gd name="connsiteX52" fmla="*/ 398709 w 1031824"/>
                <a:gd name="connsiteY52" fmla="*/ 1474653 h 1516602"/>
                <a:gd name="connsiteX53" fmla="*/ 400614 w 1031824"/>
                <a:gd name="connsiteY53" fmla="*/ 1461318 h 1516602"/>
                <a:gd name="connsiteX54" fmla="*/ 404424 w 1031824"/>
                <a:gd name="connsiteY54" fmla="*/ 1404168 h 1516602"/>
                <a:gd name="connsiteX55" fmla="*/ 410139 w 1031824"/>
                <a:gd name="connsiteY55" fmla="*/ 1392738 h 1516602"/>
                <a:gd name="connsiteX56" fmla="*/ 413949 w 1031824"/>
                <a:gd name="connsiteY56" fmla="*/ 1379403 h 1516602"/>
                <a:gd name="connsiteX57" fmla="*/ 415854 w 1031824"/>
                <a:gd name="connsiteY57" fmla="*/ 1373688 h 1516602"/>
                <a:gd name="connsiteX58" fmla="*/ 417759 w 1031824"/>
                <a:gd name="connsiteY58" fmla="*/ 1360353 h 1516602"/>
                <a:gd name="connsiteX59" fmla="*/ 421569 w 1031824"/>
                <a:gd name="connsiteY59" fmla="*/ 1348923 h 1516602"/>
                <a:gd name="connsiteX60" fmla="*/ 427284 w 1031824"/>
                <a:gd name="connsiteY60" fmla="*/ 1335588 h 1516602"/>
                <a:gd name="connsiteX61" fmla="*/ 467289 w 1031824"/>
                <a:gd name="connsiteY61" fmla="*/ 1265103 h 1516602"/>
                <a:gd name="connsiteX62" fmla="*/ 528455 w 1031824"/>
                <a:gd name="connsiteY62" fmla="*/ 1230091 h 1516602"/>
                <a:gd name="connsiteX63" fmla="*/ 601154 w 1031824"/>
                <a:gd name="connsiteY63" fmla="*/ 1221700 h 1516602"/>
                <a:gd name="connsiteX64" fmla="*/ 720654 w 1031824"/>
                <a:gd name="connsiteY64" fmla="*/ 1316538 h 1516602"/>
                <a:gd name="connsiteX65" fmla="*/ 733989 w 1031824"/>
                <a:gd name="connsiteY65" fmla="*/ 1326063 h 1516602"/>
                <a:gd name="connsiteX66" fmla="*/ 743514 w 1031824"/>
                <a:gd name="connsiteY66" fmla="*/ 1327968 h 1516602"/>
                <a:gd name="connsiteX67" fmla="*/ 749229 w 1031824"/>
                <a:gd name="connsiteY67" fmla="*/ 1329873 h 1516602"/>
                <a:gd name="connsiteX68" fmla="*/ 762564 w 1031824"/>
                <a:gd name="connsiteY68" fmla="*/ 1335588 h 1516602"/>
                <a:gd name="connsiteX69" fmla="*/ 777804 w 1031824"/>
                <a:gd name="connsiteY69" fmla="*/ 1333683 h 1516602"/>
                <a:gd name="connsiteX70" fmla="*/ 789234 w 1031824"/>
                <a:gd name="connsiteY70" fmla="*/ 1327968 h 1516602"/>
                <a:gd name="connsiteX71" fmla="*/ 794949 w 1031824"/>
                <a:gd name="connsiteY71" fmla="*/ 1326063 h 1516602"/>
                <a:gd name="connsiteX72" fmla="*/ 802569 w 1031824"/>
                <a:gd name="connsiteY72" fmla="*/ 1308918 h 1516602"/>
                <a:gd name="connsiteX73" fmla="*/ 800664 w 1031824"/>
                <a:gd name="connsiteY73" fmla="*/ 1284153 h 1516602"/>
                <a:gd name="connsiteX74" fmla="*/ 798759 w 1031824"/>
                <a:gd name="connsiteY74" fmla="*/ 1278438 h 1516602"/>
                <a:gd name="connsiteX75" fmla="*/ 796854 w 1031824"/>
                <a:gd name="connsiteY75" fmla="*/ 1270818 h 1516602"/>
                <a:gd name="connsiteX76" fmla="*/ 783519 w 1031824"/>
                <a:gd name="connsiteY76" fmla="*/ 1253673 h 1516602"/>
                <a:gd name="connsiteX77" fmla="*/ 773994 w 1031824"/>
                <a:gd name="connsiteY77" fmla="*/ 1247958 h 1516602"/>
                <a:gd name="connsiteX78" fmla="*/ 648264 w 1031824"/>
                <a:gd name="connsiteY78" fmla="*/ 1156518 h 1516602"/>
                <a:gd name="connsiteX79" fmla="*/ 644454 w 1031824"/>
                <a:gd name="connsiteY79" fmla="*/ 1139373 h 1516602"/>
                <a:gd name="connsiteX80" fmla="*/ 646359 w 1031824"/>
                <a:gd name="connsiteY80" fmla="*/ 1131753 h 1516602"/>
                <a:gd name="connsiteX81" fmla="*/ 650169 w 1031824"/>
                <a:gd name="connsiteY81" fmla="*/ 1114608 h 1516602"/>
                <a:gd name="connsiteX82" fmla="*/ 653979 w 1031824"/>
                <a:gd name="connsiteY82" fmla="*/ 1108893 h 1516602"/>
                <a:gd name="connsiteX83" fmla="*/ 655884 w 1031824"/>
                <a:gd name="connsiteY83" fmla="*/ 1103178 h 1516602"/>
                <a:gd name="connsiteX84" fmla="*/ 661599 w 1031824"/>
                <a:gd name="connsiteY84" fmla="*/ 1101273 h 1516602"/>
                <a:gd name="connsiteX85" fmla="*/ 671124 w 1031824"/>
                <a:gd name="connsiteY85" fmla="*/ 1089843 h 1516602"/>
                <a:gd name="connsiteX86" fmla="*/ 724464 w 1031824"/>
                <a:gd name="connsiteY86" fmla="*/ 1082223 h 1516602"/>
                <a:gd name="connsiteX87" fmla="*/ 842574 w 1031824"/>
                <a:gd name="connsiteY87" fmla="*/ 1084128 h 1516602"/>
                <a:gd name="connsiteX88" fmla="*/ 871149 w 1031824"/>
                <a:gd name="connsiteY88" fmla="*/ 1086033 h 1516602"/>
                <a:gd name="connsiteX89" fmla="*/ 899724 w 1031824"/>
                <a:gd name="connsiteY89" fmla="*/ 1091748 h 1516602"/>
                <a:gd name="connsiteX90" fmla="*/ 922584 w 1031824"/>
                <a:gd name="connsiteY90" fmla="*/ 1095558 h 1516602"/>
                <a:gd name="connsiteX91" fmla="*/ 951159 w 1031824"/>
                <a:gd name="connsiteY91" fmla="*/ 1101273 h 1516602"/>
                <a:gd name="connsiteX92" fmla="*/ 956874 w 1031824"/>
                <a:gd name="connsiteY92" fmla="*/ 1101273 h 1516602"/>
                <a:gd name="connsiteX93" fmla="*/ 1002594 w 1031824"/>
                <a:gd name="connsiteY93" fmla="*/ 1099368 h 1516602"/>
                <a:gd name="connsiteX94" fmla="*/ 1031169 w 1031824"/>
                <a:gd name="connsiteY94" fmla="*/ 1091748 h 1516602"/>
                <a:gd name="connsiteX95" fmla="*/ 1003378 w 1031824"/>
                <a:gd name="connsiteY95" fmla="*/ 1065958 h 1516602"/>
                <a:gd name="connsiteX96" fmla="*/ 970209 w 1031824"/>
                <a:gd name="connsiteY96" fmla="*/ 1044123 h 1516602"/>
                <a:gd name="connsiteX97" fmla="*/ 962589 w 1031824"/>
                <a:gd name="connsiteY97" fmla="*/ 1042218 h 1516602"/>
                <a:gd name="connsiteX98" fmla="*/ 935919 w 1031824"/>
                <a:gd name="connsiteY98" fmla="*/ 1034598 h 1516602"/>
                <a:gd name="connsiteX99" fmla="*/ 825429 w 1031824"/>
                <a:gd name="connsiteY99" fmla="*/ 1034598 h 1516602"/>
                <a:gd name="connsiteX100" fmla="*/ 730179 w 1031824"/>
                <a:gd name="connsiteY100" fmla="*/ 1038408 h 1516602"/>
                <a:gd name="connsiteX101" fmla="*/ 669219 w 1031824"/>
                <a:gd name="connsiteY101" fmla="*/ 1046028 h 1516602"/>
                <a:gd name="connsiteX102" fmla="*/ 646359 w 1031824"/>
                <a:gd name="connsiteY102" fmla="*/ 1049838 h 1516602"/>
                <a:gd name="connsiteX103" fmla="*/ 642549 w 1031824"/>
                <a:gd name="connsiteY103" fmla="*/ 1038408 h 1516602"/>
                <a:gd name="connsiteX104" fmla="*/ 640644 w 1031824"/>
                <a:gd name="connsiteY104" fmla="*/ 1032693 h 1516602"/>
                <a:gd name="connsiteX105" fmla="*/ 642549 w 1031824"/>
                <a:gd name="connsiteY105" fmla="*/ 1015548 h 1516602"/>
                <a:gd name="connsiteX106" fmla="*/ 644454 w 1031824"/>
                <a:gd name="connsiteY106" fmla="*/ 1009833 h 1516602"/>
                <a:gd name="connsiteX107" fmla="*/ 661599 w 1031824"/>
                <a:gd name="connsiteY107" fmla="*/ 1000308 h 1516602"/>
                <a:gd name="connsiteX108" fmla="*/ 673029 w 1031824"/>
                <a:gd name="connsiteY108" fmla="*/ 992688 h 1516602"/>
                <a:gd name="connsiteX109" fmla="*/ 674934 w 1031824"/>
                <a:gd name="connsiteY109" fmla="*/ 986973 h 1516602"/>
                <a:gd name="connsiteX110" fmla="*/ 680649 w 1031824"/>
                <a:gd name="connsiteY110" fmla="*/ 985068 h 1516602"/>
                <a:gd name="connsiteX111" fmla="*/ 686364 w 1031824"/>
                <a:gd name="connsiteY111" fmla="*/ 981258 h 1516602"/>
                <a:gd name="connsiteX112" fmla="*/ 695889 w 1031824"/>
                <a:gd name="connsiteY112" fmla="*/ 971733 h 1516602"/>
                <a:gd name="connsiteX113" fmla="*/ 705414 w 1031824"/>
                <a:gd name="connsiteY113" fmla="*/ 960303 h 1516602"/>
                <a:gd name="connsiteX114" fmla="*/ 716844 w 1031824"/>
                <a:gd name="connsiteY114" fmla="*/ 952683 h 1516602"/>
                <a:gd name="connsiteX115" fmla="*/ 732084 w 1031824"/>
                <a:gd name="connsiteY115" fmla="*/ 939348 h 1516602"/>
                <a:gd name="connsiteX116" fmla="*/ 741609 w 1031824"/>
                <a:gd name="connsiteY116" fmla="*/ 927918 h 1516602"/>
                <a:gd name="connsiteX117" fmla="*/ 753039 w 1031824"/>
                <a:gd name="connsiteY117" fmla="*/ 918393 h 1516602"/>
                <a:gd name="connsiteX118" fmla="*/ 758754 w 1031824"/>
                <a:gd name="connsiteY118" fmla="*/ 906963 h 1516602"/>
                <a:gd name="connsiteX119" fmla="*/ 760659 w 1031824"/>
                <a:gd name="connsiteY119" fmla="*/ 901248 h 1516602"/>
                <a:gd name="connsiteX120" fmla="*/ 766374 w 1031824"/>
                <a:gd name="connsiteY120" fmla="*/ 889818 h 1516602"/>
                <a:gd name="connsiteX121" fmla="*/ 764469 w 1031824"/>
                <a:gd name="connsiteY121" fmla="*/ 874578 h 1516602"/>
                <a:gd name="connsiteX122" fmla="*/ 758754 w 1031824"/>
                <a:gd name="connsiteY122" fmla="*/ 872673 h 1516602"/>
                <a:gd name="connsiteX123" fmla="*/ 737799 w 1031824"/>
                <a:gd name="connsiteY123" fmla="*/ 874578 h 1516602"/>
                <a:gd name="connsiteX124" fmla="*/ 732084 w 1031824"/>
                <a:gd name="connsiteY124" fmla="*/ 878388 h 1516602"/>
                <a:gd name="connsiteX125" fmla="*/ 699699 w 1031824"/>
                <a:gd name="connsiteY125" fmla="*/ 899343 h 1516602"/>
                <a:gd name="connsiteX126" fmla="*/ 595181 w 1031824"/>
                <a:gd name="connsiteY126" fmla="*/ 957831 h 1516602"/>
                <a:gd name="connsiteX127" fmla="*/ 507294 w 1031824"/>
                <a:gd name="connsiteY127" fmla="*/ 847908 h 1516602"/>
                <a:gd name="connsiteX128" fmla="*/ 503484 w 1031824"/>
                <a:gd name="connsiteY128" fmla="*/ 358323 h 1516602"/>
                <a:gd name="connsiteX129" fmla="*/ 499674 w 1031824"/>
                <a:gd name="connsiteY129" fmla="*/ 66858 h 1516602"/>
                <a:gd name="connsiteX130" fmla="*/ 490149 w 1031824"/>
                <a:gd name="connsiteY130" fmla="*/ 40188 h 1516602"/>
                <a:gd name="connsiteX131" fmla="*/ 488244 w 1031824"/>
                <a:gd name="connsiteY131" fmla="*/ 34473 h 1516602"/>
                <a:gd name="connsiteX132" fmla="*/ 484434 w 1031824"/>
                <a:gd name="connsiteY132" fmla="*/ 28758 h 1516602"/>
                <a:gd name="connsiteX133" fmla="*/ 478719 w 1031824"/>
                <a:gd name="connsiteY133" fmla="*/ 17328 h 1516602"/>
                <a:gd name="connsiteX134" fmla="*/ 473004 w 1031824"/>
                <a:gd name="connsiteY134" fmla="*/ 13518 h 1516602"/>
                <a:gd name="connsiteX135" fmla="*/ 469194 w 1031824"/>
                <a:gd name="connsiteY135" fmla="*/ 7803 h 1516602"/>
                <a:gd name="connsiteX136" fmla="*/ 429189 w 1031824"/>
                <a:gd name="connsiteY136" fmla="*/ 11613 h 1516602"/>
                <a:gd name="connsiteX137" fmla="*/ 425379 w 1031824"/>
                <a:gd name="connsiteY137" fmla="*/ 78288 h 1516602"/>
                <a:gd name="connsiteX138" fmla="*/ 425379 w 1031824"/>
                <a:gd name="connsiteY138" fmla="*/ 84003 h 1516602"/>
                <a:gd name="connsiteX139" fmla="*/ 429189 w 1031824"/>
                <a:gd name="connsiteY139" fmla="*/ 238308 h 1516602"/>
                <a:gd name="connsiteX140" fmla="*/ 440619 w 1031824"/>
                <a:gd name="connsiteY140" fmla="*/ 421188 h 1516602"/>
                <a:gd name="connsiteX141" fmla="*/ 435265 w 1031824"/>
                <a:gd name="connsiteY141" fmla="*/ 718368 h 1516602"/>
                <a:gd name="connsiteX142" fmla="*/ 435059 w 1031824"/>
                <a:gd name="connsiteY142" fmla="*/ 799046 h 1516602"/>
                <a:gd name="connsiteX143" fmla="*/ 430322 w 1031824"/>
                <a:gd name="connsiteY143"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42549 w 1031169"/>
                <a:gd name="connsiteY105" fmla="*/ 1015548 h 1516602"/>
                <a:gd name="connsiteX106" fmla="*/ 644454 w 1031169"/>
                <a:gd name="connsiteY106" fmla="*/ 1009833 h 1516602"/>
                <a:gd name="connsiteX107" fmla="*/ 661599 w 1031169"/>
                <a:gd name="connsiteY107" fmla="*/ 1000308 h 1516602"/>
                <a:gd name="connsiteX108" fmla="*/ 673029 w 1031169"/>
                <a:gd name="connsiteY108" fmla="*/ 992688 h 1516602"/>
                <a:gd name="connsiteX109" fmla="*/ 674934 w 1031169"/>
                <a:gd name="connsiteY109" fmla="*/ 986973 h 1516602"/>
                <a:gd name="connsiteX110" fmla="*/ 680649 w 1031169"/>
                <a:gd name="connsiteY110" fmla="*/ 985068 h 1516602"/>
                <a:gd name="connsiteX111" fmla="*/ 686364 w 1031169"/>
                <a:gd name="connsiteY111" fmla="*/ 981258 h 1516602"/>
                <a:gd name="connsiteX112" fmla="*/ 695889 w 1031169"/>
                <a:gd name="connsiteY112" fmla="*/ 971733 h 1516602"/>
                <a:gd name="connsiteX113" fmla="*/ 705414 w 1031169"/>
                <a:gd name="connsiteY113" fmla="*/ 960303 h 1516602"/>
                <a:gd name="connsiteX114" fmla="*/ 716844 w 1031169"/>
                <a:gd name="connsiteY114" fmla="*/ 952683 h 1516602"/>
                <a:gd name="connsiteX115" fmla="*/ 732084 w 1031169"/>
                <a:gd name="connsiteY115" fmla="*/ 939348 h 1516602"/>
                <a:gd name="connsiteX116" fmla="*/ 741609 w 1031169"/>
                <a:gd name="connsiteY116" fmla="*/ 927918 h 1516602"/>
                <a:gd name="connsiteX117" fmla="*/ 753039 w 1031169"/>
                <a:gd name="connsiteY117" fmla="*/ 918393 h 1516602"/>
                <a:gd name="connsiteX118" fmla="*/ 758754 w 1031169"/>
                <a:gd name="connsiteY118" fmla="*/ 906963 h 1516602"/>
                <a:gd name="connsiteX119" fmla="*/ 760659 w 1031169"/>
                <a:gd name="connsiteY119" fmla="*/ 901248 h 1516602"/>
                <a:gd name="connsiteX120" fmla="*/ 766374 w 1031169"/>
                <a:gd name="connsiteY120" fmla="*/ 889818 h 1516602"/>
                <a:gd name="connsiteX121" fmla="*/ 764469 w 1031169"/>
                <a:gd name="connsiteY121" fmla="*/ 874578 h 1516602"/>
                <a:gd name="connsiteX122" fmla="*/ 758754 w 1031169"/>
                <a:gd name="connsiteY122" fmla="*/ 872673 h 1516602"/>
                <a:gd name="connsiteX123" fmla="*/ 737799 w 1031169"/>
                <a:gd name="connsiteY123" fmla="*/ 874578 h 1516602"/>
                <a:gd name="connsiteX124" fmla="*/ 732084 w 1031169"/>
                <a:gd name="connsiteY124" fmla="*/ 878388 h 1516602"/>
                <a:gd name="connsiteX125" fmla="*/ 699699 w 1031169"/>
                <a:gd name="connsiteY125" fmla="*/ 899343 h 1516602"/>
                <a:gd name="connsiteX126" fmla="*/ 595181 w 1031169"/>
                <a:gd name="connsiteY126" fmla="*/ 957831 h 1516602"/>
                <a:gd name="connsiteX127" fmla="*/ 507294 w 1031169"/>
                <a:gd name="connsiteY127" fmla="*/ 847908 h 1516602"/>
                <a:gd name="connsiteX128" fmla="*/ 503484 w 1031169"/>
                <a:gd name="connsiteY128" fmla="*/ 358323 h 1516602"/>
                <a:gd name="connsiteX129" fmla="*/ 499674 w 1031169"/>
                <a:gd name="connsiteY129" fmla="*/ 66858 h 1516602"/>
                <a:gd name="connsiteX130" fmla="*/ 490149 w 1031169"/>
                <a:gd name="connsiteY130" fmla="*/ 40188 h 1516602"/>
                <a:gd name="connsiteX131" fmla="*/ 488244 w 1031169"/>
                <a:gd name="connsiteY131" fmla="*/ 34473 h 1516602"/>
                <a:gd name="connsiteX132" fmla="*/ 484434 w 1031169"/>
                <a:gd name="connsiteY132" fmla="*/ 28758 h 1516602"/>
                <a:gd name="connsiteX133" fmla="*/ 478719 w 1031169"/>
                <a:gd name="connsiteY133" fmla="*/ 17328 h 1516602"/>
                <a:gd name="connsiteX134" fmla="*/ 473004 w 1031169"/>
                <a:gd name="connsiteY134" fmla="*/ 13518 h 1516602"/>
                <a:gd name="connsiteX135" fmla="*/ 469194 w 1031169"/>
                <a:gd name="connsiteY135" fmla="*/ 7803 h 1516602"/>
                <a:gd name="connsiteX136" fmla="*/ 429189 w 1031169"/>
                <a:gd name="connsiteY136" fmla="*/ 11613 h 1516602"/>
                <a:gd name="connsiteX137" fmla="*/ 425379 w 1031169"/>
                <a:gd name="connsiteY137" fmla="*/ 78288 h 1516602"/>
                <a:gd name="connsiteX138" fmla="*/ 425379 w 1031169"/>
                <a:gd name="connsiteY138" fmla="*/ 84003 h 1516602"/>
                <a:gd name="connsiteX139" fmla="*/ 429189 w 1031169"/>
                <a:gd name="connsiteY139" fmla="*/ 238308 h 1516602"/>
                <a:gd name="connsiteX140" fmla="*/ 440619 w 1031169"/>
                <a:gd name="connsiteY140" fmla="*/ 421188 h 1516602"/>
                <a:gd name="connsiteX141" fmla="*/ 435265 w 1031169"/>
                <a:gd name="connsiteY141" fmla="*/ 718368 h 1516602"/>
                <a:gd name="connsiteX142" fmla="*/ 435059 w 1031169"/>
                <a:gd name="connsiteY142" fmla="*/ 799046 h 1516602"/>
                <a:gd name="connsiteX143" fmla="*/ 430322 w 1031169"/>
                <a:gd name="connsiteY143"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42549 w 1031169"/>
                <a:gd name="connsiteY105" fmla="*/ 1015548 h 1516602"/>
                <a:gd name="connsiteX106" fmla="*/ 644454 w 1031169"/>
                <a:gd name="connsiteY106" fmla="*/ 1009833 h 1516602"/>
                <a:gd name="connsiteX107" fmla="*/ 661599 w 1031169"/>
                <a:gd name="connsiteY107" fmla="*/ 1000308 h 1516602"/>
                <a:gd name="connsiteX108" fmla="*/ 673029 w 1031169"/>
                <a:gd name="connsiteY108" fmla="*/ 992688 h 1516602"/>
                <a:gd name="connsiteX109" fmla="*/ 674934 w 1031169"/>
                <a:gd name="connsiteY109" fmla="*/ 986973 h 1516602"/>
                <a:gd name="connsiteX110" fmla="*/ 680649 w 1031169"/>
                <a:gd name="connsiteY110" fmla="*/ 985068 h 1516602"/>
                <a:gd name="connsiteX111" fmla="*/ 686364 w 1031169"/>
                <a:gd name="connsiteY111" fmla="*/ 981258 h 1516602"/>
                <a:gd name="connsiteX112" fmla="*/ 695889 w 1031169"/>
                <a:gd name="connsiteY112" fmla="*/ 971733 h 1516602"/>
                <a:gd name="connsiteX113" fmla="*/ 705414 w 1031169"/>
                <a:gd name="connsiteY113" fmla="*/ 960303 h 1516602"/>
                <a:gd name="connsiteX114" fmla="*/ 716844 w 1031169"/>
                <a:gd name="connsiteY114" fmla="*/ 952683 h 1516602"/>
                <a:gd name="connsiteX115" fmla="*/ 732084 w 1031169"/>
                <a:gd name="connsiteY115" fmla="*/ 939348 h 1516602"/>
                <a:gd name="connsiteX116" fmla="*/ 741609 w 1031169"/>
                <a:gd name="connsiteY116" fmla="*/ 927918 h 1516602"/>
                <a:gd name="connsiteX117" fmla="*/ 753039 w 1031169"/>
                <a:gd name="connsiteY117" fmla="*/ 918393 h 1516602"/>
                <a:gd name="connsiteX118" fmla="*/ 758754 w 1031169"/>
                <a:gd name="connsiteY118" fmla="*/ 906963 h 1516602"/>
                <a:gd name="connsiteX119" fmla="*/ 760659 w 1031169"/>
                <a:gd name="connsiteY119" fmla="*/ 901248 h 1516602"/>
                <a:gd name="connsiteX120" fmla="*/ 766374 w 1031169"/>
                <a:gd name="connsiteY120" fmla="*/ 889818 h 1516602"/>
                <a:gd name="connsiteX121" fmla="*/ 764469 w 1031169"/>
                <a:gd name="connsiteY121" fmla="*/ 874578 h 1516602"/>
                <a:gd name="connsiteX122" fmla="*/ 758754 w 1031169"/>
                <a:gd name="connsiteY122" fmla="*/ 872673 h 1516602"/>
                <a:gd name="connsiteX123" fmla="*/ 737799 w 1031169"/>
                <a:gd name="connsiteY123" fmla="*/ 874578 h 1516602"/>
                <a:gd name="connsiteX124" fmla="*/ 732084 w 1031169"/>
                <a:gd name="connsiteY124" fmla="*/ 878388 h 1516602"/>
                <a:gd name="connsiteX125" fmla="*/ 699699 w 1031169"/>
                <a:gd name="connsiteY125" fmla="*/ 899343 h 1516602"/>
                <a:gd name="connsiteX126" fmla="*/ 595181 w 1031169"/>
                <a:gd name="connsiteY126" fmla="*/ 957831 h 1516602"/>
                <a:gd name="connsiteX127" fmla="*/ 507294 w 1031169"/>
                <a:gd name="connsiteY127" fmla="*/ 847908 h 1516602"/>
                <a:gd name="connsiteX128" fmla="*/ 503484 w 1031169"/>
                <a:gd name="connsiteY128" fmla="*/ 358323 h 1516602"/>
                <a:gd name="connsiteX129" fmla="*/ 499674 w 1031169"/>
                <a:gd name="connsiteY129" fmla="*/ 66858 h 1516602"/>
                <a:gd name="connsiteX130" fmla="*/ 490149 w 1031169"/>
                <a:gd name="connsiteY130" fmla="*/ 40188 h 1516602"/>
                <a:gd name="connsiteX131" fmla="*/ 488244 w 1031169"/>
                <a:gd name="connsiteY131" fmla="*/ 34473 h 1516602"/>
                <a:gd name="connsiteX132" fmla="*/ 484434 w 1031169"/>
                <a:gd name="connsiteY132" fmla="*/ 28758 h 1516602"/>
                <a:gd name="connsiteX133" fmla="*/ 478719 w 1031169"/>
                <a:gd name="connsiteY133" fmla="*/ 17328 h 1516602"/>
                <a:gd name="connsiteX134" fmla="*/ 473004 w 1031169"/>
                <a:gd name="connsiteY134" fmla="*/ 13518 h 1516602"/>
                <a:gd name="connsiteX135" fmla="*/ 469194 w 1031169"/>
                <a:gd name="connsiteY135" fmla="*/ 7803 h 1516602"/>
                <a:gd name="connsiteX136" fmla="*/ 429189 w 1031169"/>
                <a:gd name="connsiteY136" fmla="*/ 11613 h 1516602"/>
                <a:gd name="connsiteX137" fmla="*/ 425379 w 1031169"/>
                <a:gd name="connsiteY137" fmla="*/ 78288 h 1516602"/>
                <a:gd name="connsiteX138" fmla="*/ 425379 w 1031169"/>
                <a:gd name="connsiteY138" fmla="*/ 84003 h 1516602"/>
                <a:gd name="connsiteX139" fmla="*/ 429189 w 1031169"/>
                <a:gd name="connsiteY139" fmla="*/ 238308 h 1516602"/>
                <a:gd name="connsiteX140" fmla="*/ 440619 w 1031169"/>
                <a:gd name="connsiteY140" fmla="*/ 421188 h 1516602"/>
                <a:gd name="connsiteX141" fmla="*/ 435265 w 1031169"/>
                <a:gd name="connsiteY141" fmla="*/ 718368 h 1516602"/>
                <a:gd name="connsiteX142" fmla="*/ 435059 w 1031169"/>
                <a:gd name="connsiteY142" fmla="*/ 799046 h 1516602"/>
                <a:gd name="connsiteX143" fmla="*/ 430322 w 1031169"/>
                <a:gd name="connsiteY143"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42549 w 1031169"/>
                <a:gd name="connsiteY105" fmla="*/ 1015548 h 1516602"/>
                <a:gd name="connsiteX106" fmla="*/ 644454 w 1031169"/>
                <a:gd name="connsiteY106" fmla="*/ 1009833 h 1516602"/>
                <a:gd name="connsiteX107" fmla="*/ 673029 w 1031169"/>
                <a:gd name="connsiteY107" fmla="*/ 992688 h 1516602"/>
                <a:gd name="connsiteX108" fmla="*/ 674934 w 1031169"/>
                <a:gd name="connsiteY108" fmla="*/ 986973 h 1516602"/>
                <a:gd name="connsiteX109" fmla="*/ 680649 w 1031169"/>
                <a:gd name="connsiteY109" fmla="*/ 985068 h 1516602"/>
                <a:gd name="connsiteX110" fmla="*/ 686364 w 1031169"/>
                <a:gd name="connsiteY110" fmla="*/ 981258 h 1516602"/>
                <a:gd name="connsiteX111" fmla="*/ 695889 w 1031169"/>
                <a:gd name="connsiteY111" fmla="*/ 971733 h 1516602"/>
                <a:gd name="connsiteX112" fmla="*/ 705414 w 1031169"/>
                <a:gd name="connsiteY112" fmla="*/ 960303 h 1516602"/>
                <a:gd name="connsiteX113" fmla="*/ 716844 w 1031169"/>
                <a:gd name="connsiteY113" fmla="*/ 952683 h 1516602"/>
                <a:gd name="connsiteX114" fmla="*/ 732084 w 1031169"/>
                <a:gd name="connsiteY114" fmla="*/ 939348 h 1516602"/>
                <a:gd name="connsiteX115" fmla="*/ 741609 w 1031169"/>
                <a:gd name="connsiteY115" fmla="*/ 927918 h 1516602"/>
                <a:gd name="connsiteX116" fmla="*/ 753039 w 1031169"/>
                <a:gd name="connsiteY116" fmla="*/ 918393 h 1516602"/>
                <a:gd name="connsiteX117" fmla="*/ 758754 w 1031169"/>
                <a:gd name="connsiteY117" fmla="*/ 906963 h 1516602"/>
                <a:gd name="connsiteX118" fmla="*/ 760659 w 1031169"/>
                <a:gd name="connsiteY118" fmla="*/ 901248 h 1516602"/>
                <a:gd name="connsiteX119" fmla="*/ 766374 w 1031169"/>
                <a:gd name="connsiteY119" fmla="*/ 889818 h 1516602"/>
                <a:gd name="connsiteX120" fmla="*/ 764469 w 1031169"/>
                <a:gd name="connsiteY120" fmla="*/ 874578 h 1516602"/>
                <a:gd name="connsiteX121" fmla="*/ 758754 w 1031169"/>
                <a:gd name="connsiteY121" fmla="*/ 872673 h 1516602"/>
                <a:gd name="connsiteX122" fmla="*/ 737799 w 1031169"/>
                <a:gd name="connsiteY122" fmla="*/ 874578 h 1516602"/>
                <a:gd name="connsiteX123" fmla="*/ 732084 w 1031169"/>
                <a:gd name="connsiteY123" fmla="*/ 878388 h 1516602"/>
                <a:gd name="connsiteX124" fmla="*/ 699699 w 1031169"/>
                <a:gd name="connsiteY124" fmla="*/ 899343 h 1516602"/>
                <a:gd name="connsiteX125" fmla="*/ 595181 w 1031169"/>
                <a:gd name="connsiteY125" fmla="*/ 957831 h 1516602"/>
                <a:gd name="connsiteX126" fmla="*/ 507294 w 1031169"/>
                <a:gd name="connsiteY126" fmla="*/ 847908 h 1516602"/>
                <a:gd name="connsiteX127" fmla="*/ 503484 w 1031169"/>
                <a:gd name="connsiteY127" fmla="*/ 358323 h 1516602"/>
                <a:gd name="connsiteX128" fmla="*/ 499674 w 1031169"/>
                <a:gd name="connsiteY128" fmla="*/ 66858 h 1516602"/>
                <a:gd name="connsiteX129" fmla="*/ 490149 w 1031169"/>
                <a:gd name="connsiteY129" fmla="*/ 40188 h 1516602"/>
                <a:gd name="connsiteX130" fmla="*/ 488244 w 1031169"/>
                <a:gd name="connsiteY130" fmla="*/ 34473 h 1516602"/>
                <a:gd name="connsiteX131" fmla="*/ 484434 w 1031169"/>
                <a:gd name="connsiteY131" fmla="*/ 28758 h 1516602"/>
                <a:gd name="connsiteX132" fmla="*/ 478719 w 1031169"/>
                <a:gd name="connsiteY132" fmla="*/ 17328 h 1516602"/>
                <a:gd name="connsiteX133" fmla="*/ 473004 w 1031169"/>
                <a:gd name="connsiteY133" fmla="*/ 13518 h 1516602"/>
                <a:gd name="connsiteX134" fmla="*/ 469194 w 1031169"/>
                <a:gd name="connsiteY134" fmla="*/ 7803 h 1516602"/>
                <a:gd name="connsiteX135" fmla="*/ 429189 w 1031169"/>
                <a:gd name="connsiteY135" fmla="*/ 11613 h 1516602"/>
                <a:gd name="connsiteX136" fmla="*/ 425379 w 1031169"/>
                <a:gd name="connsiteY136" fmla="*/ 78288 h 1516602"/>
                <a:gd name="connsiteX137" fmla="*/ 425379 w 1031169"/>
                <a:gd name="connsiteY137" fmla="*/ 84003 h 1516602"/>
                <a:gd name="connsiteX138" fmla="*/ 429189 w 1031169"/>
                <a:gd name="connsiteY138" fmla="*/ 238308 h 1516602"/>
                <a:gd name="connsiteX139" fmla="*/ 440619 w 1031169"/>
                <a:gd name="connsiteY139" fmla="*/ 421188 h 1516602"/>
                <a:gd name="connsiteX140" fmla="*/ 435265 w 1031169"/>
                <a:gd name="connsiteY140" fmla="*/ 718368 h 1516602"/>
                <a:gd name="connsiteX141" fmla="*/ 435059 w 1031169"/>
                <a:gd name="connsiteY141" fmla="*/ 799046 h 1516602"/>
                <a:gd name="connsiteX142" fmla="*/ 430322 w 1031169"/>
                <a:gd name="connsiteY142"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42549 w 1031169"/>
                <a:gd name="connsiteY105" fmla="*/ 1015548 h 1516602"/>
                <a:gd name="connsiteX106" fmla="*/ 673029 w 1031169"/>
                <a:gd name="connsiteY106" fmla="*/ 992688 h 1516602"/>
                <a:gd name="connsiteX107" fmla="*/ 674934 w 1031169"/>
                <a:gd name="connsiteY107" fmla="*/ 986973 h 1516602"/>
                <a:gd name="connsiteX108" fmla="*/ 680649 w 1031169"/>
                <a:gd name="connsiteY108" fmla="*/ 985068 h 1516602"/>
                <a:gd name="connsiteX109" fmla="*/ 686364 w 1031169"/>
                <a:gd name="connsiteY109" fmla="*/ 981258 h 1516602"/>
                <a:gd name="connsiteX110" fmla="*/ 695889 w 1031169"/>
                <a:gd name="connsiteY110" fmla="*/ 971733 h 1516602"/>
                <a:gd name="connsiteX111" fmla="*/ 705414 w 1031169"/>
                <a:gd name="connsiteY111" fmla="*/ 960303 h 1516602"/>
                <a:gd name="connsiteX112" fmla="*/ 716844 w 1031169"/>
                <a:gd name="connsiteY112" fmla="*/ 952683 h 1516602"/>
                <a:gd name="connsiteX113" fmla="*/ 732084 w 1031169"/>
                <a:gd name="connsiteY113" fmla="*/ 939348 h 1516602"/>
                <a:gd name="connsiteX114" fmla="*/ 741609 w 1031169"/>
                <a:gd name="connsiteY114" fmla="*/ 927918 h 1516602"/>
                <a:gd name="connsiteX115" fmla="*/ 753039 w 1031169"/>
                <a:gd name="connsiteY115" fmla="*/ 918393 h 1516602"/>
                <a:gd name="connsiteX116" fmla="*/ 758754 w 1031169"/>
                <a:gd name="connsiteY116" fmla="*/ 906963 h 1516602"/>
                <a:gd name="connsiteX117" fmla="*/ 760659 w 1031169"/>
                <a:gd name="connsiteY117" fmla="*/ 901248 h 1516602"/>
                <a:gd name="connsiteX118" fmla="*/ 766374 w 1031169"/>
                <a:gd name="connsiteY118" fmla="*/ 889818 h 1516602"/>
                <a:gd name="connsiteX119" fmla="*/ 764469 w 1031169"/>
                <a:gd name="connsiteY119" fmla="*/ 874578 h 1516602"/>
                <a:gd name="connsiteX120" fmla="*/ 758754 w 1031169"/>
                <a:gd name="connsiteY120" fmla="*/ 872673 h 1516602"/>
                <a:gd name="connsiteX121" fmla="*/ 737799 w 1031169"/>
                <a:gd name="connsiteY121" fmla="*/ 874578 h 1516602"/>
                <a:gd name="connsiteX122" fmla="*/ 732084 w 1031169"/>
                <a:gd name="connsiteY122" fmla="*/ 878388 h 1516602"/>
                <a:gd name="connsiteX123" fmla="*/ 699699 w 1031169"/>
                <a:gd name="connsiteY123" fmla="*/ 899343 h 1516602"/>
                <a:gd name="connsiteX124" fmla="*/ 595181 w 1031169"/>
                <a:gd name="connsiteY124" fmla="*/ 957831 h 1516602"/>
                <a:gd name="connsiteX125" fmla="*/ 507294 w 1031169"/>
                <a:gd name="connsiteY125" fmla="*/ 847908 h 1516602"/>
                <a:gd name="connsiteX126" fmla="*/ 503484 w 1031169"/>
                <a:gd name="connsiteY126" fmla="*/ 358323 h 1516602"/>
                <a:gd name="connsiteX127" fmla="*/ 499674 w 1031169"/>
                <a:gd name="connsiteY127" fmla="*/ 66858 h 1516602"/>
                <a:gd name="connsiteX128" fmla="*/ 490149 w 1031169"/>
                <a:gd name="connsiteY128" fmla="*/ 40188 h 1516602"/>
                <a:gd name="connsiteX129" fmla="*/ 488244 w 1031169"/>
                <a:gd name="connsiteY129" fmla="*/ 34473 h 1516602"/>
                <a:gd name="connsiteX130" fmla="*/ 484434 w 1031169"/>
                <a:gd name="connsiteY130" fmla="*/ 28758 h 1516602"/>
                <a:gd name="connsiteX131" fmla="*/ 478719 w 1031169"/>
                <a:gd name="connsiteY131" fmla="*/ 17328 h 1516602"/>
                <a:gd name="connsiteX132" fmla="*/ 473004 w 1031169"/>
                <a:gd name="connsiteY132" fmla="*/ 13518 h 1516602"/>
                <a:gd name="connsiteX133" fmla="*/ 469194 w 1031169"/>
                <a:gd name="connsiteY133" fmla="*/ 7803 h 1516602"/>
                <a:gd name="connsiteX134" fmla="*/ 429189 w 1031169"/>
                <a:gd name="connsiteY134" fmla="*/ 11613 h 1516602"/>
                <a:gd name="connsiteX135" fmla="*/ 425379 w 1031169"/>
                <a:gd name="connsiteY135" fmla="*/ 78288 h 1516602"/>
                <a:gd name="connsiteX136" fmla="*/ 425379 w 1031169"/>
                <a:gd name="connsiteY136" fmla="*/ 84003 h 1516602"/>
                <a:gd name="connsiteX137" fmla="*/ 429189 w 1031169"/>
                <a:gd name="connsiteY137" fmla="*/ 238308 h 1516602"/>
                <a:gd name="connsiteX138" fmla="*/ 440619 w 1031169"/>
                <a:gd name="connsiteY138" fmla="*/ 421188 h 1516602"/>
                <a:gd name="connsiteX139" fmla="*/ 435265 w 1031169"/>
                <a:gd name="connsiteY139" fmla="*/ 718368 h 1516602"/>
                <a:gd name="connsiteX140" fmla="*/ 435059 w 1031169"/>
                <a:gd name="connsiteY140" fmla="*/ 799046 h 1516602"/>
                <a:gd name="connsiteX141" fmla="*/ 430322 w 1031169"/>
                <a:gd name="connsiteY141"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73029 w 1031169"/>
                <a:gd name="connsiteY105" fmla="*/ 992688 h 1516602"/>
                <a:gd name="connsiteX106" fmla="*/ 674934 w 1031169"/>
                <a:gd name="connsiteY106" fmla="*/ 986973 h 1516602"/>
                <a:gd name="connsiteX107" fmla="*/ 680649 w 1031169"/>
                <a:gd name="connsiteY107" fmla="*/ 985068 h 1516602"/>
                <a:gd name="connsiteX108" fmla="*/ 686364 w 1031169"/>
                <a:gd name="connsiteY108" fmla="*/ 981258 h 1516602"/>
                <a:gd name="connsiteX109" fmla="*/ 695889 w 1031169"/>
                <a:gd name="connsiteY109" fmla="*/ 971733 h 1516602"/>
                <a:gd name="connsiteX110" fmla="*/ 705414 w 1031169"/>
                <a:gd name="connsiteY110" fmla="*/ 960303 h 1516602"/>
                <a:gd name="connsiteX111" fmla="*/ 716844 w 1031169"/>
                <a:gd name="connsiteY111" fmla="*/ 952683 h 1516602"/>
                <a:gd name="connsiteX112" fmla="*/ 732084 w 1031169"/>
                <a:gd name="connsiteY112" fmla="*/ 939348 h 1516602"/>
                <a:gd name="connsiteX113" fmla="*/ 741609 w 1031169"/>
                <a:gd name="connsiteY113" fmla="*/ 927918 h 1516602"/>
                <a:gd name="connsiteX114" fmla="*/ 753039 w 1031169"/>
                <a:gd name="connsiteY114" fmla="*/ 918393 h 1516602"/>
                <a:gd name="connsiteX115" fmla="*/ 758754 w 1031169"/>
                <a:gd name="connsiteY115" fmla="*/ 906963 h 1516602"/>
                <a:gd name="connsiteX116" fmla="*/ 760659 w 1031169"/>
                <a:gd name="connsiteY116" fmla="*/ 901248 h 1516602"/>
                <a:gd name="connsiteX117" fmla="*/ 766374 w 1031169"/>
                <a:gd name="connsiteY117" fmla="*/ 889818 h 1516602"/>
                <a:gd name="connsiteX118" fmla="*/ 764469 w 1031169"/>
                <a:gd name="connsiteY118" fmla="*/ 874578 h 1516602"/>
                <a:gd name="connsiteX119" fmla="*/ 758754 w 1031169"/>
                <a:gd name="connsiteY119" fmla="*/ 872673 h 1516602"/>
                <a:gd name="connsiteX120" fmla="*/ 737799 w 1031169"/>
                <a:gd name="connsiteY120" fmla="*/ 874578 h 1516602"/>
                <a:gd name="connsiteX121" fmla="*/ 732084 w 1031169"/>
                <a:gd name="connsiteY121" fmla="*/ 878388 h 1516602"/>
                <a:gd name="connsiteX122" fmla="*/ 699699 w 1031169"/>
                <a:gd name="connsiteY122" fmla="*/ 899343 h 1516602"/>
                <a:gd name="connsiteX123" fmla="*/ 595181 w 1031169"/>
                <a:gd name="connsiteY123" fmla="*/ 957831 h 1516602"/>
                <a:gd name="connsiteX124" fmla="*/ 507294 w 1031169"/>
                <a:gd name="connsiteY124" fmla="*/ 847908 h 1516602"/>
                <a:gd name="connsiteX125" fmla="*/ 503484 w 1031169"/>
                <a:gd name="connsiteY125" fmla="*/ 358323 h 1516602"/>
                <a:gd name="connsiteX126" fmla="*/ 499674 w 1031169"/>
                <a:gd name="connsiteY126" fmla="*/ 66858 h 1516602"/>
                <a:gd name="connsiteX127" fmla="*/ 490149 w 1031169"/>
                <a:gd name="connsiteY127" fmla="*/ 40188 h 1516602"/>
                <a:gd name="connsiteX128" fmla="*/ 488244 w 1031169"/>
                <a:gd name="connsiteY128" fmla="*/ 34473 h 1516602"/>
                <a:gd name="connsiteX129" fmla="*/ 484434 w 1031169"/>
                <a:gd name="connsiteY129" fmla="*/ 28758 h 1516602"/>
                <a:gd name="connsiteX130" fmla="*/ 478719 w 1031169"/>
                <a:gd name="connsiteY130" fmla="*/ 17328 h 1516602"/>
                <a:gd name="connsiteX131" fmla="*/ 473004 w 1031169"/>
                <a:gd name="connsiteY131" fmla="*/ 13518 h 1516602"/>
                <a:gd name="connsiteX132" fmla="*/ 469194 w 1031169"/>
                <a:gd name="connsiteY132" fmla="*/ 7803 h 1516602"/>
                <a:gd name="connsiteX133" fmla="*/ 429189 w 1031169"/>
                <a:gd name="connsiteY133" fmla="*/ 11613 h 1516602"/>
                <a:gd name="connsiteX134" fmla="*/ 425379 w 1031169"/>
                <a:gd name="connsiteY134" fmla="*/ 78288 h 1516602"/>
                <a:gd name="connsiteX135" fmla="*/ 425379 w 1031169"/>
                <a:gd name="connsiteY135" fmla="*/ 84003 h 1516602"/>
                <a:gd name="connsiteX136" fmla="*/ 429189 w 1031169"/>
                <a:gd name="connsiteY136" fmla="*/ 238308 h 1516602"/>
                <a:gd name="connsiteX137" fmla="*/ 440619 w 1031169"/>
                <a:gd name="connsiteY137" fmla="*/ 421188 h 1516602"/>
                <a:gd name="connsiteX138" fmla="*/ 435265 w 1031169"/>
                <a:gd name="connsiteY138" fmla="*/ 718368 h 1516602"/>
                <a:gd name="connsiteX139" fmla="*/ 435059 w 1031169"/>
                <a:gd name="connsiteY139" fmla="*/ 799046 h 1516602"/>
                <a:gd name="connsiteX140" fmla="*/ 430322 w 1031169"/>
                <a:gd name="connsiteY140"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73029 w 1031169"/>
                <a:gd name="connsiteY104" fmla="*/ 992688 h 1516602"/>
                <a:gd name="connsiteX105" fmla="*/ 674934 w 1031169"/>
                <a:gd name="connsiteY105" fmla="*/ 986973 h 1516602"/>
                <a:gd name="connsiteX106" fmla="*/ 680649 w 1031169"/>
                <a:gd name="connsiteY106" fmla="*/ 985068 h 1516602"/>
                <a:gd name="connsiteX107" fmla="*/ 686364 w 1031169"/>
                <a:gd name="connsiteY107" fmla="*/ 981258 h 1516602"/>
                <a:gd name="connsiteX108" fmla="*/ 695889 w 1031169"/>
                <a:gd name="connsiteY108" fmla="*/ 971733 h 1516602"/>
                <a:gd name="connsiteX109" fmla="*/ 705414 w 1031169"/>
                <a:gd name="connsiteY109" fmla="*/ 960303 h 1516602"/>
                <a:gd name="connsiteX110" fmla="*/ 716844 w 1031169"/>
                <a:gd name="connsiteY110" fmla="*/ 952683 h 1516602"/>
                <a:gd name="connsiteX111" fmla="*/ 732084 w 1031169"/>
                <a:gd name="connsiteY111" fmla="*/ 939348 h 1516602"/>
                <a:gd name="connsiteX112" fmla="*/ 741609 w 1031169"/>
                <a:gd name="connsiteY112" fmla="*/ 927918 h 1516602"/>
                <a:gd name="connsiteX113" fmla="*/ 753039 w 1031169"/>
                <a:gd name="connsiteY113" fmla="*/ 918393 h 1516602"/>
                <a:gd name="connsiteX114" fmla="*/ 758754 w 1031169"/>
                <a:gd name="connsiteY114" fmla="*/ 906963 h 1516602"/>
                <a:gd name="connsiteX115" fmla="*/ 760659 w 1031169"/>
                <a:gd name="connsiteY115" fmla="*/ 901248 h 1516602"/>
                <a:gd name="connsiteX116" fmla="*/ 766374 w 1031169"/>
                <a:gd name="connsiteY116" fmla="*/ 889818 h 1516602"/>
                <a:gd name="connsiteX117" fmla="*/ 764469 w 1031169"/>
                <a:gd name="connsiteY117" fmla="*/ 874578 h 1516602"/>
                <a:gd name="connsiteX118" fmla="*/ 758754 w 1031169"/>
                <a:gd name="connsiteY118" fmla="*/ 872673 h 1516602"/>
                <a:gd name="connsiteX119" fmla="*/ 737799 w 1031169"/>
                <a:gd name="connsiteY119" fmla="*/ 874578 h 1516602"/>
                <a:gd name="connsiteX120" fmla="*/ 732084 w 1031169"/>
                <a:gd name="connsiteY120" fmla="*/ 878388 h 1516602"/>
                <a:gd name="connsiteX121" fmla="*/ 699699 w 1031169"/>
                <a:gd name="connsiteY121" fmla="*/ 899343 h 1516602"/>
                <a:gd name="connsiteX122" fmla="*/ 595181 w 1031169"/>
                <a:gd name="connsiteY122" fmla="*/ 957831 h 1516602"/>
                <a:gd name="connsiteX123" fmla="*/ 507294 w 1031169"/>
                <a:gd name="connsiteY123" fmla="*/ 847908 h 1516602"/>
                <a:gd name="connsiteX124" fmla="*/ 503484 w 1031169"/>
                <a:gd name="connsiteY124" fmla="*/ 358323 h 1516602"/>
                <a:gd name="connsiteX125" fmla="*/ 499674 w 1031169"/>
                <a:gd name="connsiteY125" fmla="*/ 66858 h 1516602"/>
                <a:gd name="connsiteX126" fmla="*/ 490149 w 1031169"/>
                <a:gd name="connsiteY126" fmla="*/ 40188 h 1516602"/>
                <a:gd name="connsiteX127" fmla="*/ 488244 w 1031169"/>
                <a:gd name="connsiteY127" fmla="*/ 34473 h 1516602"/>
                <a:gd name="connsiteX128" fmla="*/ 484434 w 1031169"/>
                <a:gd name="connsiteY128" fmla="*/ 28758 h 1516602"/>
                <a:gd name="connsiteX129" fmla="*/ 478719 w 1031169"/>
                <a:gd name="connsiteY129" fmla="*/ 17328 h 1516602"/>
                <a:gd name="connsiteX130" fmla="*/ 473004 w 1031169"/>
                <a:gd name="connsiteY130" fmla="*/ 13518 h 1516602"/>
                <a:gd name="connsiteX131" fmla="*/ 469194 w 1031169"/>
                <a:gd name="connsiteY131" fmla="*/ 7803 h 1516602"/>
                <a:gd name="connsiteX132" fmla="*/ 429189 w 1031169"/>
                <a:gd name="connsiteY132" fmla="*/ 11613 h 1516602"/>
                <a:gd name="connsiteX133" fmla="*/ 425379 w 1031169"/>
                <a:gd name="connsiteY133" fmla="*/ 78288 h 1516602"/>
                <a:gd name="connsiteX134" fmla="*/ 425379 w 1031169"/>
                <a:gd name="connsiteY134" fmla="*/ 84003 h 1516602"/>
                <a:gd name="connsiteX135" fmla="*/ 429189 w 1031169"/>
                <a:gd name="connsiteY135" fmla="*/ 238308 h 1516602"/>
                <a:gd name="connsiteX136" fmla="*/ 440619 w 1031169"/>
                <a:gd name="connsiteY136" fmla="*/ 421188 h 1516602"/>
                <a:gd name="connsiteX137" fmla="*/ 435265 w 1031169"/>
                <a:gd name="connsiteY137" fmla="*/ 718368 h 1516602"/>
                <a:gd name="connsiteX138" fmla="*/ 435059 w 1031169"/>
                <a:gd name="connsiteY138" fmla="*/ 799046 h 1516602"/>
                <a:gd name="connsiteX139" fmla="*/ 430322 w 1031169"/>
                <a:gd name="connsiteY139"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0078 w 1031169"/>
                <a:gd name="connsiteY103" fmla="*/ 1026051 h 1516602"/>
                <a:gd name="connsiteX104" fmla="*/ 673029 w 1031169"/>
                <a:gd name="connsiteY104" fmla="*/ 992688 h 1516602"/>
                <a:gd name="connsiteX105" fmla="*/ 674934 w 1031169"/>
                <a:gd name="connsiteY105" fmla="*/ 986973 h 1516602"/>
                <a:gd name="connsiteX106" fmla="*/ 680649 w 1031169"/>
                <a:gd name="connsiteY106" fmla="*/ 985068 h 1516602"/>
                <a:gd name="connsiteX107" fmla="*/ 686364 w 1031169"/>
                <a:gd name="connsiteY107" fmla="*/ 981258 h 1516602"/>
                <a:gd name="connsiteX108" fmla="*/ 695889 w 1031169"/>
                <a:gd name="connsiteY108" fmla="*/ 971733 h 1516602"/>
                <a:gd name="connsiteX109" fmla="*/ 705414 w 1031169"/>
                <a:gd name="connsiteY109" fmla="*/ 960303 h 1516602"/>
                <a:gd name="connsiteX110" fmla="*/ 716844 w 1031169"/>
                <a:gd name="connsiteY110" fmla="*/ 952683 h 1516602"/>
                <a:gd name="connsiteX111" fmla="*/ 732084 w 1031169"/>
                <a:gd name="connsiteY111" fmla="*/ 939348 h 1516602"/>
                <a:gd name="connsiteX112" fmla="*/ 741609 w 1031169"/>
                <a:gd name="connsiteY112" fmla="*/ 927918 h 1516602"/>
                <a:gd name="connsiteX113" fmla="*/ 753039 w 1031169"/>
                <a:gd name="connsiteY113" fmla="*/ 918393 h 1516602"/>
                <a:gd name="connsiteX114" fmla="*/ 758754 w 1031169"/>
                <a:gd name="connsiteY114" fmla="*/ 906963 h 1516602"/>
                <a:gd name="connsiteX115" fmla="*/ 760659 w 1031169"/>
                <a:gd name="connsiteY115" fmla="*/ 901248 h 1516602"/>
                <a:gd name="connsiteX116" fmla="*/ 766374 w 1031169"/>
                <a:gd name="connsiteY116" fmla="*/ 889818 h 1516602"/>
                <a:gd name="connsiteX117" fmla="*/ 764469 w 1031169"/>
                <a:gd name="connsiteY117" fmla="*/ 874578 h 1516602"/>
                <a:gd name="connsiteX118" fmla="*/ 758754 w 1031169"/>
                <a:gd name="connsiteY118" fmla="*/ 872673 h 1516602"/>
                <a:gd name="connsiteX119" fmla="*/ 737799 w 1031169"/>
                <a:gd name="connsiteY119" fmla="*/ 874578 h 1516602"/>
                <a:gd name="connsiteX120" fmla="*/ 732084 w 1031169"/>
                <a:gd name="connsiteY120" fmla="*/ 878388 h 1516602"/>
                <a:gd name="connsiteX121" fmla="*/ 699699 w 1031169"/>
                <a:gd name="connsiteY121" fmla="*/ 899343 h 1516602"/>
                <a:gd name="connsiteX122" fmla="*/ 595181 w 1031169"/>
                <a:gd name="connsiteY122" fmla="*/ 957831 h 1516602"/>
                <a:gd name="connsiteX123" fmla="*/ 507294 w 1031169"/>
                <a:gd name="connsiteY123" fmla="*/ 847908 h 1516602"/>
                <a:gd name="connsiteX124" fmla="*/ 503484 w 1031169"/>
                <a:gd name="connsiteY124" fmla="*/ 358323 h 1516602"/>
                <a:gd name="connsiteX125" fmla="*/ 499674 w 1031169"/>
                <a:gd name="connsiteY125" fmla="*/ 66858 h 1516602"/>
                <a:gd name="connsiteX126" fmla="*/ 490149 w 1031169"/>
                <a:gd name="connsiteY126" fmla="*/ 40188 h 1516602"/>
                <a:gd name="connsiteX127" fmla="*/ 488244 w 1031169"/>
                <a:gd name="connsiteY127" fmla="*/ 34473 h 1516602"/>
                <a:gd name="connsiteX128" fmla="*/ 484434 w 1031169"/>
                <a:gd name="connsiteY128" fmla="*/ 28758 h 1516602"/>
                <a:gd name="connsiteX129" fmla="*/ 478719 w 1031169"/>
                <a:gd name="connsiteY129" fmla="*/ 17328 h 1516602"/>
                <a:gd name="connsiteX130" fmla="*/ 473004 w 1031169"/>
                <a:gd name="connsiteY130" fmla="*/ 13518 h 1516602"/>
                <a:gd name="connsiteX131" fmla="*/ 469194 w 1031169"/>
                <a:gd name="connsiteY131" fmla="*/ 7803 h 1516602"/>
                <a:gd name="connsiteX132" fmla="*/ 429189 w 1031169"/>
                <a:gd name="connsiteY132" fmla="*/ 11613 h 1516602"/>
                <a:gd name="connsiteX133" fmla="*/ 425379 w 1031169"/>
                <a:gd name="connsiteY133" fmla="*/ 78288 h 1516602"/>
                <a:gd name="connsiteX134" fmla="*/ 425379 w 1031169"/>
                <a:gd name="connsiteY134" fmla="*/ 84003 h 1516602"/>
                <a:gd name="connsiteX135" fmla="*/ 429189 w 1031169"/>
                <a:gd name="connsiteY135" fmla="*/ 238308 h 1516602"/>
                <a:gd name="connsiteX136" fmla="*/ 440619 w 1031169"/>
                <a:gd name="connsiteY136" fmla="*/ 421188 h 1516602"/>
                <a:gd name="connsiteX137" fmla="*/ 435265 w 1031169"/>
                <a:gd name="connsiteY137" fmla="*/ 718368 h 1516602"/>
                <a:gd name="connsiteX138" fmla="*/ 435059 w 1031169"/>
                <a:gd name="connsiteY138" fmla="*/ 799046 h 1516602"/>
                <a:gd name="connsiteX139" fmla="*/ 430322 w 1031169"/>
                <a:gd name="connsiteY139"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60 w 1031169"/>
                <a:gd name="connsiteY102" fmla="*/ 1049838 h 1516602"/>
                <a:gd name="connsiteX103" fmla="*/ 640078 w 1031169"/>
                <a:gd name="connsiteY103" fmla="*/ 1026051 h 1516602"/>
                <a:gd name="connsiteX104" fmla="*/ 673029 w 1031169"/>
                <a:gd name="connsiteY104" fmla="*/ 992688 h 1516602"/>
                <a:gd name="connsiteX105" fmla="*/ 674934 w 1031169"/>
                <a:gd name="connsiteY105" fmla="*/ 986973 h 1516602"/>
                <a:gd name="connsiteX106" fmla="*/ 680649 w 1031169"/>
                <a:gd name="connsiteY106" fmla="*/ 985068 h 1516602"/>
                <a:gd name="connsiteX107" fmla="*/ 686364 w 1031169"/>
                <a:gd name="connsiteY107" fmla="*/ 981258 h 1516602"/>
                <a:gd name="connsiteX108" fmla="*/ 695889 w 1031169"/>
                <a:gd name="connsiteY108" fmla="*/ 971733 h 1516602"/>
                <a:gd name="connsiteX109" fmla="*/ 705414 w 1031169"/>
                <a:gd name="connsiteY109" fmla="*/ 960303 h 1516602"/>
                <a:gd name="connsiteX110" fmla="*/ 716844 w 1031169"/>
                <a:gd name="connsiteY110" fmla="*/ 952683 h 1516602"/>
                <a:gd name="connsiteX111" fmla="*/ 732084 w 1031169"/>
                <a:gd name="connsiteY111" fmla="*/ 939348 h 1516602"/>
                <a:gd name="connsiteX112" fmla="*/ 741609 w 1031169"/>
                <a:gd name="connsiteY112" fmla="*/ 927918 h 1516602"/>
                <a:gd name="connsiteX113" fmla="*/ 753039 w 1031169"/>
                <a:gd name="connsiteY113" fmla="*/ 918393 h 1516602"/>
                <a:gd name="connsiteX114" fmla="*/ 758754 w 1031169"/>
                <a:gd name="connsiteY114" fmla="*/ 906963 h 1516602"/>
                <a:gd name="connsiteX115" fmla="*/ 760659 w 1031169"/>
                <a:gd name="connsiteY115" fmla="*/ 901248 h 1516602"/>
                <a:gd name="connsiteX116" fmla="*/ 766374 w 1031169"/>
                <a:gd name="connsiteY116" fmla="*/ 889818 h 1516602"/>
                <a:gd name="connsiteX117" fmla="*/ 764469 w 1031169"/>
                <a:gd name="connsiteY117" fmla="*/ 874578 h 1516602"/>
                <a:gd name="connsiteX118" fmla="*/ 758754 w 1031169"/>
                <a:gd name="connsiteY118" fmla="*/ 872673 h 1516602"/>
                <a:gd name="connsiteX119" fmla="*/ 737799 w 1031169"/>
                <a:gd name="connsiteY119" fmla="*/ 874578 h 1516602"/>
                <a:gd name="connsiteX120" fmla="*/ 732084 w 1031169"/>
                <a:gd name="connsiteY120" fmla="*/ 878388 h 1516602"/>
                <a:gd name="connsiteX121" fmla="*/ 699699 w 1031169"/>
                <a:gd name="connsiteY121" fmla="*/ 899343 h 1516602"/>
                <a:gd name="connsiteX122" fmla="*/ 595181 w 1031169"/>
                <a:gd name="connsiteY122" fmla="*/ 957831 h 1516602"/>
                <a:gd name="connsiteX123" fmla="*/ 507294 w 1031169"/>
                <a:gd name="connsiteY123" fmla="*/ 847908 h 1516602"/>
                <a:gd name="connsiteX124" fmla="*/ 503484 w 1031169"/>
                <a:gd name="connsiteY124" fmla="*/ 358323 h 1516602"/>
                <a:gd name="connsiteX125" fmla="*/ 499674 w 1031169"/>
                <a:gd name="connsiteY125" fmla="*/ 66858 h 1516602"/>
                <a:gd name="connsiteX126" fmla="*/ 490149 w 1031169"/>
                <a:gd name="connsiteY126" fmla="*/ 40188 h 1516602"/>
                <a:gd name="connsiteX127" fmla="*/ 488244 w 1031169"/>
                <a:gd name="connsiteY127" fmla="*/ 34473 h 1516602"/>
                <a:gd name="connsiteX128" fmla="*/ 484434 w 1031169"/>
                <a:gd name="connsiteY128" fmla="*/ 28758 h 1516602"/>
                <a:gd name="connsiteX129" fmla="*/ 478719 w 1031169"/>
                <a:gd name="connsiteY129" fmla="*/ 17328 h 1516602"/>
                <a:gd name="connsiteX130" fmla="*/ 473004 w 1031169"/>
                <a:gd name="connsiteY130" fmla="*/ 13518 h 1516602"/>
                <a:gd name="connsiteX131" fmla="*/ 469194 w 1031169"/>
                <a:gd name="connsiteY131" fmla="*/ 7803 h 1516602"/>
                <a:gd name="connsiteX132" fmla="*/ 429189 w 1031169"/>
                <a:gd name="connsiteY132" fmla="*/ 11613 h 1516602"/>
                <a:gd name="connsiteX133" fmla="*/ 425379 w 1031169"/>
                <a:gd name="connsiteY133" fmla="*/ 78288 h 1516602"/>
                <a:gd name="connsiteX134" fmla="*/ 425379 w 1031169"/>
                <a:gd name="connsiteY134" fmla="*/ 84003 h 1516602"/>
                <a:gd name="connsiteX135" fmla="*/ 429189 w 1031169"/>
                <a:gd name="connsiteY135" fmla="*/ 238308 h 1516602"/>
                <a:gd name="connsiteX136" fmla="*/ 440619 w 1031169"/>
                <a:gd name="connsiteY136" fmla="*/ 421188 h 1516602"/>
                <a:gd name="connsiteX137" fmla="*/ 435265 w 1031169"/>
                <a:gd name="connsiteY137" fmla="*/ 718368 h 1516602"/>
                <a:gd name="connsiteX138" fmla="*/ 435059 w 1031169"/>
                <a:gd name="connsiteY138" fmla="*/ 799046 h 1516602"/>
                <a:gd name="connsiteX139" fmla="*/ 430322 w 1031169"/>
                <a:gd name="connsiteY139" fmla="*/ 879006 h 1516602"/>
                <a:gd name="connsiteX0" fmla="*/ 430322 w 1007920"/>
                <a:gd name="connsiteY0" fmla="*/ 879006 h 1516602"/>
                <a:gd name="connsiteX1" fmla="*/ 392427 w 1007920"/>
                <a:gd name="connsiteY1" fmla="*/ 931934 h 1516602"/>
                <a:gd name="connsiteX2" fmla="*/ 312984 w 1007920"/>
                <a:gd name="connsiteY2" fmla="*/ 966018 h 1516602"/>
                <a:gd name="connsiteX3" fmla="*/ 240645 w 1007920"/>
                <a:gd name="connsiteY3" fmla="*/ 957266 h 1516602"/>
                <a:gd name="connsiteX4" fmla="*/ 181539 w 1007920"/>
                <a:gd name="connsiteY4" fmla="*/ 937443 h 1516602"/>
                <a:gd name="connsiteX5" fmla="*/ 116769 w 1007920"/>
                <a:gd name="connsiteY5" fmla="*/ 903153 h 1516602"/>
                <a:gd name="connsiteX6" fmla="*/ 59619 w 1007920"/>
                <a:gd name="connsiteY6" fmla="*/ 874578 h 1516602"/>
                <a:gd name="connsiteX7" fmla="*/ 46284 w 1007920"/>
                <a:gd name="connsiteY7" fmla="*/ 895533 h 1516602"/>
                <a:gd name="connsiteX8" fmla="*/ 50094 w 1007920"/>
                <a:gd name="connsiteY8" fmla="*/ 933633 h 1516602"/>
                <a:gd name="connsiteX9" fmla="*/ 53904 w 1007920"/>
                <a:gd name="connsiteY9" fmla="*/ 939348 h 1516602"/>
                <a:gd name="connsiteX10" fmla="*/ 59619 w 1007920"/>
                <a:gd name="connsiteY10" fmla="*/ 943158 h 1516602"/>
                <a:gd name="connsiteX11" fmla="*/ 63429 w 1007920"/>
                <a:gd name="connsiteY11" fmla="*/ 948873 h 1516602"/>
                <a:gd name="connsiteX12" fmla="*/ 80574 w 1007920"/>
                <a:gd name="connsiteY12" fmla="*/ 958398 h 1516602"/>
                <a:gd name="connsiteX13" fmla="*/ 166299 w 1007920"/>
                <a:gd name="connsiteY13" fmla="*/ 979353 h 1516602"/>
                <a:gd name="connsiteX14" fmla="*/ 267264 w 1007920"/>
                <a:gd name="connsiteY14" fmla="*/ 1021263 h 1516602"/>
                <a:gd name="connsiteX15" fmla="*/ 278694 w 1007920"/>
                <a:gd name="connsiteY15" fmla="*/ 1076508 h 1516602"/>
                <a:gd name="connsiteX16" fmla="*/ 264381 w 1007920"/>
                <a:gd name="connsiteY16" fmla="*/ 1119397 h 1516602"/>
                <a:gd name="connsiteX17" fmla="*/ 186224 w 1007920"/>
                <a:gd name="connsiteY17" fmla="*/ 1150391 h 1516602"/>
                <a:gd name="connsiteX18" fmla="*/ 27234 w 1007920"/>
                <a:gd name="connsiteY18" fmla="*/ 1154613 h 1516602"/>
                <a:gd name="connsiteX19" fmla="*/ 15804 w 1007920"/>
                <a:gd name="connsiteY19" fmla="*/ 1160328 h 1516602"/>
                <a:gd name="connsiteX20" fmla="*/ 6279 w 1007920"/>
                <a:gd name="connsiteY20" fmla="*/ 1169853 h 1516602"/>
                <a:gd name="connsiteX21" fmla="*/ 4374 w 1007920"/>
                <a:gd name="connsiteY21" fmla="*/ 1175568 h 1516602"/>
                <a:gd name="connsiteX22" fmla="*/ 564 w 1007920"/>
                <a:gd name="connsiteY22" fmla="*/ 1181283 h 1516602"/>
                <a:gd name="connsiteX23" fmla="*/ 6279 w 1007920"/>
                <a:gd name="connsiteY23" fmla="*/ 1213668 h 1516602"/>
                <a:gd name="connsiteX24" fmla="*/ 11994 w 1007920"/>
                <a:gd name="connsiteY24" fmla="*/ 1217478 h 1516602"/>
                <a:gd name="connsiteX25" fmla="*/ 17709 w 1007920"/>
                <a:gd name="connsiteY25" fmla="*/ 1219383 h 1516602"/>
                <a:gd name="connsiteX26" fmla="*/ 145344 w 1007920"/>
                <a:gd name="connsiteY26" fmla="*/ 1217478 h 1516602"/>
                <a:gd name="connsiteX27" fmla="*/ 239202 w 1007920"/>
                <a:gd name="connsiteY27" fmla="*/ 1214801 h 1516602"/>
                <a:gd name="connsiteX28" fmla="*/ 318699 w 1007920"/>
                <a:gd name="connsiteY28" fmla="*/ 1217478 h 1516602"/>
                <a:gd name="connsiteX29" fmla="*/ 330129 w 1007920"/>
                <a:gd name="connsiteY29" fmla="*/ 1223193 h 1516602"/>
                <a:gd name="connsiteX30" fmla="*/ 333939 w 1007920"/>
                <a:gd name="connsiteY30" fmla="*/ 1228908 h 1516602"/>
                <a:gd name="connsiteX31" fmla="*/ 339654 w 1007920"/>
                <a:gd name="connsiteY31" fmla="*/ 1230813 h 1516602"/>
                <a:gd name="connsiteX32" fmla="*/ 351084 w 1007920"/>
                <a:gd name="connsiteY32" fmla="*/ 1238433 h 1516602"/>
                <a:gd name="connsiteX33" fmla="*/ 356799 w 1007920"/>
                <a:gd name="connsiteY33" fmla="*/ 1242243 h 1516602"/>
                <a:gd name="connsiteX34" fmla="*/ 360609 w 1007920"/>
                <a:gd name="connsiteY34" fmla="*/ 1247958 h 1516602"/>
                <a:gd name="connsiteX35" fmla="*/ 366324 w 1007920"/>
                <a:gd name="connsiteY35" fmla="*/ 1259388 h 1516602"/>
                <a:gd name="connsiteX36" fmla="*/ 362514 w 1007920"/>
                <a:gd name="connsiteY36" fmla="*/ 1286058 h 1516602"/>
                <a:gd name="connsiteX37" fmla="*/ 358704 w 1007920"/>
                <a:gd name="connsiteY37" fmla="*/ 1291773 h 1516602"/>
                <a:gd name="connsiteX38" fmla="*/ 356799 w 1007920"/>
                <a:gd name="connsiteY38" fmla="*/ 1297488 h 1516602"/>
                <a:gd name="connsiteX39" fmla="*/ 352989 w 1007920"/>
                <a:gd name="connsiteY39" fmla="*/ 1303203 h 1516602"/>
                <a:gd name="connsiteX40" fmla="*/ 351084 w 1007920"/>
                <a:gd name="connsiteY40" fmla="*/ 1308918 h 1516602"/>
                <a:gd name="connsiteX41" fmla="*/ 347274 w 1007920"/>
                <a:gd name="connsiteY41" fmla="*/ 1314633 h 1516602"/>
                <a:gd name="connsiteX42" fmla="*/ 330129 w 1007920"/>
                <a:gd name="connsiteY42" fmla="*/ 1381308 h 1516602"/>
                <a:gd name="connsiteX43" fmla="*/ 328224 w 1007920"/>
                <a:gd name="connsiteY43" fmla="*/ 1432743 h 1516602"/>
                <a:gd name="connsiteX44" fmla="*/ 330129 w 1007920"/>
                <a:gd name="connsiteY44" fmla="*/ 1457508 h 1516602"/>
                <a:gd name="connsiteX45" fmla="*/ 332034 w 1007920"/>
                <a:gd name="connsiteY45" fmla="*/ 1463223 h 1516602"/>
                <a:gd name="connsiteX46" fmla="*/ 335844 w 1007920"/>
                <a:gd name="connsiteY46" fmla="*/ 1467033 h 1516602"/>
                <a:gd name="connsiteX47" fmla="*/ 364419 w 1007920"/>
                <a:gd name="connsiteY47" fmla="*/ 1512753 h 1516602"/>
                <a:gd name="connsiteX48" fmla="*/ 387279 w 1007920"/>
                <a:gd name="connsiteY48" fmla="*/ 1514658 h 1516602"/>
                <a:gd name="connsiteX49" fmla="*/ 392994 w 1007920"/>
                <a:gd name="connsiteY49" fmla="*/ 1508943 h 1516602"/>
                <a:gd name="connsiteX50" fmla="*/ 394899 w 1007920"/>
                <a:gd name="connsiteY50" fmla="*/ 1497513 h 1516602"/>
                <a:gd name="connsiteX51" fmla="*/ 396804 w 1007920"/>
                <a:gd name="connsiteY51" fmla="*/ 1491798 h 1516602"/>
                <a:gd name="connsiteX52" fmla="*/ 398709 w 1007920"/>
                <a:gd name="connsiteY52" fmla="*/ 1474653 h 1516602"/>
                <a:gd name="connsiteX53" fmla="*/ 400614 w 1007920"/>
                <a:gd name="connsiteY53" fmla="*/ 1461318 h 1516602"/>
                <a:gd name="connsiteX54" fmla="*/ 404424 w 1007920"/>
                <a:gd name="connsiteY54" fmla="*/ 1404168 h 1516602"/>
                <a:gd name="connsiteX55" fmla="*/ 410139 w 1007920"/>
                <a:gd name="connsiteY55" fmla="*/ 1392738 h 1516602"/>
                <a:gd name="connsiteX56" fmla="*/ 413949 w 1007920"/>
                <a:gd name="connsiteY56" fmla="*/ 1379403 h 1516602"/>
                <a:gd name="connsiteX57" fmla="*/ 415854 w 1007920"/>
                <a:gd name="connsiteY57" fmla="*/ 1373688 h 1516602"/>
                <a:gd name="connsiteX58" fmla="*/ 417759 w 1007920"/>
                <a:gd name="connsiteY58" fmla="*/ 1360353 h 1516602"/>
                <a:gd name="connsiteX59" fmla="*/ 421569 w 1007920"/>
                <a:gd name="connsiteY59" fmla="*/ 1348923 h 1516602"/>
                <a:gd name="connsiteX60" fmla="*/ 427284 w 1007920"/>
                <a:gd name="connsiteY60" fmla="*/ 1335588 h 1516602"/>
                <a:gd name="connsiteX61" fmla="*/ 467289 w 1007920"/>
                <a:gd name="connsiteY61" fmla="*/ 1265103 h 1516602"/>
                <a:gd name="connsiteX62" fmla="*/ 528455 w 1007920"/>
                <a:gd name="connsiteY62" fmla="*/ 1230091 h 1516602"/>
                <a:gd name="connsiteX63" fmla="*/ 601154 w 1007920"/>
                <a:gd name="connsiteY63" fmla="*/ 1221700 h 1516602"/>
                <a:gd name="connsiteX64" fmla="*/ 720654 w 1007920"/>
                <a:gd name="connsiteY64" fmla="*/ 1316538 h 1516602"/>
                <a:gd name="connsiteX65" fmla="*/ 733989 w 1007920"/>
                <a:gd name="connsiteY65" fmla="*/ 1326063 h 1516602"/>
                <a:gd name="connsiteX66" fmla="*/ 743514 w 1007920"/>
                <a:gd name="connsiteY66" fmla="*/ 1327968 h 1516602"/>
                <a:gd name="connsiteX67" fmla="*/ 749229 w 1007920"/>
                <a:gd name="connsiteY67" fmla="*/ 1329873 h 1516602"/>
                <a:gd name="connsiteX68" fmla="*/ 762564 w 1007920"/>
                <a:gd name="connsiteY68" fmla="*/ 1335588 h 1516602"/>
                <a:gd name="connsiteX69" fmla="*/ 777804 w 1007920"/>
                <a:gd name="connsiteY69" fmla="*/ 1333683 h 1516602"/>
                <a:gd name="connsiteX70" fmla="*/ 789234 w 1007920"/>
                <a:gd name="connsiteY70" fmla="*/ 1327968 h 1516602"/>
                <a:gd name="connsiteX71" fmla="*/ 794949 w 1007920"/>
                <a:gd name="connsiteY71" fmla="*/ 1326063 h 1516602"/>
                <a:gd name="connsiteX72" fmla="*/ 802569 w 1007920"/>
                <a:gd name="connsiteY72" fmla="*/ 1308918 h 1516602"/>
                <a:gd name="connsiteX73" fmla="*/ 800664 w 1007920"/>
                <a:gd name="connsiteY73" fmla="*/ 1284153 h 1516602"/>
                <a:gd name="connsiteX74" fmla="*/ 798759 w 1007920"/>
                <a:gd name="connsiteY74" fmla="*/ 1278438 h 1516602"/>
                <a:gd name="connsiteX75" fmla="*/ 796854 w 1007920"/>
                <a:gd name="connsiteY75" fmla="*/ 1270818 h 1516602"/>
                <a:gd name="connsiteX76" fmla="*/ 783519 w 1007920"/>
                <a:gd name="connsiteY76" fmla="*/ 1253673 h 1516602"/>
                <a:gd name="connsiteX77" fmla="*/ 773994 w 1007920"/>
                <a:gd name="connsiteY77" fmla="*/ 1247958 h 1516602"/>
                <a:gd name="connsiteX78" fmla="*/ 648264 w 1007920"/>
                <a:gd name="connsiteY78" fmla="*/ 1156518 h 1516602"/>
                <a:gd name="connsiteX79" fmla="*/ 644454 w 1007920"/>
                <a:gd name="connsiteY79" fmla="*/ 1139373 h 1516602"/>
                <a:gd name="connsiteX80" fmla="*/ 646359 w 1007920"/>
                <a:gd name="connsiteY80" fmla="*/ 1131753 h 1516602"/>
                <a:gd name="connsiteX81" fmla="*/ 650169 w 1007920"/>
                <a:gd name="connsiteY81" fmla="*/ 1114608 h 1516602"/>
                <a:gd name="connsiteX82" fmla="*/ 653979 w 1007920"/>
                <a:gd name="connsiteY82" fmla="*/ 1108893 h 1516602"/>
                <a:gd name="connsiteX83" fmla="*/ 655884 w 1007920"/>
                <a:gd name="connsiteY83" fmla="*/ 1103178 h 1516602"/>
                <a:gd name="connsiteX84" fmla="*/ 661599 w 1007920"/>
                <a:gd name="connsiteY84" fmla="*/ 1101273 h 1516602"/>
                <a:gd name="connsiteX85" fmla="*/ 671124 w 1007920"/>
                <a:gd name="connsiteY85" fmla="*/ 1089843 h 1516602"/>
                <a:gd name="connsiteX86" fmla="*/ 724464 w 1007920"/>
                <a:gd name="connsiteY86" fmla="*/ 1082223 h 1516602"/>
                <a:gd name="connsiteX87" fmla="*/ 842574 w 1007920"/>
                <a:gd name="connsiteY87" fmla="*/ 1084128 h 1516602"/>
                <a:gd name="connsiteX88" fmla="*/ 871149 w 1007920"/>
                <a:gd name="connsiteY88" fmla="*/ 1086033 h 1516602"/>
                <a:gd name="connsiteX89" fmla="*/ 899724 w 1007920"/>
                <a:gd name="connsiteY89" fmla="*/ 1091748 h 1516602"/>
                <a:gd name="connsiteX90" fmla="*/ 922584 w 1007920"/>
                <a:gd name="connsiteY90" fmla="*/ 1095558 h 1516602"/>
                <a:gd name="connsiteX91" fmla="*/ 951159 w 1007920"/>
                <a:gd name="connsiteY91" fmla="*/ 1101273 h 1516602"/>
                <a:gd name="connsiteX92" fmla="*/ 956874 w 1007920"/>
                <a:gd name="connsiteY92" fmla="*/ 1101273 h 1516602"/>
                <a:gd name="connsiteX93" fmla="*/ 1002594 w 1007920"/>
                <a:gd name="connsiteY93" fmla="*/ 1099368 h 1516602"/>
                <a:gd name="connsiteX94" fmla="*/ 1003378 w 1007920"/>
                <a:gd name="connsiteY94" fmla="*/ 1065958 h 1516602"/>
                <a:gd name="connsiteX95" fmla="*/ 970209 w 1007920"/>
                <a:gd name="connsiteY95" fmla="*/ 1044123 h 1516602"/>
                <a:gd name="connsiteX96" fmla="*/ 962589 w 1007920"/>
                <a:gd name="connsiteY96" fmla="*/ 1042218 h 1516602"/>
                <a:gd name="connsiteX97" fmla="*/ 935919 w 1007920"/>
                <a:gd name="connsiteY97" fmla="*/ 1034598 h 1516602"/>
                <a:gd name="connsiteX98" fmla="*/ 825429 w 1007920"/>
                <a:gd name="connsiteY98" fmla="*/ 1034598 h 1516602"/>
                <a:gd name="connsiteX99" fmla="*/ 730179 w 1007920"/>
                <a:gd name="connsiteY99" fmla="*/ 1038408 h 1516602"/>
                <a:gd name="connsiteX100" fmla="*/ 669219 w 1007920"/>
                <a:gd name="connsiteY100" fmla="*/ 1046028 h 1516602"/>
                <a:gd name="connsiteX101" fmla="*/ 646360 w 1007920"/>
                <a:gd name="connsiteY101" fmla="*/ 1049838 h 1516602"/>
                <a:gd name="connsiteX102" fmla="*/ 640078 w 1007920"/>
                <a:gd name="connsiteY102" fmla="*/ 1026051 h 1516602"/>
                <a:gd name="connsiteX103" fmla="*/ 673029 w 1007920"/>
                <a:gd name="connsiteY103" fmla="*/ 992688 h 1516602"/>
                <a:gd name="connsiteX104" fmla="*/ 674934 w 1007920"/>
                <a:gd name="connsiteY104" fmla="*/ 986973 h 1516602"/>
                <a:gd name="connsiteX105" fmla="*/ 680649 w 1007920"/>
                <a:gd name="connsiteY105" fmla="*/ 985068 h 1516602"/>
                <a:gd name="connsiteX106" fmla="*/ 686364 w 1007920"/>
                <a:gd name="connsiteY106" fmla="*/ 981258 h 1516602"/>
                <a:gd name="connsiteX107" fmla="*/ 695889 w 1007920"/>
                <a:gd name="connsiteY107" fmla="*/ 971733 h 1516602"/>
                <a:gd name="connsiteX108" fmla="*/ 705414 w 1007920"/>
                <a:gd name="connsiteY108" fmla="*/ 960303 h 1516602"/>
                <a:gd name="connsiteX109" fmla="*/ 716844 w 1007920"/>
                <a:gd name="connsiteY109" fmla="*/ 952683 h 1516602"/>
                <a:gd name="connsiteX110" fmla="*/ 732084 w 1007920"/>
                <a:gd name="connsiteY110" fmla="*/ 939348 h 1516602"/>
                <a:gd name="connsiteX111" fmla="*/ 741609 w 1007920"/>
                <a:gd name="connsiteY111" fmla="*/ 927918 h 1516602"/>
                <a:gd name="connsiteX112" fmla="*/ 753039 w 1007920"/>
                <a:gd name="connsiteY112" fmla="*/ 918393 h 1516602"/>
                <a:gd name="connsiteX113" fmla="*/ 758754 w 1007920"/>
                <a:gd name="connsiteY113" fmla="*/ 906963 h 1516602"/>
                <a:gd name="connsiteX114" fmla="*/ 760659 w 1007920"/>
                <a:gd name="connsiteY114" fmla="*/ 901248 h 1516602"/>
                <a:gd name="connsiteX115" fmla="*/ 766374 w 1007920"/>
                <a:gd name="connsiteY115" fmla="*/ 889818 h 1516602"/>
                <a:gd name="connsiteX116" fmla="*/ 764469 w 1007920"/>
                <a:gd name="connsiteY116" fmla="*/ 874578 h 1516602"/>
                <a:gd name="connsiteX117" fmla="*/ 758754 w 1007920"/>
                <a:gd name="connsiteY117" fmla="*/ 872673 h 1516602"/>
                <a:gd name="connsiteX118" fmla="*/ 737799 w 1007920"/>
                <a:gd name="connsiteY118" fmla="*/ 874578 h 1516602"/>
                <a:gd name="connsiteX119" fmla="*/ 732084 w 1007920"/>
                <a:gd name="connsiteY119" fmla="*/ 878388 h 1516602"/>
                <a:gd name="connsiteX120" fmla="*/ 699699 w 1007920"/>
                <a:gd name="connsiteY120" fmla="*/ 899343 h 1516602"/>
                <a:gd name="connsiteX121" fmla="*/ 595181 w 1007920"/>
                <a:gd name="connsiteY121" fmla="*/ 957831 h 1516602"/>
                <a:gd name="connsiteX122" fmla="*/ 507294 w 1007920"/>
                <a:gd name="connsiteY122" fmla="*/ 847908 h 1516602"/>
                <a:gd name="connsiteX123" fmla="*/ 503484 w 1007920"/>
                <a:gd name="connsiteY123" fmla="*/ 358323 h 1516602"/>
                <a:gd name="connsiteX124" fmla="*/ 499674 w 1007920"/>
                <a:gd name="connsiteY124" fmla="*/ 66858 h 1516602"/>
                <a:gd name="connsiteX125" fmla="*/ 490149 w 1007920"/>
                <a:gd name="connsiteY125" fmla="*/ 40188 h 1516602"/>
                <a:gd name="connsiteX126" fmla="*/ 488244 w 1007920"/>
                <a:gd name="connsiteY126" fmla="*/ 34473 h 1516602"/>
                <a:gd name="connsiteX127" fmla="*/ 484434 w 1007920"/>
                <a:gd name="connsiteY127" fmla="*/ 28758 h 1516602"/>
                <a:gd name="connsiteX128" fmla="*/ 478719 w 1007920"/>
                <a:gd name="connsiteY128" fmla="*/ 17328 h 1516602"/>
                <a:gd name="connsiteX129" fmla="*/ 473004 w 1007920"/>
                <a:gd name="connsiteY129" fmla="*/ 13518 h 1516602"/>
                <a:gd name="connsiteX130" fmla="*/ 469194 w 1007920"/>
                <a:gd name="connsiteY130" fmla="*/ 7803 h 1516602"/>
                <a:gd name="connsiteX131" fmla="*/ 429189 w 1007920"/>
                <a:gd name="connsiteY131" fmla="*/ 11613 h 1516602"/>
                <a:gd name="connsiteX132" fmla="*/ 425379 w 1007920"/>
                <a:gd name="connsiteY132" fmla="*/ 78288 h 1516602"/>
                <a:gd name="connsiteX133" fmla="*/ 425379 w 1007920"/>
                <a:gd name="connsiteY133" fmla="*/ 84003 h 1516602"/>
                <a:gd name="connsiteX134" fmla="*/ 429189 w 1007920"/>
                <a:gd name="connsiteY134" fmla="*/ 238308 h 1516602"/>
                <a:gd name="connsiteX135" fmla="*/ 440619 w 1007920"/>
                <a:gd name="connsiteY135" fmla="*/ 421188 h 1516602"/>
                <a:gd name="connsiteX136" fmla="*/ 435265 w 1007920"/>
                <a:gd name="connsiteY136" fmla="*/ 718368 h 1516602"/>
                <a:gd name="connsiteX137" fmla="*/ 435059 w 1007920"/>
                <a:gd name="connsiteY137" fmla="*/ 799046 h 1516602"/>
                <a:gd name="connsiteX138" fmla="*/ 430322 w 1007920"/>
                <a:gd name="connsiteY138" fmla="*/ 879006 h 1516602"/>
                <a:gd name="connsiteX0" fmla="*/ 430322 w 1007920"/>
                <a:gd name="connsiteY0" fmla="*/ 879006 h 1516602"/>
                <a:gd name="connsiteX1" fmla="*/ 392427 w 1007920"/>
                <a:gd name="connsiteY1" fmla="*/ 931934 h 1516602"/>
                <a:gd name="connsiteX2" fmla="*/ 312984 w 1007920"/>
                <a:gd name="connsiteY2" fmla="*/ 966018 h 1516602"/>
                <a:gd name="connsiteX3" fmla="*/ 240645 w 1007920"/>
                <a:gd name="connsiteY3" fmla="*/ 957266 h 1516602"/>
                <a:gd name="connsiteX4" fmla="*/ 181539 w 1007920"/>
                <a:gd name="connsiteY4" fmla="*/ 937443 h 1516602"/>
                <a:gd name="connsiteX5" fmla="*/ 116769 w 1007920"/>
                <a:gd name="connsiteY5" fmla="*/ 903153 h 1516602"/>
                <a:gd name="connsiteX6" fmla="*/ 59619 w 1007920"/>
                <a:gd name="connsiteY6" fmla="*/ 874578 h 1516602"/>
                <a:gd name="connsiteX7" fmla="*/ 46284 w 1007920"/>
                <a:gd name="connsiteY7" fmla="*/ 895533 h 1516602"/>
                <a:gd name="connsiteX8" fmla="*/ 50094 w 1007920"/>
                <a:gd name="connsiteY8" fmla="*/ 933633 h 1516602"/>
                <a:gd name="connsiteX9" fmla="*/ 53904 w 1007920"/>
                <a:gd name="connsiteY9" fmla="*/ 939348 h 1516602"/>
                <a:gd name="connsiteX10" fmla="*/ 59619 w 1007920"/>
                <a:gd name="connsiteY10" fmla="*/ 943158 h 1516602"/>
                <a:gd name="connsiteX11" fmla="*/ 63429 w 1007920"/>
                <a:gd name="connsiteY11" fmla="*/ 948873 h 1516602"/>
                <a:gd name="connsiteX12" fmla="*/ 80574 w 1007920"/>
                <a:gd name="connsiteY12" fmla="*/ 958398 h 1516602"/>
                <a:gd name="connsiteX13" fmla="*/ 166299 w 1007920"/>
                <a:gd name="connsiteY13" fmla="*/ 979353 h 1516602"/>
                <a:gd name="connsiteX14" fmla="*/ 267264 w 1007920"/>
                <a:gd name="connsiteY14" fmla="*/ 1021263 h 1516602"/>
                <a:gd name="connsiteX15" fmla="*/ 278694 w 1007920"/>
                <a:gd name="connsiteY15" fmla="*/ 1076508 h 1516602"/>
                <a:gd name="connsiteX16" fmla="*/ 264381 w 1007920"/>
                <a:gd name="connsiteY16" fmla="*/ 1119397 h 1516602"/>
                <a:gd name="connsiteX17" fmla="*/ 186224 w 1007920"/>
                <a:gd name="connsiteY17" fmla="*/ 1150391 h 1516602"/>
                <a:gd name="connsiteX18" fmla="*/ 27234 w 1007920"/>
                <a:gd name="connsiteY18" fmla="*/ 1154613 h 1516602"/>
                <a:gd name="connsiteX19" fmla="*/ 15804 w 1007920"/>
                <a:gd name="connsiteY19" fmla="*/ 1160328 h 1516602"/>
                <a:gd name="connsiteX20" fmla="*/ 6279 w 1007920"/>
                <a:gd name="connsiteY20" fmla="*/ 1169853 h 1516602"/>
                <a:gd name="connsiteX21" fmla="*/ 4374 w 1007920"/>
                <a:gd name="connsiteY21" fmla="*/ 1175568 h 1516602"/>
                <a:gd name="connsiteX22" fmla="*/ 564 w 1007920"/>
                <a:gd name="connsiteY22" fmla="*/ 1181283 h 1516602"/>
                <a:gd name="connsiteX23" fmla="*/ 6279 w 1007920"/>
                <a:gd name="connsiteY23" fmla="*/ 1213668 h 1516602"/>
                <a:gd name="connsiteX24" fmla="*/ 11994 w 1007920"/>
                <a:gd name="connsiteY24" fmla="*/ 1217478 h 1516602"/>
                <a:gd name="connsiteX25" fmla="*/ 17709 w 1007920"/>
                <a:gd name="connsiteY25" fmla="*/ 1219383 h 1516602"/>
                <a:gd name="connsiteX26" fmla="*/ 145344 w 1007920"/>
                <a:gd name="connsiteY26" fmla="*/ 1217478 h 1516602"/>
                <a:gd name="connsiteX27" fmla="*/ 239202 w 1007920"/>
                <a:gd name="connsiteY27" fmla="*/ 1214801 h 1516602"/>
                <a:gd name="connsiteX28" fmla="*/ 318699 w 1007920"/>
                <a:gd name="connsiteY28" fmla="*/ 1217478 h 1516602"/>
                <a:gd name="connsiteX29" fmla="*/ 330129 w 1007920"/>
                <a:gd name="connsiteY29" fmla="*/ 1223193 h 1516602"/>
                <a:gd name="connsiteX30" fmla="*/ 333939 w 1007920"/>
                <a:gd name="connsiteY30" fmla="*/ 1228908 h 1516602"/>
                <a:gd name="connsiteX31" fmla="*/ 339654 w 1007920"/>
                <a:gd name="connsiteY31" fmla="*/ 1230813 h 1516602"/>
                <a:gd name="connsiteX32" fmla="*/ 351084 w 1007920"/>
                <a:gd name="connsiteY32" fmla="*/ 1238433 h 1516602"/>
                <a:gd name="connsiteX33" fmla="*/ 356799 w 1007920"/>
                <a:gd name="connsiteY33" fmla="*/ 1242243 h 1516602"/>
                <a:gd name="connsiteX34" fmla="*/ 360609 w 1007920"/>
                <a:gd name="connsiteY34" fmla="*/ 1247958 h 1516602"/>
                <a:gd name="connsiteX35" fmla="*/ 366324 w 1007920"/>
                <a:gd name="connsiteY35" fmla="*/ 1259388 h 1516602"/>
                <a:gd name="connsiteX36" fmla="*/ 362514 w 1007920"/>
                <a:gd name="connsiteY36" fmla="*/ 1286058 h 1516602"/>
                <a:gd name="connsiteX37" fmla="*/ 358704 w 1007920"/>
                <a:gd name="connsiteY37" fmla="*/ 1291773 h 1516602"/>
                <a:gd name="connsiteX38" fmla="*/ 356799 w 1007920"/>
                <a:gd name="connsiteY38" fmla="*/ 1297488 h 1516602"/>
                <a:gd name="connsiteX39" fmla="*/ 352989 w 1007920"/>
                <a:gd name="connsiteY39" fmla="*/ 1303203 h 1516602"/>
                <a:gd name="connsiteX40" fmla="*/ 351084 w 1007920"/>
                <a:gd name="connsiteY40" fmla="*/ 1308918 h 1516602"/>
                <a:gd name="connsiteX41" fmla="*/ 347274 w 1007920"/>
                <a:gd name="connsiteY41" fmla="*/ 1314633 h 1516602"/>
                <a:gd name="connsiteX42" fmla="*/ 330129 w 1007920"/>
                <a:gd name="connsiteY42" fmla="*/ 1381308 h 1516602"/>
                <a:gd name="connsiteX43" fmla="*/ 328224 w 1007920"/>
                <a:gd name="connsiteY43" fmla="*/ 1432743 h 1516602"/>
                <a:gd name="connsiteX44" fmla="*/ 330129 w 1007920"/>
                <a:gd name="connsiteY44" fmla="*/ 1457508 h 1516602"/>
                <a:gd name="connsiteX45" fmla="*/ 332034 w 1007920"/>
                <a:gd name="connsiteY45" fmla="*/ 1463223 h 1516602"/>
                <a:gd name="connsiteX46" fmla="*/ 335844 w 1007920"/>
                <a:gd name="connsiteY46" fmla="*/ 1467033 h 1516602"/>
                <a:gd name="connsiteX47" fmla="*/ 364419 w 1007920"/>
                <a:gd name="connsiteY47" fmla="*/ 1512753 h 1516602"/>
                <a:gd name="connsiteX48" fmla="*/ 387279 w 1007920"/>
                <a:gd name="connsiteY48" fmla="*/ 1514658 h 1516602"/>
                <a:gd name="connsiteX49" fmla="*/ 392994 w 1007920"/>
                <a:gd name="connsiteY49" fmla="*/ 1508943 h 1516602"/>
                <a:gd name="connsiteX50" fmla="*/ 394899 w 1007920"/>
                <a:gd name="connsiteY50" fmla="*/ 1497513 h 1516602"/>
                <a:gd name="connsiteX51" fmla="*/ 396804 w 1007920"/>
                <a:gd name="connsiteY51" fmla="*/ 1491798 h 1516602"/>
                <a:gd name="connsiteX52" fmla="*/ 398709 w 1007920"/>
                <a:gd name="connsiteY52" fmla="*/ 1474653 h 1516602"/>
                <a:gd name="connsiteX53" fmla="*/ 400614 w 1007920"/>
                <a:gd name="connsiteY53" fmla="*/ 1461318 h 1516602"/>
                <a:gd name="connsiteX54" fmla="*/ 404424 w 1007920"/>
                <a:gd name="connsiteY54" fmla="*/ 1404168 h 1516602"/>
                <a:gd name="connsiteX55" fmla="*/ 410139 w 1007920"/>
                <a:gd name="connsiteY55" fmla="*/ 1392738 h 1516602"/>
                <a:gd name="connsiteX56" fmla="*/ 413949 w 1007920"/>
                <a:gd name="connsiteY56" fmla="*/ 1379403 h 1516602"/>
                <a:gd name="connsiteX57" fmla="*/ 415854 w 1007920"/>
                <a:gd name="connsiteY57" fmla="*/ 1373688 h 1516602"/>
                <a:gd name="connsiteX58" fmla="*/ 417759 w 1007920"/>
                <a:gd name="connsiteY58" fmla="*/ 1360353 h 1516602"/>
                <a:gd name="connsiteX59" fmla="*/ 421569 w 1007920"/>
                <a:gd name="connsiteY59" fmla="*/ 1348923 h 1516602"/>
                <a:gd name="connsiteX60" fmla="*/ 427284 w 1007920"/>
                <a:gd name="connsiteY60" fmla="*/ 1335588 h 1516602"/>
                <a:gd name="connsiteX61" fmla="*/ 467289 w 1007920"/>
                <a:gd name="connsiteY61" fmla="*/ 1265103 h 1516602"/>
                <a:gd name="connsiteX62" fmla="*/ 528455 w 1007920"/>
                <a:gd name="connsiteY62" fmla="*/ 1230091 h 1516602"/>
                <a:gd name="connsiteX63" fmla="*/ 601154 w 1007920"/>
                <a:gd name="connsiteY63" fmla="*/ 1221700 h 1516602"/>
                <a:gd name="connsiteX64" fmla="*/ 720654 w 1007920"/>
                <a:gd name="connsiteY64" fmla="*/ 1316538 h 1516602"/>
                <a:gd name="connsiteX65" fmla="*/ 733989 w 1007920"/>
                <a:gd name="connsiteY65" fmla="*/ 1326063 h 1516602"/>
                <a:gd name="connsiteX66" fmla="*/ 743514 w 1007920"/>
                <a:gd name="connsiteY66" fmla="*/ 1327968 h 1516602"/>
                <a:gd name="connsiteX67" fmla="*/ 749229 w 1007920"/>
                <a:gd name="connsiteY67" fmla="*/ 1329873 h 1516602"/>
                <a:gd name="connsiteX68" fmla="*/ 762564 w 1007920"/>
                <a:gd name="connsiteY68" fmla="*/ 1335588 h 1516602"/>
                <a:gd name="connsiteX69" fmla="*/ 777804 w 1007920"/>
                <a:gd name="connsiteY69" fmla="*/ 1333683 h 1516602"/>
                <a:gd name="connsiteX70" fmla="*/ 789234 w 1007920"/>
                <a:gd name="connsiteY70" fmla="*/ 1327968 h 1516602"/>
                <a:gd name="connsiteX71" fmla="*/ 794949 w 1007920"/>
                <a:gd name="connsiteY71" fmla="*/ 1326063 h 1516602"/>
                <a:gd name="connsiteX72" fmla="*/ 802569 w 1007920"/>
                <a:gd name="connsiteY72" fmla="*/ 1308918 h 1516602"/>
                <a:gd name="connsiteX73" fmla="*/ 800664 w 1007920"/>
                <a:gd name="connsiteY73" fmla="*/ 1284153 h 1516602"/>
                <a:gd name="connsiteX74" fmla="*/ 798759 w 1007920"/>
                <a:gd name="connsiteY74" fmla="*/ 1278438 h 1516602"/>
                <a:gd name="connsiteX75" fmla="*/ 796854 w 1007920"/>
                <a:gd name="connsiteY75" fmla="*/ 1270818 h 1516602"/>
                <a:gd name="connsiteX76" fmla="*/ 783519 w 1007920"/>
                <a:gd name="connsiteY76" fmla="*/ 1253673 h 1516602"/>
                <a:gd name="connsiteX77" fmla="*/ 773994 w 1007920"/>
                <a:gd name="connsiteY77" fmla="*/ 1247958 h 1516602"/>
                <a:gd name="connsiteX78" fmla="*/ 648264 w 1007920"/>
                <a:gd name="connsiteY78" fmla="*/ 1156518 h 1516602"/>
                <a:gd name="connsiteX79" fmla="*/ 644454 w 1007920"/>
                <a:gd name="connsiteY79" fmla="*/ 1139373 h 1516602"/>
                <a:gd name="connsiteX80" fmla="*/ 646359 w 1007920"/>
                <a:gd name="connsiteY80" fmla="*/ 1131753 h 1516602"/>
                <a:gd name="connsiteX81" fmla="*/ 650169 w 1007920"/>
                <a:gd name="connsiteY81" fmla="*/ 1114608 h 1516602"/>
                <a:gd name="connsiteX82" fmla="*/ 653979 w 1007920"/>
                <a:gd name="connsiteY82" fmla="*/ 1108893 h 1516602"/>
                <a:gd name="connsiteX83" fmla="*/ 655884 w 1007920"/>
                <a:gd name="connsiteY83" fmla="*/ 1103178 h 1516602"/>
                <a:gd name="connsiteX84" fmla="*/ 661599 w 1007920"/>
                <a:gd name="connsiteY84" fmla="*/ 1101273 h 1516602"/>
                <a:gd name="connsiteX85" fmla="*/ 671124 w 1007920"/>
                <a:gd name="connsiteY85" fmla="*/ 1089843 h 1516602"/>
                <a:gd name="connsiteX86" fmla="*/ 724464 w 1007920"/>
                <a:gd name="connsiteY86" fmla="*/ 1082223 h 1516602"/>
                <a:gd name="connsiteX87" fmla="*/ 842574 w 1007920"/>
                <a:gd name="connsiteY87" fmla="*/ 1084128 h 1516602"/>
                <a:gd name="connsiteX88" fmla="*/ 871149 w 1007920"/>
                <a:gd name="connsiteY88" fmla="*/ 1086033 h 1516602"/>
                <a:gd name="connsiteX89" fmla="*/ 899724 w 1007920"/>
                <a:gd name="connsiteY89" fmla="*/ 1091748 h 1516602"/>
                <a:gd name="connsiteX90" fmla="*/ 922584 w 1007920"/>
                <a:gd name="connsiteY90" fmla="*/ 1095558 h 1516602"/>
                <a:gd name="connsiteX91" fmla="*/ 951159 w 1007920"/>
                <a:gd name="connsiteY91" fmla="*/ 1101273 h 1516602"/>
                <a:gd name="connsiteX92" fmla="*/ 956874 w 1007920"/>
                <a:gd name="connsiteY92" fmla="*/ 1101273 h 1516602"/>
                <a:gd name="connsiteX93" fmla="*/ 1002594 w 1007920"/>
                <a:gd name="connsiteY93" fmla="*/ 1099368 h 1516602"/>
                <a:gd name="connsiteX94" fmla="*/ 1003378 w 1007920"/>
                <a:gd name="connsiteY94" fmla="*/ 1065958 h 1516602"/>
                <a:gd name="connsiteX95" fmla="*/ 970209 w 1007920"/>
                <a:gd name="connsiteY95" fmla="*/ 1044123 h 1516602"/>
                <a:gd name="connsiteX96" fmla="*/ 935919 w 1007920"/>
                <a:gd name="connsiteY96" fmla="*/ 1034598 h 1516602"/>
                <a:gd name="connsiteX97" fmla="*/ 825429 w 1007920"/>
                <a:gd name="connsiteY97" fmla="*/ 1034598 h 1516602"/>
                <a:gd name="connsiteX98" fmla="*/ 730179 w 1007920"/>
                <a:gd name="connsiteY98" fmla="*/ 1038408 h 1516602"/>
                <a:gd name="connsiteX99" fmla="*/ 669219 w 1007920"/>
                <a:gd name="connsiteY99" fmla="*/ 1046028 h 1516602"/>
                <a:gd name="connsiteX100" fmla="*/ 646360 w 1007920"/>
                <a:gd name="connsiteY100" fmla="*/ 1049838 h 1516602"/>
                <a:gd name="connsiteX101" fmla="*/ 640078 w 1007920"/>
                <a:gd name="connsiteY101" fmla="*/ 1026051 h 1516602"/>
                <a:gd name="connsiteX102" fmla="*/ 673029 w 1007920"/>
                <a:gd name="connsiteY102" fmla="*/ 992688 h 1516602"/>
                <a:gd name="connsiteX103" fmla="*/ 674934 w 1007920"/>
                <a:gd name="connsiteY103" fmla="*/ 986973 h 1516602"/>
                <a:gd name="connsiteX104" fmla="*/ 680649 w 1007920"/>
                <a:gd name="connsiteY104" fmla="*/ 985068 h 1516602"/>
                <a:gd name="connsiteX105" fmla="*/ 686364 w 1007920"/>
                <a:gd name="connsiteY105" fmla="*/ 981258 h 1516602"/>
                <a:gd name="connsiteX106" fmla="*/ 695889 w 1007920"/>
                <a:gd name="connsiteY106" fmla="*/ 971733 h 1516602"/>
                <a:gd name="connsiteX107" fmla="*/ 705414 w 1007920"/>
                <a:gd name="connsiteY107" fmla="*/ 960303 h 1516602"/>
                <a:gd name="connsiteX108" fmla="*/ 716844 w 1007920"/>
                <a:gd name="connsiteY108" fmla="*/ 952683 h 1516602"/>
                <a:gd name="connsiteX109" fmla="*/ 732084 w 1007920"/>
                <a:gd name="connsiteY109" fmla="*/ 939348 h 1516602"/>
                <a:gd name="connsiteX110" fmla="*/ 741609 w 1007920"/>
                <a:gd name="connsiteY110" fmla="*/ 927918 h 1516602"/>
                <a:gd name="connsiteX111" fmla="*/ 753039 w 1007920"/>
                <a:gd name="connsiteY111" fmla="*/ 918393 h 1516602"/>
                <a:gd name="connsiteX112" fmla="*/ 758754 w 1007920"/>
                <a:gd name="connsiteY112" fmla="*/ 906963 h 1516602"/>
                <a:gd name="connsiteX113" fmla="*/ 760659 w 1007920"/>
                <a:gd name="connsiteY113" fmla="*/ 901248 h 1516602"/>
                <a:gd name="connsiteX114" fmla="*/ 766374 w 1007920"/>
                <a:gd name="connsiteY114" fmla="*/ 889818 h 1516602"/>
                <a:gd name="connsiteX115" fmla="*/ 764469 w 1007920"/>
                <a:gd name="connsiteY115" fmla="*/ 874578 h 1516602"/>
                <a:gd name="connsiteX116" fmla="*/ 758754 w 1007920"/>
                <a:gd name="connsiteY116" fmla="*/ 872673 h 1516602"/>
                <a:gd name="connsiteX117" fmla="*/ 737799 w 1007920"/>
                <a:gd name="connsiteY117" fmla="*/ 874578 h 1516602"/>
                <a:gd name="connsiteX118" fmla="*/ 732084 w 1007920"/>
                <a:gd name="connsiteY118" fmla="*/ 878388 h 1516602"/>
                <a:gd name="connsiteX119" fmla="*/ 699699 w 1007920"/>
                <a:gd name="connsiteY119" fmla="*/ 899343 h 1516602"/>
                <a:gd name="connsiteX120" fmla="*/ 595181 w 1007920"/>
                <a:gd name="connsiteY120" fmla="*/ 957831 h 1516602"/>
                <a:gd name="connsiteX121" fmla="*/ 507294 w 1007920"/>
                <a:gd name="connsiteY121" fmla="*/ 847908 h 1516602"/>
                <a:gd name="connsiteX122" fmla="*/ 503484 w 1007920"/>
                <a:gd name="connsiteY122" fmla="*/ 358323 h 1516602"/>
                <a:gd name="connsiteX123" fmla="*/ 499674 w 1007920"/>
                <a:gd name="connsiteY123" fmla="*/ 66858 h 1516602"/>
                <a:gd name="connsiteX124" fmla="*/ 490149 w 1007920"/>
                <a:gd name="connsiteY124" fmla="*/ 40188 h 1516602"/>
                <a:gd name="connsiteX125" fmla="*/ 488244 w 1007920"/>
                <a:gd name="connsiteY125" fmla="*/ 34473 h 1516602"/>
                <a:gd name="connsiteX126" fmla="*/ 484434 w 1007920"/>
                <a:gd name="connsiteY126" fmla="*/ 28758 h 1516602"/>
                <a:gd name="connsiteX127" fmla="*/ 478719 w 1007920"/>
                <a:gd name="connsiteY127" fmla="*/ 17328 h 1516602"/>
                <a:gd name="connsiteX128" fmla="*/ 473004 w 1007920"/>
                <a:gd name="connsiteY128" fmla="*/ 13518 h 1516602"/>
                <a:gd name="connsiteX129" fmla="*/ 469194 w 1007920"/>
                <a:gd name="connsiteY129" fmla="*/ 7803 h 1516602"/>
                <a:gd name="connsiteX130" fmla="*/ 429189 w 1007920"/>
                <a:gd name="connsiteY130" fmla="*/ 11613 h 1516602"/>
                <a:gd name="connsiteX131" fmla="*/ 425379 w 1007920"/>
                <a:gd name="connsiteY131" fmla="*/ 78288 h 1516602"/>
                <a:gd name="connsiteX132" fmla="*/ 425379 w 1007920"/>
                <a:gd name="connsiteY132" fmla="*/ 84003 h 1516602"/>
                <a:gd name="connsiteX133" fmla="*/ 429189 w 1007920"/>
                <a:gd name="connsiteY133" fmla="*/ 238308 h 1516602"/>
                <a:gd name="connsiteX134" fmla="*/ 440619 w 1007920"/>
                <a:gd name="connsiteY134" fmla="*/ 421188 h 1516602"/>
                <a:gd name="connsiteX135" fmla="*/ 435265 w 1007920"/>
                <a:gd name="connsiteY135" fmla="*/ 718368 h 1516602"/>
                <a:gd name="connsiteX136" fmla="*/ 435059 w 1007920"/>
                <a:gd name="connsiteY136" fmla="*/ 799046 h 1516602"/>
                <a:gd name="connsiteX137" fmla="*/ 430322 w 1007920"/>
                <a:gd name="connsiteY137" fmla="*/ 879006 h 1516602"/>
                <a:gd name="connsiteX0" fmla="*/ 430322 w 1007920"/>
                <a:gd name="connsiteY0" fmla="*/ 879006 h 1516602"/>
                <a:gd name="connsiteX1" fmla="*/ 392427 w 1007920"/>
                <a:gd name="connsiteY1" fmla="*/ 931934 h 1516602"/>
                <a:gd name="connsiteX2" fmla="*/ 312984 w 1007920"/>
                <a:gd name="connsiteY2" fmla="*/ 966018 h 1516602"/>
                <a:gd name="connsiteX3" fmla="*/ 240645 w 1007920"/>
                <a:gd name="connsiteY3" fmla="*/ 957266 h 1516602"/>
                <a:gd name="connsiteX4" fmla="*/ 181539 w 1007920"/>
                <a:gd name="connsiteY4" fmla="*/ 937443 h 1516602"/>
                <a:gd name="connsiteX5" fmla="*/ 116769 w 1007920"/>
                <a:gd name="connsiteY5" fmla="*/ 903153 h 1516602"/>
                <a:gd name="connsiteX6" fmla="*/ 59619 w 1007920"/>
                <a:gd name="connsiteY6" fmla="*/ 874578 h 1516602"/>
                <a:gd name="connsiteX7" fmla="*/ 46284 w 1007920"/>
                <a:gd name="connsiteY7" fmla="*/ 895533 h 1516602"/>
                <a:gd name="connsiteX8" fmla="*/ 50094 w 1007920"/>
                <a:gd name="connsiteY8" fmla="*/ 933633 h 1516602"/>
                <a:gd name="connsiteX9" fmla="*/ 53904 w 1007920"/>
                <a:gd name="connsiteY9" fmla="*/ 939348 h 1516602"/>
                <a:gd name="connsiteX10" fmla="*/ 59619 w 1007920"/>
                <a:gd name="connsiteY10" fmla="*/ 943158 h 1516602"/>
                <a:gd name="connsiteX11" fmla="*/ 63429 w 1007920"/>
                <a:gd name="connsiteY11" fmla="*/ 948873 h 1516602"/>
                <a:gd name="connsiteX12" fmla="*/ 80574 w 1007920"/>
                <a:gd name="connsiteY12" fmla="*/ 958398 h 1516602"/>
                <a:gd name="connsiteX13" fmla="*/ 166299 w 1007920"/>
                <a:gd name="connsiteY13" fmla="*/ 979353 h 1516602"/>
                <a:gd name="connsiteX14" fmla="*/ 267264 w 1007920"/>
                <a:gd name="connsiteY14" fmla="*/ 1021263 h 1516602"/>
                <a:gd name="connsiteX15" fmla="*/ 278694 w 1007920"/>
                <a:gd name="connsiteY15" fmla="*/ 1076508 h 1516602"/>
                <a:gd name="connsiteX16" fmla="*/ 264381 w 1007920"/>
                <a:gd name="connsiteY16" fmla="*/ 1119397 h 1516602"/>
                <a:gd name="connsiteX17" fmla="*/ 186224 w 1007920"/>
                <a:gd name="connsiteY17" fmla="*/ 1150391 h 1516602"/>
                <a:gd name="connsiteX18" fmla="*/ 27234 w 1007920"/>
                <a:gd name="connsiteY18" fmla="*/ 1154613 h 1516602"/>
                <a:gd name="connsiteX19" fmla="*/ 15804 w 1007920"/>
                <a:gd name="connsiteY19" fmla="*/ 1160328 h 1516602"/>
                <a:gd name="connsiteX20" fmla="*/ 6279 w 1007920"/>
                <a:gd name="connsiteY20" fmla="*/ 1169853 h 1516602"/>
                <a:gd name="connsiteX21" fmla="*/ 4374 w 1007920"/>
                <a:gd name="connsiteY21" fmla="*/ 1175568 h 1516602"/>
                <a:gd name="connsiteX22" fmla="*/ 564 w 1007920"/>
                <a:gd name="connsiteY22" fmla="*/ 1181283 h 1516602"/>
                <a:gd name="connsiteX23" fmla="*/ 6279 w 1007920"/>
                <a:gd name="connsiteY23" fmla="*/ 1213668 h 1516602"/>
                <a:gd name="connsiteX24" fmla="*/ 11994 w 1007920"/>
                <a:gd name="connsiteY24" fmla="*/ 1217478 h 1516602"/>
                <a:gd name="connsiteX25" fmla="*/ 17709 w 1007920"/>
                <a:gd name="connsiteY25" fmla="*/ 1219383 h 1516602"/>
                <a:gd name="connsiteX26" fmla="*/ 145344 w 1007920"/>
                <a:gd name="connsiteY26" fmla="*/ 1217478 h 1516602"/>
                <a:gd name="connsiteX27" fmla="*/ 239202 w 1007920"/>
                <a:gd name="connsiteY27" fmla="*/ 1214801 h 1516602"/>
                <a:gd name="connsiteX28" fmla="*/ 318699 w 1007920"/>
                <a:gd name="connsiteY28" fmla="*/ 1217478 h 1516602"/>
                <a:gd name="connsiteX29" fmla="*/ 330129 w 1007920"/>
                <a:gd name="connsiteY29" fmla="*/ 1223193 h 1516602"/>
                <a:gd name="connsiteX30" fmla="*/ 333939 w 1007920"/>
                <a:gd name="connsiteY30" fmla="*/ 1228908 h 1516602"/>
                <a:gd name="connsiteX31" fmla="*/ 339654 w 1007920"/>
                <a:gd name="connsiteY31" fmla="*/ 1230813 h 1516602"/>
                <a:gd name="connsiteX32" fmla="*/ 351084 w 1007920"/>
                <a:gd name="connsiteY32" fmla="*/ 1238433 h 1516602"/>
                <a:gd name="connsiteX33" fmla="*/ 356799 w 1007920"/>
                <a:gd name="connsiteY33" fmla="*/ 1242243 h 1516602"/>
                <a:gd name="connsiteX34" fmla="*/ 360609 w 1007920"/>
                <a:gd name="connsiteY34" fmla="*/ 1247958 h 1516602"/>
                <a:gd name="connsiteX35" fmla="*/ 366324 w 1007920"/>
                <a:gd name="connsiteY35" fmla="*/ 1259388 h 1516602"/>
                <a:gd name="connsiteX36" fmla="*/ 362514 w 1007920"/>
                <a:gd name="connsiteY36" fmla="*/ 1286058 h 1516602"/>
                <a:gd name="connsiteX37" fmla="*/ 358704 w 1007920"/>
                <a:gd name="connsiteY37" fmla="*/ 1291773 h 1516602"/>
                <a:gd name="connsiteX38" fmla="*/ 356799 w 1007920"/>
                <a:gd name="connsiteY38" fmla="*/ 1297488 h 1516602"/>
                <a:gd name="connsiteX39" fmla="*/ 352989 w 1007920"/>
                <a:gd name="connsiteY39" fmla="*/ 1303203 h 1516602"/>
                <a:gd name="connsiteX40" fmla="*/ 351084 w 1007920"/>
                <a:gd name="connsiteY40" fmla="*/ 1308918 h 1516602"/>
                <a:gd name="connsiteX41" fmla="*/ 347274 w 1007920"/>
                <a:gd name="connsiteY41" fmla="*/ 1314633 h 1516602"/>
                <a:gd name="connsiteX42" fmla="*/ 330129 w 1007920"/>
                <a:gd name="connsiteY42" fmla="*/ 1381308 h 1516602"/>
                <a:gd name="connsiteX43" fmla="*/ 328224 w 1007920"/>
                <a:gd name="connsiteY43" fmla="*/ 1432743 h 1516602"/>
                <a:gd name="connsiteX44" fmla="*/ 330129 w 1007920"/>
                <a:gd name="connsiteY44" fmla="*/ 1457508 h 1516602"/>
                <a:gd name="connsiteX45" fmla="*/ 332034 w 1007920"/>
                <a:gd name="connsiteY45" fmla="*/ 1463223 h 1516602"/>
                <a:gd name="connsiteX46" fmla="*/ 335844 w 1007920"/>
                <a:gd name="connsiteY46" fmla="*/ 1467033 h 1516602"/>
                <a:gd name="connsiteX47" fmla="*/ 364419 w 1007920"/>
                <a:gd name="connsiteY47" fmla="*/ 1512753 h 1516602"/>
                <a:gd name="connsiteX48" fmla="*/ 387279 w 1007920"/>
                <a:gd name="connsiteY48" fmla="*/ 1514658 h 1516602"/>
                <a:gd name="connsiteX49" fmla="*/ 392994 w 1007920"/>
                <a:gd name="connsiteY49" fmla="*/ 1508943 h 1516602"/>
                <a:gd name="connsiteX50" fmla="*/ 394899 w 1007920"/>
                <a:gd name="connsiteY50" fmla="*/ 1497513 h 1516602"/>
                <a:gd name="connsiteX51" fmla="*/ 396804 w 1007920"/>
                <a:gd name="connsiteY51" fmla="*/ 1491798 h 1516602"/>
                <a:gd name="connsiteX52" fmla="*/ 398709 w 1007920"/>
                <a:gd name="connsiteY52" fmla="*/ 1474653 h 1516602"/>
                <a:gd name="connsiteX53" fmla="*/ 400614 w 1007920"/>
                <a:gd name="connsiteY53" fmla="*/ 1461318 h 1516602"/>
                <a:gd name="connsiteX54" fmla="*/ 404424 w 1007920"/>
                <a:gd name="connsiteY54" fmla="*/ 1404168 h 1516602"/>
                <a:gd name="connsiteX55" fmla="*/ 410139 w 1007920"/>
                <a:gd name="connsiteY55" fmla="*/ 1392738 h 1516602"/>
                <a:gd name="connsiteX56" fmla="*/ 413949 w 1007920"/>
                <a:gd name="connsiteY56" fmla="*/ 1379403 h 1516602"/>
                <a:gd name="connsiteX57" fmla="*/ 415854 w 1007920"/>
                <a:gd name="connsiteY57" fmla="*/ 1373688 h 1516602"/>
                <a:gd name="connsiteX58" fmla="*/ 417759 w 1007920"/>
                <a:gd name="connsiteY58" fmla="*/ 1360353 h 1516602"/>
                <a:gd name="connsiteX59" fmla="*/ 421569 w 1007920"/>
                <a:gd name="connsiteY59" fmla="*/ 1348923 h 1516602"/>
                <a:gd name="connsiteX60" fmla="*/ 427284 w 1007920"/>
                <a:gd name="connsiteY60" fmla="*/ 1335588 h 1516602"/>
                <a:gd name="connsiteX61" fmla="*/ 467289 w 1007920"/>
                <a:gd name="connsiteY61" fmla="*/ 1265103 h 1516602"/>
                <a:gd name="connsiteX62" fmla="*/ 528455 w 1007920"/>
                <a:gd name="connsiteY62" fmla="*/ 1230091 h 1516602"/>
                <a:gd name="connsiteX63" fmla="*/ 601154 w 1007920"/>
                <a:gd name="connsiteY63" fmla="*/ 1221700 h 1516602"/>
                <a:gd name="connsiteX64" fmla="*/ 720654 w 1007920"/>
                <a:gd name="connsiteY64" fmla="*/ 1316538 h 1516602"/>
                <a:gd name="connsiteX65" fmla="*/ 733989 w 1007920"/>
                <a:gd name="connsiteY65" fmla="*/ 1326063 h 1516602"/>
                <a:gd name="connsiteX66" fmla="*/ 743514 w 1007920"/>
                <a:gd name="connsiteY66" fmla="*/ 1327968 h 1516602"/>
                <a:gd name="connsiteX67" fmla="*/ 749229 w 1007920"/>
                <a:gd name="connsiteY67" fmla="*/ 1329873 h 1516602"/>
                <a:gd name="connsiteX68" fmla="*/ 762564 w 1007920"/>
                <a:gd name="connsiteY68" fmla="*/ 1335588 h 1516602"/>
                <a:gd name="connsiteX69" fmla="*/ 777804 w 1007920"/>
                <a:gd name="connsiteY69" fmla="*/ 1333683 h 1516602"/>
                <a:gd name="connsiteX70" fmla="*/ 789234 w 1007920"/>
                <a:gd name="connsiteY70" fmla="*/ 1327968 h 1516602"/>
                <a:gd name="connsiteX71" fmla="*/ 794949 w 1007920"/>
                <a:gd name="connsiteY71" fmla="*/ 1326063 h 1516602"/>
                <a:gd name="connsiteX72" fmla="*/ 802569 w 1007920"/>
                <a:gd name="connsiteY72" fmla="*/ 1308918 h 1516602"/>
                <a:gd name="connsiteX73" fmla="*/ 800664 w 1007920"/>
                <a:gd name="connsiteY73" fmla="*/ 1284153 h 1516602"/>
                <a:gd name="connsiteX74" fmla="*/ 798759 w 1007920"/>
                <a:gd name="connsiteY74" fmla="*/ 1278438 h 1516602"/>
                <a:gd name="connsiteX75" fmla="*/ 796854 w 1007920"/>
                <a:gd name="connsiteY75" fmla="*/ 1270818 h 1516602"/>
                <a:gd name="connsiteX76" fmla="*/ 783519 w 1007920"/>
                <a:gd name="connsiteY76" fmla="*/ 1253673 h 1516602"/>
                <a:gd name="connsiteX77" fmla="*/ 773994 w 1007920"/>
                <a:gd name="connsiteY77" fmla="*/ 1247958 h 1516602"/>
                <a:gd name="connsiteX78" fmla="*/ 648264 w 1007920"/>
                <a:gd name="connsiteY78" fmla="*/ 1156518 h 1516602"/>
                <a:gd name="connsiteX79" fmla="*/ 644454 w 1007920"/>
                <a:gd name="connsiteY79" fmla="*/ 1139373 h 1516602"/>
                <a:gd name="connsiteX80" fmla="*/ 646359 w 1007920"/>
                <a:gd name="connsiteY80" fmla="*/ 1131753 h 1516602"/>
                <a:gd name="connsiteX81" fmla="*/ 650169 w 1007920"/>
                <a:gd name="connsiteY81" fmla="*/ 1114608 h 1516602"/>
                <a:gd name="connsiteX82" fmla="*/ 653979 w 1007920"/>
                <a:gd name="connsiteY82" fmla="*/ 1108893 h 1516602"/>
                <a:gd name="connsiteX83" fmla="*/ 655884 w 1007920"/>
                <a:gd name="connsiteY83" fmla="*/ 1103178 h 1516602"/>
                <a:gd name="connsiteX84" fmla="*/ 661599 w 1007920"/>
                <a:gd name="connsiteY84" fmla="*/ 1101273 h 1516602"/>
                <a:gd name="connsiteX85" fmla="*/ 671124 w 1007920"/>
                <a:gd name="connsiteY85" fmla="*/ 1089843 h 1516602"/>
                <a:gd name="connsiteX86" fmla="*/ 724464 w 1007920"/>
                <a:gd name="connsiteY86" fmla="*/ 1082223 h 1516602"/>
                <a:gd name="connsiteX87" fmla="*/ 842574 w 1007920"/>
                <a:gd name="connsiteY87" fmla="*/ 1084128 h 1516602"/>
                <a:gd name="connsiteX88" fmla="*/ 871149 w 1007920"/>
                <a:gd name="connsiteY88" fmla="*/ 1086033 h 1516602"/>
                <a:gd name="connsiteX89" fmla="*/ 899724 w 1007920"/>
                <a:gd name="connsiteY89" fmla="*/ 1091748 h 1516602"/>
                <a:gd name="connsiteX90" fmla="*/ 922584 w 1007920"/>
                <a:gd name="connsiteY90" fmla="*/ 1095558 h 1516602"/>
                <a:gd name="connsiteX91" fmla="*/ 951159 w 1007920"/>
                <a:gd name="connsiteY91" fmla="*/ 1101273 h 1516602"/>
                <a:gd name="connsiteX92" fmla="*/ 956874 w 1007920"/>
                <a:gd name="connsiteY92" fmla="*/ 1101273 h 1516602"/>
                <a:gd name="connsiteX93" fmla="*/ 1002594 w 1007920"/>
                <a:gd name="connsiteY93" fmla="*/ 1099368 h 1516602"/>
                <a:gd name="connsiteX94" fmla="*/ 1003378 w 1007920"/>
                <a:gd name="connsiteY94" fmla="*/ 1065958 h 1516602"/>
                <a:gd name="connsiteX95" fmla="*/ 970209 w 1007920"/>
                <a:gd name="connsiteY95" fmla="*/ 1044123 h 1516602"/>
                <a:gd name="connsiteX96" fmla="*/ 935919 w 1007920"/>
                <a:gd name="connsiteY96" fmla="*/ 1034598 h 1516602"/>
                <a:gd name="connsiteX97" fmla="*/ 825429 w 1007920"/>
                <a:gd name="connsiteY97" fmla="*/ 1034598 h 1516602"/>
                <a:gd name="connsiteX98" fmla="*/ 730179 w 1007920"/>
                <a:gd name="connsiteY98" fmla="*/ 1038408 h 1516602"/>
                <a:gd name="connsiteX99" fmla="*/ 669219 w 1007920"/>
                <a:gd name="connsiteY99" fmla="*/ 1046028 h 1516602"/>
                <a:gd name="connsiteX100" fmla="*/ 646360 w 1007920"/>
                <a:gd name="connsiteY100" fmla="*/ 1049838 h 1516602"/>
                <a:gd name="connsiteX101" fmla="*/ 640078 w 1007920"/>
                <a:gd name="connsiteY101" fmla="*/ 1026051 h 1516602"/>
                <a:gd name="connsiteX102" fmla="*/ 673029 w 1007920"/>
                <a:gd name="connsiteY102" fmla="*/ 992688 h 1516602"/>
                <a:gd name="connsiteX103" fmla="*/ 674934 w 1007920"/>
                <a:gd name="connsiteY103" fmla="*/ 986973 h 1516602"/>
                <a:gd name="connsiteX104" fmla="*/ 680649 w 1007920"/>
                <a:gd name="connsiteY104" fmla="*/ 985068 h 1516602"/>
                <a:gd name="connsiteX105" fmla="*/ 686364 w 1007920"/>
                <a:gd name="connsiteY105" fmla="*/ 981258 h 1516602"/>
                <a:gd name="connsiteX106" fmla="*/ 695889 w 1007920"/>
                <a:gd name="connsiteY106" fmla="*/ 971733 h 1516602"/>
                <a:gd name="connsiteX107" fmla="*/ 705414 w 1007920"/>
                <a:gd name="connsiteY107" fmla="*/ 960303 h 1516602"/>
                <a:gd name="connsiteX108" fmla="*/ 716844 w 1007920"/>
                <a:gd name="connsiteY108" fmla="*/ 952683 h 1516602"/>
                <a:gd name="connsiteX109" fmla="*/ 732084 w 1007920"/>
                <a:gd name="connsiteY109" fmla="*/ 939348 h 1516602"/>
                <a:gd name="connsiteX110" fmla="*/ 741609 w 1007920"/>
                <a:gd name="connsiteY110" fmla="*/ 927918 h 1516602"/>
                <a:gd name="connsiteX111" fmla="*/ 753039 w 1007920"/>
                <a:gd name="connsiteY111" fmla="*/ 918393 h 1516602"/>
                <a:gd name="connsiteX112" fmla="*/ 758754 w 1007920"/>
                <a:gd name="connsiteY112" fmla="*/ 906963 h 1516602"/>
                <a:gd name="connsiteX113" fmla="*/ 760659 w 1007920"/>
                <a:gd name="connsiteY113" fmla="*/ 901248 h 1516602"/>
                <a:gd name="connsiteX114" fmla="*/ 766374 w 1007920"/>
                <a:gd name="connsiteY114" fmla="*/ 889818 h 1516602"/>
                <a:gd name="connsiteX115" fmla="*/ 764469 w 1007920"/>
                <a:gd name="connsiteY115" fmla="*/ 874578 h 1516602"/>
                <a:gd name="connsiteX116" fmla="*/ 758754 w 1007920"/>
                <a:gd name="connsiteY116" fmla="*/ 872673 h 1516602"/>
                <a:gd name="connsiteX117" fmla="*/ 737799 w 1007920"/>
                <a:gd name="connsiteY117" fmla="*/ 874578 h 1516602"/>
                <a:gd name="connsiteX118" fmla="*/ 732084 w 1007920"/>
                <a:gd name="connsiteY118" fmla="*/ 878388 h 1516602"/>
                <a:gd name="connsiteX119" fmla="*/ 699699 w 1007920"/>
                <a:gd name="connsiteY119" fmla="*/ 899343 h 1516602"/>
                <a:gd name="connsiteX120" fmla="*/ 595181 w 1007920"/>
                <a:gd name="connsiteY120" fmla="*/ 957831 h 1516602"/>
                <a:gd name="connsiteX121" fmla="*/ 507294 w 1007920"/>
                <a:gd name="connsiteY121" fmla="*/ 847908 h 1516602"/>
                <a:gd name="connsiteX122" fmla="*/ 503484 w 1007920"/>
                <a:gd name="connsiteY122" fmla="*/ 358323 h 1516602"/>
                <a:gd name="connsiteX123" fmla="*/ 499674 w 1007920"/>
                <a:gd name="connsiteY123" fmla="*/ 66858 h 1516602"/>
                <a:gd name="connsiteX124" fmla="*/ 490149 w 1007920"/>
                <a:gd name="connsiteY124" fmla="*/ 40188 h 1516602"/>
                <a:gd name="connsiteX125" fmla="*/ 488244 w 1007920"/>
                <a:gd name="connsiteY125" fmla="*/ 34473 h 1516602"/>
                <a:gd name="connsiteX126" fmla="*/ 484434 w 1007920"/>
                <a:gd name="connsiteY126" fmla="*/ 28758 h 1516602"/>
                <a:gd name="connsiteX127" fmla="*/ 478719 w 1007920"/>
                <a:gd name="connsiteY127" fmla="*/ 17328 h 1516602"/>
                <a:gd name="connsiteX128" fmla="*/ 473004 w 1007920"/>
                <a:gd name="connsiteY128" fmla="*/ 13518 h 1516602"/>
                <a:gd name="connsiteX129" fmla="*/ 469194 w 1007920"/>
                <a:gd name="connsiteY129" fmla="*/ 7803 h 1516602"/>
                <a:gd name="connsiteX130" fmla="*/ 429189 w 1007920"/>
                <a:gd name="connsiteY130" fmla="*/ 11613 h 1516602"/>
                <a:gd name="connsiteX131" fmla="*/ 425379 w 1007920"/>
                <a:gd name="connsiteY131" fmla="*/ 78288 h 1516602"/>
                <a:gd name="connsiteX132" fmla="*/ 425379 w 1007920"/>
                <a:gd name="connsiteY132" fmla="*/ 84003 h 1516602"/>
                <a:gd name="connsiteX133" fmla="*/ 429189 w 1007920"/>
                <a:gd name="connsiteY133" fmla="*/ 238308 h 1516602"/>
                <a:gd name="connsiteX134" fmla="*/ 440619 w 1007920"/>
                <a:gd name="connsiteY134" fmla="*/ 421188 h 1516602"/>
                <a:gd name="connsiteX135" fmla="*/ 435265 w 1007920"/>
                <a:gd name="connsiteY135" fmla="*/ 718368 h 1516602"/>
                <a:gd name="connsiteX136" fmla="*/ 435059 w 1007920"/>
                <a:gd name="connsiteY136" fmla="*/ 799046 h 1516602"/>
                <a:gd name="connsiteX137" fmla="*/ 430322 w 1007920"/>
                <a:gd name="connsiteY137" fmla="*/ 879006 h 1516602"/>
                <a:gd name="connsiteX0" fmla="*/ 430322 w 1007920"/>
                <a:gd name="connsiteY0" fmla="*/ 879006 h 1516602"/>
                <a:gd name="connsiteX1" fmla="*/ 392427 w 1007920"/>
                <a:gd name="connsiteY1" fmla="*/ 931934 h 1516602"/>
                <a:gd name="connsiteX2" fmla="*/ 312984 w 1007920"/>
                <a:gd name="connsiteY2" fmla="*/ 966018 h 1516602"/>
                <a:gd name="connsiteX3" fmla="*/ 240645 w 1007920"/>
                <a:gd name="connsiteY3" fmla="*/ 957266 h 1516602"/>
                <a:gd name="connsiteX4" fmla="*/ 181539 w 1007920"/>
                <a:gd name="connsiteY4" fmla="*/ 937443 h 1516602"/>
                <a:gd name="connsiteX5" fmla="*/ 116769 w 1007920"/>
                <a:gd name="connsiteY5" fmla="*/ 903153 h 1516602"/>
                <a:gd name="connsiteX6" fmla="*/ 59619 w 1007920"/>
                <a:gd name="connsiteY6" fmla="*/ 874578 h 1516602"/>
                <a:gd name="connsiteX7" fmla="*/ 46284 w 1007920"/>
                <a:gd name="connsiteY7" fmla="*/ 895533 h 1516602"/>
                <a:gd name="connsiteX8" fmla="*/ 50094 w 1007920"/>
                <a:gd name="connsiteY8" fmla="*/ 933633 h 1516602"/>
                <a:gd name="connsiteX9" fmla="*/ 53904 w 1007920"/>
                <a:gd name="connsiteY9" fmla="*/ 939348 h 1516602"/>
                <a:gd name="connsiteX10" fmla="*/ 59619 w 1007920"/>
                <a:gd name="connsiteY10" fmla="*/ 943158 h 1516602"/>
                <a:gd name="connsiteX11" fmla="*/ 63429 w 1007920"/>
                <a:gd name="connsiteY11" fmla="*/ 948873 h 1516602"/>
                <a:gd name="connsiteX12" fmla="*/ 80574 w 1007920"/>
                <a:gd name="connsiteY12" fmla="*/ 958398 h 1516602"/>
                <a:gd name="connsiteX13" fmla="*/ 166299 w 1007920"/>
                <a:gd name="connsiteY13" fmla="*/ 979353 h 1516602"/>
                <a:gd name="connsiteX14" fmla="*/ 267264 w 1007920"/>
                <a:gd name="connsiteY14" fmla="*/ 1021263 h 1516602"/>
                <a:gd name="connsiteX15" fmla="*/ 278694 w 1007920"/>
                <a:gd name="connsiteY15" fmla="*/ 1076508 h 1516602"/>
                <a:gd name="connsiteX16" fmla="*/ 264381 w 1007920"/>
                <a:gd name="connsiteY16" fmla="*/ 1119397 h 1516602"/>
                <a:gd name="connsiteX17" fmla="*/ 186224 w 1007920"/>
                <a:gd name="connsiteY17" fmla="*/ 1150391 h 1516602"/>
                <a:gd name="connsiteX18" fmla="*/ 27234 w 1007920"/>
                <a:gd name="connsiteY18" fmla="*/ 1154613 h 1516602"/>
                <a:gd name="connsiteX19" fmla="*/ 15804 w 1007920"/>
                <a:gd name="connsiteY19" fmla="*/ 1160328 h 1516602"/>
                <a:gd name="connsiteX20" fmla="*/ 6279 w 1007920"/>
                <a:gd name="connsiteY20" fmla="*/ 1169853 h 1516602"/>
                <a:gd name="connsiteX21" fmla="*/ 4374 w 1007920"/>
                <a:gd name="connsiteY21" fmla="*/ 1175568 h 1516602"/>
                <a:gd name="connsiteX22" fmla="*/ 564 w 1007920"/>
                <a:gd name="connsiteY22" fmla="*/ 1181283 h 1516602"/>
                <a:gd name="connsiteX23" fmla="*/ 6279 w 1007920"/>
                <a:gd name="connsiteY23" fmla="*/ 1213668 h 1516602"/>
                <a:gd name="connsiteX24" fmla="*/ 11994 w 1007920"/>
                <a:gd name="connsiteY24" fmla="*/ 1217478 h 1516602"/>
                <a:gd name="connsiteX25" fmla="*/ 17709 w 1007920"/>
                <a:gd name="connsiteY25" fmla="*/ 1219383 h 1516602"/>
                <a:gd name="connsiteX26" fmla="*/ 145344 w 1007920"/>
                <a:gd name="connsiteY26" fmla="*/ 1217478 h 1516602"/>
                <a:gd name="connsiteX27" fmla="*/ 239202 w 1007920"/>
                <a:gd name="connsiteY27" fmla="*/ 1214801 h 1516602"/>
                <a:gd name="connsiteX28" fmla="*/ 318699 w 1007920"/>
                <a:gd name="connsiteY28" fmla="*/ 1217478 h 1516602"/>
                <a:gd name="connsiteX29" fmla="*/ 330129 w 1007920"/>
                <a:gd name="connsiteY29" fmla="*/ 1223193 h 1516602"/>
                <a:gd name="connsiteX30" fmla="*/ 333939 w 1007920"/>
                <a:gd name="connsiteY30" fmla="*/ 1228908 h 1516602"/>
                <a:gd name="connsiteX31" fmla="*/ 339654 w 1007920"/>
                <a:gd name="connsiteY31" fmla="*/ 1230813 h 1516602"/>
                <a:gd name="connsiteX32" fmla="*/ 351084 w 1007920"/>
                <a:gd name="connsiteY32" fmla="*/ 1238433 h 1516602"/>
                <a:gd name="connsiteX33" fmla="*/ 356799 w 1007920"/>
                <a:gd name="connsiteY33" fmla="*/ 1242243 h 1516602"/>
                <a:gd name="connsiteX34" fmla="*/ 360609 w 1007920"/>
                <a:gd name="connsiteY34" fmla="*/ 1247958 h 1516602"/>
                <a:gd name="connsiteX35" fmla="*/ 366324 w 1007920"/>
                <a:gd name="connsiteY35" fmla="*/ 1259388 h 1516602"/>
                <a:gd name="connsiteX36" fmla="*/ 362514 w 1007920"/>
                <a:gd name="connsiteY36" fmla="*/ 1286058 h 1516602"/>
                <a:gd name="connsiteX37" fmla="*/ 358704 w 1007920"/>
                <a:gd name="connsiteY37" fmla="*/ 1291773 h 1516602"/>
                <a:gd name="connsiteX38" fmla="*/ 356799 w 1007920"/>
                <a:gd name="connsiteY38" fmla="*/ 1297488 h 1516602"/>
                <a:gd name="connsiteX39" fmla="*/ 352989 w 1007920"/>
                <a:gd name="connsiteY39" fmla="*/ 1303203 h 1516602"/>
                <a:gd name="connsiteX40" fmla="*/ 351084 w 1007920"/>
                <a:gd name="connsiteY40" fmla="*/ 1308918 h 1516602"/>
                <a:gd name="connsiteX41" fmla="*/ 347274 w 1007920"/>
                <a:gd name="connsiteY41" fmla="*/ 1314633 h 1516602"/>
                <a:gd name="connsiteX42" fmla="*/ 330129 w 1007920"/>
                <a:gd name="connsiteY42" fmla="*/ 1381308 h 1516602"/>
                <a:gd name="connsiteX43" fmla="*/ 328224 w 1007920"/>
                <a:gd name="connsiteY43" fmla="*/ 1432743 h 1516602"/>
                <a:gd name="connsiteX44" fmla="*/ 330129 w 1007920"/>
                <a:gd name="connsiteY44" fmla="*/ 1457508 h 1516602"/>
                <a:gd name="connsiteX45" fmla="*/ 332034 w 1007920"/>
                <a:gd name="connsiteY45" fmla="*/ 1463223 h 1516602"/>
                <a:gd name="connsiteX46" fmla="*/ 335844 w 1007920"/>
                <a:gd name="connsiteY46" fmla="*/ 1467033 h 1516602"/>
                <a:gd name="connsiteX47" fmla="*/ 364419 w 1007920"/>
                <a:gd name="connsiteY47" fmla="*/ 1512753 h 1516602"/>
                <a:gd name="connsiteX48" fmla="*/ 387279 w 1007920"/>
                <a:gd name="connsiteY48" fmla="*/ 1514658 h 1516602"/>
                <a:gd name="connsiteX49" fmla="*/ 392994 w 1007920"/>
                <a:gd name="connsiteY49" fmla="*/ 1508943 h 1516602"/>
                <a:gd name="connsiteX50" fmla="*/ 394899 w 1007920"/>
                <a:gd name="connsiteY50" fmla="*/ 1497513 h 1516602"/>
                <a:gd name="connsiteX51" fmla="*/ 396804 w 1007920"/>
                <a:gd name="connsiteY51" fmla="*/ 1491798 h 1516602"/>
                <a:gd name="connsiteX52" fmla="*/ 398709 w 1007920"/>
                <a:gd name="connsiteY52" fmla="*/ 1474653 h 1516602"/>
                <a:gd name="connsiteX53" fmla="*/ 400614 w 1007920"/>
                <a:gd name="connsiteY53" fmla="*/ 1461318 h 1516602"/>
                <a:gd name="connsiteX54" fmla="*/ 404424 w 1007920"/>
                <a:gd name="connsiteY54" fmla="*/ 1404168 h 1516602"/>
                <a:gd name="connsiteX55" fmla="*/ 410139 w 1007920"/>
                <a:gd name="connsiteY55" fmla="*/ 1392738 h 1516602"/>
                <a:gd name="connsiteX56" fmla="*/ 413949 w 1007920"/>
                <a:gd name="connsiteY56" fmla="*/ 1379403 h 1516602"/>
                <a:gd name="connsiteX57" fmla="*/ 415854 w 1007920"/>
                <a:gd name="connsiteY57" fmla="*/ 1373688 h 1516602"/>
                <a:gd name="connsiteX58" fmla="*/ 417759 w 1007920"/>
                <a:gd name="connsiteY58" fmla="*/ 1360353 h 1516602"/>
                <a:gd name="connsiteX59" fmla="*/ 421569 w 1007920"/>
                <a:gd name="connsiteY59" fmla="*/ 1348923 h 1516602"/>
                <a:gd name="connsiteX60" fmla="*/ 427284 w 1007920"/>
                <a:gd name="connsiteY60" fmla="*/ 1335588 h 1516602"/>
                <a:gd name="connsiteX61" fmla="*/ 467289 w 1007920"/>
                <a:gd name="connsiteY61" fmla="*/ 1265103 h 1516602"/>
                <a:gd name="connsiteX62" fmla="*/ 528455 w 1007920"/>
                <a:gd name="connsiteY62" fmla="*/ 1230091 h 1516602"/>
                <a:gd name="connsiteX63" fmla="*/ 601154 w 1007920"/>
                <a:gd name="connsiteY63" fmla="*/ 1221700 h 1516602"/>
                <a:gd name="connsiteX64" fmla="*/ 720654 w 1007920"/>
                <a:gd name="connsiteY64" fmla="*/ 1316538 h 1516602"/>
                <a:gd name="connsiteX65" fmla="*/ 733989 w 1007920"/>
                <a:gd name="connsiteY65" fmla="*/ 1326063 h 1516602"/>
                <a:gd name="connsiteX66" fmla="*/ 743514 w 1007920"/>
                <a:gd name="connsiteY66" fmla="*/ 1327968 h 1516602"/>
                <a:gd name="connsiteX67" fmla="*/ 749229 w 1007920"/>
                <a:gd name="connsiteY67" fmla="*/ 1329873 h 1516602"/>
                <a:gd name="connsiteX68" fmla="*/ 762564 w 1007920"/>
                <a:gd name="connsiteY68" fmla="*/ 1335588 h 1516602"/>
                <a:gd name="connsiteX69" fmla="*/ 777804 w 1007920"/>
                <a:gd name="connsiteY69" fmla="*/ 1333683 h 1516602"/>
                <a:gd name="connsiteX70" fmla="*/ 789234 w 1007920"/>
                <a:gd name="connsiteY70" fmla="*/ 1327968 h 1516602"/>
                <a:gd name="connsiteX71" fmla="*/ 794949 w 1007920"/>
                <a:gd name="connsiteY71" fmla="*/ 1326063 h 1516602"/>
                <a:gd name="connsiteX72" fmla="*/ 802569 w 1007920"/>
                <a:gd name="connsiteY72" fmla="*/ 1308918 h 1516602"/>
                <a:gd name="connsiteX73" fmla="*/ 800664 w 1007920"/>
                <a:gd name="connsiteY73" fmla="*/ 1284153 h 1516602"/>
                <a:gd name="connsiteX74" fmla="*/ 798759 w 1007920"/>
                <a:gd name="connsiteY74" fmla="*/ 1278438 h 1516602"/>
                <a:gd name="connsiteX75" fmla="*/ 796854 w 1007920"/>
                <a:gd name="connsiteY75" fmla="*/ 1270818 h 1516602"/>
                <a:gd name="connsiteX76" fmla="*/ 783519 w 1007920"/>
                <a:gd name="connsiteY76" fmla="*/ 1253673 h 1516602"/>
                <a:gd name="connsiteX77" fmla="*/ 773994 w 1007920"/>
                <a:gd name="connsiteY77" fmla="*/ 1247958 h 1516602"/>
                <a:gd name="connsiteX78" fmla="*/ 648264 w 1007920"/>
                <a:gd name="connsiteY78" fmla="*/ 1156518 h 1516602"/>
                <a:gd name="connsiteX79" fmla="*/ 644454 w 1007920"/>
                <a:gd name="connsiteY79" fmla="*/ 1139373 h 1516602"/>
                <a:gd name="connsiteX80" fmla="*/ 646359 w 1007920"/>
                <a:gd name="connsiteY80" fmla="*/ 1131753 h 1516602"/>
                <a:gd name="connsiteX81" fmla="*/ 650169 w 1007920"/>
                <a:gd name="connsiteY81" fmla="*/ 1114608 h 1516602"/>
                <a:gd name="connsiteX82" fmla="*/ 653979 w 1007920"/>
                <a:gd name="connsiteY82" fmla="*/ 1108893 h 1516602"/>
                <a:gd name="connsiteX83" fmla="*/ 655884 w 1007920"/>
                <a:gd name="connsiteY83" fmla="*/ 1103178 h 1516602"/>
                <a:gd name="connsiteX84" fmla="*/ 661599 w 1007920"/>
                <a:gd name="connsiteY84" fmla="*/ 1101273 h 1516602"/>
                <a:gd name="connsiteX85" fmla="*/ 671124 w 1007920"/>
                <a:gd name="connsiteY85" fmla="*/ 1089843 h 1516602"/>
                <a:gd name="connsiteX86" fmla="*/ 724464 w 1007920"/>
                <a:gd name="connsiteY86" fmla="*/ 1082223 h 1516602"/>
                <a:gd name="connsiteX87" fmla="*/ 842574 w 1007920"/>
                <a:gd name="connsiteY87" fmla="*/ 1084128 h 1516602"/>
                <a:gd name="connsiteX88" fmla="*/ 871149 w 1007920"/>
                <a:gd name="connsiteY88" fmla="*/ 1086033 h 1516602"/>
                <a:gd name="connsiteX89" fmla="*/ 899724 w 1007920"/>
                <a:gd name="connsiteY89" fmla="*/ 1091748 h 1516602"/>
                <a:gd name="connsiteX90" fmla="*/ 922584 w 1007920"/>
                <a:gd name="connsiteY90" fmla="*/ 1095558 h 1516602"/>
                <a:gd name="connsiteX91" fmla="*/ 951159 w 1007920"/>
                <a:gd name="connsiteY91" fmla="*/ 1101273 h 1516602"/>
                <a:gd name="connsiteX92" fmla="*/ 1002594 w 1007920"/>
                <a:gd name="connsiteY92" fmla="*/ 1099368 h 1516602"/>
                <a:gd name="connsiteX93" fmla="*/ 1003378 w 1007920"/>
                <a:gd name="connsiteY93" fmla="*/ 1065958 h 1516602"/>
                <a:gd name="connsiteX94" fmla="*/ 970209 w 1007920"/>
                <a:gd name="connsiteY94" fmla="*/ 1044123 h 1516602"/>
                <a:gd name="connsiteX95" fmla="*/ 935919 w 1007920"/>
                <a:gd name="connsiteY95" fmla="*/ 1034598 h 1516602"/>
                <a:gd name="connsiteX96" fmla="*/ 825429 w 1007920"/>
                <a:gd name="connsiteY96" fmla="*/ 1034598 h 1516602"/>
                <a:gd name="connsiteX97" fmla="*/ 730179 w 1007920"/>
                <a:gd name="connsiteY97" fmla="*/ 1038408 h 1516602"/>
                <a:gd name="connsiteX98" fmla="*/ 669219 w 1007920"/>
                <a:gd name="connsiteY98" fmla="*/ 1046028 h 1516602"/>
                <a:gd name="connsiteX99" fmla="*/ 646360 w 1007920"/>
                <a:gd name="connsiteY99" fmla="*/ 1049838 h 1516602"/>
                <a:gd name="connsiteX100" fmla="*/ 640078 w 1007920"/>
                <a:gd name="connsiteY100" fmla="*/ 1026051 h 1516602"/>
                <a:gd name="connsiteX101" fmla="*/ 673029 w 1007920"/>
                <a:gd name="connsiteY101" fmla="*/ 992688 h 1516602"/>
                <a:gd name="connsiteX102" fmla="*/ 674934 w 1007920"/>
                <a:gd name="connsiteY102" fmla="*/ 986973 h 1516602"/>
                <a:gd name="connsiteX103" fmla="*/ 680649 w 1007920"/>
                <a:gd name="connsiteY103" fmla="*/ 985068 h 1516602"/>
                <a:gd name="connsiteX104" fmla="*/ 686364 w 1007920"/>
                <a:gd name="connsiteY104" fmla="*/ 981258 h 1516602"/>
                <a:gd name="connsiteX105" fmla="*/ 695889 w 1007920"/>
                <a:gd name="connsiteY105" fmla="*/ 971733 h 1516602"/>
                <a:gd name="connsiteX106" fmla="*/ 705414 w 1007920"/>
                <a:gd name="connsiteY106" fmla="*/ 960303 h 1516602"/>
                <a:gd name="connsiteX107" fmla="*/ 716844 w 1007920"/>
                <a:gd name="connsiteY107" fmla="*/ 952683 h 1516602"/>
                <a:gd name="connsiteX108" fmla="*/ 732084 w 1007920"/>
                <a:gd name="connsiteY108" fmla="*/ 939348 h 1516602"/>
                <a:gd name="connsiteX109" fmla="*/ 741609 w 1007920"/>
                <a:gd name="connsiteY109" fmla="*/ 927918 h 1516602"/>
                <a:gd name="connsiteX110" fmla="*/ 753039 w 1007920"/>
                <a:gd name="connsiteY110" fmla="*/ 918393 h 1516602"/>
                <a:gd name="connsiteX111" fmla="*/ 758754 w 1007920"/>
                <a:gd name="connsiteY111" fmla="*/ 906963 h 1516602"/>
                <a:gd name="connsiteX112" fmla="*/ 760659 w 1007920"/>
                <a:gd name="connsiteY112" fmla="*/ 901248 h 1516602"/>
                <a:gd name="connsiteX113" fmla="*/ 766374 w 1007920"/>
                <a:gd name="connsiteY113" fmla="*/ 889818 h 1516602"/>
                <a:gd name="connsiteX114" fmla="*/ 764469 w 1007920"/>
                <a:gd name="connsiteY114" fmla="*/ 874578 h 1516602"/>
                <a:gd name="connsiteX115" fmla="*/ 758754 w 1007920"/>
                <a:gd name="connsiteY115" fmla="*/ 872673 h 1516602"/>
                <a:gd name="connsiteX116" fmla="*/ 737799 w 1007920"/>
                <a:gd name="connsiteY116" fmla="*/ 874578 h 1516602"/>
                <a:gd name="connsiteX117" fmla="*/ 732084 w 1007920"/>
                <a:gd name="connsiteY117" fmla="*/ 878388 h 1516602"/>
                <a:gd name="connsiteX118" fmla="*/ 699699 w 1007920"/>
                <a:gd name="connsiteY118" fmla="*/ 899343 h 1516602"/>
                <a:gd name="connsiteX119" fmla="*/ 595181 w 1007920"/>
                <a:gd name="connsiteY119" fmla="*/ 957831 h 1516602"/>
                <a:gd name="connsiteX120" fmla="*/ 507294 w 1007920"/>
                <a:gd name="connsiteY120" fmla="*/ 847908 h 1516602"/>
                <a:gd name="connsiteX121" fmla="*/ 503484 w 1007920"/>
                <a:gd name="connsiteY121" fmla="*/ 358323 h 1516602"/>
                <a:gd name="connsiteX122" fmla="*/ 499674 w 1007920"/>
                <a:gd name="connsiteY122" fmla="*/ 66858 h 1516602"/>
                <a:gd name="connsiteX123" fmla="*/ 490149 w 1007920"/>
                <a:gd name="connsiteY123" fmla="*/ 40188 h 1516602"/>
                <a:gd name="connsiteX124" fmla="*/ 488244 w 1007920"/>
                <a:gd name="connsiteY124" fmla="*/ 34473 h 1516602"/>
                <a:gd name="connsiteX125" fmla="*/ 484434 w 1007920"/>
                <a:gd name="connsiteY125" fmla="*/ 28758 h 1516602"/>
                <a:gd name="connsiteX126" fmla="*/ 478719 w 1007920"/>
                <a:gd name="connsiteY126" fmla="*/ 17328 h 1516602"/>
                <a:gd name="connsiteX127" fmla="*/ 473004 w 1007920"/>
                <a:gd name="connsiteY127" fmla="*/ 13518 h 1516602"/>
                <a:gd name="connsiteX128" fmla="*/ 469194 w 1007920"/>
                <a:gd name="connsiteY128" fmla="*/ 7803 h 1516602"/>
                <a:gd name="connsiteX129" fmla="*/ 429189 w 1007920"/>
                <a:gd name="connsiteY129" fmla="*/ 11613 h 1516602"/>
                <a:gd name="connsiteX130" fmla="*/ 425379 w 1007920"/>
                <a:gd name="connsiteY130" fmla="*/ 78288 h 1516602"/>
                <a:gd name="connsiteX131" fmla="*/ 425379 w 1007920"/>
                <a:gd name="connsiteY131" fmla="*/ 84003 h 1516602"/>
                <a:gd name="connsiteX132" fmla="*/ 429189 w 1007920"/>
                <a:gd name="connsiteY132" fmla="*/ 238308 h 1516602"/>
                <a:gd name="connsiteX133" fmla="*/ 440619 w 1007920"/>
                <a:gd name="connsiteY133" fmla="*/ 421188 h 1516602"/>
                <a:gd name="connsiteX134" fmla="*/ 435265 w 1007920"/>
                <a:gd name="connsiteY134" fmla="*/ 718368 h 1516602"/>
                <a:gd name="connsiteX135" fmla="*/ 435059 w 1007920"/>
                <a:gd name="connsiteY135" fmla="*/ 799046 h 1516602"/>
                <a:gd name="connsiteX136" fmla="*/ 430322 w 1007920"/>
                <a:gd name="connsiteY136" fmla="*/ 879006 h 1516602"/>
                <a:gd name="connsiteX0" fmla="*/ 430322 w 1010256"/>
                <a:gd name="connsiteY0" fmla="*/ 879006 h 1516602"/>
                <a:gd name="connsiteX1" fmla="*/ 392427 w 1010256"/>
                <a:gd name="connsiteY1" fmla="*/ 931934 h 1516602"/>
                <a:gd name="connsiteX2" fmla="*/ 312984 w 1010256"/>
                <a:gd name="connsiteY2" fmla="*/ 966018 h 1516602"/>
                <a:gd name="connsiteX3" fmla="*/ 240645 w 1010256"/>
                <a:gd name="connsiteY3" fmla="*/ 957266 h 1516602"/>
                <a:gd name="connsiteX4" fmla="*/ 181539 w 1010256"/>
                <a:gd name="connsiteY4" fmla="*/ 937443 h 1516602"/>
                <a:gd name="connsiteX5" fmla="*/ 116769 w 1010256"/>
                <a:gd name="connsiteY5" fmla="*/ 903153 h 1516602"/>
                <a:gd name="connsiteX6" fmla="*/ 59619 w 1010256"/>
                <a:gd name="connsiteY6" fmla="*/ 874578 h 1516602"/>
                <a:gd name="connsiteX7" fmla="*/ 46284 w 1010256"/>
                <a:gd name="connsiteY7" fmla="*/ 895533 h 1516602"/>
                <a:gd name="connsiteX8" fmla="*/ 50094 w 1010256"/>
                <a:gd name="connsiteY8" fmla="*/ 933633 h 1516602"/>
                <a:gd name="connsiteX9" fmla="*/ 53904 w 1010256"/>
                <a:gd name="connsiteY9" fmla="*/ 939348 h 1516602"/>
                <a:gd name="connsiteX10" fmla="*/ 59619 w 1010256"/>
                <a:gd name="connsiteY10" fmla="*/ 943158 h 1516602"/>
                <a:gd name="connsiteX11" fmla="*/ 63429 w 1010256"/>
                <a:gd name="connsiteY11" fmla="*/ 948873 h 1516602"/>
                <a:gd name="connsiteX12" fmla="*/ 80574 w 1010256"/>
                <a:gd name="connsiteY12" fmla="*/ 958398 h 1516602"/>
                <a:gd name="connsiteX13" fmla="*/ 166299 w 1010256"/>
                <a:gd name="connsiteY13" fmla="*/ 979353 h 1516602"/>
                <a:gd name="connsiteX14" fmla="*/ 267264 w 1010256"/>
                <a:gd name="connsiteY14" fmla="*/ 1021263 h 1516602"/>
                <a:gd name="connsiteX15" fmla="*/ 278694 w 1010256"/>
                <a:gd name="connsiteY15" fmla="*/ 1076508 h 1516602"/>
                <a:gd name="connsiteX16" fmla="*/ 264381 w 1010256"/>
                <a:gd name="connsiteY16" fmla="*/ 1119397 h 1516602"/>
                <a:gd name="connsiteX17" fmla="*/ 186224 w 1010256"/>
                <a:gd name="connsiteY17" fmla="*/ 1150391 h 1516602"/>
                <a:gd name="connsiteX18" fmla="*/ 27234 w 1010256"/>
                <a:gd name="connsiteY18" fmla="*/ 1154613 h 1516602"/>
                <a:gd name="connsiteX19" fmla="*/ 15804 w 1010256"/>
                <a:gd name="connsiteY19" fmla="*/ 1160328 h 1516602"/>
                <a:gd name="connsiteX20" fmla="*/ 6279 w 1010256"/>
                <a:gd name="connsiteY20" fmla="*/ 1169853 h 1516602"/>
                <a:gd name="connsiteX21" fmla="*/ 4374 w 1010256"/>
                <a:gd name="connsiteY21" fmla="*/ 1175568 h 1516602"/>
                <a:gd name="connsiteX22" fmla="*/ 564 w 1010256"/>
                <a:gd name="connsiteY22" fmla="*/ 1181283 h 1516602"/>
                <a:gd name="connsiteX23" fmla="*/ 6279 w 1010256"/>
                <a:gd name="connsiteY23" fmla="*/ 1213668 h 1516602"/>
                <a:gd name="connsiteX24" fmla="*/ 11994 w 1010256"/>
                <a:gd name="connsiteY24" fmla="*/ 1217478 h 1516602"/>
                <a:gd name="connsiteX25" fmla="*/ 17709 w 1010256"/>
                <a:gd name="connsiteY25" fmla="*/ 1219383 h 1516602"/>
                <a:gd name="connsiteX26" fmla="*/ 145344 w 1010256"/>
                <a:gd name="connsiteY26" fmla="*/ 1217478 h 1516602"/>
                <a:gd name="connsiteX27" fmla="*/ 239202 w 1010256"/>
                <a:gd name="connsiteY27" fmla="*/ 1214801 h 1516602"/>
                <a:gd name="connsiteX28" fmla="*/ 318699 w 1010256"/>
                <a:gd name="connsiteY28" fmla="*/ 1217478 h 1516602"/>
                <a:gd name="connsiteX29" fmla="*/ 330129 w 1010256"/>
                <a:gd name="connsiteY29" fmla="*/ 1223193 h 1516602"/>
                <a:gd name="connsiteX30" fmla="*/ 333939 w 1010256"/>
                <a:gd name="connsiteY30" fmla="*/ 1228908 h 1516602"/>
                <a:gd name="connsiteX31" fmla="*/ 339654 w 1010256"/>
                <a:gd name="connsiteY31" fmla="*/ 1230813 h 1516602"/>
                <a:gd name="connsiteX32" fmla="*/ 351084 w 1010256"/>
                <a:gd name="connsiteY32" fmla="*/ 1238433 h 1516602"/>
                <a:gd name="connsiteX33" fmla="*/ 356799 w 1010256"/>
                <a:gd name="connsiteY33" fmla="*/ 1242243 h 1516602"/>
                <a:gd name="connsiteX34" fmla="*/ 360609 w 1010256"/>
                <a:gd name="connsiteY34" fmla="*/ 1247958 h 1516602"/>
                <a:gd name="connsiteX35" fmla="*/ 366324 w 1010256"/>
                <a:gd name="connsiteY35" fmla="*/ 1259388 h 1516602"/>
                <a:gd name="connsiteX36" fmla="*/ 362514 w 1010256"/>
                <a:gd name="connsiteY36" fmla="*/ 1286058 h 1516602"/>
                <a:gd name="connsiteX37" fmla="*/ 358704 w 1010256"/>
                <a:gd name="connsiteY37" fmla="*/ 1291773 h 1516602"/>
                <a:gd name="connsiteX38" fmla="*/ 356799 w 1010256"/>
                <a:gd name="connsiteY38" fmla="*/ 1297488 h 1516602"/>
                <a:gd name="connsiteX39" fmla="*/ 352989 w 1010256"/>
                <a:gd name="connsiteY39" fmla="*/ 1303203 h 1516602"/>
                <a:gd name="connsiteX40" fmla="*/ 351084 w 1010256"/>
                <a:gd name="connsiteY40" fmla="*/ 1308918 h 1516602"/>
                <a:gd name="connsiteX41" fmla="*/ 347274 w 1010256"/>
                <a:gd name="connsiteY41" fmla="*/ 1314633 h 1516602"/>
                <a:gd name="connsiteX42" fmla="*/ 330129 w 1010256"/>
                <a:gd name="connsiteY42" fmla="*/ 1381308 h 1516602"/>
                <a:gd name="connsiteX43" fmla="*/ 328224 w 1010256"/>
                <a:gd name="connsiteY43" fmla="*/ 1432743 h 1516602"/>
                <a:gd name="connsiteX44" fmla="*/ 330129 w 1010256"/>
                <a:gd name="connsiteY44" fmla="*/ 1457508 h 1516602"/>
                <a:gd name="connsiteX45" fmla="*/ 332034 w 1010256"/>
                <a:gd name="connsiteY45" fmla="*/ 1463223 h 1516602"/>
                <a:gd name="connsiteX46" fmla="*/ 335844 w 1010256"/>
                <a:gd name="connsiteY46" fmla="*/ 1467033 h 1516602"/>
                <a:gd name="connsiteX47" fmla="*/ 364419 w 1010256"/>
                <a:gd name="connsiteY47" fmla="*/ 1512753 h 1516602"/>
                <a:gd name="connsiteX48" fmla="*/ 387279 w 1010256"/>
                <a:gd name="connsiteY48" fmla="*/ 1514658 h 1516602"/>
                <a:gd name="connsiteX49" fmla="*/ 392994 w 1010256"/>
                <a:gd name="connsiteY49" fmla="*/ 1508943 h 1516602"/>
                <a:gd name="connsiteX50" fmla="*/ 394899 w 1010256"/>
                <a:gd name="connsiteY50" fmla="*/ 1497513 h 1516602"/>
                <a:gd name="connsiteX51" fmla="*/ 396804 w 1010256"/>
                <a:gd name="connsiteY51" fmla="*/ 1491798 h 1516602"/>
                <a:gd name="connsiteX52" fmla="*/ 398709 w 1010256"/>
                <a:gd name="connsiteY52" fmla="*/ 1474653 h 1516602"/>
                <a:gd name="connsiteX53" fmla="*/ 400614 w 1010256"/>
                <a:gd name="connsiteY53" fmla="*/ 1461318 h 1516602"/>
                <a:gd name="connsiteX54" fmla="*/ 404424 w 1010256"/>
                <a:gd name="connsiteY54" fmla="*/ 1404168 h 1516602"/>
                <a:gd name="connsiteX55" fmla="*/ 410139 w 1010256"/>
                <a:gd name="connsiteY55" fmla="*/ 1392738 h 1516602"/>
                <a:gd name="connsiteX56" fmla="*/ 413949 w 1010256"/>
                <a:gd name="connsiteY56" fmla="*/ 1379403 h 1516602"/>
                <a:gd name="connsiteX57" fmla="*/ 415854 w 1010256"/>
                <a:gd name="connsiteY57" fmla="*/ 1373688 h 1516602"/>
                <a:gd name="connsiteX58" fmla="*/ 417759 w 1010256"/>
                <a:gd name="connsiteY58" fmla="*/ 1360353 h 1516602"/>
                <a:gd name="connsiteX59" fmla="*/ 421569 w 1010256"/>
                <a:gd name="connsiteY59" fmla="*/ 1348923 h 1516602"/>
                <a:gd name="connsiteX60" fmla="*/ 427284 w 1010256"/>
                <a:gd name="connsiteY60" fmla="*/ 1335588 h 1516602"/>
                <a:gd name="connsiteX61" fmla="*/ 467289 w 1010256"/>
                <a:gd name="connsiteY61" fmla="*/ 1265103 h 1516602"/>
                <a:gd name="connsiteX62" fmla="*/ 528455 w 1010256"/>
                <a:gd name="connsiteY62" fmla="*/ 1230091 h 1516602"/>
                <a:gd name="connsiteX63" fmla="*/ 601154 w 1010256"/>
                <a:gd name="connsiteY63" fmla="*/ 1221700 h 1516602"/>
                <a:gd name="connsiteX64" fmla="*/ 720654 w 1010256"/>
                <a:gd name="connsiteY64" fmla="*/ 1316538 h 1516602"/>
                <a:gd name="connsiteX65" fmla="*/ 733989 w 1010256"/>
                <a:gd name="connsiteY65" fmla="*/ 1326063 h 1516602"/>
                <a:gd name="connsiteX66" fmla="*/ 743514 w 1010256"/>
                <a:gd name="connsiteY66" fmla="*/ 1327968 h 1516602"/>
                <a:gd name="connsiteX67" fmla="*/ 749229 w 1010256"/>
                <a:gd name="connsiteY67" fmla="*/ 1329873 h 1516602"/>
                <a:gd name="connsiteX68" fmla="*/ 762564 w 1010256"/>
                <a:gd name="connsiteY68" fmla="*/ 1335588 h 1516602"/>
                <a:gd name="connsiteX69" fmla="*/ 777804 w 1010256"/>
                <a:gd name="connsiteY69" fmla="*/ 1333683 h 1516602"/>
                <a:gd name="connsiteX70" fmla="*/ 789234 w 1010256"/>
                <a:gd name="connsiteY70" fmla="*/ 1327968 h 1516602"/>
                <a:gd name="connsiteX71" fmla="*/ 794949 w 1010256"/>
                <a:gd name="connsiteY71" fmla="*/ 1326063 h 1516602"/>
                <a:gd name="connsiteX72" fmla="*/ 802569 w 1010256"/>
                <a:gd name="connsiteY72" fmla="*/ 1308918 h 1516602"/>
                <a:gd name="connsiteX73" fmla="*/ 800664 w 1010256"/>
                <a:gd name="connsiteY73" fmla="*/ 1284153 h 1516602"/>
                <a:gd name="connsiteX74" fmla="*/ 798759 w 1010256"/>
                <a:gd name="connsiteY74" fmla="*/ 1278438 h 1516602"/>
                <a:gd name="connsiteX75" fmla="*/ 796854 w 1010256"/>
                <a:gd name="connsiteY75" fmla="*/ 1270818 h 1516602"/>
                <a:gd name="connsiteX76" fmla="*/ 783519 w 1010256"/>
                <a:gd name="connsiteY76" fmla="*/ 1253673 h 1516602"/>
                <a:gd name="connsiteX77" fmla="*/ 773994 w 1010256"/>
                <a:gd name="connsiteY77" fmla="*/ 1247958 h 1516602"/>
                <a:gd name="connsiteX78" fmla="*/ 648264 w 1010256"/>
                <a:gd name="connsiteY78" fmla="*/ 1156518 h 1516602"/>
                <a:gd name="connsiteX79" fmla="*/ 644454 w 1010256"/>
                <a:gd name="connsiteY79" fmla="*/ 1139373 h 1516602"/>
                <a:gd name="connsiteX80" fmla="*/ 646359 w 1010256"/>
                <a:gd name="connsiteY80" fmla="*/ 1131753 h 1516602"/>
                <a:gd name="connsiteX81" fmla="*/ 650169 w 1010256"/>
                <a:gd name="connsiteY81" fmla="*/ 1114608 h 1516602"/>
                <a:gd name="connsiteX82" fmla="*/ 653979 w 1010256"/>
                <a:gd name="connsiteY82" fmla="*/ 1108893 h 1516602"/>
                <a:gd name="connsiteX83" fmla="*/ 655884 w 1010256"/>
                <a:gd name="connsiteY83" fmla="*/ 1103178 h 1516602"/>
                <a:gd name="connsiteX84" fmla="*/ 661599 w 1010256"/>
                <a:gd name="connsiteY84" fmla="*/ 1101273 h 1516602"/>
                <a:gd name="connsiteX85" fmla="*/ 671124 w 1010256"/>
                <a:gd name="connsiteY85" fmla="*/ 1089843 h 1516602"/>
                <a:gd name="connsiteX86" fmla="*/ 724464 w 1010256"/>
                <a:gd name="connsiteY86" fmla="*/ 1082223 h 1516602"/>
                <a:gd name="connsiteX87" fmla="*/ 842574 w 1010256"/>
                <a:gd name="connsiteY87" fmla="*/ 1084128 h 1516602"/>
                <a:gd name="connsiteX88" fmla="*/ 871149 w 1010256"/>
                <a:gd name="connsiteY88" fmla="*/ 1086033 h 1516602"/>
                <a:gd name="connsiteX89" fmla="*/ 899724 w 1010256"/>
                <a:gd name="connsiteY89" fmla="*/ 1091748 h 1516602"/>
                <a:gd name="connsiteX90" fmla="*/ 922584 w 1010256"/>
                <a:gd name="connsiteY90" fmla="*/ 1095558 h 1516602"/>
                <a:gd name="connsiteX91" fmla="*/ 1002594 w 1010256"/>
                <a:gd name="connsiteY91" fmla="*/ 1099368 h 1516602"/>
                <a:gd name="connsiteX92" fmla="*/ 1003378 w 1010256"/>
                <a:gd name="connsiteY92" fmla="*/ 1065958 h 1516602"/>
                <a:gd name="connsiteX93" fmla="*/ 970209 w 1010256"/>
                <a:gd name="connsiteY93" fmla="*/ 1044123 h 1516602"/>
                <a:gd name="connsiteX94" fmla="*/ 935919 w 1010256"/>
                <a:gd name="connsiteY94" fmla="*/ 1034598 h 1516602"/>
                <a:gd name="connsiteX95" fmla="*/ 825429 w 1010256"/>
                <a:gd name="connsiteY95" fmla="*/ 1034598 h 1516602"/>
                <a:gd name="connsiteX96" fmla="*/ 730179 w 1010256"/>
                <a:gd name="connsiteY96" fmla="*/ 1038408 h 1516602"/>
                <a:gd name="connsiteX97" fmla="*/ 669219 w 1010256"/>
                <a:gd name="connsiteY97" fmla="*/ 1046028 h 1516602"/>
                <a:gd name="connsiteX98" fmla="*/ 646360 w 1010256"/>
                <a:gd name="connsiteY98" fmla="*/ 1049838 h 1516602"/>
                <a:gd name="connsiteX99" fmla="*/ 640078 w 1010256"/>
                <a:gd name="connsiteY99" fmla="*/ 1026051 h 1516602"/>
                <a:gd name="connsiteX100" fmla="*/ 673029 w 1010256"/>
                <a:gd name="connsiteY100" fmla="*/ 992688 h 1516602"/>
                <a:gd name="connsiteX101" fmla="*/ 674934 w 1010256"/>
                <a:gd name="connsiteY101" fmla="*/ 986973 h 1516602"/>
                <a:gd name="connsiteX102" fmla="*/ 680649 w 1010256"/>
                <a:gd name="connsiteY102" fmla="*/ 985068 h 1516602"/>
                <a:gd name="connsiteX103" fmla="*/ 686364 w 1010256"/>
                <a:gd name="connsiteY103" fmla="*/ 981258 h 1516602"/>
                <a:gd name="connsiteX104" fmla="*/ 695889 w 1010256"/>
                <a:gd name="connsiteY104" fmla="*/ 971733 h 1516602"/>
                <a:gd name="connsiteX105" fmla="*/ 705414 w 1010256"/>
                <a:gd name="connsiteY105" fmla="*/ 960303 h 1516602"/>
                <a:gd name="connsiteX106" fmla="*/ 716844 w 1010256"/>
                <a:gd name="connsiteY106" fmla="*/ 952683 h 1516602"/>
                <a:gd name="connsiteX107" fmla="*/ 732084 w 1010256"/>
                <a:gd name="connsiteY107" fmla="*/ 939348 h 1516602"/>
                <a:gd name="connsiteX108" fmla="*/ 741609 w 1010256"/>
                <a:gd name="connsiteY108" fmla="*/ 927918 h 1516602"/>
                <a:gd name="connsiteX109" fmla="*/ 753039 w 1010256"/>
                <a:gd name="connsiteY109" fmla="*/ 918393 h 1516602"/>
                <a:gd name="connsiteX110" fmla="*/ 758754 w 1010256"/>
                <a:gd name="connsiteY110" fmla="*/ 906963 h 1516602"/>
                <a:gd name="connsiteX111" fmla="*/ 760659 w 1010256"/>
                <a:gd name="connsiteY111" fmla="*/ 901248 h 1516602"/>
                <a:gd name="connsiteX112" fmla="*/ 766374 w 1010256"/>
                <a:gd name="connsiteY112" fmla="*/ 889818 h 1516602"/>
                <a:gd name="connsiteX113" fmla="*/ 764469 w 1010256"/>
                <a:gd name="connsiteY113" fmla="*/ 874578 h 1516602"/>
                <a:gd name="connsiteX114" fmla="*/ 758754 w 1010256"/>
                <a:gd name="connsiteY114" fmla="*/ 872673 h 1516602"/>
                <a:gd name="connsiteX115" fmla="*/ 737799 w 1010256"/>
                <a:gd name="connsiteY115" fmla="*/ 874578 h 1516602"/>
                <a:gd name="connsiteX116" fmla="*/ 732084 w 1010256"/>
                <a:gd name="connsiteY116" fmla="*/ 878388 h 1516602"/>
                <a:gd name="connsiteX117" fmla="*/ 699699 w 1010256"/>
                <a:gd name="connsiteY117" fmla="*/ 899343 h 1516602"/>
                <a:gd name="connsiteX118" fmla="*/ 595181 w 1010256"/>
                <a:gd name="connsiteY118" fmla="*/ 957831 h 1516602"/>
                <a:gd name="connsiteX119" fmla="*/ 507294 w 1010256"/>
                <a:gd name="connsiteY119" fmla="*/ 847908 h 1516602"/>
                <a:gd name="connsiteX120" fmla="*/ 503484 w 1010256"/>
                <a:gd name="connsiteY120" fmla="*/ 358323 h 1516602"/>
                <a:gd name="connsiteX121" fmla="*/ 499674 w 1010256"/>
                <a:gd name="connsiteY121" fmla="*/ 66858 h 1516602"/>
                <a:gd name="connsiteX122" fmla="*/ 490149 w 1010256"/>
                <a:gd name="connsiteY122" fmla="*/ 40188 h 1516602"/>
                <a:gd name="connsiteX123" fmla="*/ 488244 w 1010256"/>
                <a:gd name="connsiteY123" fmla="*/ 34473 h 1516602"/>
                <a:gd name="connsiteX124" fmla="*/ 484434 w 1010256"/>
                <a:gd name="connsiteY124" fmla="*/ 28758 h 1516602"/>
                <a:gd name="connsiteX125" fmla="*/ 478719 w 1010256"/>
                <a:gd name="connsiteY125" fmla="*/ 17328 h 1516602"/>
                <a:gd name="connsiteX126" fmla="*/ 473004 w 1010256"/>
                <a:gd name="connsiteY126" fmla="*/ 13518 h 1516602"/>
                <a:gd name="connsiteX127" fmla="*/ 469194 w 1010256"/>
                <a:gd name="connsiteY127" fmla="*/ 7803 h 1516602"/>
                <a:gd name="connsiteX128" fmla="*/ 429189 w 1010256"/>
                <a:gd name="connsiteY128" fmla="*/ 11613 h 1516602"/>
                <a:gd name="connsiteX129" fmla="*/ 425379 w 1010256"/>
                <a:gd name="connsiteY129" fmla="*/ 78288 h 1516602"/>
                <a:gd name="connsiteX130" fmla="*/ 425379 w 1010256"/>
                <a:gd name="connsiteY130" fmla="*/ 84003 h 1516602"/>
                <a:gd name="connsiteX131" fmla="*/ 429189 w 1010256"/>
                <a:gd name="connsiteY131" fmla="*/ 238308 h 1516602"/>
                <a:gd name="connsiteX132" fmla="*/ 440619 w 1010256"/>
                <a:gd name="connsiteY132" fmla="*/ 421188 h 1516602"/>
                <a:gd name="connsiteX133" fmla="*/ 435265 w 1010256"/>
                <a:gd name="connsiteY133" fmla="*/ 718368 h 1516602"/>
                <a:gd name="connsiteX134" fmla="*/ 435059 w 1010256"/>
                <a:gd name="connsiteY134" fmla="*/ 799046 h 1516602"/>
                <a:gd name="connsiteX135" fmla="*/ 430322 w 101025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40645 w 1003876"/>
                <a:gd name="connsiteY3" fmla="*/ 957266 h 1516602"/>
                <a:gd name="connsiteX4" fmla="*/ 181539 w 1003876"/>
                <a:gd name="connsiteY4" fmla="*/ 937443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40645 w 1003876"/>
                <a:gd name="connsiteY3" fmla="*/ 957266 h 1516602"/>
                <a:gd name="connsiteX4" fmla="*/ 181539 w 1003876"/>
                <a:gd name="connsiteY4" fmla="*/ 937443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40645 w 1003876"/>
                <a:gd name="connsiteY3" fmla="*/ 957266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40645 w 1003876"/>
                <a:gd name="connsiteY3" fmla="*/ 957266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51084 w 1003876"/>
                <a:gd name="connsiteY31" fmla="*/ 1238433 h 1516602"/>
                <a:gd name="connsiteX32" fmla="*/ 356799 w 1003876"/>
                <a:gd name="connsiteY32" fmla="*/ 1242243 h 1516602"/>
                <a:gd name="connsiteX33" fmla="*/ 360609 w 1003876"/>
                <a:gd name="connsiteY33" fmla="*/ 1247958 h 1516602"/>
                <a:gd name="connsiteX34" fmla="*/ 366324 w 1003876"/>
                <a:gd name="connsiteY34" fmla="*/ 1259388 h 1516602"/>
                <a:gd name="connsiteX35" fmla="*/ 362514 w 1003876"/>
                <a:gd name="connsiteY35" fmla="*/ 1286058 h 1516602"/>
                <a:gd name="connsiteX36" fmla="*/ 358704 w 1003876"/>
                <a:gd name="connsiteY36" fmla="*/ 1291773 h 1516602"/>
                <a:gd name="connsiteX37" fmla="*/ 356799 w 1003876"/>
                <a:gd name="connsiteY37" fmla="*/ 1297488 h 1516602"/>
                <a:gd name="connsiteX38" fmla="*/ 352989 w 1003876"/>
                <a:gd name="connsiteY38" fmla="*/ 1303203 h 1516602"/>
                <a:gd name="connsiteX39" fmla="*/ 351084 w 1003876"/>
                <a:gd name="connsiteY39" fmla="*/ 1308918 h 1516602"/>
                <a:gd name="connsiteX40" fmla="*/ 347274 w 1003876"/>
                <a:gd name="connsiteY40" fmla="*/ 1314633 h 1516602"/>
                <a:gd name="connsiteX41" fmla="*/ 330129 w 1003876"/>
                <a:gd name="connsiteY41" fmla="*/ 1381308 h 1516602"/>
                <a:gd name="connsiteX42" fmla="*/ 328224 w 1003876"/>
                <a:gd name="connsiteY42" fmla="*/ 1432743 h 1516602"/>
                <a:gd name="connsiteX43" fmla="*/ 330129 w 1003876"/>
                <a:gd name="connsiteY43" fmla="*/ 1457508 h 1516602"/>
                <a:gd name="connsiteX44" fmla="*/ 332034 w 1003876"/>
                <a:gd name="connsiteY44" fmla="*/ 1463223 h 1516602"/>
                <a:gd name="connsiteX45" fmla="*/ 335844 w 1003876"/>
                <a:gd name="connsiteY45" fmla="*/ 1467033 h 1516602"/>
                <a:gd name="connsiteX46" fmla="*/ 364419 w 1003876"/>
                <a:gd name="connsiteY46" fmla="*/ 1512753 h 1516602"/>
                <a:gd name="connsiteX47" fmla="*/ 387279 w 1003876"/>
                <a:gd name="connsiteY47" fmla="*/ 1514658 h 1516602"/>
                <a:gd name="connsiteX48" fmla="*/ 392994 w 1003876"/>
                <a:gd name="connsiteY48" fmla="*/ 1508943 h 1516602"/>
                <a:gd name="connsiteX49" fmla="*/ 394899 w 1003876"/>
                <a:gd name="connsiteY49" fmla="*/ 1497513 h 1516602"/>
                <a:gd name="connsiteX50" fmla="*/ 396804 w 1003876"/>
                <a:gd name="connsiteY50" fmla="*/ 1491798 h 1516602"/>
                <a:gd name="connsiteX51" fmla="*/ 398709 w 1003876"/>
                <a:gd name="connsiteY51" fmla="*/ 1474653 h 1516602"/>
                <a:gd name="connsiteX52" fmla="*/ 400614 w 1003876"/>
                <a:gd name="connsiteY52" fmla="*/ 1461318 h 1516602"/>
                <a:gd name="connsiteX53" fmla="*/ 404424 w 1003876"/>
                <a:gd name="connsiteY53" fmla="*/ 1404168 h 1516602"/>
                <a:gd name="connsiteX54" fmla="*/ 410139 w 1003876"/>
                <a:gd name="connsiteY54" fmla="*/ 1392738 h 1516602"/>
                <a:gd name="connsiteX55" fmla="*/ 413949 w 1003876"/>
                <a:gd name="connsiteY55" fmla="*/ 1379403 h 1516602"/>
                <a:gd name="connsiteX56" fmla="*/ 415854 w 1003876"/>
                <a:gd name="connsiteY56" fmla="*/ 1373688 h 1516602"/>
                <a:gd name="connsiteX57" fmla="*/ 417759 w 1003876"/>
                <a:gd name="connsiteY57" fmla="*/ 1360353 h 1516602"/>
                <a:gd name="connsiteX58" fmla="*/ 421569 w 1003876"/>
                <a:gd name="connsiteY58" fmla="*/ 1348923 h 1516602"/>
                <a:gd name="connsiteX59" fmla="*/ 427284 w 1003876"/>
                <a:gd name="connsiteY59" fmla="*/ 1335588 h 1516602"/>
                <a:gd name="connsiteX60" fmla="*/ 467289 w 1003876"/>
                <a:gd name="connsiteY60" fmla="*/ 1265103 h 1516602"/>
                <a:gd name="connsiteX61" fmla="*/ 528455 w 1003876"/>
                <a:gd name="connsiteY61" fmla="*/ 1230091 h 1516602"/>
                <a:gd name="connsiteX62" fmla="*/ 601154 w 1003876"/>
                <a:gd name="connsiteY62" fmla="*/ 1221700 h 1516602"/>
                <a:gd name="connsiteX63" fmla="*/ 720654 w 1003876"/>
                <a:gd name="connsiteY63" fmla="*/ 1316538 h 1516602"/>
                <a:gd name="connsiteX64" fmla="*/ 733989 w 1003876"/>
                <a:gd name="connsiteY64" fmla="*/ 1326063 h 1516602"/>
                <a:gd name="connsiteX65" fmla="*/ 743514 w 1003876"/>
                <a:gd name="connsiteY65" fmla="*/ 1327968 h 1516602"/>
                <a:gd name="connsiteX66" fmla="*/ 749229 w 1003876"/>
                <a:gd name="connsiteY66" fmla="*/ 1329873 h 1516602"/>
                <a:gd name="connsiteX67" fmla="*/ 762564 w 1003876"/>
                <a:gd name="connsiteY67" fmla="*/ 1335588 h 1516602"/>
                <a:gd name="connsiteX68" fmla="*/ 777804 w 1003876"/>
                <a:gd name="connsiteY68" fmla="*/ 1333683 h 1516602"/>
                <a:gd name="connsiteX69" fmla="*/ 789234 w 1003876"/>
                <a:gd name="connsiteY69" fmla="*/ 1327968 h 1516602"/>
                <a:gd name="connsiteX70" fmla="*/ 794949 w 1003876"/>
                <a:gd name="connsiteY70" fmla="*/ 1326063 h 1516602"/>
                <a:gd name="connsiteX71" fmla="*/ 802569 w 1003876"/>
                <a:gd name="connsiteY71" fmla="*/ 1308918 h 1516602"/>
                <a:gd name="connsiteX72" fmla="*/ 800664 w 1003876"/>
                <a:gd name="connsiteY72" fmla="*/ 1284153 h 1516602"/>
                <a:gd name="connsiteX73" fmla="*/ 798759 w 1003876"/>
                <a:gd name="connsiteY73" fmla="*/ 1278438 h 1516602"/>
                <a:gd name="connsiteX74" fmla="*/ 796854 w 1003876"/>
                <a:gd name="connsiteY74" fmla="*/ 1270818 h 1516602"/>
                <a:gd name="connsiteX75" fmla="*/ 783519 w 1003876"/>
                <a:gd name="connsiteY75" fmla="*/ 1253673 h 1516602"/>
                <a:gd name="connsiteX76" fmla="*/ 773994 w 1003876"/>
                <a:gd name="connsiteY76" fmla="*/ 1247958 h 1516602"/>
                <a:gd name="connsiteX77" fmla="*/ 648264 w 1003876"/>
                <a:gd name="connsiteY77" fmla="*/ 1156518 h 1516602"/>
                <a:gd name="connsiteX78" fmla="*/ 644454 w 1003876"/>
                <a:gd name="connsiteY78" fmla="*/ 1139373 h 1516602"/>
                <a:gd name="connsiteX79" fmla="*/ 646359 w 1003876"/>
                <a:gd name="connsiteY79" fmla="*/ 1131753 h 1516602"/>
                <a:gd name="connsiteX80" fmla="*/ 650169 w 1003876"/>
                <a:gd name="connsiteY80" fmla="*/ 1114608 h 1516602"/>
                <a:gd name="connsiteX81" fmla="*/ 653979 w 1003876"/>
                <a:gd name="connsiteY81" fmla="*/ 1108893 h 1516602"/>
                <a:gd name="connsiteX82" fmla="*/ 655884 w 1003876"/>
                <a:gd name="connsiteY82" fmla="*/ 1103178 h 1516602"/>
                <a:gd name="connsiteX83" fmla="*/ 661599 w 1003876"/>
                <a:gd name="connsiteY83" fmla="*/ 1101273 h 1516602"/>
                <a:gd name="connsiteX84" fmla="*/ 671124 w 1003876"/>
                <a:gd name="connsiteY84" fmla="*/ 1089843 h 1516602"/>
                <a:gd name="connsiteX85" fmla="*/ 724464 w 1003876"/>
                <a:gd name="connsiteY85" fmla="*/ 1082223 h 1516602"/>
                <a:gd name="connsiteX86" fmla="*/ 842574 w 1003876"/>
                <a:gd name="connsiteY86" fmla="*/ 1084128 h 1516602"/>
                <a:gd name="connsiteX87" fmla="*/ 871149 w 1003876"/>
                <a:gd name="connsiteY87" fmla="*/ 1086033 h 1516602"/>
                <a:gd name="connsiteX88" fmla="*/ 899724 w 1003876"/>
                <a:gd name="connsiteY88" fmla="*/ 1091748 h 1516602"/>
                <a:gd name="connsiteX89" fmla="*/ 922584 w 1003876"/>
                <a:gd name="connsiteY89" fmla="*/ 1095558 h 1516602"/>
                <a:gd name="connsiteX90" fmla="*/ 985294 w 1003876"/>
                <a:gd name="connsiteY90" fmla="*/ 1104311 h 1516602"/>
                <a:gd name="connsiteX91" fmla="*/ 1003378 w 1003876"/>
                <a:gd name="connsiteY91" fmla="*/ 1065958 h 1516602"/>
                <a:gd name="connsiteX92" fmla="*/ 970209 w 1003876"/>
                <a:gd name="connsiteY92" fmla="*/ 1044123 h 1516602"/>
                <a:gd name="connsiteX93" fmla="*/ 935919 w 1003876"/>
                <a:gd name="connsiteY93" fmla="*/ 1034598 h 1516602"/>
                <a:gd name="connsiteX94" fmla="*/ 825429 w 1003876"/>
                <a:gd name="connsiteY94" fmla="*/ 1034598 h 1516602"/>
                <a:gd name="connsiteX95" fmla="*/ 730179 w 1003876"/>
                <a:gd name="connsiteY95" fmla="*/ 1038408 h 1516602"/>
                <a:gd name="connsiteX96" fmla="*/ 669219 w 1003876"/>
                <a:gd name="connsiteY96" fmla="*/ 1046028 h 1516602"/>
                <a:gd name="connsiteX97" fmla="*/ 646360 w 1003876"/>
                <a:gd name="connsiteY97" fmla="*/ 1049838 h 1516602"/>
                <a:gd name="connsiteX98" fmla="*/ 640078 w 1003876"/>
                <a:gd name="connsiteY98" fmla="*/ 1026051 h 1516602"/>
                <a:gd name="connsiteX99" fmla="*/ 673029 w 1003876"/>
                <a:gd name="connsiteY99" fmla="*/ 992688 h 1516602"/>
                <a:gd name="connsiteX100" fmla="*/ 674934 w 1003876"/>
                <a:gd name="connsiteY100" fmla="*/ 986973 h 1516602"/>
                <a:gd name="connsiteX101" fmla="*/ 680649 w 1003876"/>
                <a:gd name="connsiteY101" fmla="*/ 985068 h 1516602"/>
                <a:gd name="connsiteX102" fmla="*/ 686364 w 1003876"/>
                <a:gd name="connsiteY102" fmla="*/ 981258 h 1516602"/>
                <a:gd name="connsiteX103" fmla="*/ 695889 w 1003876"/>
                <a:gd name="connsiteY103" fmla="*/ 971733 h 1516602"/>
                <a:gd name="connsiteX104" fmla="*/ 705414 w 1003876"/>
                <a:gd name="connsiteY104" fmla="*/ 960303 h 1516602"/>
                <a:gd name="connsiteX105" fmla="*/ 716844 w 1003876"/>
                <a:gd name="connsiteY105" fmla="*/ 952683 h 1516602"/>
                <a:gd name="connsiteX106" fmla="*/ 732084 w 1003876"/>
                <a:gd name="connsiteY106" fmla="*/ 939348 h 1516602"/>
                <a:gd name="connsiteX107" fmla="*/ 741609 w 1003876"/>
                <a:gd name="connsiteY107" fmla="*/ 927918 h 1516602"/>
                <a:gd name="connsiteX108" fmla="*/ 753039 w 1003876"/>
                <a:gd name="connsiteY108" fmla="*/ 918393 h 1516602"/>
                <a:gd name="connsiteX109" fmla="*/ 758754 w 1003876"/>
                <a:gd name="connsiteY109" fmla="*/ 906963 h 1516602"/>
                <a:gd name="connsiteX110" fmla="*/ 760659 w 1003876"/>
                <a:gd name="connsiteY110" fmla="*/ 901248 h 1516602"/>
                <a:gd name="connsiteX111" fmla="*/ 766374 w 1003876"/>
                <a:gd name="connsiteY111" fmla="*/ 889818 h 1516602"/>
                <a:gd name="connsiteX112" fmla="*/ 764469 w 1003876"/>
                <a:gd name="connsiteY112" fmla="*/ 874578 h 1516602"/>
                <a:gd name="connsiteX113" fmla="*/ 758754 w 1003876"/>
                <a:gd name="connsiteY113" fmla="*/ 872673 h 1516602"/>
                <a:gd name="connsiteX114" fmla="*/ 737799 w 1003876"/>
                <a:gd name="connsiteY114" fmla="*/ 874578 h 1516602"/>
                <a:gd name="connsiteX115" fmla="*/ 732084 w 1003876"/>
                <a:gd name="connsiteY115" fmla="*/ 878388 h 1516602"/>
                <a:gd name="connsiteX116" fmla="*/ 699699 w 1003876"/>
                <a:gd name="connsiteY116" fmla="*/ 899343 h 1516602"/>
                <a:gd name="connsiteX117" fmla="*/ 595181 w 1003876"/>
                <a:gd name="connsiteY117" fmla="*/ 957831 h 1516602"/>
                <a:gd name="connsiteX118" fmla="*/ 507294 w 1003876"/>
                <a:gd name="connsiteY118" fmla="*/ 847908 h 1516602"/>
                <a:gd name="connsiteX119" fmla="*/ 503484 w 1003876"/>
                <a:gd name="connsiteY119" fmla="*/ 358323 h 1516602"/>
                <a:gd name="connsiteX120" fmla="*/ 499674 w 1003876"/>
                <a:gd name="connsiteY120" fmla="*/ 66858 h 1516602"/>
                <a:gd name="connsiteX121" fmla="*/ 490149 w 1003876"/>
                <a:gd name="connsiteY121" fmla="*/ 40188 h 1516602"/>
                <a:gd name="connsiteX122" fmla="*/ 488244 w 1003876"/>
                <a:gd name="connsiteY122" fmla="*/ 34473 h 1516602"/>
                <a:gd name="connsiteX123" fmla="*/ 484434 w 1003876"/>
                <a:gd name="connsiteY123" fmla="*/ 28758 h 1516602"/>
                <a:gd name="connsiteX124" fmla="*/ 478719 w 1003876"/>
                <a:gd name="connsiteY124" fmla="*/ 17328 h 1516602"/>
                <a:gd name="connsiteX125" fmla="*/ 473004 w 1003876"/>
                <a:gd name="connsiteY125" fmla="*/ 13518 h 1516602"/>
                <a:gd name="connsiteX126" fmla="*/ 469194 w 1003876"/>
                <a:gd name="connsiteY126" fmla="*/ 7803 h 1516602"/>
                <a:gd name="connsiteX127" fmla="*/ 429189 w 1003876"/>
                <a:gd name="connsiteY127" fmla="*/ 11613 h 1516602"/>
                <a:gd name="connsiteX128" fmla="*/ 425379 w 1003876"/>
                <a:gd name="connsiteY128" fmla="*/ 78288 h 1516602"/>
                <a:gd name="connsiteX129" fmla="*/ 425379 w 1003876"/>
                <a:gd name="connsiteY129" fmla="*/ 84003 h 1516602"/>
                <a:gd name="connsiteX130" fmla="*/ 429189 w 1003876"/>
                <a:gd name="connsiteY130" fmla="*/ 238308 h 1516602"/>
                <a:gd name="connsiteX131" fmla="*/ 440619 w 1003876"/>
                <a:gd name="connsiteY131" fmla="*/ 421188 h 1516602"/>
                <a:gd name="connsiteX132" fmla="*/ 435265 w 1003876"/>
                <a:gd name="connsiteY132" fmla="*/ 718368 h 1516602"/>
                <a:gd name="connsiteX133" fmla="*/ 435059 w 1003876"/>
                <a:gd name="connsiteY133" fmla="*/ 799046 h 1516602"/>
                <a:gd name="connsiteX134" fmla="*/ 430322 w 1003876"/>
                <a:gd name="connsiteY134"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51084 w 1003876"/>
                <a:gd name="connsiteY30" fmla="*/ 1238433 h 1516602"/>
                <a:gd name="connsiteX31" fmla="*/ 356799 w 1003876"/>
                <a:gd name="connsiteY31" fmla="*/ 1242243 h 1516602"/>
                <a:gd name="connsiteX32" fmla="*/ 360609 w 1003876"/>
                <a:gd name="connsiteY32" fmla="*/ 1247958 h 1516602"/>
                <a:gd name="connsiteX33" fmla="*/ 366324 w 1003876"/>
                <a:gd name="connsiteY33" fmla="*/ 1259388 h 1516602"/>
                <a:gd name="connsiteX34" fmla="*/ 362514 w 1003876"/>
                <a:gd name="connsiteY34" fmla="*/ 1286058 h 1516602"/>
                <a:gd name="connsiteX35" fmla="*/ 358704 w 1003876"/>
                <a:gd name="connsiteY35" fmla="*/ 1291773 h 1516602"/>
                <a:gd name="connsiteX36" fmla="*/ 356799 w 1003876"/>
                <a:gd name="connsiteY36" fmla="*/ 1297488 h 1516602"/>
                <a:gd name="connsiteX37" fmla="*/ 352989 w 1003876"/>
                <a:gd name="connsiteY37" fmla="*/ 1303203 h 1516602"/>
                <a:gd name="connsiteX38" fmla="*/ 351084 w 1003876"/>
                <a:gd name="connsiteY38" fmla="*/ 1308918 h 1516602"/>
                <a:gd name="connsiteX39" fmla="*/ 347274 w 1003876"/>
                <a:gd name="connsiteY39" fmla="*/ 1314633 h 1516602"/>
                <a:gd name="connsiteX40" fmla="*/ 330129 w 1003876"/>
                <a:gd name="connsiteY40" fmla="*/ 1381308 h 1516602"/>
                <a:gd name="connsiteX41" fmla="*/ 328224 w 1003876"/>
                <a:gd name="connsiteY41" fmla="*/ 1432743 h 1516602"/>
                <a:gd name="connsiteX42" fmla="*/ 330129 w 1003876"/>
                <a:gd name="connsiteY42" fmla="*/ 1457508 h 1516602"/>
                <a:gd name="connsiteX43" fmla="*/ 332034 w 1003876"/>
                <a:gd name="connsiteY43" fmla="*/ 1463223 h 1516602"/>
                <a:gd name="connsiteX44" fmla="*/ 335844 w 1003876"/>
                <a:gd name="connsiteY44" fmla="*/ 1467033 h 1516602"/>
                <a:gd name="connsiteX45" fmla="*/ 364419 w 1003876"/>
                <a:gd name="connsiteY45" fmla="*/ 1512753 h 1516602"/>
                <a:gd name="connsiteX46" fmla="*/ 387279 w 1003876"/>
                <a:gd name="connsiteY46" fmla="*/ 1514658 h 1516602"/>
                <a:gd name="connsiteX47" fmla="*/ 392994 w 1003876"/>
                <a:gd name="connsiteY47" fmla="*/ 1508943 h 1516602"/>
                <a:gd name="connsiteX48" fmla="*/ 394899 w 1003876"/>
                <a:gd name="connsiteY48" fmla="*/ 1497513 h 1516602"/>
                <a:gd name="connsiteX49" fmla="*/ 396804 w 1003876"/>
                <a:gd name="connsiteY49" fmla="*/ 1491798 h 1516602"/>
                <a:gd name="connsiteX50" fmla="*/ 398709 w 1003876"/>
                <a:gd name="connsiteY50" fmla="*/ 1474653 h 1516602"/>
                <a:gd name="connsiteX51" fmla="*/ 400614 w 1003876"/>
                <a:gd name="connsiteY51" fmla="*/ 1461318 h 1516602"/>
                <a:gd name="connsiteX52" fmla="*/ 404424 w 1003876"/>
                <a:gd name="connsiteY52" fmla="*/ 1404168 h 1516602"/>
                <a:gd name="connsiteX53" fmla="*/ 410139 w 1003876"/>
                <a:gd name="connsiteY53" fmla="*/ 1392738 h 1516602"/>
                <a:gd name="connsiteX54" fmla="*/ 413949 w 1003876"/>
                <a:gd name="connsiteY54" fmla="*/ 1379403 h 1516602"/>
                <a:gd name="connsiteX55" fmla="*/ 415854 w 1003876"/>
                <a:gd name="connsiteY55" fmla="*/ 1373688 h 1516602"/>
                <a:gd name="connsiteX56" fmla="*/ 417759 w 1003876"/>
                <a:gd name="connsiteY56" fmla="*/ 1360353 h 1516602"/>
                <a:gd name="connsiteX57" fmla="*/ 421569 w 1003876"/>
                <a:gd name="connsiteY57" fmla="*/ 1348923 h 1516602"/>
                <a:gd name="connsiteX58" fmla="*/ 427284 w 1003876"/>
                <a:gd name="connsiteY58" fmla="*/ 1335588 h 1516602"/>
                <a:gd name="connsiteX59" fmla="*/ 467289 w 1003876"/>
                <a:gd name="connsiteY59" fmla="*/ 1265103 h 1516602"/>
                <a:gd name="connsiteX60" fmla="*/ 528455 w 1003876"/>
                <a:gd name="connsiteY60" fmla="*/ 1230091 h 1516602"/>
                <a:gd name="connsiteX61" fmla="*/ 601154 w 1003876"/>
                <a:gd name="connsiteY61" fmla="*/ 1221700 h 1516602"/>
                <a:gd name="connsiteX62" fmla="*/ 720654 w 1003876"/>
                <a:gd name="connsiteY62" fmla="*/ 1316538 h 1516602"/>
                <a:gd name="connsiteX63" fmla="*/ 733989 w 1003876"/>
                <a:gd name="connsiteY63" fmla="*/ 1326063 h 1516602"/>
                <a:gd name="connsiteX64" fmla="*/ 743514 w 1003876"/>
                <a:gd name="connsiteY64" fmla="*/ 1327968 h 1516602"/>
                <a:gd name="connsiteX65" fmla="*/ 749229 w 1003876"/>
                <a:gd name="connsiteY65" fmla="*/ 1329873 h 1516602"/>
                <a:gd name="connsiteX66" fmla="*/ 762564 w 1003876"/>
                <a:gd name="connsiteY66" fmla="*/ 1335588 h 1516602"/>
                <a:gd name="connsiteX67" fmla="*/ 777804 w 1003876"/>
                <a:gd name="connsiteY67" fmla="*/ 1333683 h 1516602"/>
                <a:gd name="connsiteX68" fmla="*/ 789234 w 1003876"/>
                <a:gd name="connsiteY68" fmla="*/ 1327968 h 1516602"/>
                <a:gd name="connsiteX69" fmla="*/ 794949 w 1003876"/>
                <a:gd name="connsiteY69" fmla="*/ 1326063 h 1516602"/>
                <a:gd name="connsiteX70" fmla="*/ 802569 w 1003876"/>
                <a:gd name="connsiteY70" fmla="*/ 1308918 h 1516602"/>
                <a:gd name="connsiteX71" fmla="*/ 800664 w 1003876"/>
                <a:gd name="connsiteY71" fmla="*/ 1284153 h 1516602"/>
                <a:gd name="connsiteX72" fmla="*/ 798759 w 1003876"/>
                <a:gd name="connsiteY72" fmla="*/ 1278438 h 1516602"/>
                <a:gd name="connsiteX73" fmla="*/ 796854 w 1003876"/>
                <a:gd name="connsiteY73" fmla="*/ 1270818 h 1516602"/>
                <a:gd name="connsiteX74" fmla="*/ 783519 w 1003876"/>
                <a:gd name="connsiteY74" fmla="*/ 1253673 h 1516602"/>
                <a:gd name="connsiteX75" fmla="*/ 773994 w 1003876"/>
                <a:gd name="connsiteY75" fmla="*/ 1247958 h 1516602"/>
                <a:gd name="connsiteX76" fmla="*/ 648264 w 1003876"/>
                <a:gd name="connsiteY76" fmla="*/ 1156518 h 1516602"/>
                <a:gd name="connsiteX77" fmla="*/ 644454 w 1003876"/>
                <a:gd name="connsiteY77" fmla="*/ 1139373 h 1516602"/>
                <a:gd name="connsiteX78" fmla="*/ 646359 w 1003876"/>
                <a:gd name="connsiteY78" fmla="*/ 1131753 h 1516602"/>
                <a:gd name="connsiteX79" fmla="*/ 650169 w 1003876"/>
                <a:gd name="connsiteY79" fmla="*/ 1114608 h 1516602"/>
                <a:gd name="connsiteX80" fmla="*/ 653979 w 1003876"/>
                <a:gd name="connsiteY80" fmla="*/ 1108893 h 1516602"/>
                <a:gd name="connsiteX81" fmla="*/ 655884 w 1003876"/>
                <a:gd name="connsiteY81" fmla="*/ 1103178 h 1516602"/>
                <a:gd name="connsiteX82" fmla="*/ 661599 w 1003876"/>
                <a:gd name="connsiteY82" fmla="*/ 1101273 h 1516602"/>
                <a:gd name="connsiteX83" fmla="*/ 671124 w 1003876"/>
                <a:gd name="connsiteY83" fmla="*/ 1089843 h 1516602"/>
                <a:gd name="connsiteX84" fmla="*/ 724464 w 1003876"/>
                <a:gd name="connsiteY84" fmla="*/ 1082223 h 1516602"/>
                <a:gd name="connsiteX85" fmla="*/ 842574 w 1003876"/>
                <a:gd name="connsiteY85" fmla="*/ 1084128 h 1516602"/>
                <a:gd name="connsiteX86" fmla="*/ 871149 w 1003876"/>
                <a:gd name="connsiteY86" fmla="*/ 1086033 h 1516602"/>
                <a:gd name="connsiteX87" fmla="*/ 899724 w 1003876"/>
                <a:gd name="connsiteY87" fmla="*/ 1091748 h 1516602"/>
                <a:gd name="connsiteX88" fmla="*/ 922584 w 1003876"/>
                <a:gd name="connsiteY88" fmla="*/ 1095558 h 1516602"/>
                <a:gd name="connsiteX89" fmla="*/ 985294 w 1003876"/>
                <a:gd name="connsiteY89" fmla="*/ 1104311 h 1516602"/>
                <a:gd name="connsiteX90" fmla="*/ 1003378 w 1003876"/>
                <a:gd name="connsiteY90" fmla="*/ 1065958 h 1516602"/>
                <a:gd name="connsiteX91" fmla="*/ 970209 w 1003876"/>
                <a:gd name="connsiteY91" fmla="*/ 1044123 h 1516602"/>
                <a:gd name="connsiteX92" fmla="*/ 935919 w 1003876"/>
                <a:gd name="connsiteY92" fmla="*/ 1034598 h 1516602"/>
                <a:gd name="connsiteX93" fmla="*/ 825429 w 1003876"/>
                <a:gd name="connsiteY93" fmla="*/ 1034598 h 1516602"/>
                <a:gd name="connsiteX94" fmla="*/ 730179 w 1003876"/>
                <a:gd name="connsiteY94" fmla="*/ 1038408 h 1516602"/>
                <a:gd name="connsiteX95" fmla="*/ 669219 w 1003876"/>
                <a:gd name="connsiteY95" fmla="*/ 1046028 h 1516602"/>
                <a:gd name="connsiteX96" fmla="*/ 646360 w 1003876"/>
                <a:gd name="connsiteY96" fmla="*/ 1049838 h 1516602"/>
                <a:gd name="connsiteX97" fmla="*/ 640078 w 1003876"/>
                <a:gd name="connsiteY97" fmla="*/ 1026051 h 1516602"/>
                <a:gd name="connsiteX98" fmla="*/ 673029 w 1003876"/>
                <a:gd name="connsiteY98" fmla="*/ 992688 h 1516602"/>
                <a:gd name="connsiteX99" fmla="*/ 674934 w 1003876"/>
                <a:gd name="connsiteY99" fmla="*/ 986973 h 1516602"/>
                <a:gd name="connsiteX100" fmla="*/ 680649 w 1003876"/>
                <a:gd name="connsiteY100" fmla="*/ 985068 h 1516602"/>
                <a:gd name="connsiteX101" fmla="*/ 686364 w 1003876"/>
                <a:gd name="connsiteY101" fmla="*/ 981258 h 1516602"/>
                <a:gd name="connsiteX102" fmla="*/ 695889 w 1003876"/>
                <a:gd name="connsiteY102" fmla="*/ 971733 h 1516602"/>
                <a:gd name="connsiteX103" fmla="*/ 705414 w 1003876"/>
                <a:gd name="connsiteY103" fmla="*/ 960303 h 1516602"/>
                <a:gd name="connsiteX104" fmla="*/ 716844 w 1003876"/>
                <a:gd name="connsiteY104" fmla="*/ 952683 h 1516602"/>
                <a:gd name="connsiteX105" fmla="*/ 732084 w 1003876"/>
                <a:gd name="connsiteY105" fmla="*/ 939348 h 1516602"/>
                <a:gd name="connsiteX106" fmla="*/ 741609 w 1003876"/>
                <a:gd name="connsiteY106" fmla="*/ 927918 h 1516602"/>
                <a:gd name="connsiteX107" fmla="*/ 753039 w 1003876"/>
                <a:gd name="connsiteY107" fmla="*/ 918393 h 1516602"/>
                <a:gd name="connsiteX108" fmla="*/ 758754 w 1003876"/>
                <a:gd name="connsiteY108" fmla="*/ 906963 h 1516602"/>
                <a:gd name="connsiteX109" fmla="*/ 760659 w 1003876"/>
                <a:gd name="connsiteY109" fmla="*/ 901248 h 1516602"/>
                <a:gd name="connsiteX110" fmla="*/ 766374 w 1003876"/>
                <a:gd name="connsiteY110" fmla="*/ 889818 h 1516602"/>
                <a:gd name="connsiteX111" fmla="*/ 764469 w 1003876"/>
                <a:gd name="connsiteY111" fmla="*/ 874578 h 1516602"/>
                <a:gd name="connsiteX112" fmla="*/ 758754 w 1003876"/>
                <a:gd name="connsiteY112" fmla="*/ 872673 h 1516602"/>
                <a:gd name="connsiteX113" fmla="*/ 737799 w 1003876"/>
                <a:gd name="connsiteY113" fmla="*/ 874578 h 1516602"/>
                <a:gd name="connsiteX114" fmla="*/ 732084 w 1003876"/>
                <a:gd name="connsiteY114" fmla="*/ 878388 h 1516602"/>
                <a:gd name="connsiteX115" fmla="*/ 699699 w 1003876"/>
                <a:gd name="connsiteY115" fmla="*/ 899343 h 1516602"/>
                <a:gd name="connsiteX116" fmla="*/ 595181 w 1003876"/>
                <a:gd name="connsiteY116" fmla="*/ 957831 h 1516602"/>
                <a:gd name="connsiteX117" fmla="*/ 507294 w 1003876"/>
                <a:gd name="connsiteY117" fmla="*/ 847908 h 1516602"/>
                <a:gd name="connsiteX118" fmla="*/ 503484 w 1003876"/>
                <a:gd name="connsiteY118" fmla="*/ 358323 h 1516602"/>
                <a:gd name="connsiteX119" fmla="*/ 499674 w 1003876"/>
                <a:gd name="connsiteY119" fmla="*/ 66858 h 1516602"/>
                <a:gd name="connsiteX120" fmla="*/ 490149 w 1003876"/>
                <a:gd name="connsiteY120" fmla="*/ 40188 h 1516602"/>
                <a:gd name="connsiteX121" fmla="*/ 488244 w 1003876"/>
                <a:gd name="connsiteY121" fmla="*/ 34473 h 1516602"/>
                <a:gd name="connsiteX122" fmla="*/ 484434 w 1003876"/>
                <a:gd name="connsiteY122" fmla="*/ 28758 h 1516602"/>
                <a:gd name="connsiteX123" fmla="*/ 478719 w 1003876"/>
                <a:gd name="connsiteY123" fmla="*/ 17328 h 1516602"/>
                <a:gd name="connsiteX124" fmla="*/ 473004 w 1003876"/>
                <a:gd name="connsiteY124" fmla="*/ 13518 h 1516602"/>
                <a:gd name="connsiteX125" fmla="*/ 469194 w 1003876"/>
                <a:gd name="connsiteY125" fmla="*/ 7803 h 1516602"/>
                <a:gd name="connsiteX126" fmla="*/ 429189 w 1003876"/>
                <a:gd name="connsiteY126" fmla="*/ 11613 h 1516602"/>
                <a:gd name="connsiteX127" fmla="*/ 425379 w 1003876"/>
                <a:gd name="connsiteY127" fmla="*/ 78288 h 1516602"/>
                <a:gd name="connsiteX128" fmla="*/ 425379 w 1003876"/>
                <a:gd name="connsiteY128" fmla="*/ 84003 h 1516602"/>
                <a:gd name="connsiteX129" fmla="*/ 429189 w 1003876"/>
                <a:gd name="connsiteY129" fmla="*/ 238308 h 1516602"/>
                <a:gd name="connsiteX130" fmla="*/ 440619 w 1003876"/>
                <a:gd name="connsiteY130" fmla="*/ 421188 h 1516602"/>
                <a:gd name="connsiteX131" fmla="*/ 435265 w 1003876"/>
                <a:gd name="connsiteY131" fmla="*/ 718368 h 1516602"/>
                <a:gd name="connsiteX132" fmla="*/ 435059 w 1003876"/>
                <a:gd name="connsiteY132" fmla="*/ 799046 h 1516602"/>
                <a:gd name="connsiteX133" fmla="*/ 430322 w 1003876"/>
                <a:gd name="connsiteY13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51084 w 1003876"/>
                <a:gd name="connsiteY29" fmla="*/ 1238433 h 1516602"/>
                <a:gd name="connsiteX30" fmla="*/ 356799 w 1003876"/>
                <a:gd name="connsiteY30" fmla="*/ 1242243 h 1516602"/>
                <a:gd name="connsiteX31" fmla="*/ 360609 w 1003876"/>
                <a:gd name="connsiteY31" fmla="*/ 1247958 h 1516602"/>
                <a:gd name="connsiteX32" fmla="*/ 366324 w 1003876"/>
                <a:gd name="connsiteY32" fmla="*/ 1259388 h 1516602"/>
                <a:gd name="connsiteX33" fmla="*/ 362514 w 1003876"/>
                <a:gd name="connsiteY33" fmla="*/ 1286058 h 1516602"/>
                <a:gd name="connsiteX34" fmla="*/ 358704 w 1003876"/>
                <a:gd name="connsiteY34" fmla="*/ 1291773 h 1516602"/>
                <a:gd name="connsiteX35" fmla="*/ 356799 w 1003876"/>
                <a:gd name="connsiteY35" fmla="*/ 1297488 h 1516602"/>
                <a:gd name="connsiteX36" fmla="*/ 352989 w 1003876"/>
                <a:gd name="connsiteY36" fmla="*/ 1303203 h 1516602"/>
                <a:gd name="connsiteX37" fmla="*/ 351084 w 1003876"/>
                <a:gd name="connsiteY37" fmla="*/ 1308918 h 1516602"/>
                <a:gd name="connsiteX38" fmla="*/ 347274 w 1003876"/>
                <a:gd name="connsiteY38" fmla="*/ 1314633 h 1516602"/>
                <a:gd name="connsiteX39" fmla="*/ 330129 w 1003876"/>
                <a:gd name="connsiteY39" fmla="*/ 1381308 h 1516602"/>
                <a:gd name="connsiteX40" fmla="*/ 328224 w 1003876"/>
                <a:gd name="connsiteY40" fmla="*/ 1432743 h 1516602"/>
                <a:gd name="connsiteX41" fmla="*/ 330129 w 1003876"/>
                <a:gd name="connsiteY41" fmla="*/ 1457508 h 1516602"/>
                <a:gd name="connsiteX42" fmla="*/ 332034 w 1003876"/>
                <a:gd name="connsiteY42" fmla="*/ 1463223 h 1516602"/>
                <a:gd name="connsiteX43" fmla="*/ 335844 w 1003876"/>
                <a:gd name="connsiteY43" fmla="*/ 1467033 h 1516602"/>
                <a:gd name="connsiteX44" fmla="*/ 364419 w 1003876"/>
                <a:gd name="connsiteY44" fmla="*/ 1512753 h 1516602"/>
                <a:gd name="connsiteX45" fmla="*/ 387279 w 1003876"/>
                <a:gd name="connsiteY45" fmla="*/ 1514658 h 1516602"/>
                <a:gd name="connsiteX46" fmla="*/ 392994 w 1003876"/>
                <a:gd name="connsiteY46" fmla="*/ 1508943 h 1516602"/>
                <a:gd name="connsiteX47" fmla="*/ 394899 w 1003876"/>
                <a:gd name="connsiteY47" fmla="*/ 1497513 h 1516602"/>
                <a:gd name="connsiteX48" fmla="*/ 396804 w 1003876"/>
                <a:gd name="connsiteY48" fmla="*/ 1491798 h 1516602"/>
                <a:gd name="connsiteX49" fmla="*/ 398709 w 1003876"/>
                <a:gd name="connsiteY49" fmla="*/ 1474653 h 1516602"/>
                <a:gd name="connsiteX50" fmla="*/ 400614 w 1003876"/>
                <a:gd name="connsiteY50" fmla="*/ 1461318 h 1516602"/>
                <a:gd name="connsiteX51" fmla="*/ 404424 w 1003876"/>
                <a:gd name="connsiteY51" fmla="*/ 1404168 h 1516602"/>
                <a:gd name="connsiteX52" fmla="*/ 410139 w 1003876"/>
                <a:gd name="connsiteY52" fmla="*/ 1392738 h 1516602"/>
                <a:gd name="connsiteX53" fmla="*/ 413949 w 1003876"/>
                <a:gd name="connsiteY53" fmla="*/ 1379403 h 1516602"/>
                <a:gd name="connsiteX54" fmla="*/ 415854 w 1003876"/>
                <a:gd name="connsiteY54" fmla="*/ 1373688 h 1516602"/>
                <a:gd name="connsiteX55" fmla="*/ 417759 w 1003876"/>
                <a:gd name="connsiteY55" fmla="*/ 1360353 h 1516602"/>
                <a:gd name="connsiteX56" fmla="*/ 421569 w 1003876"/>
                <a:gd name="connsiteY56" fmla="*/ 1348923 h 1516602"/>
                <a:gd name="connsiteX57" fmla="*/ 427284 w 1003876"/>
                <a:gd name="connsiteY57" fmla="*/ 1335588 h 1516602"/>
                <a:gd name="connsiteX58" fmla="*/ 467289 w 1003876"/>
                <a:gd name="connsiteY58" fmla="*/ 1265103 h 1516602"/>
                <a:gd name="connsiteX59" fmla="*/ 528455 w 1003876"/>
                <a:gd name="connsiteY59" fmla="*/ 1230091 h 1516602"/>
                <a:gd name="connsiteX60" fmla="*/ 601154 w 1003876"/>
                <a:gd name="connsiteY60" fmla="*/ 1221700 h 1516602"/>
                <a:gd name="connsiteX61" fmla="*/ 720654 w 1003876"/>
                <a:gd name="connsiteY61" fmla="*/ 1316538 h 1516602"/>
                <a:gd name="connsiteX62" fmla="*/ 733989 w 1003876"/>
                <a:gd name="connsiteY62" fmla="*/ 1326063 h 1516602"/>
                <a:gd name="connsiteX63" fmla="*/ 743514 w 1003876"/>
                <a:gd name="connsiteY63" fmla="*/ 1327968 h 1516602"/>
                <a:gd name="connsiteX64" fmla="*/ 749229 w 1003876"/>
                <a:gd name="connsiteY64" fmla="*/ 1329873 h 1516602"/>
                <a:gd name="connsiteX65" fmla="*/ 762564 w 1003876"/>
                <a:gd name="connsiteY65" fmla="*/ 1335588 h 1516602"/>
                <a:gd name="connsiteX66" fmla="*/ 777804 w 1003876"/>
                <a:gd name="connsiteY66" fmla="*/ 1333683 h 1516602"/>
                <a:gd name="connsiteX67" fmla="*/ 789234 w 1003876"/>
                <a:gd name="connsiteY67" fmla="*/ 1327968 h 1516602"/>
                <a:gd name="connsiteX68" fmla="*/ 794949 w 1003876"/>
                <a:gd name="connsiteY68" fmla="*/ 1326063 h 1516602"/>
                <a:gd name="connsiteX69" fmla="*/ 802569 w 1003876"/>
                <a:gd name="connsiteY69" fmla="*/ 1308918 h 1516602"/>
                <a:gd name="connsiteX70" fmla="*/ 800664 w 1003876"/>
                <a:gd name="connsiteY70" fmla="*/ 1284153 h 1516602"/>
                <a:gd name="connsiteX71" fmla="*/ 798759 w 1003876"/>
                <a:gd name="connsiteY71" fmla="*/ 1278438 h 1516602"/>
                <a:gd name="connsiteX72" fmla="*/ 796854 w 1003876"/>
                <a:gd name="connsiteY72" fmla="*/ 1270818 h 1516602"/>
                <a:gd name="connsiteX73" fmla="*/ 783519 w 1003876"/>
                <a:gd name="connsiteY73" fmla="*/ 1253673 h 1516602"/>
                <a:gd name="connsiteX74" fmla="*/ 773994 w 1003876"/>
                <a:gd name="connsiteY74" fmla="*/ 1247958 h 1516602"/>
                <a:gd name="connsiteX75" fmla="*/ 648264 w 1003876"/>
                <a:gd name="connsiteY75" fmla="*/ 1156518 h 1516602"/>
                <a:gd name="connsiteX76" fmla="*/ 644454 w 1003876"/>
                <a:gd name="connsiteY76" fmla="*/ 1139373 h 1516602"/>
                <a:gd name="connsiteX77" fmla="*/ 646359 w 1003876"/>
                <a:gd name="connsiteY77" fmla="*/ 1131753 h 1516602"/>
                <a:gd name="connsiteX78" fmla="*/ 650169 w 1003876"/>
                <a:gd name="connsiteY78" fmla="*/ 1114608 h 1516602"/>
                <a:gd name="connsiteX79" fmla="*/ 653979 w 1003876"/>
                <a:gd name="connsiteY79" fmla="*/ 1108893 h 1516602"/>
                <a:gd name="connsiteX80" fmla="*/ 655884 w 1003876"/>
                <a:gd name="connsiteY80" fmla="*/ 1103178 h 1516602"/>
                <a:gd name="connsiteX81" fmla="*/ 661599 w 1003876"/>
                <a:gd name="connsiteY81" fmla="*/ 1101273 h 1516602"/>
                <a:gd name="connsiteX82" fmla="*/ 671124 w 1003876"/>
                <a:gd name="connsiteY82" fmla="*/ 1089843 h 1516602"/>
                <a:gd name="connsiteX83" fmla="*/ 724464 w 1003876"/>
                <a:gd name="connsiteY83" fmla="*/ 1082223 h 1516602"/>
                <a:gd name="connsiteX84" fmla="*/ 842574 w 1003876"/>
                <a:gd name="connsiteY84" fmla="*/ 1084128 h 1516602"/>
                <a:gd name="connsiteX85" fmla="*/ 871149 w 1003876"/>
                <a:gd name="connsiteY85" fmla="*/ 1086033 h 1516602"/>
                <a:gd name="connsiteX86" fmla="*/ 899724 w 1003876"/>
                <a:gd name="connsiteY86" fmla="*/ 1091748 h 1516602"/>
                <a:gd name="connsiteX87" fmla="*/ 922584 w 1003876"/>
                <a:gd name="connsiteY87" fmla="*/ 1095558 h 1516602"/>
                <a:gd name="connsiteX88" fmla="*/ 985294 w 1003876"/>
                <a:gd name="connsiteY88" fmla="*/ 1104311 h 1516602"/>
                <a:gd name="connsiteX89" fmla="*/ 1003378 w 1003876"/>
                <a:gd name="connsiteY89" fmla="*/ 1065958 h 1516602"/>
                <a:gd name="connsiteX90" fmla="*/ 970209 w 1003876"/>
                <a:gd name="connsiteY90" fmla="*/ 1044123 h 1516602"/>
                <a:gd name="connsiteX91" fmla="*/ 935919 w 1003876"/>
                <a:gd name="connsiteY91" fmla="*/ 1034598 h 1516602"/>
                <a:gd name="connsiteX92" fmla="*/ 825429 w 1003876"/>
                <a:gd name="connsiteY92" fmla="*/ 1034598 h 1516602"/>
                <a:gd name="connsiteX93" fmla="*/ 730179 w 1003876"/>
                <a:gd name="connsiteY93" fmla="*/ 1038408 h 1516602"/>
                <a:gd name="connsiteX94" fmla="*/ 669219 w 1003876"/>
                <a:gd name="connsiteY94" fmla="*/ 1046028 h 1516602"/>
                <a:gd name="connsiteX95" fmla="*/ 646360 w 1003876"/>
                <a:gd name="connsiteY95" fmla="*/ 1049838 h 1516602"/>
                <a:gd name="connsiteX96" fmla="*/ 640078 w 1003876"/>
                <a:gd name="connsiteY96" fmla="*/ 1026051 h 1516602"/>
                <a:gd name="connsiteX97" fmla="*/ 673029 w 1003876"/>
                <a:gd name="connsiteY97" fmla="*/ 992688 h 1516602"/>
                <a:gd name="connsiteX98" fmla="*/ 674934 w 1003876"/>
                <a:gd name="connsiteY98" fmla="*/ 986973 h 1516602"/>
                <a:gd name="connsiteX99" fmla="*/ 680649 w 1003876"/>
                <a:gd name="connsiteY99" fmla="*/ 985068 h 1516602"/>
                <a:gd name="connsiteX100" fmla="*/ 686364 w 1003876"/>
                <a:gd name="connsiteY100" fmla="*/ 981258 h 1516602"/>
                <a:gd name="connsiteX101" fmla="*/ 695889 w 1003876"/>
                <a:gd name="connsiteY101" fmla="*/ 971733 h 1516602"/>
                <a:gd name="connsiteX102" fmla="*/ 705414 w 1003876"/>
                <a:gd name="connsiteY102" fmla="*/ 960303 h 1516602"/>
                <a:gd name="connsiteX103" fmla="*/ 716844 w 1003876"/>
                <a:gd name="connsiteY103" fmla="*/ 952683 h 1516602"/>
                <a:gd name="connsiteX104" fmla="*/ 732084 w 1003876"/>
                <a:gd name="connsiteY104" fmla="*/ 939348 h 1516602"/>
                <a:gd name="connsiteX105" fmla="*/ 741609 w 1003876"/>
                <a:gd name="connsiteY105" fmla="*/ 927918 h 1516602"/>
                <a:gd name="connsiteX106" fmla="*/ 753039 w 1003876"/>
                <a:gd name="connsiteY106" fmla="*/ 918393 h 1516602"/>
                <a:gd name="connsiteX107" fmla="*/ 758754 w 1003876"/>
                <a:gd name="connsiteY107" fmla="*/ 906963 h 1516602"/>
                <a:gd name="connsiteX108" fmla="*/ 760659 w 1003876"/>
                <a:gd name="connsiteY108" fmla="*/ 901248 h 1516602"/>
                <a:gd name="connsiteX109" fmla="*/ 766374 w 1003876"/>
                <a:gd name="connsiteY109" fmla="*/ 889818 h 1516602"/>
                <a:gd name="connsiteX110" fmla="*/ 764469 w 1003876"/>
                <a:gd name="connsiteY110" fmla="*/ 874578 h 1516602"/>
                <a:gd name="connsiteX111" fmla="*/ 758754 w 1003876"/>
                <a:gd name="connsiteY111" fmla="*/ 872673 h 1516602"/>
                <a:gd name="connsiteX112" fmla="*/ 737799 w 1003876"/>
                <a:gd name="connsiteY112" fmla="*/ 874578 h 1516602"/>
                <a:gd name="connsiteX113" fmla="*/ 732084 w 1003876"/>
                <a:gd name="connsiteY113" fmla="*/ 878388 h 1516602"/>
                <a:gd name="connsiteX114" fmla="*/ 699699 w 1003876"/>
                <a:gd name="connsiteY114" fmla="*/ 899343 h 1516602"/>
                <a:gd name="connsiteX115" fmla="*/ 595181 w 1003876"/>
                <a:gd name="connsiteY115" fmla="*/ 957831 h 1516602"/>
                <a:gd name="connsiteX116" fmla="*/ 507294 w 1003876"/>
                <a:gd name="connsiteY116" fmla="*/ 847908 h 1516602"/>
                <a:gd name="connsiteX117" fmla="*/ 503484 w 1003876"/>
                <a:gd name="connsiteY117" fmla="*/ 358323 h 1516602"/>
                <a:gd name="connsiteX118" fmla="*/ 499674 w 1003876"/>
                <a:gd name="connsiteY118" fmla="*/ 66858 h 1516602"/>
                <a:gd name="connsiteX119" fmla="*/ 490149 w 1003876"/>
                <a:gd name="connsiteY119" fmla="*/ 40188 h 1516602"/>
                <a:gd name="connsiteX120" fmla="*/ 488244 w 1003876"/>
                <a:gd name="connsiteY120" fmla="*/ 34473 h 1516602"/>
                <a:gd name="connsiteX121" fmla="*/ 484434 w 1003876"/>
                <a:gd name="connsiteY121" fmla="*/ 28758 h 1516602"/>
                <a:gd name="connsiteX122" fmla="*/ 478719 w 1003876"/>
                <a:gd name="connsiteY122" fmla="*/ 17328 h 1516602"/>
                <a:gd name="connsiteX123" fmla="*/ 473004 w 1003876"/>
                <a:gd name="connsiteY123" fmla="*/ 13518 h 1516602"/>
                <a:gd name="connsiteX124" fmla="*/ 469194 w 1003876"/>
                <a:gd name="connsiteY124" fmla="*/ 7803 h 1516602"/>
                <a:gd name="connsiteX125" fmla="*/ 429189 w 1003876"/>
                <a:gd name="connsiteY125" fmla="*/ 11613 h 1516602"/>
                <a:gd name="connsiteX126" fmla="*/ 425379 w 1003876"/>
                <a:gd name="connsiteY126" fmla="*/ 78288 h 1516602"/>
                <a:gd name="connsiteX127" fmla="*/ 425379 w 1003876"/>
                <a:gd name="connsiteY127" fmla="*/ 84003 h 1516602"/>
                <a:gd name="connsiteX128" fmla="*/ 429189 w 1003876"/>
                <a:gd name="connsiteY128" fmla="*/ 238308 h 1516602"/>
                <a:gd name="connsiteX129" fmla="*/ 440619 w 1003876"/>
                <a:gd name="connsiteY129" fmla="*/ 421188 h 1516602"/>
                <a:gd name="connsiteX130" fmla="*/ 435265 w 1003876"/>
                <a:gd name="connsiteY130" fmla="*/ 718368 h 1516602"/>
                <a:gd name="connsiteX131" fmla="*/ 435059 w 1003876"/>
                <a:gd name="connsiteY131" fmla="*/ 799046 h 1516602"/>
                <a:gd name="connsiteX132" fmla="*/ 430322 w 1003876"/>
                <a:gd name="connsiteY132"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51084 w 1003876"/>
                <a:gd name="connsiteY29" fmla="*/ 1238433 h 1516602"/>
                <a:gd name="connsiteX30" fmla="*/ 356799 w 1003876"/>
                <a:gd name="connsiteY30" fmla="*/ 1242243 h 1516602"/>
                <a:gd name="connsiteX31" fmla="*/ 366324 w 1003876"/>
                <a:gd name="connsiteY31" fmla="*/ 1259388 h 1516602"/>
                <a:gd name="connsiteX32" fmla="*/ 362514 w 1003876"/>
                <a:gd name="connsiteY32" fmla="*/ 1286058 h 1516602"/>
                <a:gd name="connsiteX33" fmla="*/ 358704 w 1003876"/>
                <a:gd name="connsiteY33" fmla="*/ 1291773 h 1516602"/>
                <a:gd name="connsiteX34" fmla="*/ 356799 w 1003876"/>
                <a:gd name="connsiteY34" fmla="*/ 1297488 h 1516602"/>
                <a:gd name="connsiteX35" fmla="*/ 352989 w 1003876"/>
                <a:gd name="connsiteY35" fmla="*/ 1303203 h 1516602"/>
                <a:gd name="connsiteX36" fmla="*/ 351084 w 1003876"/>
                <a:gd name="connsiteY36" fmla="*/ 1308918 h 1516602"/>
                <a:gd name="connsiteX37" fmla="*/ 347274 w 1003876"/>
                <a:gd name="connsiteY37" fmla="*/ 1314633 h 1516602"/>
                <a:gd name="connsiteX38" fmla="*/ 330129 w 1003876"/>
                <a:gd name="connsiteY38" fmla="*/ 1381308 h 1516602"/>
                <a:gd name="connsiteX39" fmla="*/ 328224 w 1003876"/>
                <a:gd name="connsiteY39" fmla="*/ 1432743 h 1516602"/>
                <a:gd name="connsiteX40" fmla="*/ 330129 w 1003876"/>
                <a:gd name="connsiteY40" fmla="*/ 1457508 h 1516602"/>
                <a:gd name="connsiteX41" fmla="*/ 332034 w 1003876"/>
                <a:gd name="connsiteY41" fmla="*/ 1463223 h 1516602"/>
                <a:gd name="connsiteX42" fmla="*/ 335844 w 1003876"/>
                <a:gd name="connsiteY42" fmla="*/ 1467033 h 1516602"/>
                <a:gd name="connsiteX43" fmla="*/ 364419 w 1003876"/>
                <a:gd name="connsiteY43" fmla="*/ 1512753 h 1516602"/>
                <a:gd name="connsiteX44" fmla="*/ 387279 w 1003876"/>
                <a:gd name="connsiteY44" fmla="*/ 1514658 h 1516602"/>
                <a:gd name="connsiteX45" fmla="*/ 392994 w 1003876"/>
                <a:gd name="connsiteY45" fmla="*/ 1508943 h 1516602"/>
                <a:gd name="connsiteX46" fmla="*/ 394899 w 1003876"/>
                <a:gd name="connsiteY46" fmla="*/ 1497513 h 1516602"/>
                <a:gd name="connsiteX47" fmla="*/ 396804 w 1003876"/>
                <a:gd name="connsiteY47" fmla="*/ 1491798 h 1516602"/>
                <a:gd name="connsiteX48" fmla="*/ 398709 w 1003876"/>
                <a:gd name="connsiteY48" fmla="*/ 1474653 h 1516602"/>
                <a:gd name="connsiteX49" fmla="*/ 400614 w 1003876"/>
                <a:gd name="connsiteY49" fmla="*/ 1461318 h 1516602"/>
                <a:gd name="connsiteX50" fmla="*/ 404424 w 1003876"/>
                <a:gd name="connsiteY50" fmla="*/ 1404168 h 1516602"/>
                <a:gd name="connsiteX51" fmla="*/ 410139 w 1003876"/>
                <a:gd name="connsiteY51" fmla="*/ 1392738 h 1516602"/>
                <a:gd name="connsiteX52" fmla="*/ 413949 w 1003876"/>
                <a:gd name="connsiteY52" fmla="*/ 1379403 h 1516602"/>
                <a:gd name="connsiteX53" fmla="*/ 415854 w 1003876"/>
                <a:gd name="connsiteY53" fmla="*/ 1373688 h 1516602"/>
                <a:gd name="connsiteX54" fmla="*/ 417759 w 1003876"/>
                <a:gd name="connsiteY54" fmla="*/ 1360353 h 1516602"/>
                <a:gd name="connsiteX55" fmla="*/ 421569 w 1003876"/>
                <a:gd name="connsiteY55" fmla="*/ 1348923 h 1516602"/>
                <a:gd name="connsiteX56" fmla="*/ 427284 w 1003876"/>
                <a:gd name="connsiteY56" fmla="*/ 1335588 h 1516602"/>
                <a:gd name="connsiteX57" fmla="*/ 467289 w 1003876"/>
                <a:gd name="connsiteY57" fmla="*/ 1265103 h 1516602"/>
                <a:gd name="connsiteX58" fmla="*/ 528455 w 1003876"/>
                <a:gd name="connsiteY58" fmla="*/ 1230091 h 1516602"/>
                <a:gd name="connsiteX59" fmla="*/ 601154 w 1003876"/>
                <a:gd name="connsiteY59" fmla="*/ 1221700 h 1516602"/>
                <a:gd name="connsiteX60" fmla="*/ 720654 w 1003876"/>
                <a:gd name="connsiteY60" fmla="*/ 1316538 h 1516602"/>
                <a:gd name="connsiteX61" fmla="*/ 733989 w 1003876"/>
                <a:gd name="connsiteY61" fmla="*/ 1326063 h 1516602"/>
                <a:gd name="connsiteX62" fmla="*/ 743514 w 1003876"/>
                <a:gd name="connsiteY62" fmla="*/ 1327968 h 1516602"/>
                <a:gd name="connsiteX63" fmla="*/ 749229 w 1003876"/>
                <a:gd name="connsiteY63" fmla="*/ 1329873 h 1516602"/>
                <a:gd name="connsiteX64" fmla="*/ 762564 w 1003876"/>
                <a:gd name="connsiteY64" fmla="*/ 1335588 h 1516602"/>
                <a:gd name="connsiteX65" fmla="*/ 777804 w 1003876"/>
                <a:gd name="connsiteY65" fmla="*/ 1333683 h 1516602"/>
                <a:gd name="connsiteX66" fmla="*/ 789234 w 1003876"/>
                <a:gd name="connsiteY66" fmla="*/ 1327968 h 1516602"/>
                <a:gd name="connsiteX67" fmla="*/ 794949 w 1003876"/>
                <a:gd name="connsiteY67" fmla="*/ 1326063 h 1516602"/>
                <a:gd name="connsiteX68" fmla="*/ 802569 w 1003876"/>
                <a:gd name="connsiteY68" fmla="*/ 1308918 h 1516602"/>
                <a:gd name="connsiteX69" fmla="*/ 800664 w 1003876"/>
                <a:gd name="connsiteY69" fmla="*/ 1284153 h 1516602"/>
                <a:gd name="connsiteX70" fmla="*/ 798759 w 1003876"/>
                <a:gd name="connsiteY70" fmla="*/ 1278438 h 1516602"/>
                <a:gd name="connsiteX71" fmla="*/ 796854 w 1003876"/>
                <a:gd name="connsiteY71" fmla="*/ 1270818 h 1516602"/>
                <a:gd name="connsiteX72" fmla="*/ 783519 w 1003876"/>
                <a:gd name="connsiteY72" fmla="*/ 1253673 h 1516602"/>
                <a:gd name="connsiteX73" fmla="*/ 773994 w 1003876"/>
                <a:gd name="connsiteY73" fmla="*/ 1247958 h 1516602"/>
                <a:gd name="connsiteX74" fmla="*/ 648264 w 1003876"/>
                <a:gd name="connsiteY74" fmla="*/ 1156518 h 1516602"/>
                <a:gd name="connsiteX75" fmla="*/ 644454 w 1003876"/>
                <a:gd name="connsiteY75" fmla="*/ 1139373 h 1516602"/>
                <a:gd name="connsiteX76" fmla="*/ 646359 w 1003876"/>
                <a:gd name="connsiteY76" fmla="*/ 1131753 h 1516602"/>
                <a:gd name="connsiteX77" fmla="*/ 650169 w 1003876"/>
                <a:gd name="connsiteY77" fmla="*/ 1114608 h 1516602"/>
                <a:gd name="connsiteX78" fmla="*/ 653979 w 1003876"/>
                <a:gd name="connsiteY78" fmla="*/ 1108893 h 1516602"/>
                <a:gd name="connsiteX79" fmla="*/ 655884 w 1003876"/>
                <a:gd name="connsiteY79" fmla="*/ 1103178 h 1516602"/>
                <a:gd name="connsiteX80" fmla="*/ 661599 w 1003876"/>
                <a:gd name="connsiteY80" fmla="*/ 1101273 h 1516602"/>
                <a:gd name="connsiteX81" fmla="*/ 671124 w 1003876"/>
                <a:gd name="connsiteY81" fmla="*/ 1089843 h 1516602"/>
                <a:gd name="connsiteX82" fmla="*/ 724464 w 1003876"/>
                <a:gd name="connsiteY82" fmla="*/ 1082223 h 1516602"/>
                <a:gd name="connsiteX83" fmla="*/ 842574 w 1003876"/>
                <a:gd name="connsiteY83" fmla="*/ 1084128 h 1516602"/>
                <a:gd name="connsiteX84" fmla="*/ 871149 w 1003876"/>
                <a:gd name="connsiteY84" fmla="*/ 1086033 h 1516602"/>
                <a:gd name="connsiteX85" fmla="*/ 899724 w 1003876"/>
                <a:gd name="connsiteY85" fmla="*/ 1091748 h 1516602"/>
                <a:gd name="connsiteX86" fmla="*/ 922584 w 1003876"/>
                <a:gd name="connsiteY86" fmla="*/ 1095558 h 1516602"/>
                <a:gd name="connsiteX87" fmla="*/ 985294 w 1003876"/>
                <a:gd name="connsiteY87" fmla="*/ 1104311 h 1516602"/>
                <a:gd name="connsiteX88" fmla="*/ 1003378 w 1003876"/>
                <a:gd name="connsiteY88" fmla="*/ 1065958 h 1516602"/>
                <a:gd name="connsiteX89" fmla="*/ 970209 w 1003876"/>
                <a:gd name="connsiteY89" fmla="*/ 1044123 h 1516602"/>
                <a:gd name="connsiteX90" fmla="*/ 935919 w 1003876"/>
                <a:gd name="connsiteY90" fmla="*/ 1034598 h 1516602"/>
                <a:gd name="connsiteX91" fmla="*/ 825429 w 1003876"/>
                <a:gd name="connsiteY91" fmla="*/ 1034598 h 1516602"/>
                <a:gd name="connsiteX92" fmla="*/ 730179 w 1003876"/>
                <a:gd name="connsiteY92" fmla="*/ 1038408 h 1516602"/>
                <a:gd name="connsiteX93" fmla="*/ 669219 w 1003876"/>
                <a:gd name="connsiteY93" fmla="*/ 1046028 h 1516602"/>
                <a:gd name="connsiteX94" fmla="*/ 646360 w 1003876"/>
                <a:gd name="connsiteY94" fmla="*/ 1049838 h 1516602"/>
                <a:gd name="connsiteX95" fmla="*/ 640078 w 1003876"/>
                <a:gd name="connsiteY95" fmla="*/ 1026051 h 1516602"/>
                <a:gd name="connsiteX96" fmla="*/ 673029 w 1003876"/>
                <a:gd name="connsiteY96" fmla="*/ 992688 h 1516602"/>
                <a:gd name="connsiteX97" fmla="*/ 674934 w 1003876"/>
                <a:gd name="connsiteY97" fmla="*/ 986973 h 1516602"/>
                <a:gd name="connsiteX98" fmla="*/ 680649 w 1003876"/>
                <a:gd name="connsiteY98" fmla="*/ 985068 h 1516602"/>
                <a:gd name="connsiteX99" fmla="*/ 686364 w 1003876"/>
                <a:gd name="connsiteY99" fmla="*/ 981258 h 1516602"/>
                <a:gd name="connsiteX100" fmla="*/ 695889 w 1003876"/>
                <a:gd name="connsiteY100" fmla="*/ 971733 h 1516602"/>
                <a:gd name="connsiteX101" fmla="*/ 705414 w 1003876"/>
                <a:gd name="connsiteY101" fmla="*/ 960303 h 1516602"/>
                <a:gd name="connsiteX102" fmla="*/ 716844 w 1003876"/>
                <a:gd name="connsiteY102" fmla="*/ 952683 h 1516602"/>
                <a:gd name="connsiteX103" fmla="*/ 732084 w 1003876"/>
                <a:gd name="connsiteY103" fmla="*/ 939348 h 1516602"/>
                <a:gd name="connsiteX104" fmla="*/ 741609 w 1003876"/>
                <a:gd name="connsiteY104" fmla="*/ 927918 h 1516602"/>
                <a:gd name="connsiteX105" fmla="*/ 753039 w 1003876"/>
                <a:gd name="connsiteY105" fmla="*/ 918393 h 1516602"/>
                <a:gd name="connsiteX106" fmla="*/ 758754 w 1003876"/>
                <a:gd name="connsiteY106" fmla="*/ 906963 h 1516602"/>
                <a:gd name="connsiteX107" fmla="*/ 760659 w 1003876"/>
                <a:gd name="connsiteY107" fmla="*/ 901248 h 1516602"/>
                <a:gd name="connsiteX108" fmla="*/ 766374 w 1003876"/>
                <a:gd name="connsiteY108" fmla="*/ 889818 h 1516602"/>
                <a:gd name="connsiteX109" fmla="*/ 764469 w 1003876"/>
                <a:gd name="connsiteY109" fmla="*/ 874578 h 1516602"/>
                <a:gd name="connsiteX110" fmla="*/ 758754 w 1003876"/>
                <a:gd name="connsiteY110" fmla="*/ 872673 h 1516602"/>
                <a:gd name="connsiteX111" fmla="*/ 737799 w 1003876"/>
                <a:gd name="connsiteY111" fmla="*/ 874578 h 1516602"/>
                <a:gd name="connsiteX112" fmla="*/ 732084 w 1003876"/>
                <a:gd name="connsiteY112" fmla="*/ 878388 h 1516602"/>
                <a:gd name="connsiteX113" fmla="*/ 699699 w 1003876"/>
                <a:gd name="connsiteY113" fmla="*/ 899343 h 1516602"/>
                <a:gd name="connsiteX114" fmla="*/ 595181 w 1003876"/>
                <a:gd name="connsiteY114" fmla="*/ 957831 h 1516602"/>
                <a:gd name="connsiteX115" fmla="*/ 507294 w 1003876"/>
                <a:gd name="connsiteY115" fmla="*/ 847908 h 1516602"/>
                <a:gd name="connsiteX116" fmla="*/ 503484 w 1003876"/>
                <a:gd name="connsiteY116" fmla="*/ 358323 h 1516602"/>
                <a:gd name="connsiteX117" fmla="*/ 499674 w 1003876"/>
                <a:gd name="connsiteY117" fmla="*/ 66858 h 1516602"/>
                <a:gd name="connsiteX118" fmla="*/ 490149 w 1003876"/>
                <a:gd name="connsiteY118" fmla="*/ 40188 h 1516602"/>
                <a:gd name="connsiteX119" fmla="*/ 488244 w 1003876"/>
                <a:gd name="connsiteY119" fmla="*/ 34473 h 1516602"/>
                <a:gd name="connsiteX120" fmla="*/ 484434 w 1003876"/>
                <a:gd name="connsiteY120" fmla="*/ 28758 h 1516602"/>
                <a:gd name="connsiteX121" fmla="*/ 478719 w 1003876"/>
                <a:gd name="connsiteY121" fmla="*/ 17328 h 1516602"/>
                <a:gd name="connsiteX122" fmla="*/ 473004 w 1003876"/>
                <a:gd name="connsiteY122" fmla="*/ 13518 h 1516602"/>
                <a:gd name="connsiteX123" fmla="*/ 469194 w 1003876"/>
                <a:gd name="connsiteY123" fmla="*/ 7803 h 1516602"/>
                <a:gd name="connsiteX124" fmla="*/ 429189 w 1003876"/>
                <a:gd name="connsiteY124" fmla="*/ 11613 h 1516602"/>
                <a:gd name="connsiteX125" fmla="*/ 425379 w 1003876"/>
                <a:gd name="connsiteY125" fmla="*/ 78288 h 1516602"/>
                <a:gd name="connsiteX126" fmla="*/ 425379 w 1003876"/>
                <a:gd name="connsiteY126" fmla="*/ 84003 h 1516602"/>
                <a:gd name="connsiteX127" fmla="*/ 429189 w 1003876"/>
                <a:gd name="connsiteY127" fmla="*/ 238308 h 1516602"/>
                <a:gd name="connsiteX128" fmla="*/ 440619 w 1003876"/>
                <a:gd name="connsiteY128" fmla="*/ 421188 h 1516602"/>
                <a:gd name="connsiteX129" fmla="*/ 435265 w 1003876"/>
                <a:gd name="connsiteY129" fmla="*/ 718368 h 1516602"/>
                <a:gd name="connsiteX130" fmla="*/ 435059 w 1003876"/>
                <a:gd name="connsiteY130" fmla="*/ 799046 h 1516602"/>
                <a:gd name="connsiteX131" fmla="*/ 430322 w 1003876"/>
                <a:gd name="connsiteY131"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51084 w 1003876"/>
                <a:gd name="connsiteY29" fmla="*/ 1238433 h 1516602"/>
                <a:gd name="connsiteX30" fmla="*/ 356799 w 1003876"/>
                <a:gd name="connsiteY30" fmla="*/ 1242243 h 1516602"/>
                <a:gd name="connsiteX31" fmla="*/ 362514 w 1003876"/>
                <a:gd name="connsiteY31" fmla="*/ 1286058 h 1516602"/>
                <a:gd name="connsiteX32" fmla="*/ 358704 w 1003876"/>
                <a:gd name="connsiteY32" fmla="*/ 1291773 h 1516602"/>
                <a:gd name="connsiteX33" fmla="*/ 356799 w 1003876"/>
                <a:gd name="connsiteY33" fmla="*/ 1297488 h 1516602"/>
                <a:gd name="connsiteX34" fmla="*/ 352989 w 1003876"/>
                <a:gd name="connsiteY34" fmla="*/ 1303203 h 1516602"/>
                <a:gd name="connsiteX35" fmla="*/ 351084 w 1003876"/>
                <a:gd name="connsiteY35" fmla="*/ 1308918 h 1516602"/>
                <a:gd name="connsiteX36" fmla="*/ 347274 w 1003876"/>
                <a:gd name="connsiteY36" fmla="*/ 1314633 h 1516602"/>
                <a:gd name="connsiteX37" fmla="*/ 330129 w 1003876"/>
                <a:gd name="connsiteY37" fmla="*/ 1381308 h 1516602"/>
                <a:gd name="connsiteX38" fmla="*/ 328224 w 1003876"/>
                <a:gd name="connsiteY38" fmla="*/ 1432743 h 1516602"/>
                <a:gd name="connsiteX39" fmla="*/ 330129 w 1003876"/>
                <a:gd name="connsiteY39" fmla="*/ 1457508 h 1516602"/>
                <a:gd name="connsiteX40" fmla="*/ 332034 w 1003876"/>
                <a:gd name="connsiteY40" fmla="*/ 1463223 h 1516602"/>
                <a:gd name="connsiteX41" fmla="*/ 335844 w 1003876"/>
                <a:gd name="connsiteY41" fmla="*/ 1467033 h 1516602"/>
                <a:gd name="connsiteX42" fmla="*/ 364419 w 1003876"/>
                <a:gd name="connsiteY42" fmla="*/ 1512753 h 1516602"/>
                <a:gd name="connsiteX43" fmla="*/ 387279 w 1003876"/>
                <a:gd name="connsiteY43" fmla="*/ 1514658 h 1516602"/>
                <a:gd name="connsiteX44" fmla="*/ 392994 w 1003876"/>
                <a:gd name="connsiteY44" fmla="*/ 1508943 h 1516602"/>
                <a:gd name="connsiteX45" fmla="*/ 394899 w 1003876"/>
                <a:gd name="connsiteY45" fmla="*/ 1497513 h 1516602"/>
                <a:gd name="connsiteX46" fmla="*/ 396804 w 1003876"/>
                <a:gd name="connsiteY46" fmla="*/ 1491798 h 1516602"/>
                <a:gd name="connsiteX47" fmla="*/ 398709 w 1003876"/>
                <a:gd name="connsiteY47" fmla="*/ 1474653 h 1516602"/>
                <a:gd name="connsiteX48" fmla="*/ 400614 w 1003876"/>
                <a:gd name="connsiteY48" fmla="*/ 1461318 h 1516602"/>
                <a:gd name="connsiteX49" fmla="*/ 404424 w 1003876"/>
                <a:gd name="connsiteY49" fmla="*/ 1404168 h 1516602"/>
                <a:gd name="connsiteX50" fmla="*/ 410139 w 1003876"/>
                <a:gd name="connsiteY50" fmla="*/ 1392738 h 1516602"/>
                <a:gd name="connsiteX51" fmla="*/ 413949 w 1003876"/>
                <a:gd name="connsiteY51" fmla="*/ 1379403 h 1516602"/>
                <a:gd name="connsiteX52" fmla="*/ 415854 w 1003876"/>
                <a:gd name="connsiteY52" fmla="*/ 1373688 h 1516602"/>
                <a:gd name="connsiteX53" fmla="*/ 417759 w 1003876"/>
                <a:gd name="connsiteY53" fmla="*/ 1360353 h 1516602"/>
                <a:gd name="connsiteX54" fmla="*/ 421569 w 1003876"/>
                <a:gd name="connsiteY54" fmla="*/ 1348923 h 1516602"/>
                <a:gd name="connsiteX55" fmla="*/ 427284 w 1003876"/>
                <a:gd name="connsiteY55" fmla="*/ 1335588 h 1516602"/>
                <a:gd name="connsiteX56" fmla="*/ 467289 w 1003876"/>
                <a:gd name="connsiteY56" fmla="*/ 1265103 h 1516602"/>
                <a:gd name="connsiteX57" fmla="*/ 528455 w 1003876"/>
                <a:gd name="connsiteY57" fmla="*/ 1230091 h 1516602"/>
                <a:gd name="connsiteX58" fmla="*/ 601154 w 1003876"/>
                <a:gd name="connsiteY58" fmla="*/ 1221700 h 1516602"/>
                <a:gd name="connsiteX59" fmla="*/ 720654 w 1003876"/>
                <a:gd name="connsiteY59" fmla="*/ 1316538 h 1516602"/>
                <a:gd name="connsiteX60" fmla="*/ 733989 w 1003876"/>
                <a:gd name="connsiteY60" fmla="*/ 1326063 h 1516602"/>
                <a:gd name="connsiteX61" fmla="*/ 743514 w 1003876"/>
                <a:gd name="connsiteY61" fmla="*/ 1327968 h 1516602"/>
                <a:gd name="connsiteX62" fmla="*/ 749229 w 1003876"/>
                <a:gd name="connsiteY62" fmla="*/ 1329873 h 1516602"/>
                <a:gd name="connsiteX63" fmla="*/ 762564 w 1003876"/>
                <a:gd name="connsiteY63" fmla="*/ 1335588 h 1516602"/>
                <a:gd name="connsiteX64" fmla="*/ 777804 w 1003876"/>
                <a:gd name="connsiteY64" fmla="*/ 1333683 h 1516602"/>
                <a:gd name="connsiteX65" fmla="*/ 789234 w 1003876"/>
                <a:gd name="connsiteY65" fmla="*/ 1327968 h 1516602"/>
                <a:gd name="connsiteX66" fmla="*/ 794949 w 1003876"/>
                <a:gd name="connsiteY66" fmla="*/ 1326063 h 1516602"/>
                <a:gd name="connsiteX67" fmla="*/ 802569 w 1003876"/>
                <a:gd name="connsiteY67" fmla="*/ 1308918 h 1516602"/>
                <a:gd name="connsiteX68" fmla="*/ 800664 w 1003876"/>
                <a:gd name="connsiteY68" fmla="*/ 1284153 h 1516602"/>
                <a:gd name="connsiteX69" fmla="*/ 798759 w 1003876"/>
                <a:gd name="connsiteY69" fmla="*/ 1278438 h 1516602"/>
                <a:gd name="connsiteX70" fmla="*/ 796854 w 1003876"/>
                <a:gd name="connsiteY70" fmla="*/ 1270818 h 1516602"/>
                <a:gd name="connsiteX71" fmla="*/ 783519 w 1003876"/>
                <a:gd name="connsiteY71" fmla="*/ 1253673 h 1516602"/>
                <a:gd name="connsiteX72" fmla="*/ 773994 w 1003876"/>
                <a:gd name="connsiteY72" fmla="*/ 1247958 h 1516602"/>
                <a:gd name="connsiteX73" fmla="*/ 648264 w 1003876"/>
                <a:gd name="connsiteY73" fmla="*/ 1156518 h 1516602"/>
                <a:gd name="connsiteX74" fmla="*/ 644454 w 1003876"/>
                <a:gd name="connsiteY74" fmla="*/ 1139373 h 1516602"/>
                <a:gd name="connsiteX75" fmla="*/ 646359 w 1003876"/>
                <a:gd name="connsiteY75" fmla="*/ 1131753 h 1516602"/>
                <a:gd name="connsiteX76" fmla="*/ 650169 w 1003876"/>
                <a:gd name="connsiteY76" fmla="*/ 1114608 h 1516602"/>
                <a:gd name="connsiteX77" fmla="*/ 653979 w 1003876"/>
                <a:gd name="connsiteY77" fmla="*/ 1108893 h 1516602"/>
                <a:gd name="connsiteX78" fmla="*/ 655884 w 1003876"/>
                <a:gd name="connsiteY78" fmla="*/ 1103178 h 1516602"/>
                <a:gd name="connsiteX79" fmla="*/ 661599 w 1003876"/>
                <a:gd name="connsiteY79" fmla="*/ 1101273 h 1516602"/>
                <a:gd name="connsiteX80" fmla="*/ 671124 w 1003876"/>
                <a:gd name="connsiteY80" fmla="*/ 1089843 h 1516602"/>
                <a:gd name="connsiteX81" fmla="*/ 724464 w 1003876"/>
                <a:gd name="connsiteY81" fmla="*/ 1082223 h 1516602"/>
                <a:gd name="connsiteX82" fmla="*/ 842574 w 1003876"/>
                <a:gd name="connsiteY82" fmla="*/ 1084128 h 1516602"/>
                <a:gd name="connsiteX83" fmla="*/ 871149 w 1003876"/>
                <a:gd name="connsiteY83" fmla="*/ 1086033 h 1516602"/>
                <a:gd name="connsiteX84" fmla="*/ 899724 w 1003876"/>
                <a:gd name="connsiteY84" fmla="*/ 1091748 h 1516602"/>
                <a:gd name="connsiteX85" fmla="*/ 922584 w 1003876"/>
                <a:gd name="connsiteY85" fmla="*/ 1095558 h 1516602"/>
                <a:gd name="connsiteX86" fmla="*/ 985294 w 1003876"/>
                <a:gd name="connsiteY86" fmla="*/ 1104311 h 1516602"/>
                <a:gd name="connsiteX87" fmla="*/ 1003378 w 1003876"/>
                <a:gd name="connsiteY87" fmla="*/ 1065958 h 1516602"/>
                <a:gd name="connsiteX88" fmla="*/ 970209 w 1003876"/>
                <a:gd name="connsiteY88" fmla="*/ 1044123 h 1516602"/>
                <a:gd name="connsiteX89" fmla="*/ 935919 w 1003876"/>
                <a:gd name="connsiteY89" fmla="*/ 1034598 h 1516602"/>
                <a:gd name="connsiteX90" fmla="*/ 825429 w 1003876"/>
                <a:gd name="connsiteY90" fmla="*/ 1034598 h 1516602"/>
                <a:gd name="connsiteX91" fmla="*/ 730179 w 1003876"/>
                <a:gd name="connsiteY91" fmla="*/ 1038408 h 1516602"/>
                <a:gd name="connsiteX92" fmla="*/ 669219 w 1003876"/>
                <a:gd name="connsiteY92" fmla="*/ 1046028 h 1516602"/>
                <a:gd name="connsiteX93" fmla="*/ 646360 w 1003876"/>
                <a:gd name="connsiteY93" fmla="*/ 1049838 h 1516602"/>
                <a:gd name="connsiteX94" fmla="*/ 640078 w 1003876"/>
                <a:gd name="connsiteY94" fmla="*/ 1026051 h 1516602"/>
                <a:gd name="connsiteX95" fmla="*/ 673029 w 1003876"/>
                <a:gd name="connsiteY95" fmla="*/ 992688 h 1516602"/>
                <a:gd name="connsiteX96" fmla="*/ 674934 w 1003876"/>
                <a:gd name="connsiteY96" fmla="*/ 986973 h 1516602"/>
                <a:gd name="connsiteX97" fmla="*/ 680649 w 1003876"/>
                <a:gd name="connsiteY97" fmla="*/ 985068 h 1516602"/>
                <a:gd name="connsiteX98" fmla="*/ 686364 w 1003876"/>
                <a:gd name="connsiteY98" fmla="*/ 981258 h 1516602"/>
                <a:gd name="connsiteX99" fmla="*/ 695889 w 1003876"/>
                <a:gd name="connsiteY99" fmla="*/ 971733 h 1516602"/>
                <a:gd name="connsiteX100" fmla="*/ 705414 w 1003876"/>
                <a:gd name="connsiteY100" fmla="*/ 960303 h 1516602"/>
                <a:gd name="connsiteX101" fmla="*/ 716844 w 1003876"/>
                <a:gd name="connsiteY101" fmla="*/ 952683 h 1516602"/>
                <a:gd name="connsiteX102" fmla="*/ 732084 w 1003876"/>
                <a:gd name="connsiteY102" fmla="*/ 939348 h 1516602"/>
                <a:gd name="connsiteX103" fmla="*/ 741609 w 1003876"/>
                <a:gd name="connsiteY103" fmla="*/ 927918 h 1516602"/>
                <a:gd name="connsiteX104" fmla="*/ 753039 w 1003876"/>
                <a:gd name="connsiteY104" fmla="*/ 918393 h 1516602"/>
                <a:gd name="connsiteX105" fmla="*/ 758754 w 1003876"/>
                <a:gd name="connsiteY105" fmla="*/ 906963 h 1516602"/>
                <a:gd name="connsiteX106" fmla="*/ 760659 w 1003876"/>
                <a:gd name="connsiteY106" fmla="*/ 901248 h 1516602"/>
                <a:gd name="connsiteX107" fmla="*/ 766374 w 1003876"/>
                <a:gd name="connsiteY107" fmla="*/ 889818 h 1516602"/>
                <a:gd name="connsiteX108" fmla="*/ 764469 w 1003876"/>
                <a:gd name="connsiteY108" fmla="*/ 874578 h 1516602"/>
                <a:gd name="connsiteX109" fmla="*/ 758754 w 1003876"/>
                <a:gd name="connsiteY109" fmla="*/ 872673 h 1516602"/>
                <a:gd name="connsiteX110" fmla="*/ 737799 w 1003876"/>
                <a:gd name="connsiteY110" fmla="*/ 874578 h 1516602"/>
                <a:gd name="connsiteX111" fmla="*/ 732084 w 1003876"/>
                <a:gd name="connsiteY111" fmla="*/ 878388 h 1516602"/>
                <a:gd name="connsiteX112" fmla="*/ 699699 w 1003876"/>
                <a:gd name="connsiteY112" fmla="*/ 899343 h 1516602"/>
                <a:gd name="connsiteX113" fmla="*/ 595181 w 1003876"/>
                <a:gd name="connsiteY113" fmla="*/ 957831 h 1516602"/>
                <a:gd name="connsiteX114" fmla="*/ 507294 w 1003876"/>
                <a:gd name="connsiteY114" fmla="*/ 847908 h 1516602"/>
                <a:gd name="connsiteX115" fmla="*/ 503484 w 1003876"/>
                <a:gd name="connsiteY115" fmla="*/ 358323 h 1516602"/>
                <a:gd name="connsiteX116" fmla="*/ 499674 w 1003876"/>
                <a:gd name="connsiteY116" fmla="*/ 66858 h 1516602"/>
                <a:gd name="connsiteX117" fmla="*/ 490149 w 1003876"/>
                <a:gd name="connsiteY117" fmla="*/ 40188 h 1516602"/>
                <a:gd name="connsiteX118" fmla="*/ 488244 w 1003876"/>
                <a:gd name="connsiteY118" fmla="*/ 34473 h 1516602"/>
                <a:gd name="connsiteX119" fmla="*/ 484434 w 1003876"/>
                <a:gd name="connsiteY119" fmla="*/ 28758 h 1516602"/>
                <a:gd name="connsiteX120" fmla="*/ 478719 w 1003876"/>
                <a:gd name="connsiteY120" fmla="*/ 17328 h 1516602"/>
                <a:gd name="connsiteX121" fmla="*/ 473004 w 1003876"/>
                <a:gd name="connsiteY121" fmla="*/ 13518 h 1516602"/>
                <a:gd name="connsiteX122" fmla="*/ 469194 w 1003876"/>
                <a:gd name="connsiteY122" fmla="*/ 7803 h 1516602"/>
                <a:gd name="connsiteX123" fmla="*/ 429189 w 1003876"/>
                <a:gd name="connsiteY123" fmla="*/ 11613 h 1516602"/>
                <a:gd name="connsiteX124" fmla="*/ 425379 w 1003876"/>
                <a:gd name="connsiteY124" fmla="*/ 78288 h 1516602"/>
                <a:gd name="connsiteX125" fmla="*/ 425379 w 1003876"/>
                <a:gd name="connsiteY125" fmla="*/ 84003 h 1516602"/>
                <a:gd name="connsiteX126" fmla="*/ 429189 w 1003876"/>
                <a:gd name="connsiteY126" fmla="*/ 238308 h 1516602"/>
                <a:gd name="connsiteX127" fmla="*/ 440619 w 1003876"/>
                <a:gd name="connsiteY127" fmla="*/ 421188 h 1516602"/>
                <a:gd name="connsiteX128" fmla="*/ 435265 w 1003876"/>
                <a:gd name="connsiteY128" fmla="*/ 718368 h 1516602"/>
                <a:gd name="connsiteX129" fmla="*/ 435059 w 1003876"/>
                <a:gd name="connsiteY129" fmla="*/ 799046 h 1516602"/>
                <a:gd name="connsiteX130" fmla="*/ 430322 w 1003876"/>
                <a:gd name="connsiteY130"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51084 w 1003876"/>
                <a:gd name="connsiteY29" fmla="*/ 1238433 h 1516602"/>
                <a:gd name="connsiteX30" fmla="*/ 362514 w 1003876"/>
                <a:gd name="connsiteY30" fmla="*/ 1286058 h 1516602"/>
                <a:gd name="connsiteX31" fmla="*/ 358704 w 1003876"/>
                <a:gd name="connsiteY31" fmla="*/ 1291773 h 1516602"/>
                <a:gd name="connsiteX32" fmla="*/ 356799 w 1003876"/>
                <a:gd name="connsiteY32" fmla="*/ 1297488 h 1516602"/>
                <a:gd name="connsiteX33" fmla="*/ 352989 w 1003876"/>
                <a:gd name="connsiteY33" fmla="*/ 1303203 h 1516602"/>
                <a:gd name="connsiteX34" fmla="*/ 351084 w 1003876"/>
                <a:gd name="connsiteY34" fmla="*/ 1308918 h 1516602"/>
                <a:gd name="connsiteX35" fmla="*/ 347274 w 1003876"/>
                <a:gd name="connsiteY35" fmla="*/ 1314633 h 1516602"/>
                <a:gd name="connsiteX36" fmla="*/ 330129 w 1003876"/>
                <a:gd name="connsiteY36" fmla="*/ 1381308 h 1516602"/>
                <a:gd name="connsiteX37" fmla="*/ 328224 w 1003876"/>
                <a:gd name="connsiteY37" fmla="*/ 1432743 h 1516602"/>
                <a:gd name="connsiteX38" fmla="*/ 330129 w 1003876"/>
                <a:gd name="connsiteY38" fmla="*/ 1457508 h 1516602"/>
                <a:gd name="connsiteX39" fmla="*/ 332034 w 1003876"/>
                <a:gd name="connsiteY39" fmla="*/ 1463223 h 1516602"/>
                <a:gd name="connsiteX40" fmla="*/ 335844 w 1003876"/>
                <a:gd name="connsiteY40" fmla="*/ 1467033 h 1516602"/>
                <a:gd name="connsiteX41" fmla="*/ 364419 w 1003876"/>
                <a:gd name="connsiteY41" fmla="*/ 1512753 h 1516602"/>
                <a:gd name="connsiteX42" fmla="*/ 387279 w 1003876"/>
                <a:gd name="connsiteY42" fmla="*/ 1514658 h 1516602"/>
                <a:gd name="connsiteX43" fmla="*/ 392994 w 1003876"/>
                <a:gd name="connsiteY43" fmla="*/ 1508943 h 1516602"/>
                <a:gd name="connsiteX44" fmla="*/ 394899 w 1003876"/>
                <a:gd name="connsiteY44" fmla="*/ 1497513 h 1516602"/>
                <a:gd name="connsiteX45" fmla="*/ 396804 w 1003876"/>
                <a:gd name="connsiteY45" fmla="*/ 1491798 h 1516602"/>
                <a:gd name="connsiteX46" fmla="*/ 398709 w 1003876"/>
                <a:gd name="connsiteY46" fmla="*/ 1474653 h 1516602"/>
                <a:gd name="connsiteX47" fmla="*/ 400614 w 1003876"/>
                <a:gd name="connsiteY47" fmla="*/ 1461318 h 1516602"/>
                <a:gd name="connsiteX48" fmla="*/ 404424 w 1003876"/>
                <a:gd name="connsiteY48" fmla="*/ 1404168 h 1516602"/>
                <a:gd name="connsiteX49" fmla="*/ 410139 w 1003876"/>
                <a:gd name="connsiteY49" fmla="*/ 1392738 h 1516602"/>
                <a:gd name="connsiteX50" fmla="*/ 413949 w 1003876"/>
                <a:gd name="connsiteY50" fmla="*/ 1379403 h 1516602"/>
                <a:gd name="connsiteX51" fmla="*/ 415854 w 1003876"/>
                <a:gd name="connsiteY51" fmla="*/ 1373688 h 1516602"/>
                <a:gd name="connsiteX52" fmla="*/ 417759 w 1003876"/>
                <a:gd name="connsiteY52" fmla="*/ 1360353 h 1516602"/>
                <a:gd name="connsiteX53" fmla="*/ 421569 w 1003876"/>
                <a:gd name="connsiteY53" fmla="*/ 1348923 h 1516602"/>
                <a:gd name="connsiteX54" fmla="*/ 427284 w 1003876"/>
                <a:gd name="connsiteY54" fmla="*/ 1335588 h 1516602"/>
                <a:gd name="connsiteX55" fmla="*/ 467289 w 1003876"/>
                <a:gd name="connsiteY55" fmla="*/ 1265103 h 1516602"/>
                <a:gd name="connsiteX56" fmla="*/ 528455 w 1003876"/>
                <a:gd name="connsiteY56" fmla="*/ 1230091 h 1516602"/>
                <a:gd name="connsiteX57" fmla="*/ 601154 w 1003876"/>
                <a:gd name="connsiteY57" fmla="*/ 1221700 h 1516602"/>
                <a:gd name="connsiteX58" fmla="*/ 720654 w 1003876"/>
                <a:gd name="connsiteY58" fmla="*/ 1316538 h 1516602"/>
                <a:gd name="connsiteX59" fmla="*/ 733989 w 1003876"/>
                <a:gd name="connsiteY59" fmla="*/ 1326063 h 1516602"/>
                <a:gd name="connsiteX60" fmla="*/ 743514 w 1003876"/>
                <a:gd name="connsiteY60" fmla="*/ 1327968 h 1516602"/>
                <a:gd name="connsiteX61" fmla="*/ 749229 w 1003876"/>
                <a:gd name="connsiteY61" fmla="*/ 1329873 h 1516602"/>
                <a:gd name="connsiteX62" fmla="*/ 762564 w 1003876"/>
                <a:gd name="connsiteY62" fmla="*/ 1335588 h 1516602"/>
                <a:gd name="connsiteX63" fmla="*/ 777804 w 1003876"/>
                <a:gd name="connsiteY63" fmla="*/ 1333683 h 1516602"/>
                <a:gd name="connsiteX64" fmla="*/ 789234 w 1003876"/>
                <a:gd name="connsiteY64" fmla="*/ 1327968 h 1516602"/>
                <a:gd name="connsiteX65" fmla="*/ 794949 w 1003876"/>
                <a:gd name="connsiteY65" fmla="*/ 1326063 h 1516602"/>
                <a:gd name="connsiteX66" fmla="*/ 802569 w 1003876"/>
                <a:gd name="connsiteY66" fmla="*/ 1308918 h 1516602"/>
                <a:gd name="connsiteX67" fmla="*/ 800664 w 1003876"/>
                <a:gd name="connsiteY67" fmla="*/ 1284153 h 1516602"/>
                <a:gd name="connsiteX68" fmla="*/ 798759 w 1003876"/>
                <a:gd name="connsiteY68" fmla="*/ 1278438 h 1516602"/>
                <a:gd name="connsiteX69" fmla="*/ 796854 w 1003876"/>
                <a:gd name="connsiteY69" fmla="*/ 1270818 h 1516602"/>
                <a:gd name="connsiteX70" fmla="*/ 783519 w 1003876"/>
                <a:gd name="connsiteY70" fmla="*/ 1253673 h 1516602"/>
                <a:gd name="connsiteX71" fmla="*/ 773994 w 1003876"/>
                <a:gd name="connsiteY71" fmla="*/ 1247958 h 1516602"/>
                <a:gd name="connsiteX72" fmla="*/ 648264 w 1003876"/>
                <a:gd name="connsiteY72" fmla="*/ 1156518 h 1516602"/>
                <a:gd name="connsiteX73" fmla="*/ 644454 w 1003876"/>
                <a:gd name="connsiteY73" fmla="*/ 1139373 h 1516602"/>
                <a:gd name="connsiteX74" fmla="*/ 646359 w 1003876"/>
                <a:gd name="connsiteY74" fmla="*/ 1131753 h 1516602"/>
                <a:gd name="connsiteX75" fmla="*/ 650169 w 1003876"/>
                <a:gd name="connsiteY75" fmla="*/ 1114608 h 1516602"/>
                <a:gd name="connsiteX76" fmla="*/ 653979 w 1003876"/>
                <a:gd name="connsiteY76" fmla="*/ 1108893 h 1516602"/>
                <a:gd name="connsiteX77" fmla="*/ 655884 w 1003876"/>
                <a:gd name="connsiteY77" fmla="*/ 1103178 h 1516602"/>
                <a:gd name="connsiteX78" fmla="*/ 661599 w 1003876"/>
                <a:gd name="connsiteY78" fmla="*/ 1101273 h 1516602"/>
                <a:gd name="connsiteX79" fmla="*/ 671124 w 1003876"/>
                <a:gd name="connsiteY79" fmla="*/ 1089843 h 1516602"/>
                <a:gd name="connsiteX80" fmla="*/ 724464 w 1003876"/>
                <a:gd name="connsiteY80" fmla="*/ 1082223 h 1516602"/>
                <a:gd name="connsiteX81" fmla="*/ 842574 w 1003876"/>
                <a:gd name="connsiteY81" fmla="*/ 1084128 h 1516602"/>
                <a:gd name="connsiteX82" fmla="*/ 871149 w 1003876"/>
                <a:gd name="connsiteY82" fmla="*/ 1086033 h 1516602"/>
                <a:gd name="connsiteX83" fmla="*/ 899724 w 1003876"/>
                <a:gd name="connsiteY83" fmla="*/ 1091748 h 1516602"/>
                <a:gd name="connsiteX84" fmla="*/ 922584 w 1003876"/>
                <a:gd name="connsiteY84" fmla="*/ 1095558 h 1516602"/>
                <a:gd name="connsiteX85" fmla="*/ 985294 w 1003876"/>
                <a:gd name="connsiteY85" fmla="*/ 1104311 h 1516602"/>
                <a:gd name="connsiteX86" fmla="*/ 1003378 w 1003876"/>
                <a:gd name="connsiteY86" fmla="*/ 1065958 h 1516602"/>
                <a:gd name="connsiteX87" fmla="*/ 970209 w 1003876"/>
                <a:gd name="connsiteY87" fmla="*/ 1044123 h 1516602"/>
                <a:gd name="connsiteX88" fmla="*/ 935919 w 1003876"/>
                <a:gd name="connsiteY88" fmla="*/ 1034598 h 1516602"/>
                <a:gd name="connsiteX89" fmla="*/ 825429 w 1003876"/>
                <a:gd name="connsiteY89" fmla="*/ 1034598 h 1516602"/>
                <a:gd name="connsiteX90" fmla="*/ 730179 w 1003876"/>
                <a:gd name="connsiteY90" fmla="*/ 1038408 h 1516602"/>
                <a:gd name="connsiteX91" fmla="*/ 669219 w 1003876"/>
                <a:gd name="connsiteY91" fmla="*/ 1046028 h 1516602"/>
                <a:gd name="connsiteX92" fmla="*/ 646360 w 1003876"/>
                <a:gd name="connsiteY92" fmla="*/ 1049838 h 1516602"/>
                <a:gd name="connsiteX93" fmla="*/ 640078 w 1003876"/>
                <a:gd name="connsiteY93" fmla="*/ 1026051 h 1516602"/>
                <a:gd name="connsiteX94" fmla="*/ 673029 w 1003876"/>
                <a:gd name="connsiteY94" fmla="*/ 992688 h 1516602"/>
                <a:gd name="connsiteX95" fmla="*/ 674934 w 1003876"/>
                <a:gd name="connsiteY95" fmla="*/ 986973 h 1516602"/>
                <a:gd name="connsiteX96" fmla="*/ 680649 w 1003876"/>
                <a:gd name="connsiteY96" fmla="*/ 985068 h 1516602"/>
                <a:gd name="connsiteX97" fmla="*/ 686364 w 1003876"/>
                <a:gd name="connsiteY97" fmla="*/ 981258 h 1516602"/>
                <a:gd name="connsiteX98" fmla="*/ 695889 w 1003876"/>
                <a:gd name="connsiteY98" fmla="*/ 971733 h 1516602"/>
                <a:gd name="connsiteX99" fmla="*/ 705414 w 1003876"/>
                <a:gd name="connsiteY99" fmla="*/ 960303 h 1516602"/>
                <a:gd name="connsiteX100" fmla="*/ 716844 w 1003876"/>
                <a:gd name="connsiteY100" fmla="*/ 952683 h 1516602"/>
                <a:gd name="connsiteX101" fmla="*/ 732084 w 1003876"/>
                <a:gd name="connsiteY101" fmla="*/ 939348 h 1516602"/>
                <a:gd name="connsiteX102" fmla="*/ 741609 w 1003876"/>
                <a:gd name="connsiteY102" fmla="*/ 927918 h 1516602"/>
                <a:gd name="connsiteX103" fmla="*/ 753039 w 1003876"/>
                <a:gd name="connsiteY103" fmla="*/ 918393 h 1516602"/>
                <a:gd name="connsiteX104" fmla="*/ 758754 w 1003876"/>
                <a:gd name="connsiteY104" fmla="*/ 906963 h 1516602"/>
                <a:gd name="connsiteX105" fmla="*/ 760659 w 1003876"/>
                <a:gd name="connsiteY105" fmla="*/ 901248 h 1516602"/>
                <a:gd name="connsiteX106" fmla="*/ 766374 w 1003876"/>
                <a:gd name="connsiteY106" fmla="*/ 889818 h 1516602"/>
                <a:gd name="connsiteX107" fmla="*/ 764469 w 1003876"/>
                <a:gd name="connsiteY107" fmla="*/ 874578 h 1516602"/>
                <a:gd name="connsiteX108" fmla="*/ 758754 w 1003876"/>
                <a:gd name="connsiteY108" fmla="*/ 872673 h 1516602"/>
                <a:gd name="connsiteX109" fmla="*/ 737799 w 1003876"/>
                <a:gd name="connsiteY109" fmla="*/ 874578 h 1516602"/>
                <a:gd name="connsiteX110" fmla="*/ 732084 w 1003876"/>
                <a:gd name="connsiteY110" fmla="*/ 878388 h 1516602"/>
                <a:gd name="connsiteX111" fmla="*/ 699699 w 1003876"/>
                <a:gd name="connsiteY111" fmla="*/ 899343 h 1516602"/>
                <a:gd name="connsiteX112" fmla="*/ 595181 w 1003876"/>
                <a:gd name="connsiteY112" fmla="*/ 957831 h 1516602"/>
                <a:gd name="connsiteX113" fmla="*/ 507294 w 1003876"/>
                <a:gd name="connsiteY113" fmla="*/ 847908 h 1516602"/>
                <a:gd name="connsiteX114" fmla="*/ 503484 w 1003876"/>
                <a:gd name="connsiteY114" fmla="*/ 358323 h 1516602"/>
                <a:gd name="connsiteX115" fmla="*/ 499674 w 1003876"/>
                <a:gd name="connsiteY115" fmla="*/ 66858 h 1516602"/>
                <a:gd name="connsiteX116" fmla="*/ 490149 w 1003876"/>
                <a:gd name="connsiteY116" fmla="*/ 40188 h 1516602"/>
                <a:gd name="connsiteX117" fmla="*/ 488244 w 1003876"/>
                <a:gd name="connsiteY117" fmla="*/ 34473 h 1516602"/>
                <a:gd name="connsiteX118" fmla="*/ 484434 w 1003876"/>
                <a:gd name="connsiteY118" fmla="*/ 28758 h 1516602"/>
                <a:gd name="connsiteX119" fmla="*/ 478719 w 1003876"/>
                <a:gd name="connsiteY119" fmla="*/ 17328 h 1516602"/>
                <a:gd name="connsiteX120" fmla="*/ 473004 w 1003876"/>
                <a:gd name="connsiteY120" fmla="*/ 13518 h 1516602"/>
                <a:gd name="connsiteX121" fmla="*/ 469194 w 1003876"/>
                <a:gd name="connsiteY121" fmla="*/ 7803 h 1516602"/>
                <a:gd name="connsiteX122" fmla="*/ 429189 w 1003876"/>
                <a:gd name="connsiteY122" fmla="*/ 11613 h 1516602"/>
                <a:gd name="connsiteX123" fmla="*/ 425379 w 1003876"/>
                <a:gd name="connsiteY123" fmla="*/ 78288 h 1516602"/>
                <a:gd name="connsiteX124" fmla="*/ 425379 w 1003876"/>
                <a:gd name="connsiteY124" fmla="*/ 84003 h 1516602"/>
                <a:gd name="connsiteX125" fmla="*/ 429189 w 1003876"/>
                <a:gd name="connsiteY125" fmla="*/ 238308 h 1516602"/>
                <a:gd name="connsiteX126" fmla="*/ 440619 w 1003876"/>
                <a:gd name="connsiteY126" fmla="*/ 421188 h 1516602"/>
                <a:gd name="connsiteX127" fmla="*/ 435265 w 1003876"/>
                <a:gd name="connsiteY127" fmla="*/ 718368 h 1516602"/>
                <a:gd name="connsiteX128" fmla="*/ 435059 w 1003876"/>
                <a:gd name="connsiteY128" fmla="*/ 799046 h 1516602"/>
                <a:gd name="connsiteX129" fmla="*/ 430322 w 1003876"/>
                <a:gd name="connsiteY129"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56799 w 1003876"/>
                <a:gd name="connsiteY32" fmla="*/ 1297488 h 1516602"/>
                <a:gd name="connsiteX33" fmla="*/ 352989 w 1003876"/>
                <a:gd name="connsiteY33" fmla="*/ 1303203 h 1516602"/>
                <a:gd name="connsiteX34" fmla="*/ 351084 w 1003876"/>
                <a:gd name="connsiteY34" fmla="*/ 1308918 h 1516602"/>
                <a:gd name="connsiteX35" fmla="*/ 347274 w 1003876"/>
                <a:gd name="connsiteY35" fmla="*/ 1314633 h 1516602"/>
                <a:gd name="connsiteX36" fmla="*/ 330129 w 1003876"/>
                <a:gd name="connsiteY36" fmla="*/ 1381308 h 1516602"/>
                <a:gd name="connsiteX37" fmla="*/ 328224 w 1003876"/>
                <a:gd name="connsiteY37" fmla="*/ 1432743 h 1516602"/>
                <a:gd name="connsiteX38" fmla="*/ 330129 w 1003876"/>
                <a:gd name="connsiteY38" fmla="*/ 1457508 h 1516602"/>
                <a:gd name="connsiteX39" fmla="*/ 332034 w 1003876"/>
                <a:gd name="connsiteY39" fmla="*/ 1463223 h 1516602"/>
                <a:gd name="connsiteX40" fmla="*/ 335844 w 1003876"/>
                <a:gd name="connsiteY40" fmla="*/ 1467033 h 1516602"/>
                <a:gd name="connsiteX41" fmla="*/ 364419 w 1003876"/>
                <a:gd name="connsiteY41" fmla="*/ 1512753 h 1516602"/>
                <a:gd name="connsiteX42" fmla="*/ 387279 w 1003876"/>
                <a:gd name="connsiteY42" fmla="*/ 1514658 h 1516602"/>
                <a:gd name="connsiteX43" fmla="*/ 392994 w 1003876"/>
                <a:gd name="connsiteY43" fmla="*/ 1508943 h 1516602"/>
                <a:gd name="connsiteX44" fmla="*/ 394899 w 1003876"/>
                <a:gd name="connsiteY44" fmla="*/ 1497513 h 1516602"/>
                <a:gd name="connsiteX45" fmla="*/ 396804 w 1003876"/>
                <a:gd name="connsiteY45" fmla="*/ 1491798 h 1516602"/>
                <a:gd name="connsiteX46" fmla="*/ 398709 w 1003876"/>
                <a:gd name="connsiteY46" fmla="*/ 1474653 h 1516602"/>
                <a:gd name="connsiteX47" fmla="*/ 400614 w 1003876"/>
                <a:gd name="connsiteY47" fmla="*/ 1461318 h 1516602"/>
                <a:gd name="connsiteX48" fmla="*/ 404424 w 1003876"/>
                <a:gd name="connsiteY48" fmla="*/ 1404168 h 1516602"/>
                <a:gd name="connsiteX49" fmla="*/ 410139 w 1003876"/>
                <a:gd name="connsiteY49" fmla="*/ 1392738 h 1516602"/>
                <a:gd name="connsiteX50" fmla="*/ 413949 w 1003876"/>
                <a:gd name="connsiteY50" fmla="*/ 1379403 h 1516602"/>
                <a:gd name="connsiteX51" fmla="*/ 415854 w 1003876"/>
                <a:gd name="connsiteY51" fmla="*/ 1373688 h 1516602"/>
                <a:gd name="connsiteX52" fmla="*/ 417759 w 1003876"/>
                <a:gd name="connsiteY52" fmla="*/ 1360353 h 1516602"/>
                <a:gd name="connsiteX53" fmla="*/ 421569 w 1003876"/>
                <a:gd name="connsiteY53" fmla="*/ 1348923 h 1516602"/>
                <a:gd name="connsiteX54" fmla="*/ 427284 w 1003876"/>
                <a:gd name="connsiteY54" fmla="*/ 1335588 h 1516602"/>
                <a:gd name="connsiteX55" fmla="*/ 467289 w 1003876"/>
                <a:gd name="connsiteY55" fmla="*/ 1265103 h 1516602"/>
                <a:gd name="connsiteX56" fmla="*/ 528455 w 1003876"/>
                <a:gd name="connsiteY56" fmla="*/ 1230091 h 1516602"/>
                <a:gd name="connsiteX57" fmla="*/ 601154 w 1003876"/>
                <a:gd name="connsiteY57" fmla="*/ 1221700 h 1516602"/>
                <a:gd name="connsiteX58" fmla="*/ 720654 w 1003876"/>
                <a:gd name="connsiteY58" fmla="*/ 1316538 h 1516602"/>
                <a:gd name="connsiteX59" fmla="*/ 733989 w 1003876"/>
                <a:gd name="connsiteY59" fmla="*/ 1326063 h 1516602"/>
                <a:gd name="connsiteX60" fmla="*/ 743514 w 1003876"/>
                <a:gd name="connsiteY60" fmla="*/ 1327968 h 1516602"/>
                <a:gd name="connsiteX61" fmla="*/ 749229 w 1003876"/>
                <a:gd name="connsiteY61" fmla="*/ 1329873 h 1516602"/>
                <a:gd name="connsiteX62" fmla="*/ 762564 w 1003876"/>
                <a:gd name="connsiteY62" fmla="*/ 1335588 h 1516602"/>
                <a:gd name="connsiteX63" fmla="*/ 777804 w 1003876"/>
                <a:gd name="connsiteY63" fmla="*/ 1333683 h 1516602"/>
                <a:gd name="connsiteX64" fmla="*/ 789234 w 1003876"/>
                <a:gd name="connsiteY64" fmla="*/ 1327968 h 1516602"/>
                <a:gd name="connsiteX65" fmla="*/ 794949 w 1003876"/>
                <a:gd name="connsiteY65" fmla="*/ 1326063 h 1516602"/>
                <a:gd name="connsiteX66" fmla="*/ 802569 w 1003876"/>
                <a:gd name="connsiteY66" fmla="*/ 1308918 h 1516602"/>
                <a:gd name="connsiteX67" fmla="*/ 800664 w 1003876"/>
                <a:gd name="connsiteY67" fmla="*/ 1284153 h 1516602"/>
                <a:gd name="connsiteX68" fmla="*/ 798759 w 1003876"/>
                <a:gd name="connsiteY68" fmla="*/ 1278438 h 1516602"/>
                <a:gd name="connsiteX69" fmla="*/ 796854 w 1003876"/>
                <a:gd name="connsiteY69" fmla="*/ 1270818 h 1516602"/>
                <a:gd name="connsiteX70" fmla="*/ 783519 w 1003876"/>
                <a:gd name="connsiteY70" fmla="*/ 1253673 h 1516602"/>
                <a:gd name="connsiteX71" fmla="*/ 773994 w 1003876"/>
                <a:gd name="connsiteY71" fmla="*/ 1247958 h 1516602"/>
                <a:gd name="connsiteX72" fmla="*/ 648264 w 1003876"/>
                <a:gd name="connsiteY72" fmla="*/ 1156518 h 1516602"/>
                <a:gd name="connsiteX73" fmla="*/ 644454 w 1003876"/>
                <a:gd name="connsiteY73" fmla="*/ 1139373 h 1516602"/>
                <a:gd name="connsiteX74" fmla="*/ 646359 w 1003876"/>
                <a:gd name="connsiteY74" fmla="*/ 1131753 h 1516602"/>
                <a:gd name="connsiteX75" fmla="*/ 650169 w 1003876"/>
                <a:gd name="connsiteY75" fmla="*/ 1114608 h 1516602"/>
                <a:gd name="connsiteX76" fmla="*/ 653979 w 1003876"/>
                <a:gd name="connsiteY76" fmla="*/ 1108893 h 1516602"/>
                <a:gd name="connsiteX77" fmla="*/ 655884 w 1003876"/>
                <a:gd name="connsiteY77" fmla="*/ 1103178 h 1516602"/>
                <a:gd name="connsiteX78" fmla="*/ 661599 w 1003876"/>
                <a:gd name="connsiteY78" fmla="*/ 1101273 h 1516602"/>
                <a:gd name="connsiteX79" fmla="*/ 671124 w 1003876"/>
                <a:gd name="connsiteY79" fmla="*/ 1089843 h 1516602"/>
                <a:gd name="connsiteX80" fmla="*/ 724464 w 1003876"/>
                <a:gd name="connsiteY80" fmla="*/ 1082223 h 1516602"/>
                <a:gd name="connsiteX81" fmla="*/ 842574 w 1003876"/>
                <a:gd name="connsiteY81" fmla="*/ 1084128 h 1516602"/>
                <a:gd name="connsiteX82" fmla="*/ 871149 w 1003876"/>
                <a:gd name="connsiteY82" fmla="*/ 1086033 h 1516602"/>
                <a:gd name="connsiteX83" fmla="*/ 899724 w 1003876"/>
                <a:gd name="connsiteY83" fmla="*/ 1091748 h 1516602"/>
                <a:gd name="connsiteX84" fmla="*/ 922584 w 1003876"/>
                <a:gd name="connsiteY84" fmla="*/ 1095558 h 1516602"/>
                <a:gd name="connsiteX85" fmla="*/ 985294 w 1003876"/>
                <a:gd name="connsiteY85" fmla="*/ 1104311 h 1516602"/>
                <a:gd name="connsiteX86" fmla="*/ 1003378 w 1003876"/>
                <a:gd name="connsiteY86" fmla="*/ 1065958 h 1516602"/>
                <a:gd name="connsiteX87" fmla="*/ 970209 w 1003876"/>
                <a:gd name="connsiteY87" fmla="*/ 1044123 h 1516602"/>
                <a:gd name="connsiteX88" fmla="*/ 935919 w 1003876"/>
                <a:gd name="connsiteY88" fmla="*/ 1034598 h 1516602"/>
                <a:gd name="connsiteX89" fmla="*/ 825429 w 1003876"/>
                <a:gd name="connsiteY89" fmla="*/ 1034598 h 1516602"/>
                <a:gd name="connsiteX90" fmla="*/ 730179 w 1003876"/>
                <a:gd name="connsiteY90" fmla="*/ 1038408 h 1516602"/>
                <a:gd name="connsiteX91" fmla="*/ 669219 w 1003876"/>
                <a:gd name="connsiteY91" fmla="*/ 1046028 h 1516602"/>
                <a:gd name="connsiteX92" fmla="*/ 646360 w 1003876"/>
                <a:gd name="connsiteY92" fmla="*/ 1049838 h 1516602"/>
                <a:gd name="connsiteX93" fmla="*/ 640078 w 1003876"/>
                <a:gd name="connsiteY93" fmla="*/ 1026051 h 1516602"/>
                <a:gd name="connsiteX94" fmla="*/ 673029 w 1003876"/>
                <a:gd name="connsiteY94" fmla="*/ 992688 h 1516602"/>
                <a:gd name="connsiteX95" fmla="*/ 674934 w 1003876"/>
                <a:gd name="connsiteY95" fmla="*/ 986973 h 1516602"/>
                <a:gd name="connsiteX96" fmla="*/ 680649 w 1003876"/>
                <a:gd name="connsiteY96" fmla="*/ 985068 h 1516602"/>
                <a:gd name="connsiteX97" fmla="*/ 686364 w 1003876"/>
                <a:gd name="connsiteY97" fmla="*/ 981258 h 1516602"/>
                <a:gd name="connsiteX98" fmla="*/ 695889 w 1003876"/>
                <a:gd name="connsiteY98" fmla="*/ 971733 h 1516602"/>
                <a:gd name="connsiteX99" fmla="*/ 705414 w 1003876"/>
                <a:gd name="connsiteY99" fmla="*/ 960303 h 1516602"/>
                <a:gd name="connsiteX100" fmla="*/ 716844 w 1003876"/>
                <a:gd name="connsiteY100" fmla="*/ 952683 h 1516602"/>
                <a:gd name="connsiteX101" fmla="*/ 732084 w 1003876"/>
                <a:gd name="connsiteY101" fmla="*/ 939348 h 1516602"/>
                <a:gd name="connsiteX102" fmla="*/ 741609 w 1003876"/>
                <a:gd name="connsiteY102" fmla="*/ 927918 h 1516602"/>
                <a:gd name="connsiteX103" fmla="*/ 753039 w 1003876"/>
                <a:gd name="connsiteY103" fmla="*/ 918393 h 1516602"/>
                <a:gd name="connsiteX104" fmla="*/ 758754 w 1003876"/>
                <a:gd name="connsiteY104" fmla="*/ 906963 h 1516602"/>
                <a:gd name="connsiteX105" fmla="*/ 760659 w 1003876"/>
                <a:gd name="connsiteY105" fmla="*/ 901248 h 1516602"/>
                <a:gd name="connsiteX106" fmla="*/ 766374 w 1003876"/>
                <a:gd name="connsiteY106" fmla="*/ 889818 h 1516602"/>
                <a:gd name="connsiteX107" fmla="*/ 764469 w 1003876"/>
                <a:gd name="connsiteY107" fmla="*/ 874578 h 1516602"/>
                <a:gd name="connsiteX108" fmla="*/ 758754 w 1003876"/>
                <a:gd name="connsiteY108" fmla="*/ 872673 h 1516602"/>
                <a:gd name="connsiteX109" fmla="*/ 737799 w 1003876"/>
                <a:gd name="connsiteY109" fmla="*/ 874578 h 1516602"/>
                <a:gd name="connsiteX110" fmla="*/ 732084 w 1003876"/>
                <a:gd name="connsiteY110" fmla="*/ 878388 h 1516602"/>
                <a:gd name="connsiteX111" fmla="*/ 699699 w 1003876"/>
                <a:gd name="connsiteY111" fmla="*/ 899343 h 1516602"/>
                <a:gd name="connsiteX112" fmla="*/ 595181 w 1003876"/>
                <a:gd name="connsiteY112" fmla="*/ 957831 h 1516602"/>
                <a:gd name="connsiteX113" fmla="*/ 507294 w 1003876"/>
                <a:gd name="connsiteY113" fmla="*/ 847908 h 1516602"/>
                <a:gd name="connsiteX114" fmla="*/ 503484 w 1003876"/>
                <a:gd name="connsiteY114" fmla="*/ 358323 h 1516602"/>
                <a:gd name="connsiteX115" fmla="*/ 499674 w 1003876"/>
                <a:gd name="connsiteY115" fmla="*/ 66858 h 1516602"/>
                <a:gd name="connsiteX116" fmla="*/ 490149 w 1003876"/>
                <a:gd name="connsiteY116" fmla="*/ 40188 h 1516602"/>
                <a:gd name="connsiteX117" fmla="*/ 488244 w 1003876"/>
                <a:gd name="connsiteY117" fmla="*/ 34473 h 1516602"/>
                <a:gd name="connsiteX118" fmla="*/ 484434 w 1003876"/>
                <a:gd name="connsiteY118" fmla="*/ 28758 h 1516602"/>
                <a:gd name="connsiteX119" fmla="*/ 478719 w 1003876"/>
                <a:gd name="connsiteY119" fmla="*/ 17328 h 1516602"/>
                <a:gd name="connsiteX120" fmla="*/ 473004 w 1003876"/>
                <a:gd name="connsiteY120" fmla="*/ 13518 h 1516602"/>
                <a:gd name="connsiteX121" fmla="*/ 469194 w 1003876"/>
                <a:gd name="connsiteY121" fmla="*/ 7803 h 1516602"/>
                <a:gd name="connsiteX122" fmla="*/ 429189 w 1003876"/>
                <a:gd name="connsiteY122" fmla="*/ 11613 h 1516602"/>
                <a:gd name="connsiteX123" fmla="*/ 425379 w 1003876"/>
                <a:gd name="connsiteY123" fmla="*/ 78288 h 1516602"/>
                <a:gd name="connsiteX124" fmla="*/ 425379 w 1003876"/>
                <a:gd name="connsiteY124" fmla="*/ 84003 h 1516602"/>
                <a:gd name="connsiteX125" fmla="*/ 429189 w 1003876"/>
                <a:gd name="connsiteY125" fmla="*/ 238308 h 1516602"/>
                <a:gd name="connsiteX126" fmla="*/ 440619 w 1003876"/>
                <a:gd name="connsiteY126" fmla="*/ 421188 h 1516602"/>
                <a:gd name="connsiteX127" fmla="*/ 435265 w 1003876"/>
                <a:gd name="connsiteY127" fmla="*/ 718368 h 1516602"/>
                <a:gd name="connsiteX128" fmla="*/ 435059 w 1003876"/>
                <a:gd name="connsiteY128" fmla="*/ 799046 h 1516602"/>
                <a:gd name="connsiteX129" fmla="*/ 430322 w 1003876"/>
                <a:gd name="connsiteY129"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52989 w 1003876"/>
                <a:gd name="connsiteY32" fmla="*/ 1303203 h 1516602"/>
                <a:gd name="connsiteX33" fmla="*/ 351084 w 1003876"/>
                <a:gd name="connsiteY33" fmla="*/ 1308918 h 1516602"/>
                <a:gd name="connsiteX34" fmla="*/ 347274 w 1003876"/>
                <a:gd name="connsiteY34" fmla="*/ 1314633 h 1516602"/>
                <a:gd name="connsiteX35" fmla="*/ 330129 w 1003876"/>
                <a:gd name="connsiteY35" fmla="*/ 1381308 h 1516602"/>
                <a:gd name="connsiteX36" fmla="*/ 328224 w 1003876"/>
                <a:gd name="connsiteY36" fmla="*/ 1432743 h 1516602"/>
                <a:gd name="connsiteX37" fmla="*/ 330129 w 1003876"/>
                <a:gd name="connsiteY37" fmla="*/ 1457508 h 1516602"/>
                <a:gd name="connsiteX38" fmla="*/ 332034 w 1003876"/>
                <a:gd name="connsiteY38" fmla="*/ 1463223 h 1516602"/>
                <a:gd name="connsiteX39" fmla="*/ 335844 w 1003876"/>
                <a:gd name="connsiteY39" fmla="*/ 1467033 h 1516602"/>
                <a:gd name="connsiteX40" fmla="*/ 364419 w 1003876"/>
                <a:gd name="connsiteY40" fmla="*/ 1512753 h 1516602"/>
                <a:gd name="connsiteX41" fmla="*/ 387279 w 1003876"/>
                <a:gd name="connsiteY41" fmla="*/ 1514658 h 1516602"/>
                <a:gd name="connsiteX42" fmla="*/ 392994 w 1003876"/>
                <a:gd name="connsiteY42" fmla="*/ 1508943 h 1516602"/>
                <a:gd name="connsiteX43" fmla="*/ 394899 w 1003876"/>
                <a:gd name="connsiteY43" fmla="*/ 1497513 h 1516602"/>
                <a:gd name="connsiteX44" fmla="*/ 396804 w 1003876"/>
                <a:gd name="connsiteY44" fmla="*/ 1491798 h 1516602"/>
                <a:gd name="connsiteX45" fmla="*/ 398709 w 1003876"/>
                <a:gd name="connsiteY45" fmla="*/ 1474653 h 1516602"/>
                <a:gd name="connsiteX46" fmla="*/ 400614 w 1003876"/>
                <a:gd name="connsiteY46" fmla="*/ 1461318 h 1516602"/>
                <a:gd name="connsiteX47" fmla="*/ 404424 w 1003876"/>
                <a:gd name="connsiteY47" fmla="*/ 1404168 h 1516602"/>
                <a:gd name="connsiteX48" fmla="*/ 410139 w 1003876"/>
                <a:gd name="connsiteY48" fmla="*/ 1392738 h 1516602"/>
                <a:gd name="connsiteX49" fmla="*/ 413949 w 1003876"/>
                <a:gd name="connsiteY49" fmla="*/ 1379403 h 1516602"/>
                <a:gd name="connsiteX50" fmla="*/ 415854 w 1003876"/>
                <a:gd name="connsiteY50" fmla="*/ 1373688 h 1516602"/>
                <a:gd name="connsiteX51" fmla="*/ 417759 w 1003876"/>
                <a:gd name="connsiteY51" fmla="*/ 1360353 h 1516602"/>
                <a:gd name="connsiteX52" fmla="*/ 421569 w 1003876"/>
                <a:gd name="connsiteY52" fmla="*/ 1348923 h 1516602"/>
                <a:gd name="connsiteX53" fmla="*/ 427284 w 1003876"/>
                <a:gd name="connsiteY53" fmla="*/ 1335588 h 1516602"/>
                <a:gd name="connsiteX54" fmla="*/ 467289 w 1003876"/>
                <a:gd name="connsiteY54" fmla="*/ 1265103 h 1516602"/>
                <a:gd name="connsiteX55" fmla="*/ 528455 w 1003876"/>
                <a:gd name="connsiteY55" fmla="*/ 1230091 h 1516602"/>
                <a:gd name="connsiteX56" fmla="*/ 601154 w 1003876"/>
                <a:gd name="connsiteY56" fmla="*/ 1221700 h 1516602"/>
                <a:gd name="connsiteX57" fmla="*/ 720654 w 1003876"/>
                <a:gd name="connsiteY57" fmla="*/ 1316538 h 1516602"/>
                <a:gd name="connsiteX58" fmla="*/ 733989 w 1003876"/>
                <a:gd name="connsiteY58" fmla="*/ 1326063 h 1516602"/>
                <a:gd name="connsiteX59" fmla="*/ 743514 w 1003876"/>
                <a:gd name="connsiteY59" fmla="*/ 1327968 h 1516602"/>
                <a:gd name="connsiteX60" fmla="*/ 749229 w 1003876"/>
                <a:gd name="connsiteY60" fmla="*/ 1329873 h 1516602"/>
                <a:gd name="connsiteX61" fmla="*/ 762564 w 1003876"/>
                <a:gd name="connsiteY61" fmla="*/ 1335588 h 1516602"/>
                <a:gd name="connsiteX62" fmla="*/ 777804 w 1003876"/>
                <a:gd name="connsiteY62" fmla="*/ 1333683 h 1516602"/>
                <a:gd name="connsiteX63" fmla="*/ 789234 w 1003876"/>
                <a:gd name="connsiteY63" fmla="*/ 1327968 h 1516602"/>
                <a:gd name="connsiteX64" fmla="*/ 794949 w 1003876"/>
                <a:gd name="connsiteY64" fmla="*/ 1326063 h 1516602"/>
                <a:gd name="connsiteX65" fmla="*/ 802569 w 1003876"/>
                <a:gd name="connsiteY65" fmla="*/ 1308918 h 1516602"/>
                <a:gd name="connsiteX66" fmla="*/ 800664 w 1003876"/>
                <a:gd name="connsiteY66" fmla="*/ 1284153 h 1516602"/>
                <a:gd name="connsiteX67" fmla="*/ 798759 w 1003876"/>
                <a:gd name="connsiteY67" fmla="*/ 1278438 h 1516602"/>
                <a:gd name="connsiteX68" fmla="*/ 796854 w 1003876"/>
                <a:gd name="connsiteY68" fmla="*/ 1270818 h 1516602"/>
                <a:gd name="connsiteX69" fmla="*/ 783519 w 1003876"/>
                <a:gd name="connsiteY69" fmla="*/ 1253673 h 1516602"/>
                <a:gd name="connsiteX70" fmla="*/ 773994 w 1003876"/>
                <a:gd name="connsiteY70" fmla="*/ 1247958 h 1516602"/>
                <a:gd name="connsiteX71" fmla="*/ 648264 w 1003876"/>
                <a:gd name="connsiteY71" fmla="*/ 1156518 h 1516602"/>
                <a:gd name="connsiteX72" fmla="*/ 644454 w 1003876"/>
                <a:gd name="connsiteY72" fmla="*/ 1139373 h 1516602"/>
                <a:gd name="connsiteX73" fmla="*/ 646359 w 1003876"/>
                <a:gd name="connsiteY73" fmla="*/ 1131753 h 1516602"/>
                <a:gd name="connsiteX74" fmla="*/ 650169 w 1003876"/>
                <a:gd name="connsiteY74" fmla="*/ 1114608 h 1516602"/>
                <a:gd name="connsiteX75" fmla="*/ 653979 w 1003876"/>
                <a:gd name="connsiteY75" fmla="*/ 1108893 h 1516602"/>
                <a:gd name="connsiteX76" fmla="*/ 655884 w 1003876"/>
                <a:gd name="connsiteY76" fmla="*/ 1103178 h 1516602"/>
                <a:gd name="connsiteX77" fmla="*/ 661599 w 1003876"/>
                <a:gd name="connsiteY77" fmla="*/ 1101273 h 1516602"/>
                <a:gd name="connsiteX78" fmla="*/ 671124 w 1003876"/>
                <a:gd name="connsiteY78" fmla="*/ 1089843 h 1516602"/>
                <a:gd name="connsiteX79" fmla="*/ 724464 w 1003876"/>
                <a:gd name="connsiteY79" fmla="*/ 1082223 h 1516602"/>
                <a:gd name="connsiteX80" fmla="*/ 842574 w 1003876"/>
                <a:gd name="connsiteY80" fmla="*/ 1084128 h 1516602"/>
                <a:gd name="connsiteX81" fmla="*/ 871149 w 1003876"/>
                <a:gd name="connsiteY81" fmla="*/ 1086033 h 1516602"/>
                <a:gd name="connsiteX82" fmla="*/ 899724 w 1003876"/>
                <a:gd name="connsiteY82" fmla="*/ 1091748 h 1516602"/>
                <a:gd name="connsiteX83" fmla="*/ 922584 w 1003876"/>
                <a:gd name="connsiteY83" fmla="*/ 1095558 h 1516602"/>
                <a:gd name="connsiteX84" fmla="*/ 985294 w 1003876"/>
                <a:gd name="connsiteY84" fmla="*/ 1104311 h 1516602"/>
                <a:gd name="connsiteX85" fmla="*/ 1003378 w 1003876"/>
                <a:gd name="connsiteY85" fmla="*/ 1065958 h 1516602"/>
                <a:gd name="connsiteX86" fmla="*/ 970209 w 1003876"/>
                <a:gd name="connsiteY86" fmla="*/ 1044123 h 1516602"/>
                <a:gd name="connsiteX87" fmla="*/ 935919 w 1003876"/>
                <a:gd name="connsiteY87" fmla="*/ 1034598 h 1516602"/>
                <a:gd name="connsiteX88" fmla="*/ 825429 w 1003876"/>
                <a:gd name="connsiteY88" fmla="*/ 1034598 h 1516602"/>
                <a:gd name="connsiteX89" fmla="*/ 730179 w 1003876"/>
                <a:gd name="connsiteY89" fmla="*/ 1038408 h 1516602"/>
                <a:gd name="connsiteX90" fmla="*/ 669219 w 1003876"/>
                <a:gd name="connsiteY90" fmla="*/ 1046028 h 1516602"/>
                <a:gd name="connsiteX91" fmla="*/ 646360 w 1003876"/>
                <a:gd name="connsiteY91" fmla="*/ 1049838 h 1516602"/>
                <a:gd name="connsiteX92" fmla="*/ 640078 w 1003876"/>
                <a:gd name="connsiteY92" fmla="*/ 1026051 h 1516602"/>
                <a:gd name="connsiteX93" fmla="*/ 673029 w 1003876"/>
                <a:gd name="connsiteY93" fmla="*/ 992688 h 1516602"/>
                <a:gd name="connsiteX94" fmla="*/ 674934 w 1003876"/>
                <a:gd name="connsiteY94" fmla="*/ 986973 h 1516602"/>
                <a:gd name="connsiteX95" fmla="*/ 680649 w 1003876"/>
                <a:gd name="connsiteY95" fmla="*/ 985068 h 1516602"/>
                <a:gd name="connsiteX96" fmla="*/ 686364 w 1003876"/>
                <a:gd name="connsiteY96" fmla="*/ 981258 h 1516602"/>
                <a:gd name="connsiteX97" fmla="*/ 695889 w 1003876"/>
                <a:gd name="connsiteY97" fmla="*/ 971733 h 1516602"/>
                <a:gd name="connsiteX98" fmla="*/ 705414 w 1003876"/>
                <a:gd name="connsiteY98" fmla="*/ 960303 h 1516602"/>
                <a:gd name="connsiteX99" fmla="*/ 716844 w 1003876"/>
                <a:gd name="connsiteY99" fmla="*/ 952683 h 1516602"/>
                <a:gd name="connsiteX100" fmla="*/ 732084 w 1003876"/>
                <a:gd name="connsiteY100" fmla="*/ 939348 h 1516602"/>
                <a:gd name="connsiteX101" fmla="*/ 741609 w 1003876"/>
                <a:gd name="connsiteY101" fmla="*/ 927918 h 1516602"/>
                <a:gd name="connsiteX102" fmla="*/ 753039 w 1003876"/>
                <a:gd name="connsiteY102" fmla="*/ 918393 h 1516602"/>
                <a:gd name="connsiteX103" fmla="*/ 758754 w 1003876"/>
                <a:gd name="connsiteY103" fmla="*/ 906963 h 1516602"/>
                <a:gd name="connsiteX104" fmla="*/ 760659 w 1003876"/>
                <a:gd name="connsiteY104" fmla="*/ 901248 h 1516602"/>
                <a:gd name="connsiteX105" fmla="*/ 766374 w 1003876"/>
                <a:gd name="connsiteY105" fmla="*/ 889818 h 1516602"/>
                <a:gd name="connsiteX106" fmla="*/ 764469 w 1003876"/>
                <a:gd name="connsiteY106" fmla="*/ 874578 h 1516602"/>
                <a:gd name="connsiteX107" fmla="*/ 758754 w 1003876"/>
                <a:gd name="connsiteY107" fmla="*/ 872673 h 1516602"/>
                <a:gd name="connsiteX108" fmla="*/ 737799 w 1003876"/>
                <a:gd name="connsiteY108" fmla="*/ 874578 h 1516602"/>
                <a:gd name="connsiteX109" fmla="*/ 732084 w 1003876"/>
                <a:gd name="connsiteY109" fmla="*/ 878388 h 1516602"/>
                <a:gd name="connsiteX110" fmla="*/ 699699 w 1003876"/>
                <a:gd name="connsiteY110" fmla="*/ 899343 h 1516602"/>
                <a:gd name="connsiteX111" fmla="*/ 595181 w 1003876"/>
                <a:gd name="connsiteY111" fmla="*/ 957831 h 1516602"/>
                <a:gd name="connsiteX112" fmla="*/ 507294 w 1003876"/>
                <a:gd name="connsiteY112" fmla="*/ 847908 h 1516602"/>
                <a:gd name="connsiteX113" fmla="*/ 503484 w 1003876"/>
                <a:gd name="connsiteY113" fmla="*/ 358323 h 1516602"/>
                <a:gd name="connsiteX114" fmla="*/ 499674 w 1003876"/>
                <a:gd name="connsiteY114" fmla="*/ 66858 h 1516602"/>
                <a:gd name="connsiteX115" fmla="*/ 490149 w 1003876"/>
                <a:gd name="connsiteY115" fmla="*/ 40188 h 1516602"/>
                <a:gd name="connsiteX116" fmla="*/ 488244 w 1003876"/>
                <a:gd name="connsiteY116" fmla="*/ 34473 h 1516602"/>
                <a:gd name="connsiteX117" fmla="*/ 484434 w 1003876"/>
                <a:gd name="connsiteY117" fmla="*/ 28758 h 1516602"/>
                <a:gd name="connsiteX118" fmla="*/ 478719 w 1003876"/>
                <a:gd name="connsiteY118" fmla="*/ 17328 h 1516602"/>
                <a:gd name="connsiteX119" fmla="*/ 473004 w 1003876"/>
                <a:gd name="connsiteY119" fmla="*/ 13518 h 1516602"/>
                <a:gd name="connsiteX120" fmla="*/ 469194 w 1003876"/>
                <a:gd name="connsiteY120" fmla="*/ 7803 h 1516602"/>
                <a:gd name="connsiteX121" fmla="*/ 429189 w 1003876"/>
                <a:gd name="connsiteY121" fmla="*/ 11613 h 1516602"/>
                <a:gd name="connsiteX122" fmla="*/ 425379 w 1003876"/>
                <a:gd name="connsiteY122" fmla="*/ 78288 h 1516602"/>
                <a:gd name="connsiteX123" fmla="*/ 425379 w 1003876"/>
                <a:gd name="connsiteY123" fmla="*/ 84003 h 1516602"/>
                <a:gd name="connsiteX124" fmla="*/ 429189 w 1003876"/>
                <a:gd name="connsiteY124" fmla="*/ 238308 h 1516602"/>
                <a:gd name="connsiteX125" fmla="*/ 440619 w 1003876"/>
                <a:gd name="connsiteY125" fmla="*/ 421188 h 1516602"/>
                <a:gd name="connsiteX126" fmla="*/ 435265 w 1003876"/>
                <a:gd name="connsiteY126" fmla="*/ 718368 h 1516602"/>
                <a:gd name="connsiteX127" fmla="*/ 435059 w 1003876"/>
                <a:gd name="connsiteY127" fmla="*/ 799046 h 1516602"/>
                <a:gd name="connsiteX128" fmla="*/ 430322 w 1003876"/>
                <a:gd name="connsiteY128"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52989 w 1003876"/>
                <a:gd name="connsiteY32" fmla="*/ 1303203 h 1516602"/>
                <a:gd name="connsiteX33" fmla="*/ 351084 w 1003876"/>
                <a:gd name="connsiteY33" fmla="*/ 1308918 h 1516602"/>
                <a:gd name="connsiteX34" fmla="*/ 330129 w 1003876"/>
                <a:gd name="connsiteY34" fmla="*/ 1381308 h 1516602"/>
                <a:gd name="connsiteX35" fmla="*/ 328224 w 1003876"/>
                <a:gd name="connsiteY35" fmla="*/ 1432743 h 1516602"/>
                <a:gd name="connsiteX36" fmla="*/ 330129 w 1003876"/>
                <a:gd name="connsiteY36" fmla="*/ 1457508 h 1516602"/>
                <a:gd name="connsiteX37" fmla="*/ 332034 w 1003876"/>
                <a:gd name="connsiteY37" fmla="*/ 1463223 h 1516602"/>
                <a:gd name="connsiteX38" fmla="*/ 335844 w 1003876"/>
                <a:gd name="connsiteY38" fmla="*/ 1467033 h 1516602"/>
                <a:gd name="connsiteX39" fmla="*/ 364419 w 1003876"/>
                <a:gd name="connsiteY39" fmla="*/ 1512753 h 1516602"/>
                <a:gd name="connsiteX40" fmla="*/ 387279 w 1003876"/>
                <a:gd name="connsiteY40" fmla="*/ 1514658 h 1516602"/>
                <a:gd name="connsiteX41" fmla="*/ 392994 w 1003876"/>
                <a:gd name="connsiteY41" fmla="*/ 1508943 h 1516602"/>
                <a:gd name="connsiteX42" fmla="*/ 394899 w 1003876"/>
                <a:gd name="connsiteY42" fmla="*/ 1497513 h 1516602"/>
                <a:gd name="connsiteX43" fmla="*/ 396804 w 1003876"/>
                <a:gd name="connsiteY43" fmla="*/ 1491798 h 1516602"/>
                <a:gd name="connsiteX44" fmla="*/ 398709 w 1003876"/>
                <a:gd name="connsiteY44" fmla="*/ 1474653 h 1516602"/>
                <a:gd name="connsiteX45" fmla="*/ 400614 w 1003876"/>
                <a:gd name="connsiteY45" fmla="*/ 1461318 h 1516602"/>
                <a:gd name="connsiteX46" fmla="*/ 404424 w 1003876"/>
                <a:gd name="connsiteY46" fmla="*/ 1404168 h 1516602"/>
                <a:gd name="connsiteX47" fmla="*/ 410139 w 1003876"/>
                <a:gd name="connsiteY47" fmla="*/ 1392738 h 1516602"/>
                <a:gd name="connsiteX48" fmla="*/ 413949 w 1003876"/>
                <a:gd name="connsiteY48" fmla="*/ 1379403 h 1516602"/>
                <a:gd name="connsiteX49" fmla="*/ 415854 w 1003876"/>
                <a:gd name="connsiteY49" fmla="*/ 1373688 h 1516602"/>
                <a:gd name="connsiteX50" fmla="*/ 417759 w 1003876"/>
                <a:gd name="connsiteY50" fmla="*/ 1360353 h 1516602"/>
                <a:gd name="connsiteX51" fmla="*/ 421569 w 1003876"/>
                <a:gd name="connsiteY51" fmla="*/ 1348923 h 1516602"/>
                <a:gd name="connsiteX52" fmla="*/ 427284 w 1003876"/>
                <a:gd name="connsiteY52" fmla="*/ 1335588 h 1516602"/>
                <a:gd name="connsiteX53" fmla="*/ 467289 w 1003876"/>
                <a:gd name="connsiteY53" fmla="*/ 1265103 h 1516602"/>
                <a:gd name="connsiteX54" fmla="*/ 528455 w 1003876"/>
                <a:gd name="connsiteY54" fmla="*/ 1230091 h 1516602"/>
                <a:gd name="connsiteX55" fmla="*/ 601154 w 1003876"/>
                <a:gd name="connsiteY55" fmla="*/ 1221700 h 1516602"/>
                <a:gd name="connsiteX56" fmla="*/ 720654 w 1003876"/>
                <a:gd name="connsiteY56" fmla="*/ 1316538 h 1516602"/>
                <a:gd name="connsiteX57" fmla="*/ 733989 w 1003876"/>
                <a:gd name="connsiteY57" fmla="*/ 1326063 h 1516602"/>
                <a:gd name="connsiteX58" fmla="*/ 743514 w 1003876"/>
                <a:gd name="connsiteY58" fmla="*/ 1327968 h 1516602"/>
                <a:gd name="connsiteX59" fmla="*/ 749229 w 1003876"/>
                <a:gd name="connsiteY59" fmla="*/ 1329873 h 1516602"/>
                <a:gd name="connsiteX60" fmla="*/ 762564 w 1003876"/>
                <a:gd name="connsiteY60" fmla="*/ 1335588 h 1516602"/>
                <a:gd name="connsiteX61" fmla="*/ 777804 w 1003876"/>
                <a:gd name="connsiteY61" fmla="*/ 1333683 h 1516602"/>
                <a:gd name="connsiteX62" fmla="*/ 789234 w 1003876"/>
                <a:gd name="connsiteY62" fmla="*/ 1327968 h 1516602"/>
                <a:gd name="connsiteX63" fmla="*/ 794949 w 1003876"/>
                <a:gd name="connsiteY63" fmla="*/ 1326063 h 1516602"/>
                <a:gd name="connsiteX64" fmla="*/ 802569 w 1003876"/>
                <a:gd name="connsiteY64" fmla="*/ 1308918 h 1516602"/>
                <a:gd name="connsiteX65" fmla="*/ 800664 w 1003876"/>
                <a:gd name="connsiteY65" fmla="*/ 1284153 h 1516602"/>
                <a:gd name="connsiteX66" fmla="*/ 798759 w 1003876"/>
                <a:gd name="connsiteY66" fmla="*/ 1278438 h 1516602"/>
                <a:gd name="connsiteX67" fmla="*/ 796854 w 1003876"/>
                <a:gd name="connsiteY67" fmla="*/ 1270818 h 1516602"/>
                <a:gd name="connsiteX68" fmla="*/ 783519 w 1003876"/>
                <a:gd name="connsiteY68" fmla="*/ 1253673 h 1516602"/>
                <a:gd name="connsiteX69" fmla="*/ 773994 w 1003876"/>
                <a:gd name="connsiteY69" fmla="*/ 1247958 h 1516602"/>
                <a:gd name="connsiteX70" fmla="*/ 648264 w 1003876"/>
                <a:gd name="connsiteY70" fmla="*/ 1156518 h 1516602"/>
                <a:gd name="connsiteX71" fmla="*/ 644454 w 1003876"/>
                <a:gd name="connsiteY71" fmla="*/ 1139373 h 1516602"/>
                <a:gd name="connsiteX72" fmla="*/ 646359 w 1003876"/>
                <a:gd name="connsiteY72" fmla="*/ 1131753 h 1516602"/>
                <a:gd name="connsiteX73" fmla="*/ 650169 w 1003876"/>
                <a:gd name="connsiteY73" fmla="*/ 1114608 h 1516602"/>
                <a:gd name="connsiteX74" fmla="*/ 653979 w 1003876"/>
                <a:gd name="connsiteY74" fmla="*/ 1108893 h 1516602"/>
                <a:gd name="connsiteX75" fmla="*/ 655884 w 1003876"/>
                <a:gd name="connsiteY75" fmla="*/ 1103178 h 1516602"/>
                <a:gd name="connsiteX76" fmla="*/ 661599 w 1003876"/>
                <a:gd name="connsiteY76" fmla="*/ 1101273 h 1516602"/>
                <a:gd name="connsiteX77" fmla="*/ 671124 w 1003876"/>
                <a:gd name="connsiteY77" fmla="*/ 1089843 h 1516602"/>
                <a:gd name="connsiteX78" fmla="*/ 724464 w 1003876"/>
                <a:gd name="connsiteY78" fmla="*/ 1082223 h 1516602"/>
                <a:gd name="connsiteX79" fmla="*/ 842574 w 1003876"/>
                <a:gd name="connsiteY79" fmla="*/ 1084128 h 1516602"/>
                <a:gd name="connsiteX80" fmla="*/ 871149 w 1003876"/>
                <a:gd name="connsiteY80" fmla="*/ 1086033 h 1516602"/>
                <a:gd name="connsiteX81" fmla="*/ 899724 w 1003876"/>
                <a:gd name="connsiteY81" fmla="*/ 1091748 h 1516602"/>
                <a:gd name="connsiteX82" fmla="*/ 922584 w 1003876"/>
                <a:gd name="connsiteY82" fmla="*/ 1095558 h 1516602"/>
                <a:gd name="connsiteX83" fmla="*/ 985294 w 1003876"/>
                <a:gd name="connsiteY83" fmla="*/ 1104311 h 1516602"/>
                <a:gd name="connsiteX84" fmla="*/ 1003378 w 1003876"/>
                <a:gd name="connsiteY84" fmla="*/ 1065958 h 1516602"/>
                <a:gd name="connsiteX85" fmla="*/ 970209 w 1003876"/>
                <a:gd name="connsiteY85" fmla="*/ 1044123 h 1516602"/>
                <a:gd name="connsiteX86" fmla="*/ 935919 w 1003876"/>
                <a:gd name="connsiteY86" fmla="*/ 1034598 h 1516602"/>
                <a:gd name="connsiteX87" fmla="*/ 825429 w 1003876"/>
                <a:gd name="connsiteY87" fmla="*/ 1034598 h 1516602"/>
                <a:gd name="connsiteX88" fmla="*/ 730179 w 1003876"/>
                <a:gd name="connsiteY88" fmla="*/ 1038408 h 1516602"/>
                <a:gd name="connsiteX89" fmla="*/ 669219 w 1003876"/>
                <a:gd name="connsiteY89" fmla="*/ 1046028 h 1516602"/>
                <a:gd name="connsiteX90" fmla="*/ 646360 w 1003876"/>
                <a:gd name="connsiteY90" fmla="*/ 1049838 h 1516602"/>
                <a:gd name="connsiteX91" fmla="*/ 640078 w 1003876"/>
                <a:gd name="connsiteY91" fmla="*/ 1026051 h 1516602"/>
                <a:gd name="connsiteX92" fmla="*/ 673029 w 1003876"/>
                <a:gd name="connsiteY92" fmla="*/ 992688 h 1516602"/>
                <a:gd name="connsiteX93" fmla="*/ 674934 w 1003876"/>
                <a:gd name="connsiteY93" fmla="*/ 986973 h 1516602"/>
                <a:gd name="connsiteX94" fmla="*/ 680649 w 1003876"/>
                <a:gd name="connsiteY94" fmla="*/ 985068 h 1516602"/>
                <a:gd name="connsiteX95" fmla="*/ 686364 w 1003876"/>
                <a:gd name="connsiteY95" fmla="*/ 981258 h 1516602"/>
                <a:gd name="connsiteX96" fmla="*/ 695889 w 1003876"/>
                <a:gd name="connsiteY96" fmla="*/ 971733 h 1516602"/>
                <a:gd name="connsiteX97" fmla="*/ 705414 w 1003876"/>
                <a:gd name="connsiteY97" fmla="*/ 960303 h 1516602"/>
                <a:gd name="connsiteX98" fmla="*/ 716844 w 1003876"/>
                <a:gd name="connsiteY98" fmla="*/ 952683 h 1516602"/>
                <a:gd name="connsiteX99" fmla="*/ 732084 w 1003876"/>
                <a:gd name="connsiteY99" fmla="*/ 939348 h 1516602"/>
                <a:gd name="connsiteX100" fmla="*/ 741609 w 1003876"/>
                <a:gd name="connsiteY100" fmla="*/ 927918 h 1516602"/>
                <a:gd name="connsiteX101" fmla="*/ 753039 w 1003876"/>
                <a:gd name="connsiteY101" fmla="*/ 918393 h 1516602"/>
                <a:gd name="connsiteX102" fmla="*/ 758754 w 1003876"/>
                <a:gd name="connsiteY102" fmla="*/ 906963 h 1516602"/>
                <a:gd name="connsiteX103" fmla="*/ 760659 w 1003876"/>
                <a:gd name="connsiteY103" fmla="*/ 901248 h 1516602"/>
                <a:gd name="connsiteX104" fmla="*/ 766374 w 1003876"/>
                <a:gd name="connsiteY104" fmla="*/ 889818 h 1516602"/>
                <a:gd name="connsiteX105" fmla="*/ 764469 w 1003876"/>
                <a:gd name="connsiteY105" fmla="*/ 874578 h 1516602"/>
                <a:gd name="connsiteX106" fmla="*/ 758754 w 1003876"/>
                <a:gd name="connsiteY106" fmla="*/ 872673 h 1516602"/>
                <a:gd name="connsiteX107" fmla="*/ 737799 w 1003876"/>
                <a:gd name="connsiteY107" fmla="*/ 874578 h 1516602"/>
                <a:gd name="connsiteX108" fmla="*/ 732084 w 1003876"/>
                <a:gd name="connsiteY108" fmla="*/ 878388 h 1516602"/>
                <a:gd name="connsiteX109" fmla="*/ 699699 w 1003876"/>
                <a:gd name="connsiteY109" fmla="*/ 899343 h 1516602"/>
                <a:gd name="connsiteX110" fmla="*/ 595181 w 1003876"/>
                <a:gd name="connsiteY110" fmla="*/ 957831 h 1516602"/>
                <a:gd name="connsiteX111" fmla="*/ 507294 w 1003876"/>
                <a:gd name="connsiteY111" fmla="*/ 847908 h 1516602"/>
                <a:gd name="connsiteX112" fmla="*/ 503484 w 1003876"/>
                <a:gd name="connsiteY112" fmla="*/ 358323 h 1516602"/>
                <a:gd name="connsiteX113" fmla="*/ 499674 w 1003876"/>
                <a:gd name="connsiteY113" fmla="*/ 66858 h 1516602"/>
                <a:gd name="connsiteX114" fmla="*/ 490149 w 1003876"/>
                <a:gd name="connsiteY114" fmla="*/ 40188 h 1516602"/>
                <a:gd name="connsiteX115" fmla="*/ 488244 w 1003876"/>
                <a:gd name="connsiteY115" fmla="*/ 34473 h 1516602"/>
                <a:gd name="connsiteX116" fmla="*/ 484434 w 1003876"/>
                <a:gd name="connsiteY116" fmla="*/ 28758 h 1516602"/>
                <a:gd name="connsiteX117" fmla="*/ 478719 w 1003876"/>
                <a:gd name="connsiteY117" fmla="*/ 17328 h 1516602"/>
                <a:gd name="connsiteX118" fmla="*/ 473004 w 1003876"/>
                <a:gd name="connsiteY118" fmla="*/ 13518 h 1516602"/>
                <a:gd name="connsiteX119" fmla="*/ 469194 w 1003876"/>
                <a:gd name="connsiteY119" fmla="*/ 7803 h 1516602"/>
                <a:gd name="connsiteX120" fmla="*/ 429189 w 1003876"/>
                <a:gd name="connsiteY120" fmla="*/ 11613 h 1516602"/>
                <a:gd name="connsiteX121" fmla="*/ 425379 w 1003876"/>
                <a:gd name="connsiteY121" fmla="*/ 78288 h 1516602"/>
                <a:gd name="connsiteX122" fmla="*/ 425379 w 1003876"/>
                <a:gd name="connsiteY122" fmla="*/ 84003 h 1516602"/>
                <a:gd name="connsiteX123" fmla="*/ 429189 w 1003876"/>
                <a:gd name="connsiteY123" fmla="*/ 238308 h 1516602"/>
                <a:gd name="connsiteX124" fmla="*/ 440619 w 1003876"/>
                <a:gd name="connsiteY124" fmla="*/ 421188 h 1516602"/>
                <a:gd name="connsiteX125" fmla="*/ 435265 w 1003876"/>
                <a:gd name="connsiteY125" fmla="*/ 718368 h 1516602"/>
                <a:gd name="connsiteX126" fmla="*/ 435059 w 1003876"/>
                <a:gd name="connsiteY126" fmla="*/ 799046 h 1516602"/>
                <a:gd name="connsiteX127" fmla="*/ 430322 w 1003876"/>
                <a:gd name="connsiteY127"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52989 w 1003876"/>
                <a:gd name="connsiteY32" fmla="*/ 1303203 h 1516602"/>
                <a:gd name="connsiteX33" fmla="*/ 330129 w 1003876"/>
                <a:gd name="connsiteY33" fmla="*/ 1381308 h 1516602"/>
                <a:gd name="connsiteX34" fmla="*/ 328224 w 1003876"/>
                <a:gd name="connsiteY34" fmla="*/ 1432743 h 1516602"/>
                <a:gd name="connsiteX35" fmla="*/ 330129 w 1003876"/>
                <a:gd name="connsiteY35" fmla="*/ 1457508 h 1516602"/>
                <a:gd name="connsiteX36" fmla="*/ 332034 w 1003876"/>
                <a:gd name="connsiteY36" fmla="*/ 1463223 h 1516602"/>
                <a:gd name="connsiteX37" fmla="*/ 335844 w 1003876"/>
                <a:gd name="connsiteY37" fmla="*/ 1467033 h 1516602"/>
                <a:gd name="connsiteX38" fmla="*/ 364419 w 1003876"/>
                <a:gd name="connsiteY38" fmla="*/ 1512753 h 1516602"/>
                <a:gd name="connsiteX39" fmla="*/ 387279 w 1003876"/>
                <a:gd name="connsiteY39" fmla="*/ 1514658 h 1516602"/>
                <a:gd name="connsiteX40" fmla="*/ 392994 w 1003876"/>
                <a:gd name="connsiteY40" fmla="*/ 1508943 h 1516602"/>
                <a:gd name="connsiteX41" fmla="*/ 394899 w 1003876"/>
                <a:gd name="connsiteY41" fmla="*/ 1497513 h 1516602"/>
                <a:gd name="connsiteX42" fmla="*/ 396804 w 1003876"/>
                <a:gd name="connsiteY42" fmla="*/ 1491798 h 1516602"/>
                <a:gd name="connsiteX43" fmla="*/ 398709 w 1003876"/>
                <a:gd name="connsiteY43" fmla="*/ 1474653 h 1516602"/>
                <a:gd name="connsiteX44" fmla="*/ 400614 w 1003876"/>
                <a:gd name="connsiteY44" fmla="*/ 1461318 h 1516602"/>
                <a:gd name="connsiteX45" fmla="*/ 404424 w 1003876"/>
                <a:gd name="connsiteY45" fmla="*/ 1404168 h 1516602"/>
                <a:gd name="connsiteX46" fmla="*/ 410139 w 1003876"/>
                <a:gd name="connsiteY46" fmla="*/ 1392738 h 1516602"/>
                <a:gd name="connsiteX47" fmla="*/ 413949 w 1003876"/>
                <a:gd name="connsiteY47" fmla="*/ 1379403 h 1516602"/>
                <a:gd name="connsiteX48" fmla="*/ 415854 w 1003876"/>
                <a:gd name="connsiteY48" fmla="*/ 1373688 h 1516602"/>
                <a:gd name="connsiteX49" fmla="*/ 417759 w 1003876"/>
                <a:gd name="connsiteY49" fmla="*/ 1360353 h 1516602"/>
                <a:gd name="connsiteX50" fmla="*/ 421569 w 1003876"/>
                <a:gd name="connsiteY50" fmla="*/ 1348923 h 1516602"/>
                <a:gd name="connsiteX51" fmla="*/ 427284 w 1003876"/>
                <a:gd name="connsiteY51" fmla="*/ 1335588 h 1516602"/>
                <a:gd name="connsiteX52" fmla="*/ 467289 w 1003876"/>
                <a:gd name="connsiteY52" fmla="*/ 1265103 h 1516602"/>
                <a:gd name="connsiteX53" fmla="*/ 528455 w 1003876"/>
                <a:gd name="connsiteY53" fmla="*/ 1230091 h 1516602"/>
                <a:gd name="connsiteX54" fmla="*/ 601154 w 1003876"/>
                <a:gd name="connsiteY54" fmla="*/ 1221700 h 1516602"/>
                <a:gd name="connsiteX55" fmla="*/ 720654 w 1003876"/>
                <a:gd name="connsiteY55" fmla="*/ 1316538 h 1516602"/>
                <a:gd name="connsiteX56" fmla="*/ 733989 w 1003876"/>
                <a:gd name="connsiteY56" fmla="*/ 1326063 h 1516602"/>
                <a:gd name="connsiteX57" fmla="*/ 743514 w 1003876"/>
                <a:gd name="connsiteY57" fmla="*/ 1327968 h 1516602"/>
                <a:gd name="connsiteX58" fmla="*/ 749229 w 1003876"/>
                <a:gd name="connsiteY58" fmla="*/ 1329873 h 1516602"/>
                <a:gd name="connsiteX59" fmla="*/ 762564 w 1003876"/>
                <a:gd name="connsiteY59" fmla="*/ 1335588 h 1516602"/>
                <a:gd name="connsiteX60" fmla="*/ 777804 w 1003876"/>
                <a:gd name="connsiteY60" fmla="*/ 1333683 h 1516602"/>
                <a:gd name="connsiteX61" fmla="*/ 789234 w 1003876"/>
                <a:gd name="connsiteY61" fmla="*/ 1327968 h 1516602"/>
                <a:gd name="connsiteX62" fmla="*/ 794949 w 1003876"/>
                <a:gd name="connsiteY62" fmla="*/ 1326063 h 1516602"/>
                <a:gd name="connsiteX63" fmla="*/ 802569 w 1003876"/>
                <a:gd name="connsiteY63" fmla="*/ 1308918 h 1516602"/>
                <a:gd name="connsiteX64" fmla="*/ 800664 w 1003876"/>
                <a:gd name="connsiteY64" fmla="*/ 1284153 h 1516602"/>
                <a:gd name="connsiteX65" fmla="*/ 798759 w 1003876"/>
                <a:gd name="connsiteY65" fmla="*/ 1278438 h 1516602"/>
                <a:gd name="connsiteX66" fmla="*/ 796854 w 1003876"/>
                <a:gd name="connsiteY66" fmla="*/ 1270818 h 1516602"/>
                <a:gd name="connsiteX67" fmla="*/ 783519 w 1003876"/>
                <a:gd name="connsiteY67" fmla="*/ 1253673 h 1516602"/>
                <a:gd name="connsiteX68" fmla="*/ 773994 w 1003876"/>
                <a:gd name="connsiteY68" fmla="*/ 1247958 h 1516602"/>
                <a:gd name="connsiteX69" fmla="*/ 648264 w 1003876"/>
                <a:gd name="connsiteY69" fmla="*/ 1156518 h 1516602"/>
                <a:gd name="connsiteX70" fmla="*/ 644454 w 1003876"/>
                <a:gd name="connsiteY70" fmla="*/ 1139373 h 1516602"/>
                <a:gd name="connsiteX71" fmla="*/ 646359 w 1003876"/>
                <a:gd name="connsiteY71" fmla="*/ 1131753 h 1516602"/>
                <a:gd name="connsiteX72" fmla="*/ 650169 w 1003876"/>
                <a:gd name="connsiteY72" fmla="*/ 1114608 h 1516602"/>
                <a:gd name="connsiteX73" fmla="*/ 653979 w 1003876"/>
                <a:gd name="connsiteY73" fmla="*/ 1108893 h 1516602"/>
                <a:gd name="connsiteX74" fmla="*/ 655884 w 1003876"/>
                <a:gd name="connsiteY74" fmla="*/ 1103178 h 1516602"/>
                <a:gd name="connsiteX75" fmla="*/ 661599 w 1003876"/>
                <a:gd name="connsiteY75" fmla="*/ 1101273 h 1516602"/>
                <a:gd name="connsiteX76" fmla="*/ 671124 w 1003876"/>
                <a:gd name="connsiteY76" fmla="*/ 1089843 h 1516602"/>
                <a:gd name="connsiteX77" fmla="*/ 724464 w 1003876"/>
                <a:gd name="connsiteY77" fmla="*/ 1082223 h 1516602"/>
                <a:gd name="connsiteX78" fmla="*/ 842574 w 1003876"/>
                <a:gd name="connsiteY78" fmla="*/ 1084128 h 1516602"/>
                <a:gd name="connsiteX79" fmla="*/ 871149 w 1003876"/>
                <a:gd name="connsiteY79" fmla="*/ 1086033 h 1516602"/>
                <a:gd name="connsiteX80" fmla="*/ 899724 w 1003876"/>
                <a:gd name="connsiteY80" fmla="*/ 1091748 h 1516602"/>
                <a:gd name="connsiteX81" fmla="*/ 922584 w 1003876"/>
                <a:gd name="connsiteY81" fmla="*/ 1095558 h 1516602"/>
                <a:gd name="connsiteX82" fmla="*/ 985294 w 1003876"/>
                <a:gd name="connsiteY82" fmla="*/ 1104311 h 1516602"/>
                <a:gd name="connsiteX83" fmla="*/ 1003378 w 1003876"/>
                <a:gd name="connsiteY83" fmla="*/ 1065958 h 1516602"/>
                <a:gd name="connsiteX84" fmla="*/ 970209 w 1003876"/>
                <a:gd name="connsiteY84" fmla="*/ 1044123 h 1516602"/>
                <a:gd name="connsiteX85" fmla="*/ 935919 w 1003876"/>
                <a:gd name="connsiteY85" fmla="*/ 1034598 h 1516602"/>
                <a:gd name="connsiteX86" fmla="*/ 825429 w 1003876"/>
                <a:gd name="connsiteY86" fmla="*/ 1034598 h 1516602"/>
                <a:gd name="connsiteX87" fmla="*/ 730179 w 1003876"/>
                <a:gd name="connsiteY87" fmla="*/ 1038408 h 1516602"/>
                <a:gd name="connsiteX88" fmla="*/ 669219 w 1003876"/>
                <a:gd name="connsiteY88" fmla="*/ 1046028 h 1516602"/>
                <a:gd name="connsiteX89" fmla="*/ 646360 w 1003876"/>
                <a:gd name="connsiteY89" fmla="*/ 1049838 h 1516602"/>
                <a:gd name="connsiteX90" fmla="*/ 640078 w 1003876"/>
                <a:gd name="connsiteY90" fmla="*/ 1026051 h 1516602"/>
                <a:gd name="connsiteX91" fmla="*/ 673029 w 1003876"/>
                <a:gd name="connsiteY91" fmla="*/ 992688 h 1516602"/>
                <a:gd name="connsiteX92" fmla="*/ 674934 w 1003876"/>
                <a:gd name="connsiteY92" fmla="*/ 986973 h 1516602"/>
                <a:gd name="connsiteX93" fmla="*/ 680649 w 1003876"/>
                <a:gd name="connsiteY93" fmla="*/ 985068 h 1516602"/>
                <a:gd name="connsiteX94" fmla="*/ 686364 w 1003876"/>
                <a:gd name="connsiteY94" fmla="*/ 981258 h 1516602"/>
                <a:gd name="connsiteX95" fmla="*/ 695889 w 1003876"/>
                <a:gd name="connsiteY95" fmla="*/ 971733 h 1516602"/>
                <a:gd name="connsiteX96" fmla="*/ 705414 w 1003876"/>
                <a:gd name="connsiteY96" fmla="*/ 960303 h 1516602"/>
                <a:gd name="connsiteX97" fmla="*/ 716844 w 1003876"/>
                <a:gd name="connsiteY97" fmla="*/ 952683 h 1516602"/>
                <a:gd name="connsiteX98" fmla="*/ 732084 w 1003876"/>
                <a:gd name="connsiteY98" fmla="*/ 939348 h 1516602"/>
                <a:gd name="connsiteX99" fmla="*/ 741609 w 1003876"/>
                <a:gd name="connsiteY99" fmla="*/ 927918 h 1516602"/>
                <a:gd name="connsiteX100" fmla="*/ 753039 w 1003876"/>
                <a:gd name="connsiteY100" fmla="*/ 918393 h 1516602"/>
                <a:gd name="connsiteX101" fmla="*/ 758754 w 1003876"/>
                <a:gd name="connsiteY101" fmla="*/ 906963 h 1516602"/>
                <a:gd name="connsiteX102" fmla="*/ 760659 w 1003876"/>
                <a:gd name="connsiteY102" fmla="*/ 901248 h 1516602"/>
                <a:gd name="connsiteX103" fmla="*/ 766374 w 1003876"/>
                <a:gd name="connsiteY103" fmla="*/ 889818 h 1516602"/>
                <a:gd name="connsiteX104" fmla="*/ 764469 w 1003876"/>
                <a:gd name="connsiteY104" fmla="*/ 874578 h 1516602"/>
                <a:gd name="connsiteX105" fmla="*/ 758754 w 1003876"/>
                <a:gd name="connsiteY105" fmla="*/ 872673 h 1516602"/>
                <a:gd name="connsiteX106" fmla="*/ 737799 w 1003876"/>
                <a:gd name="connsiteY106" fmla="*/ 874578 h 1516602"/>
                <a:gd name="connsiteX107" fmla="*/ 732084 w 1003876"/>
                <a:gd name="connsiteY107" fmla="*/ 878388 h 1516602"/>
                <a:gd name="connsiteX108" fmla="*/ 699699 w 1003876"/>
                <a:gd name="connsiteY108" fmla="*/ 899343 h 1516602"/>
                <a:gd name="connsiteX109" fmla="*/ 595181 w 1003876"/>
                <a:gd name="connsiteY109" fmla="*/ 957831 h 1516602"/>
                <a:gd name="connsiteX110" fmla="*/ 507294 w 1003876"/>
                <a:gd name="connsiteY110" fmla="*/ 847908 h 1516602"/>
                <a:gd name="connsiteX111" fmla="*/ 503484 w 1003876"/>
                <a:gd name="connsiteY111" fmla="*/ 358323 h 1516602"/>
                <a:gd name="connsiteX112" fmla="*/ 499674 w 1003876"/>
                <a:gd name="connsiteY112" fmla="*/ 66858 h 1516602"/>
                <a:gd name="connsiteX113" fmla="*/ 490149 w 1003876"/>
                <a:gd name="connsiteY113" fmla="*/ 40188 h 1516602"/>
                <a:gd name="connsiteX114" fmla="*/ 488244 w 1003876"/>
                <a:gd name="connsiteY114" fmla="*/ 34473 h 1516602"/>
                <a:gd name="connsiteX115" fmla="*/ 484434 w 1003876"/>
                <a:gd name="connsiteY115" fmla="*/ 28758 h 1516602"/>
                <a:gd name="connsiteX116" fmla="*/ 478719 w 1003876"/>
                <a:gd name="connsiteY116" fmla="*/ 17328 h 1516602"/>
                <a:gd name="connsiteX117" fmla="*/ 473004 w 1003876"/>
                <a:gd name="connsiteY117" fmla="*/ 13518 h 1516602"/>
                <a:gd name="connsiteX118" fmla="*/ 469194 w 1003876"/>
                <a:gd name="connsiteY118" fmla="*/ 7803 h 1516602"/>
                <a:gd name="connsiteX119" fmla="*/ 429189 w 1003876"/>
                <a:gd name="connsiteY119" fmla="*/ 11613 h 1516602"/>
                <a:gd name="connsiteX120" fmla="*/ 425379 w 1003876"/>
                <a:gd name="connsiteY120" fmla="*/ 78288 h 1516602"/>
                <a:gd name="connsiteX121" fmla="*/ 425379 w 1003876"/>
                <a:gd name="connsiteY121" fmla="*/ 84003 h 1516602"/>
                <a:gd name="connsiteX122" fmla="*/ 429189 w 1003876"/>
                <a:gd name="connsiteY122" fmla="*/ 238308 h 1516602"/>
                <a:gd name="connsiteX123" fmla="*/ 440619 w 1003876"/>
                <a:gd name="connsiteY123" fmla="*/ 421188 h 1516602"/>
                <a:gd name="connsiteX124" fmla="*/ 435265 w 1003876"/>
                <a:gd name="connsiteY124" fmla="*/ 718368 h 1516602"/>
                <a:gd name="connsiteX125" fmla="*/ 435059 w 1003876"/>
                <a:gd name="connsiteY125" fmla="*/ 799046 h 1516602"/>
                <a:gd name="connsiteX126" fmla="*/ 430322 w 1003876"/>
                <a:gd name="connsiteY126"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0129 w 1003876"/>
                <a:gd name="connsiteY34" fmla="*/ 1457508 h 1516602"/>
                <a:gd name="connsiteX35" fmla="*/ 332034 w 1003876"/>
                <a:gd name="connsiteY35" fmla="*/ 1463223 h 1516602"/>
                <a:gd name="connsiteX36" fmla="*/ 335844 w 1003876"/>
                <a:gd name="connsiteY36" fmla="*/ 1467033 h 1516602"/>
                <a:gd name="connsiteX37" fmla="*/ 364419 w 1003876"/>
                <a:gd name="connsiteY37" fmla="*/ 1512753 h 1516602"/>
                <a:gd name="connsiteX38" fmla="*/ 387279 w 1003876"/>
                <a:gd name="connsiteY38" fmla="*/ 1514658 h 1516602"/>
                <a:gd name="connsiteX39" fmla="*/ 392994 w 1003876"/>
                <a:gd name="connsiteY39" fmla="*/ 1508943 h 1516602"/>
                <a:gd name="connsiteX40" fmla="*/ 394899 w 1003876"/>
                <a:gd name="connsiteY40" fmla="*/ 1497513 h 1516602"/>
                <a:gd name="connsiteX41" fmla="*/ 396804 w 1003876"/>
                <a:gd name="connsiteY41" fmla="*/ 1491798 h 1516602"/>
                <a:gd name="connsiteX42" fmla="*/ 398709 w 1003876"/>
                <a:gd name="connsiteY42" fmla="*/ 1474653 h 1516602"/>
                <a:gd name="connsiteX43" fmla="*/ 400614 w 1003876"/>
                <a:gd name="connsiteY43" fmla="*/ 1461318 h 1516602"/>
                <a:gd name="connsiteX44" fmla="*/ 404424 w 1003876"/>
                <a:gd name="connsiteY44" fmla="*/ 1404168 h 1516602"/>
                <a:gd name="connsiteX45" fmla="*/ 410139 w 1003876"/>
                <a:gd name="connsiteY45" fmla="*/ 1392738 h 1516602"/>
                <a:gd name="connsiteX46" fmla="*/ 413949 w 1003876"/>
                <a:gd name="connsiteY46" fmla="*/ 1379403 h 1516602"/>
                <a:gd name="connsiteX47" fmla="*/ 415854 w 1003876"/>
                <a:gd name="connsiteY47" fmla="*/ 1373688 h 1516602"/>
                <a:gd name="connsiteX48" fmla="*/ 417759 w 1003876"/>
                <a:gd name="connsiteY48" fmla="*/ 1360353 h 1516602"/>
                <a:gd name="connsiteX49" fmla="*/ 421569 w 1003876"/>
                <a:gd name="connsiteY49" fmla="*/ 1348923 h 1516602"/>
                <a:gd name="connsiteX50" fmla="*/ 427284 w 1003876"/>
                <a:gd name="connsiteY50" fmla="*/ 1335588 h 1516602"/>
                <a:gd name="connsiteX51" fmla="*/ 467289 w 1003876"/>
                <a:gd name="connsiteY51" fmla="*/ 1265103 h 1516602"/>
                <a:gd name="connsiteX52" fmla="*/ 528455 w 1003876"/>
                <a:gd name="connsiteY52" fmla="*/ 1230091 h 1516602"/>
                <a:gd name="connsiteX53" fmla="*/ 601154 w 1003876"/>
                <a:gd name="connsiteY53" fmla="*/ 1221700 h 1516602"/>
                <a:gd name="connsiteX54" fmla="*/ 720654 w 1003876"/>
                <a:gd name="connsiteY54" fmla="*/ 1316538 h 1516602"/>
                <a:gd name="connsiteX55" fmla="*/ 733989 w 1003876"/>
                <a:gd name="connsiteY55" fmla="*/ 1326063 h 1516602"/>
                <a:gd name="connsiteX56" fmla="*/ 743514 w 1003876"/>
                <a:gd name="connsiteY56" fmla="*/ 1327968 h 1516602"/>
                <a:gd name="connsiteX57" fmla="*/ 749229 w 1003876"/>
                <a:gd name="connsiteY57" fmla="*/ 1329873 h 1516602"/>
                <a:gd name="connsiteX58" fmla="*/ 762564 w 1003876"/>
                <a:gd name="connsiteY58" fmla="*/ 1335588 h 1516602"/>
                <a:gd name="connsiteX59" fmla="*/ 777804 w 1003876"/>
                <a:gd name="connsiteY59" fmla="*/ 1333683 h 1516602"/>
                <a:gd name="connsiteX60" fmla="*/ 789234 w 1003876"/>
                <a:gd name="connsiteY60" fmla="*/ 1327968 h 1516602"/>
                <a:gd name="connsiteX61" fmla="*/ 794949 w 1003876"/>
                <a:gd name="connsiteY61" fmla="*/ 1326063 h 1516602"/>
                <a:gd name="connsiteX62" fmla="*/ 802569 w 1003876"/>
                <a:gd name="connsiteY62" fmla="*/ 1308918 h 1516602"/>
                <a:gd name="connsiteX63" fmla="*/ 800664 w 1003876"/>
                <a:gd name="connsiteY63" fmla="*/ 1284153 h 1516602"/>
                <a:gd name="connsiteX64" fmla="*/ 798759 w 1003876"/>
                <a:gd name="connsiteY64" fmla="*/ 1278438 h 1516602"/>
                <a:gd name="connsiteX65" fmla="*/ 796854 w 1003876"/>
                <a:gd name="connsiteY65" fmla="*/ 1270818 h 1516602"/>
                <a:gd name="connsiteX66" fmla="*/ 783519 w 1003876"/>
                <a:gd name="connsiteY66" fmla="*/ 1253673 h 1516602"/>
                <a:gd name="connsiteX67" fmla="*/ 773994 w 1003876"/>
                <a:gd name="connsiteY67" fmla="*/ 1247958 h 1516602"/>
                <a:gd name="connsiteX68" fmla="*/ 648264 w 1003876"/>
                <a:gd name="connsiteY68" fmla="*/ 1156518 h 1516602"/>
                <a:gd name="connsiteX69" fmla="*/ 644454 w 1003876"/>
                <a:gd name="connsiteY69" fmla="*/ 1139373 h 1516602"/>
                <a:gd name="connsiteX70" fmla="*/ 646359 w 1003876"/>
                <a:gd name="connsiteY70" fmla="*/ 1131753 h 1516602"/>
                <a:gd name="connsiteX71" fmla="*/ 650169 w 1003876"/>
                <a:gd name="connsiteY71" fmla="*/ 1114608 h 1516602"/>
                <a:gd name="connsiteX72" fmla="*/ 653979 w 1003876"/>
                <a:gd name="connsiteY72" fmla="*/ 1108893 h 1516602"/>
                <a:gd name="connsiteX73" fmla="*/ 655884 w 1003876"/>
                <a:gd name="connsiteY73" fmla="*/ 1103178 h 1516602"/>
                <a:gd name="connsiteX74" fmla="*/ 661599 w 1003876"/>
                <a:gd name="connsiteY74" fmla="*/ 1101273 h 1516602"/>
                <a:gd name="connsiteX75" fmla="*/ 671124 w 1003876"/>
                <a:gd name="connsiteY75" fmla="*/ 1089843 h 1516602"/>
                <a:gd name="connsiteX76" fmla="*/ 724464 w 1003876"/>
                <a:gd name="connsiteY76" fmla="*/ 1082223 h 1516602"/>
                <a:gd name="connsiteX77" fmla="*/ 842574 w 1003876"/>
                <a:gd name="connsiteY77" fmla="*/ 1084128 h 1516602"/>
                <a:gd name="connsiteX78" fmla="*/ 871149 w 1003876"/>
                <a:gd name="connsiteY78" fmla="*/ 1086033 h 1516602"/>
                <a:gd name="connsiteX79" fmla="*/ 899724 w 1003876"/>
                <a:gd name="connsiteY79" fmla="*/ 1091748 h 1516602"/>
                <a:gd name="connsiteX80" fmla="*/ 922584 w 1003876"/>
                <a:gd name="connsiteY80" fmla="*/ 1095558 h 1516602"/>
                <a:gd name="connsiteX81" fmla="*/ 985294 w 1003876"/>
                <a:gd name="connsiteY81" fmla="*/ 1104311 h 1516602"/>
                <a:gd name="connsiteX82" fmla="*/ 1003378 w 1003876"/>
                <a:gd name="connsiteY82" fmla="*/ 1065958 h 1516602"/>
                <a:gd name="connsiteX83" fmla="*/ 970209 w 1003876"/>
                <a:gd name="connsiteY83" fmla="*/ 1044123 h 1516602"/>
                <a:gd name="connsiteX84" fmla="*/ 935919 w 1003876"/>
                <a:gd name="connsiteY84" fmla="*/ 1034598 h 1516602"/>
                <a:gd name="connsiteX85" fmla="*/ 825429 w 1003876"/>
                <a:gd name="connsiteY85" fmla="*/ 1034598 h 1516602"/>
                <a:gd name="connsiteX86" fmla="*/ 730179 w 1003876"/>
                <a:gd name="connsiteY86" fmla="*/ 1038408 h 1516602"/>
                <a:gd name="connsiteX87" fmla="*/ 669219 w 1003876"/>
                <a:gd name="connsiteY87" fmla="*/ 1046028 h 1516602"/>
                <a:gd name="connsiteX88" fmla="*/ 646360 w 1003876"/>
                <a:gd name="connsiteY88" fmla="*/ 1049838 h 1516602"/>
                <a:gd name="connsiteX89" fmla="*/ 640078 w 1003876"/>
                <a:gd name="connsiteY89" fmla="*/ 1026051 h 1516602"/>
                <a:gd name="connsiteX90" fmla="*/ 673029 w 1003876"/>
                <a:gd name="connsiteY90" fmla="*/ 992688 h 1516602"/>
                <a:gd name="connsiteX91" fmla="*/ 674934 w 1003876"/>
                <a:gd name="connsiteY91" fmla="*/ 986973 h 1516602"/>
                <a:gd name="connsiteX92" fmla="*/ 680649 w 1003876"/>
                <a:gd name="connsiteY92" fmla="*/ 985068 h 1516602"/>
                <a:gd name="connsiteX93" fmla="*/ 686364 w 1003876"/>
                <a:gd name="connsiteY93" fmla="*/ 981258 h 1516602"/>
                <a:gd name="connsiteX94" fmla="*/ 695889 w 1003876"/>
                <a:gd name="connsiteY94" fmla="*/ 971733 h 1516602"/>
                <a:gd name="connsiteX95" fmla="*/ 705414 w 1003876"/>
                <a:gd name="connsiteY95" fmla="*/ 960303 h 1516602"/>
                <a:gd name="connsiteX96" fmla="*/ 716844 w 1003876"/>
                <a:gd name="connsiteY96" fmla="*/ 952683 h 1516602"/>
                <a:gd name="connsiteX97" fmla="*/ 732084 w 1003876"/>
                <a:gd name="connsiteY97" fmla="*/ 939348 h 1516602"/>
                <a:gd name="connsiteX98" fmla="*/ 741609 w 1003876"/>
                <a:gd name="connsiteY98" fmla="*/ 927918 h 1516602"/>
                <a:gd name="connsiteX99" fmla="*/ 753039 w 1003876"/>
                <a:gd name="connsiteY99" fmla="*/ 918393 h 1516602"/>
                <a:gd name="connsiteX100" fmla="*/ 758754 w 1003876"/>
                <a:gd name="connsiteY100" fmla="*/ 906963 h 1516602"/>
                <a:gd name="connsiteX101" fmla="*/ 760659 w 1003876"/>
                <a:gd name="connsiteY101" fmla="*/ 901248 h 1516602"/>
                <a:gd name="connsiteX102" fmla="*/ 766374 w 1003876"/>
                <a:gd name="connsiteY102" fmla="*/ 889818 h 1516602"/>
                <a:gd name="connsiteX103" fmla="*/ 764469 w 1003876"/>
                <a:gd name="connsiteY103" fmla="*/ 874578 h 1516602"/>
                <a:gd name="connsiteX104" fmla="*/ 758754 w 1003876"/>
                <a:gd name="connsiteY104" fmla="*/ 872673 h 1516602"/>
                <a:gd name="connsiteX105" fmla="*/ 737799 w 1003876"/>
                <a:gd name="connsiteY105" fmla="*/ 874578 h 1516602"/>
                <a:gd name="connsiteX106" fmla="*/ 732084 w 1003876"/>
                <a:gd name="connsiteY106" fmla="*/ 878388 h 1516602"/>
                <a:gd name="connsiteX107" fmla="*/ 699699 w 1003876"/>
                <a:gd name="connsiteY107" fmla="*/ 899343 h 1516602"/>
                <a:gd name="connsiteX108" fmla="*/ 595181 w 1003876"/>
                <a:gd name="connsiteY108" fmla="*/ 957831 h 1516602"/>
                <a:gd name="connsiteX109" fmla="*/ 507294 w 1003876"/>
                <a:gd name="connsiteY109" fmla="*/ 847908 h 1516602"/>
                <a:gd name="connsiteX110" fmla="*/ 503484 w 1003876"/>
                <a:gd name="connsiteY110" fmla="*/ 358323 h 1516602"/>
                <a:gd name="connsiteX111" fmla="*/ 499674 w 1003876"/>
                <a:gd name="connsiteY111" fmla="*/ 66858 h 1516602"/>
                <a:gd name="connsiteX112" fmla="*/ 490149 w 1003876"/>
                <a:gd name="connsiteY112" fmla="*/ 40188 h 1516602"/>
                <a:gd name="connsiteX113" fmla="*/ 488244 w 1003876"/>
                <a:gd name="connsiteY113" fmla="*/ 34473 h 1516602"/>
                <a:gd name="connsiteX114" fmla="*/ 484434 w 1003876"/>
                <a:gd name="connsiteY114" fmla="*/ 28758 h 1516602"/>
                <a:gd name="connsiteX115" fmla="*/ 478719 w 1003876"/>
                <a:gd name="connsiteY115" fmla="*/ 17328 h 1516602"/>
                <a:gd name="connsiteX116" fmla="*/ 473004 w 1003876"/>
                <a:gd name="connsiteY116" fmla="*/ 13518 h 1516602"/>
                <a:gd name="connsiteX117" fmla="*/ 469194 w 1003876"/>
                <a:gd name="connsiteY117" fmla="*/ 7803 h 1516602"/>
                <a:gd name="connsiteX118" fmla="*/ 429189 w 1003876"/>
                <a:gd name="connsiteY118" fmla="*/ 11613 h 1516602"/>
                <a:gd name="connsiteX119" fmla="*/ 425379 w 1003876"/>
                <a:gd name="connsiteY119" fmla="*/ 78288 h 1516602"/>
                <a:gd name="connsiteX120" fmla="*/ 425379 w 1003876"/>
                <a:gd name="connsiteY120" fmla="*/ 84003 h 1516602"/>
                <a:gd name="connsiteX121" fmla="*/ 429189 w 1003876"/>
                <a:gd name="connsiteY121" fmla="*/ 238308 h 1516602"/>
                <a:gd name="connsiteX122" fmla="*/ 440619 w 1003876"/>
                <a:gd name="connsiteY122" fmla="*/ 421188 h 1516602"/>
                <a:gd name="connsiteX123" fmla="*/ 435265 w 1003876"/>
                <a:gd name="connsiteY123" fmla="*/ 718368 h 1516602"/>
                <a:gd name="connsiteX124" fmla="*/ 435059 w 1003876"/>
                <a:gd name="connsiteY124" fmla="*/ 799046 h 1516602"/>
                <a:gd name="connsiteX125" fmla="*/ 430322 w 1003876"/>
                <a:gd name="connsiteY12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2034 w 1003876"/>
                <a:gd name="connsiteY34" fmla="*/ 1463223 h 1516602"/>
                <a:gd name="connsiteX35" fmla="*/ 335844 w 1003876"/>
                <a:gd name="connsiteY35" fmla="*/ 1467033 h 1516602"/>
                <a:gd name="connsiteX36" fmla="*/ 364419 w 1003876"/>
                <a:gd name="connsiteY36" fmla="*/ 1512753 h 1516602"/>
                <a:gd name="connsiteX37" fmla="*/ 387279 w 1003876"/>
                <a:gd name="connsiteY37" fmla="*/ 1514658 h 1516602"/>
                <a:gd name="connsiteX38" fmla="*/ 392994 w 1003876"/>
                <a:gd name="connsiteY38" fmla="*/ 1508943 h 1516602"/>
                <a:gd name="connsiteX39" fmla="*/ 394899 w 1003876"/>
                <a:gd name="connsiteY39" fmla="*/ 1497513 h 1516602"/>
                <a:gd name="connsiteX40" fmla="*/ 396804 w 1003876"/>
                <a:gd name="connsiteY40" fmla="*/ 1491798 h 1516602"/>
                <a:gd name="connsiteX41" fmla="*/ 398709 w 1003876"/>
                <a:gd name="connsiteY41" fmla="*/ 1474653 h 1516602"/>
                <a:gd name="connsiteX42" fmla="*/ 400614 w 1003876"/>
                <a:gd name="connsiteY42" fmla="*/ 1461318 h 1516602"/>
                <a:gd name="connsiteX43" fmla="*/ 404424 w 1003876"/>
                <a:gd name="connsiteY43" fmla="*/ 1404168 h 1516602"/>
                <a:gd name="connsiteX44" fmla="*/ 410139 w 1003876"/>
                <a:gd name="connsiteY44" fmla="*/ 1392738 h 1516602"/>
                <a:gd name="connsiteX45" fmla="*/ 413949 w 1003876"/>
                <a:gd name="connsiteY45" fmla="*/ 1379403 h 1516602"/>
                <a:gd name="connsiteX46" fmla="*/ 415854 w 1003876"/>
                <a:gd name="connsiteY46" fmla="*/ 1373688 h 1516602"/>
                <a:gd name="connsiteX47" fmla="*/ 417759 w 1003876"/>
                <a:gd name="connsiteY47" fmla="*/ 1360353 h 1516602"/>
                <a:gd name="connsiteX48" fmla="*/ 421569 w 1003876"/>
                <a:gd name="connsiteY48" fmla="*/ 1348923 h 1516602"/>
                <a:gd name="connsiteX49" fmla="*/ 427284 w 1003876"/>
                <a:gd name="connsiteY49" fmla="*/ 1335588 h 1516602"/>
                <a:gd name="connsiteX50" fmla="*/ 467289 w 1003876"/>
                <a:gd name="connsiteY50" fmla="*/ 1265103 h 1516602"/>
                <a:gd name="connsiteX51" fmla="*/ 528455 w 1003876"/>
                <a:gd name="connsiteY51" fmla="*/ 1230091 h 1516602"/>
                <a:gd name="connsiteX52" fmla="*/ 601154 w 1003876"/>
                <a:gd name="connsiteY52" fmla="*/ 1221700 h 1516602"/>
                <a:gd name="connsiteX53" fmla="*/ 720654 w 1003876"/>
                <a:gd name="connsiteY53" fmla="*/ 1316538 h 1516602"/>
                <a:gd name="connsiteX54" fmla="*/ 733989 w 1003876"/>
                <a:gd name="connsiteY54" fmla="*/ 1326063 h 1516602"/>
                <a:gd name="connsiteX55" fmla="*/ 743514 w 1003876"/>
                <a:gd name="connsiteY55" fmla="*/ 1327968 h 1516602"/>
                <a:gd name="connsiteX56" fmla="*/ 749229 w 1003876"/>
                <a:gd name="connsiteY56" fmla="*/ 1329873 h 1516602"/>
                <a:gd name="connsiteX57" fmla="*/ 762564 w 1003876"/>
                <a:gd name="connsiteY57" fmla="*/ 1335588 h 1516602"/>
                <a:gd name="connsiteX58" fmla="*/ 777804 w 1003876"/>
                <a:gd name="connsiteY58" fmla="*/ 1333683 h 1516602"/>
                <a:gd name="connsiteX59" fmla="*/ 789234 w 1003876"/>
                <a:gd name="connsiteY59" fmla="*/ 1327968 h 1516602"/>
                <a:gd name="connsiteX60" fmla="*/ 794949 w 1003876"/>
                <a:gd name="connsiteY60" fmla="*/ 1326063 h 1516602"/>
                <a:gd name="connsiteX61" fmla="*/ 802569 w 1003876"/>
                <a:gd name="connsiteY61" fmla="*/ 1308918 h 1516602"/>
                <a:gd name="connsiteX62" fmla="*/ 800664 w 1003876"/>
                <a:gd name="connsiteY62" fmla="*/ 1284153 h 1516602"/>
                <a:gd name="connsiteX63" fmla="*/ 798759 w 1003876"/>
                <a:gd name="connsiteY63" fmla="*/ 1278438 h 1516602"/>
                <a:gd name="connsiteX64" fmla="*/ 796854 w 1003876"/>
                <a:gd name="connsiteY64" fmla="*/ 1270818 h 1516602"/>
                <a:gd name="connsiteX65" fmla="*/ 783519 w 1003876"/>
                <a:gd name="connsiteY65" fmla="*/ 1253673 h 1516602"/>
                <a:gd name="connsiteX66" fmla="*/ 773994 w 1003876"/>
                <a:gd name="connsiteY66" fmla="*/ 1247958 h 1516602"/>
                <a:gd name="connsiteX67" fmla="*/ 648264 w 1003876"/>
                <a:gd name="connsiteY67" fmla="*/ 1156518 h 1516602"/>
                <a:gd name="connsiteX68" fmla="*/ 644454 w 1003876"/>
                <a:gd name="connsiteY68" fmla="*/ 1139373 h 1516602"/>
                <a:gd name="connsiteX69" fmla="*/ 646359 w 1003876"/>
                <a:gd name="connsiteY69" fmla="*/ 1131753 h 1516602"/>
                <a:gd name="connsiteX70" fmla="*/ 650169 w 1003876"/>
                <a:gd name="connsiteY70" fmla="*/ 1114608 h 1516602"/>
                <a:gd name="connsiteX71" fmla="*/ 653979 w 1003876"/>
                <a:gd name="connsiteY71" fmla="*/ 1108893 h 1516602"/>
                <a:gd name="connsiteX72" fmla="*/ 655884 w 1003876"/>
                <a:gd name="connsiteY72" fmla="*/ 1103178 h 1516602"/>
                <a:gd name="connsiteX73" fmla="*/ 661599 w 1003876"/>
                <a:gd name="connsiteY73" fmla="*/ 1101273 h 1516602"/>
                <a:gd name="connsiteX74" fmla="*/ 671124 w 1003876"/>
                <a:gd name="connsiteY74" fmla="*/ 1089843 h 1516602"/>
                <a:gd name="connsiteX75" fmla="*/ 724464 w 1003876"/>
                <a:gd name="connsiteY75" fmla="*/ 1082223 h 1516602"/>
                <a:gd name="connsiteX76" fmla="*/ 842574 w 1003876"/>
                <a:gd name="connsiteY76" fmla="*/ 1084128 h 1516602"/>
                <a:gd name="connsiteX77" fmla="*/ 871149 w 1003876"/>
                <a:gd name="connsiteY77" fmla="*/ 1086033 h 1516602"/>
                <a:gd name="connsiteX78" fmla="*/ 899724 w 1003876"/>
                <a:gd name="connsiteY78" fmla="*/ 1091748 h 1516602"/>
                <a:gd name="connsiteX79" fmla="*/ 922584 w 1003876"/>
                <a:gd name="connsiteY79" fmla="*/ 1095558 h 1516602"/>
                <a:gd name="connsiteX80" fmla="*/ 985294 w 1003876"/>
                <a:gd name="connsiteY80" fmla="*/ 1104311 h 1516602"/>
                <a:gd name="connsiteX81" fmla="*/ 1003378 w 1003876"/>
                <a:gd name="connsiteY81" fmla="*/ 1065958 h 1516602"/>
                <a:gd name="connsiteX82" fmla="*/ 970209 w 1003876"/>
                <a:gd name="connsiteY82" fmla="*/ 1044123 h 1516602"/>
                <a:gd name="connsiteX83" fmla="*/ 935919 w 1003876"/>
                <a:gd name="connsiteY83" fmla="*/ 1034598 h 1516602"/>
                <a:gd name="connsiteX84" fmla="*/ 825429 w 1003876"/>
                <a:gd name="connsiteY84" fmla="*/ 1034598 h 1516602"/>
                <a:gd name="connsiteX85" fmla="*/ 730179 w 1003876"/>
                <a:gd name="connsiteY85" fmla="*/ 1038408 h 1516602"/>
                <a:gd name="connsiteX86" fmla="*/ 669219 w 1003876"/>
                <a:gd name="connsiteY86" fmla="*/ 1046028 h 1516602"/>
                <a:gd name="connsiteX87" fmla="*/ 646360 w 1003876"/>
                <a:gd name="connsiteY87" fmla="*/ 1049838 h 1516602"/>
                <a:gd name="connsiteX88" fmla="*/ 640078 w 1003876"/>
                <a:gd name="connsiteY88" fmla="*/ 1026051 h 1516602"/>
                <a:gd name="connsiteX89" fmla="*/ 673029 w 1003876"/>
                <a:gd name="connsiteY89" fmla="*/ 992688 h 1516602"/>
                <a:gd name="connsiteX90" fmla="*/ 674934 w 1003876"/>
                <a:gd name="connsiteY90" fmla="*/ 986973 h 1516602"/>
                <a:gd name="connsiteX91" fmla="*/ 680649 w 1003876"/>
                <a:gd name="connsiteY91" fmla="*/ 985068 h 1516602"/>
                <a:gd name="connsiteX92" fmla="*/ 686364 w 1003876"/>
                <a:gd name="connsiteY92" fmla="*/ 981258 h 1516602"/>
                <a:gd name="connsiteX93" fmla="*/ 695889 w 1003876"/>
                <a:gd name="connsiteY93" fmla="*/ 971733 h 1516602"/>
                <a:gd name="connsiteX94" fmla="*/ 705414 w 1003876"/>
                <a:gd name="connsiteY94" fmla="*/ 960303 h 1516602"/>
                <a:gd name="connsiteX95" fmla="*/ 716844 w 1003876"/>
                <a:gd name="connsiteY95" fmla="*/ 952683 h 1516602"/>
                <a:gd name="connsiteX96" fmla="*/ 732084 w 1003876"/>
                <a:gd name="connsiteY96" fmla="*/ 939348 h 1516602"/>
                <a:gd name="connsiteX97" fmla="*/ 741609 w 1003876"/>
                <a:gd name="connsiteY97" fmla="*/ 927918 h 1516602"/>
                <a:gd name="connsiteX98" fmla="*/ 753039 w 1003876"/>
                <a:gd name="connsiteY98" fmla="*/ 918393 h 1516602"/>
                <a:gd name="connsiteX99" fmla="*/ 758754 w 1003876"/>
                <a:gd name="connsiteY99" fmla="*/ 906963 h 1516602"/>
                <a:gd name="connsiteX100" fmla="*/ 760659 w 1003876"/>
                <a:gd name="connsiteY100" fmla="*/ 901248 h 1516602"/>
                <a:gd name="connsiteX101" fmla="*/ 766374 w 1003876"/>
                <a:gd name="connsiteY101" fmla="*/ 889818 h 1516602"/>
                <a:gd name="connsiteX102" fmla="*/ 764469 w 1003876"/>
                <a:gd name="connsiteY102" fmla="*/ 874578 h 1516602"/>
                <a:gd name="connsiteX103" fmla="*/ 758754 w 1003876"/>
                <a:gd name="connsiteY103" fmla="*/ 872673 h 1516602"/>
                <a:gd name="connsiteX104" fmla="*/ 737799 w 1003876"/>
                <a:gd name="connsiteY104" fmla="*/ 874578 h 1516602"/>
                <a:gd name="connsiteX105" fmla="*/ 732084 w 1003876"/>
                <a:gd name="connsiteY105" fmla="*/ 878388 h 1516602"/>
                <a:gd name="connsiteX106" fmla="*/ 699699 w 1003876"/>
                <a:gd name="connsiteY106" fmla="*/ 899343 h 1516602"/>
                <a:gd name="connsiteX107" fmla="*/ 595181 w 1003876"/>
                <a:gd name="connsiteY107" fmla="*/ 957831 h 1516602"/>
                <a:gd name="connsiteX108" fmla="*/ 507294 w 1003876"/>
                <a:gd name="connsiteY108" fmla="*/ 847908 h 1516602"/>
                <a:gd name="connsiteX109" fmla="*/ 503484 w 1003876"/>
                <a:gd name="connsiteY109" fmla="*/ 358323 h 1516602"/>
                <a:gd name="connsiteX110" fmla="*/ 499674 w 1003876"/>
                <a:gd name="connsiteY110" fmla="*/ 66858 h 1516602"/>
                <a:gd name="connsiteX111" fmla="*/ 490149 w 1003876"/>
                <a:gd name="connsiteY111" fmla="*/ 40188 h 1516602"/>
                <a:gd name="connsiteX112" fmla="*/ 488244 w 1003876"/>
                <a:gd name="connsiteY112" fmla="*/ 34473 h 1516602"/>
                <a:gd name="connsiteX113" fmla="*/ 484434 w 1003876"/>
                <a:gd name="connsiteY113" fmla="*/ 28758 h 1516602"/>
                <a:gd name="connsiteX114" fmla="*/ 478719 w 1003876"/>
                <a:gd name="connsiteY114" fmla="*/ 17328 h 1516602"/>
                <a:gd name="connsiteX115" fmla="*/ 473004 w 1003876"/>
                <a:gd name="connsiteY115" fmla="*/ 13518 h 1516602"/>
                <a:gd name="connsiteX116" fmla="*/ 469194 w 1003876"/>
                <a:gd name="connsiteY116" fmla="*/ 7803 h 1516602"/>
                <a:gd name="connsiteX117" fmla="*/ 429189 w 1003876"/>
                <a:gd name="connsiteY117" fmla="*/ 11613 h 1516602"/>
                <a:gd name="connsiteX118" fmla="*/ 425379 w 1003876"/>
                <a:gd name="connsiteY118" fmla="*/ 78288 h 1516602"/>
                <a:gd name="connsiteX119" fmla="*/ 425379 w 1003876"/>
                <a:gd name="connsiteY119" fmla="*/ 84003 h 1516602"/>
                <a:gd name="connsiteX120" fmla="*/ 429189 w 1003876"/>
                <a:gd name="connsiteY120" fmla="*/ 238308 h 1516602"/>
                <a:gd name="connsiteX121" fmla="*/ 440619 w 1003876"/>
                <a:gd name="connsiteY121" fmla="*/ 421188 h 1516602"/>
                <a:gd name="connsiteX122" fmla="*/ 435265 w 1003876"/>
                <a:gd name="connsiteY122" fmla="*/ 718368 h 1516602"/>
                <a:gd name="connsiteX123" fmla="*/ 435059 w 1003876"/>
                <a:gd name="connsiteY123" fmla="*/ 799046 h 1516602"/>
                <a:gd name="connsiteX124" fmla="*/ 430322 w 1003876"/>
                <a:gd name="connsiteY124"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400614 w 1003876"/>
                <a:gd name="connsiteY40" fmla="*/ 1461318 h 1516602"/>
                <a:gd name="connsiteX41" fmla="*/ 404424 w 1003876"/>
                <a:gd name="connsiteY41" fmla="*/ 1404168 h 1516602"/>
                <a:gd name="connsiteX42" fmla="*/ 410139 w 1003876"/>
                <a:gd name="connsiteY42" fmla="*/ 1392738 h 1516602"/>
                <a:gd name="connsiteX43" fmla="*/ 413949 w 1003876"/>
                <a:gd name="connsiteY43" fmla="*/ 1379403 h 1516602"/>
                <a:gd name="connsiteX44" fmla="*/ 415854 w 1003876"/>
                <a:gd name="connsiteY44" fmla="*/ 1373688 h 1516602"/>
                <a:gd name="connsiteX45" fmla="*/ 417759 w 1003876"/>
                <a:gd name="connsiteY45" fmla="*/ 1360353 h 1516602"/>
                <a:gd name="connsiteX46" fmla="*/ 421569 w 1003876"/>
                <a:gd name="connsiteY46" fmla="*/ 1348923 h 1516602"/>
                <a:gd name="connsiteX47" fmla="*/ 427284 w 1003876"/>
                <a:gd name="connsiteY47" fmla="*/ 1335588 h 1516602"/>
                <a:gd name="connsiteX48" fmla="*/ 467289 w 1003876"/>
                <a:gd name="connsiteY48" fmla="*/ 1265103 h 1516602"/>
                <a:gd name="connsiteX49" fmla="*/ 528455 w 1003876"/>
                <a:gd name="connsiteY49" fmla="*/ 1230091 h 1516602"/>
                <a:gd name="connsiteX50" fmla="*/ 601154 w 1003876"/>
                <a:gd name="connsiteY50" fmla="*/ 1221700 h 1516602"/>
                <a:gd name="connsiteX51" fmla="*/ 720654 w 1003876"/>
                <a:gd name="connsiteY51" fmla="*/ 1316538 h 1516602"/>
                <a:gd name="connsiteX52" fmla="*/ 733989 w 1003876"/>
                <a:gd name="connsiteY52" fmla="*/ 1326063 h 1516602"/>
                <a:gd name="connsiteX53" fmla="*/ 743514 w 1003876"/>
                <a:gd name="connsiteY53" fmla="*/ 1327968 h 1516602"/>
                <a:gd name="connsiteX54" fmla="*/ 749229 w 1003876"/>
                <a:gd name="connsiteY54" fmla="*/ 1329873 h 1516602"/>
                <a:gd name="connsiteX55" fmla="*/ 762564 w 1003876"/>
                <a:gd name="connsiteY55" fmla="*/ 1335588 h 1516602"/>
                <a:gd name="connsiteX56" fmla="*/ 777804 w 1003876"/>
                <a:gd name="connsiteY56" fmla="*/ 1333683 h 1516602"/>
                <a:gd name="connsiteX57" fmla="*/ 789234 w 1003876"/>
                <a:gd name="connsiteY57" fmla="*/ 1327968 h 1516602"/>
                <a:gd name="connsiteX58" fmla="*/ 794949 w 1003876"/>
                <a:gd name="connsiteY58" fmla="*/ 1326063 h 1516602"/>
                <a:gd name="connsiteX59" fmla="*/ 802569 w 1003876"/>
                <a:gd name="connsiteY59" fmla="*/ 1308918 h 1516602"/>
                <a:gd name="connsiteX60" fmla="*/ 800664 w 1003876"/>
                <a:gd name="connsiteY60" fmla="*/ 1284153 h 1516602"/>
                <a:gd name="connsiteX61" fmla="*/ 798759 w 1003876"/>
                <a:gd name="connsiteY61" fmla="*/ 1278438 h 1516602"/>
                <a:gd name="connsiteX62" fmla="*/ 796854 w 1003876"/>
                <a:gd name="connsiteY62" fmla="*/ 1270818 h 1516602"/>
                <a:gd name="connsiteX63" fmla="*/ 783519 w 1003876"/>
                <a:gd name="connsiteY63" fmla="*/ 1253673 h 1516602"/>
                <a:gd name="connsiteX64" fmla="*/ 773994 w 1003876"/>
                <a:gd name="connsiteY64" fmla="*/ 1247958 h 1516602"/>
                <a:gd name="connsiteX65" fmla="*/ 648264 w 1003876"/>
                <a:gd name="connsiteY65" fmla="*/ 1156518 h 1516602"/>
                <a:gd name="connsiteX66" fmla="*/ 644454 w 1003876"/>
                <a:gd name="connsiteY66" fmla="*/ 1139373 h 1516602"/>
                <a:gd name="connsiteX67" fmla="*/ 646359 w 1003876"/>
                <a:gd name="connsiteY67" fmla="*/ 1131753 h 1516602"/>
                <a:gd name="connsiteX68" fmla="*/ 650169 w 1003876"/>
                <a:gd name="connsiteY68" fmla="*/ 1114608 h 1516602"/>
                <a:gd name="connsiteX69" fmla="*/ 653979 w 1003876"/>
                <a:gd name="connsiteY69" fmla="*/ 1108893 h 1516602"/>
                <a:gd name="connsiteX70" fmla="*/ 655884 w 1003876"/>
                <a:gd name="connsiteY70" fmla="*/ 1103178 h 1516602"/>
                <a:gd name="connsiteX71" fmla="*/ 661599 w 1003876"/>
                <a:gd name="connsiteY71" fmla="*/ 1101273 h 1516602"/>
                <a:gd name="connsiteX72" fmla="*/ 671124 w 1003876"/>
                <a:gd name="connsiteY72" fmla="*/ 1089843 h 1516602"/>
                <a:gd name="connsiteX73" fmla="*/ 724464 w 1003876"/>
                <a:gd name="connsiteY73" fmla="*/ 1082223 h 1516602"/>
                <a:gd name="connsiteX74" fmla="*/ 842574 w 1003876"/>
                <a:gd name="connsiteY74" fmla="*/ 1084128 h 1516602"/>
                <a:gd name="connsiteX75" fmla="*/ 871149 w 1003876"/>
                <a:gd name="connsiteY75" fmla="*/ 1086033 h 1516602"/>
                <a:gd name="connsiteX76" fmla="*/ 899724 w 1003876"/>
                <a:gd name="connsiteY76" fmla="*/ 1091748 h 1516602"/>
                <a:gd name="connsiteX77" fmla="*/ 922584 w 1003876"/>
                <a:gd name="connsiteY77" fmla="*/ 1095558 h 1516602"/>
                <a:gd name="connsiteX78" fmla="*/ 985294 w 1003876"/>
                <a:gd name="connsiteY78" fmla="*/ 1104311 h 1516602"/>
                <a:gd name="connsiteX79" fmla="*/ 1003378 w 1003876"/>
                <a:gd name="connsiteY79" fmla="*/ 1065958 h 1516602"/>
                <a:gd name="connsiteX80" fmla="*/ 970209 w 1003876"/>
                <a:gd name="connsiteY80" fmla="*/ 1044123 h 1516602"/>
                <a:gd name="connsiteX81" fmla="*/ 935919 w 1003876"/>
                <a:gd name="connsiteY81" fmla="*/ 1034598 h 1516602"/>
                <a:gd name="connsiteX82" fmla="*/ 825429 w 1003876"/>
                <a:gd name="connsiteY82" fmla="*/ 1034598 h 1516602"/>
                <a:gd name="connsiteX83" fmla="*/ 730179 w 1003876"/>
                <a:gd name="connsiteY83" fmla="*/ 1038408 h 1516602"/>
                <a:gd name="connsiteX84" fmla="*/ 669219 w 1003876"/>
                <a:gd name="connsiteY84" fmla="*/ 1046028 h 1516602"/>
                <a:gd name="connsiteX85" fmla="*/ 646360 w 1003876"/>
                <a:gd name="connsiteY85" fmla="*/ 1049838 h 1516602"/>
                <a:gd name="connsiteX86" fmla="*/ 640078 w 1003876"/>
                <a:gd name="connsiteY86" fmla="*/ 1026051 h 1516602"/>
                <a:gd name="connsiteX87" fmla="*/ 673029 w 1003876"/>
                <a:gd name="connsiteY87" fmla="*/ 992688 h 1516602"/>
                <a:gd name="connsiteX88" fmla="*/ 674934 w 1003876"/>
                <a:gd name="connsiteY88" fmla="*/ 986973 h 1516602"/>
                <a:gd name="connsiteX89" fmla="*/ 680649 w 1003876"/>
                <a:gd name="connsiteY89" fmla="*/ 985068 h 1516602"/>
                <a:gd name="connsiteX90" fmla="*/ 686364 w 1003876"/>
                <a:gd name="connsiteY90" fmla="*/ 981258 h 1516602"/>
                <a:gd name="connsiteX91" fmla="*/ 695889 w 1003876"/>
                <a:gd name="connsiteY91" fmla="*/ 971733 h 1516602"/>
                <a:gd name="connsiteX92" fmla="*/ 705414 w 1003876"/>
                <a:gd name="connsiteY92" fmla="*/ 960303 h 1516602"/>
                <a:gd name="connsiteX93" fmla="*/ 716844 w 1003876"/>
                <a:gd name="connsiteY93" fmla="*/ 952683 h 1516602"/>
                <a:gd name="connsiteX94" fmla="*/ 732084 w 1003876"/>
                <a:gd name="connsiteY94" fmla="*/ 939348 h 1516602"/>
                <a:gd name="connsiteX95" fmla="*/ 741609 w 1003876"/>
                <a:gd name="connsiteY95" fmla="*/ 927918 h 1516602"/>
                <a:gd name="connsiteX96" fmla="*/ 753039 w 1003876"/>
                <a:gd name="connsiteY96" fmla="*/ 918393 h 1516602"/>
                <a:gd name="connsiteX97" fmla="*/ 758754 w 1003876"/>
                <a:gd name="connsiteY97" fmla="*/ 906963 h 1516602"/>
                <a:gd name="connsiteX98" fmla="*/ 760659 w 1003876"/>
                <a:gd name="connsiteY98" fmla="*/ 901248 h 1516602"/>
                <a:gd name="connsiteX99" fmla="*/ 766374 w 1003876"/>
                <a:gd name="connsiteY99" fmla="*/ 889818 h 1516602"/>
                <a:gd name="connsiteX100" fmla="*/ 764469 w 1003876"/>
                <a:gd name="connsiteY100" fmla="*/ 874578 h 1516602"/>
                <a:gd name="connsiteX101" fmla="*/ 758754 w 1003876"/>
                <a:gd name="connsiteY101" fmla="*/ 872673 h 1516602"/>
                <a:gd name="connsiteX102" fmla="*/ 737799 w 1003876"/>
                <a:gd name="connsiteY102" fmla="*/ 874578 h 1516602"/>
                <a:gd name="connsiteX103" fmla="*/ 732084 w 1003876"/>
                <a:gd name="connsiteY103" fmla="*/ 878388 h 1516602"/>
                <a:gd name="connsiteX104" fmla="*/ 699699 w 1003876"/>
                <a:gd name="connsiteY104" fmla="*/ 899343 h 1516602"/>
                <a:gd name="connsiteX105" fmla="*/ 595181 w 1003876"/>
                <a:gd name="connsiteY105" fmla="*/ 957831 h 1516602"/>
                <a:gd name="connsiteX106" fmla="*/ 507294 w 1003876"/>
                <a:gd name="connsiteY106" fmla="*/ 847908 h 1516602"/>
                <a:gd name="connsiteX107" fmla="*/ 503484 w 1003876"/>
                <a:gd name="connsiteY107" fmla="*/ 358323 h 1516602"/>
                <a:gd name="connsiteX108" fmla="*/ 499674 w 1003876"/>
                <a:gd name="connsiteY108" fmla="*/ 66858 h 1516602"/>
                <a:gd name="connsiteX109" fmla="*/ 490149 w 1003876"/>
                <a:gd name="connsiteY109" fmla="*/ 40188 h 1516602"/>
                <a:gd name="connsiteX110" fmla="*/ 488244 w 1003876"/>
                <a:gd name="connsiteY110" fmla="*/ 34473 h 1516602"/>
                <a:gd name="connsiteX111" fmla="*/ 484434 w 1003876"/>
                <a:gd name="connsiteY111" fmla="*/ 28758 h 1516602"/>
                <a:gd name="connsiteX112" fmla="*/ 478719 w 1003876"/>
                <a:gd name="connsiteY112" fmla="*/ 17328 h 1516602"/>
                <a:gd name="connsiteX113" fmla="*/ 473004 w 1003876"/>
                <a:gd name="connsiteY113" fmla="*/ 13518 h 1516602"/>
                <a:gd name="connsiteX114" fmla="*/ 469194 w 1003876"/>
                <a:gd name="connsiteY114" fmla="*/ 7803 h 1516602"/>
                <a:gd name="connsiteX115" fmla="*/ 429189 w 1003876"/>
                <a:gd name="connsiteY115" fmla="*/ 11613 h 1516602"/>
                <a:gd name="connsiteX116" fmla="*/ 425379 w 1003876"/>
                <a:gd name="connsiteY116" fmla="*/ 78288 h 1516602"/>
                <a:gd name="connsiteX117" fmla="*/ 425379 w 1003876"/>
                <a:gd name="connsiteY117" fmla="*/ 84003 h 1516602"/>
                <a:gd name="connsiteX118" fmla="*/ 429189 w 1003876"/>
                <a:gd name="connsiteY118" fmla="*/ 238308 h 1516602"/>
                <a:gd name="connsiteX119" fmla="*/ 440619 w 1003876"/>
                <a:gd name="connsiteY119" fmla="*/ 421188 h 1516602"/>
                <a:gd name="connsiteX120" fmla="*/ 435265 w 1003876"/>
                <a:gd name="connsiteY120" fmla="*/ 718368 h 1516602"/>
                <a:gd name="connsiteX121" fmla="*/ 435059 w 1003876"/>
                <a:gd name="connsiteY121" fmla="*/ 799046 h 1516602"/>
                <a:gd name="connsiteX122" fmla="*/ 430322 w 1003876"/>
                <a:gd name="connsiteY122"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400357 w 1003876"/>
                <a:gd name="connsiteY40" fmla="*/ 1498455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400614 w 1003876"/>
                <a:gd name="connsiteY40" fmla="*/ 1461318 h 1516602"/>
                <a:gd name="connsiteX41" fmla="*/ 404424 w 1003876"/>
                <a:gd name="connsiteY41" fmla="*/ 1404168 h 1516602"/>
                <a:gd name="connsiteX42" fmla="*/ 410139 w 1003876"/>
                <a:gd name="connsiteY42" fmla="*/ 1392738 h 1516602"/>
                <a:gd name="connsiteX43" fmla="*/ 413949 w 1003876"/>
                <a:gd name="connsiteY43" fmla="*/ 1379403 h 1516602"/>
                <a:gd name="connsiteX44" fmla="*/ 415854 w 1003876"/>
                <a:gd name="connsiteY44" fmla="*/ 1373688 h 1516602"/>
                <a:gd name="connsiteX45" fmla="*/ 417759 w 1003876"/>
                <a:gd name="connsiteY45" fmla="*/ 1360353 h 1516602"/>
                <a:gd name="connsiteX46" fmla="*/ 421569 w 1003876"/>
                <a:gd name="connsiteY46" fmla="*/ 1348923 h 1516602"/>
                <a:gd name="connsiteX47" fmla="*/ 427284 w 1003876"/>
                <a:gd name="connsiteY47" fmla="*/ 1335588 h 1516602"/>
                <a:gd name="connsiteX48" fmla="*/ 467289 w 1003876"/>
                <a:gd name="connsiteY48" fmla="*/ 1265103 h 1516602"/>
                <a:gd name="connsiteX49" fmla="*/ 528455 w 1003876"/>
                <a:gd name="connsiteY49" fmla="*/ 1230091 h 1516602"/>
                <a:gd name="connsiteX50" fmla="*/ 601154 w 1003876"/>
                <a:gd name="connsiteY50" fmla="*/ 1221700 h 1516602"/>
                <a:gd name="connsiteX51" fmla="*/ 720654 w 1003876"/>
                <a:gd name="connsiteY51" fmla="*/ 1316538 h 1516602"/>
                <a:gd name="connsiteX52" fmla="*/ 733989 w 1003876"/>
                <a:gd name="connsiteY52" fmla="*/ 1326063 h 1516602"/>
                <a:gd name="connsiteX53" fmla="*/ 743514 w 1003876"/>
                <a:gd name="connsiteY53" fmla="*/ 1327968 h 1516602"/>
                <a:gd name="connsiteX54" fmla="*/ 749229 w 1003876"/>
                <a:gd name="connsiteY54" fmla="*/ 1329873 h 1516602"/>
                <a:gd name="connsiteX55" fmla="*/ 762564 w 1003876"/>
                <a:gd name="connsiteY55" fmla="*/ 1335588 h 1516602"/>
                <a:gd name="connsiteX56" fmla="*/ 777804 w 1003876"/>
                <a:gd name="connsiteY56" fmla="*/ 1333683 h 1516602"/>
                <a:gd name="connsiteX57" fmla="*/ 789234 w 1003876"/>
                <a:gd name="connsiteY57" fmla="*/ 1327968 h 1516602"/>
                <a:gd name="connsiteX58" fmla="*/ 794949 w 1003876"/>
                <a:gd name="connsiteY58" fmla="*/ 1326063 h 1516602"/>
                <a:gd name="connsiteX59" fmla="*/ 802569 w 1003876"/>
                <a:gd name="connsiteY59" fmla="*/ 1308918 h 1516602"/>
                <a:gd name="connsiteX60" fmla="*/ 800664 w 1003876"/>
                <a:gd name="connsiteY60" fmla="*/ 1284153 h 1516602"/>
                <a:gd name="connsiteX61" fmla="*/ 798759 w 1003876"/>
                <a:gd name="connsiteY61" fmla="*/ 1278438 h 1516602"/>
                <a:gd name="connsiteX62" fmla="*/ 796854 w 1003876"/>
                <a:gd name="connsiteY62" fmla="*/ 1270818 h 1516602"/>
                <a:gd name="connsiteX63" fmla="*/ 783519 w 1003876"/>
                <a:gd name="connsiteY63" fmla="*/ 1253673 h 1516602"/>
                <a:gd name="connsiteX64" fmla="*/ 773994 w 1003876"/>
                <a:gd name="connsiteY64" fmla="*/ 1247958 h 1516602"/>
                <a:gd name="connsiteX65" fmla="*/ 648264 w 1003876"/>
                <a:gd name="connsiteY65" fmla="*/ 1156518 h 1516602"/>
                <a:gd name="connsiteX66" fmla="*/ 644454 w 1003876"/>
                <a:gd name="connsiteY66" fmla="*/ 1139373 h 1516602"/>
                <a:gd name="connsiteX67" fmla="*/ 646359 w 1003876"/>
                <a:gd name="connsiteY67" fmla="*/ 1131753 h 1516602"/>
                <a:gd name="connsiteX68" fmla="*/ 650169 w 1003876"/>
                <a:gd name="connsiteY68" fmla="*/ 1114608 h 1516602"/>
                <a:gd name="connsiteX69" fmla="*/ 653979 w 1003876"/>
                <a:gd name="connsiteY69" fmla="*/ 1108893 h 1516602"/>
                <a:gd name="connsiteX70" fmla="*/ 655884 w 1003876"/>
                <a:gd name="connsiteY70" fmla="*/ 1103178 h 1516602"/>
                <a:gd name="connsiteX71" fmla="*/ 661599 w 1003876"/>
                <a:gd name="connsiteY71" fmla="*/ 1101273 h 1516602"/>
                <a:gd name="connsiteX72" fmla="*/ 671124 w 1003876"/>
                <a:gd name="connsiteY72" fmla="*/ 1089843 h 1516602"/>
                <a:gd name="connsiteX73" fmla="*/ 724464 w 1003876"/>
                <a:gd name="connsiteY73" fmla="*/ 1082223 h 1516602"/>
                <a:gd name="connsiteX74" fmla="*/ 842574 w 1003876"/>
                <a:gd name="connsiteY74" fmla="*/ 1084128 h 1516602"/>
                <a:gd name="connsiteX75" fmla="*/ 871149 w 1003876"/>
                <a:gd name="connsiteY75" fmla="*/ 1086033 h 1516602"/>
                <a:gd name="connsiteX76" fmla="*/ 899724 w 1003876"/>
                <a:gd name="connsiteY76" fmla="*/ 1091748 h 1516602"/>
                <a:gd name="connsiteX77" fmla="*/ 922584 w 1003876"/>
                <a:gd name="connsiteY77" fmla="*/ 1095558 h 1516602"/>
                <a:gd name="connsiteX78" fmla="*/ 985294 w 1003876"/>
                <a:gd name="connsiteY78" fmla="*/ 1104311 h 1516602"/>
                <a:gd name="connsiteX79" fmla="*/ 1003378 w 1003876"/>
                <a:gd name="connsiteY79" fmla="*/ 1065958 h 1516602"/>
                <a:gd name="connsiteX80" fmla="*/ 970209 w 1003876"/>
                <a:gd name="connsiteY80" fmla="*/ 1044123 h 1516602"/>
                <a:gd name="connsiteX81" fmla="*/ 935919 w 1003876"/>
                <a:gd name="connsiteY81" fmla="*/ 1034598 h 1516602"/>
                <a:gd name="connsiteX82" fmla="*/ 825429 w 1003876"/>
                <a:gd name="connsiteY82" fmla="*/ 1034598 h 1516602"/>
                <a:gd name="connsiteX83" fmla="*/ 730179 w 1003876"/>
                <a:gd name="connsiteY83" fmla="*/ 1038408 h 1516602"/>
                <a:gd name="connsiteX84" fmla="*/ 669219 w 1003876"/>
                <a:gd name="connsiteY84" fmla="*/ 1046028 h 1516602"/>
                <a:gd name="connsiteX85" fmla="*/ 646360 w 1003876"/>
                <a:gd name="connsiteY85" fmla="*/ 1049838 h 1516602"/>
                <a:gd name="connsiteX86" fmla="*/ 640078 w 1003876"/>
                <a:gd name="connsiteY86" fmla="*/ 1026051 h 1516602"/>
                <a:gd name="connsiteX87" fmla="*/ 673029 w 1003876"/>
                <a:gd name="connsiteY87" fmla="*/ 992688 h 1516602"/>
                <a:gd name="connsiteX88" fmla="*/ 674934 w 1003876"/>
                <a:gd name="connsiteY88" fmla="*/ 986973 h 1516602"/>
                <a:gd name="connsiteX89" fmla="*/ 680649 w 1003876"/>
                <a:gd name="connsiteY89" fmla="*/ 985068 h 1516602"/>
                <a:gd name="connsiteX90" fmla="*/ 686364 w 1003876"/>
                <a:gd name="connsiteY90" fmla="*/ 981258 h 1516602"/>
                <a:gd name="connsiteX91" fmla="*/ 695889 w 1003876"/>
                <a:gd name="connsiteY91" fmla="*/ 971733 h 1516602"/>
                <a:gd name="connsiteX92" fmla="*/ 705414 w 1003876"/>
                <a:gd name="connsiteY92" fmla="*/ 960303 h 1516602"/>
                <a:gd name="connsiteX93" fmla="*/ 716844 w 1003876"/>
                <a:gd name="connsiteY93" fmla="*/ 952683 h 1516602"/>
                <a:gd name="connsiteX94" fmla="*/ 732084 w 1003876"/>
                <a:gd name="connsiteY94" fmla="*/ 939348 h 1516602"/>
                <a:gd name="connsiteX95" fmla="*/ 741609 w 1003876"/>
                <a:gd name="connsiteY95" fmla="*/ 927918 h 1516602"/>
                <a:gd name="connsiteX96" fmla="*/ 753039 w 1003876"/>
                <a:gd name="connsiteY96" fmla="*/ 918393 h 1516602"/>
                <a:gd name="connsiteX97" fmla="*/ 758754 w 1003876"/>
                <a:gd name="connsiteY97" fmla="*/ 906963 h 1516602"/>
                <a:gd name="connsiteX98" fmla="*/ 760659 w 1003876"/>
                <a:gd name="connsiteY98" fmla="*/ 901248 h 1516602"/>
                <a:gd name="connsiteX99" fmla="*/ 766374 w 1003876"/>
                <a:gd name="connsiteY99" fmla="*/ 889818 h 1516602"/>
                <a:gd name="connsiteX100" fmla="*/ 764469 w 1003876"/>
                <a:gd name="connsiteY100" fmla="*/ 874578 h 1516602"/>
                <a:gd name="connsiteX101" fmla="*/ 758754 w 1003876"/>
                <a:gd name="connsiteY101" fmla="*/ 872673 h 1516602"/>
                <a:gd name="connsiteX102" fmla="*/ 737799 w 1003876"/>
                <a:gd name="connsiteY102" fmla="*/ 874578 h 1516602"/>
                <a:gd name="connsiteX103" fmla="*/ 732084 w 1003876"/>
                <a:gd name="connsiteY103" fmla="*/ 878388 h 1516602"/>
                <a:gd name="connsiteX104" fmla="*/ 699699 w 1003876"/>
                <a:gd name="connsiteY104" fmla="*/ 899343 h 1516602"/>
                <a:gd name="connsiteX105" fmla="*/ 595181 w 1003876"/>
                <a:gd name="connsiteY105" fmla="*/ 957831 h 1516602"/>
                <a:gd name="connsiteX106" fmla="*/ 507294 w 1003876"/>
                <a:gd name="connsiteY106" fmla="*/ 847908 h 1516602"/>
                <a:gd name="connsiteX107" fmla="*/ 503484 w 1003876"/>
                <a:gd name="connsiteY107" fmla="*/ 358323 h 1516602"/>
                <a:gd name="connsiteX108" fmla="*/ 499674 w 1003876"/>
                <a:gd name="connsiteY108" fmla="*/ 66858 h 1516602"/>
                <a:gd name="connsiteX109" fmla="*/ 490149 w 1003876"/>
                <a:gd name="connsiteY109" fmla="*/ 40188 h 1516602"/>
                <a:gd name="connsiteX110" fmla="*/ 488244 w 1003876"/>
                <a:gd name="connsiteY110" fmla="*/ 34473 h 1516602"/>
                <a:gd name="connsiteX111" fmla="*/ 484434 w 1003876"/>
                <a:gd name="connsiteY111" fmla="*/ 28758 h 1516602"/>
                <a:gd name="connsiteX112" fmla="*/ 478719 w 1003876"/>
                <a:gd name="connsiteY112" fmla="*/ 17328 h 1516602"/>
                <a:gd name="connsiteX113" fmla="*/ 473004 w 1003876"/>
                <a:gd name="connsiteY113" fmla="*/ 13518 h 1516602"/>
                <a:gd name="connsiteX114" fmla="*/ 469194 w 1003876"/>
                <a:gd name="connsiteY114" fmla="*/ 7803 h 1516602"/>
                <a:gd name="connsiteX115" fmla="*/ 429189 w 1003876"/>
                <a:gd name="connsiteY115" fmla="*/ 11613 h 1516602"/>
                <a:gd name="connsiteX116" fmla="*/ 425379 w 1003876"/>
                <a:gd name="connsiteY116" fmla="*/ 78288 h 1516602"/>
                <a:gd name="connsiteX117" fmla="*/ 425379 w 1003876"/>
                <a:gd name="connsiteY117" fmla="*/ 84003 h 1516602"/>
                <a:gd name="connsiteX118" fmla="*/ 429189 w 1003876"/>
                <a:gd name="connsiteY118" fmla="*/ 238308 h 1516602"/>
                <a:gd name="connsiteX119" fmla="*/ 440619 w 1003876"/>
                <a:gd name="connsiteY119" fmla="*/ 421188 h 1516602"/>
                <a:gd name="connsiteX120" fmla="*/ 435265 w 1003876"/>
                <a:gd name="connsiteY120" fmla="*/ 718368 h 1516602"/>
                <a:gd name="connsiteX121" fmla="*/ 435059 w 1003876"/>
                <a:gd name="connsiteY121" fmla="*/ 799046 h 1516602"/>
                <a:gd name="connsiteX122" fmla="*/ 430322 w 1003876"/>
                <a:gd name="connsiteY122"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6804 w 1003876"/>
                <a:gd name="connsiteY38" fmla="*/ 1491798 h 1516602"/>
                <a:gd name="connsiteX39" fmla="*/ 400614 w 1003876"/>
                <a:gd name="connsiteY39" fmla="*/ 1461318 h 1516602"/>
                <a:gd name="connsiteX40" fmla="*/ 404424 w 1003876"/>
                <a:gd name="connsiteY40" fmla="*/ 1404168 h 1516602"/>
                <a:gd name="connsiteX41" fmla="*/ 410139 w 1003876"/>
                <a:gd name="connsiteY41" fmla="*/ 1392738 h 1516602"/>
                <a:gd name="connsiteX42" fmla="*/ 413949 w 1003876"/>
                <a:gd name="connsiteY42" fmla="*/ 1379403 h 1516602"/>
                <a:gd name="connsiteX43" fmla="*/ 415854 w 1003876"/>
                <a:gd name="connsiteY43" fmla="*/ 1373688 h 1516602"/>
                <a:gd name="connsiteX44" fmla="*/ 417759 w 1003876"/>
                <a:gd name="connsiteY44" fmla="*/ 1360353 h 1516602"/>
                <a:gd name="connsiteX45" fmla="*/ 421569 w 1003876"/>
                <a:gd name="connsiteY45" fmla="*/ 1348923 h 1516602"/>
                <a:gd name="connsiteX46" fmla="*/ 427284 w 1003876"/>
                <a:gd name="connsiteY46" fmla="*/ 1335588 h 1516602"/>
                <a:gd name="connsiteX47" fmla="*/ 467289 w 1003876"/>
                <a:gd name="connsiteY47" fmla="*/ 1265103 h 1516602"/>
                <a:gd name="connsiteX48" fmla="*/ 528455 w 1003876"/>
                <a:gd name="connsiteY48" fmla="*/ 1230091 h 1516602"/>
                <a:gd name="connsiteX49" fmla="*/ 601154 w 1003876"/>
                <a:gd name="connsiteY49" fmla="*/ 1221700 h 1516602"/>
                <a:gd name="connsiteX50" fmla="*/ 720654 w 1003876"/>
                <a:gd name="connsiteY50" fmla="*/ 1316538 h 1516602"/>
                <a:gd name="connsiteX51" fmla="*/ 733989 w 1003876"/>
                <a:gd name="connsiteY51" fmla="*/ 1326063 h 1516602"/>
                <a:gd name="connsiteX52" fmla="*/ 743514 w 1003876"/>
                <a:gd name="connsiteY52" fmla="*/ 1327968 h 1516602"/>
                <a:gd name="connsiteX53" fmla="*/ 749229 w 1003876"/>
                <a:gd name="connsiteY53" fmla="*/ 1329873 h 1516602"/>
                <a:gd name="connsiteX54" fmla="*/ 762564 w 1003876"/>
                <a:gd name="connsiteY54" fmla="*/ 1335588 h 1516602"/>
                <a:gd name="connsiteX55" fmla="*/ 777804 w 1003876"/>
                <a:gd name="connsiteY55" fmla="*/ 1333683 h 1516602"/>
                <a:gd name="connsiteX56" fmla="*/ 789234 w 1003876"/>
                <a:gd name="connsiteY56" fmla="*/ 1327968 h 1516602"/>
                <a:gd name="connsiteX57" fmla="*/ 794949 w 1003876"/>
                <a:gd name="connsiteY57" fmla="*/ 1326063 h 1516602"/>
                <a:gd name="connsiteX58" fmla="*/ 802569 w 1003876"/>
                <a:gd name="connsiteY58" fmla="*/ 1308918 h 1516602"/>
                <a:gd name="connsiteX59" fmla="*/ 800664 w 1003876"/>
                <a:gd name="connsiteY59" fmla="*/ 1284153 h 1516602"/>
                <a:gd name="connsiteX60" fmla="*/ 798759 w 1003876"/>
                <a:gd name="connsiteY60" fmla="*/ 1278438 h 1516602"/>
                <a:gd name="connsiteX61" fmla="*/ 796854 w 1003876"/>
                <a:gd name="connsiteY61" fmla="*/ 1270818 h 1516602"/>
                <a:gd name="connsiteX62" fmla="*/ 783519 w 1003876"/>
                <a:gd name="connsiteY62" fmla="*/ 1253673 h 1516602"/>
                <a:gd name="connsiteX63" fmla="*/ 773994 w 1003876"/>
                <a:gd name="connsiteY63" fmla="*/ 1247958 h 1516602"/>
                <a:gd name="connsiteX64" fmla="*/ 648264 w 1003876"/>
                <a:gd name="connsiteY64" fmla="*/ 1156518 h 1516602"/>
                <a:gd name="connsiteX65" fmla="*/ 644454 w 1003876"/>
                <a:gd name="connsiteY65" fmla="*/ 1139373 h 1516602"/>
                <a:gd name="connsiteX66" fmla="*/ 646359 w 1003876"/>
                <a:gd name="connsiteY66" fmla="*/ 1131753 h 1516602"/>
                <a:gd name="connsiteX67" fmla="*/ 650169 w 1003876"/>
                <a:gd name="connsiteY67" fmla="*/ 1114608 h 1516602"/>
                <a:gd name="connsiteX68" fmla="*/ 653979 w 1003876"/>
                <a:gd name="connsiteY68" fmla="*/ 1108893 h 1516602"/>
                <a:gd name="connsiteX69" fmla="*/ 655884 w 1003876"/>
                <a:gd name="connsiteY69" fmla="*/ 1103178 h 1516602"/>
                <a:gd name="connsiteX70" fmla="*/ 661599 w 1003876"/>
                <a:gd name="connsiteY70" fmla="*/ 1101273 h 1516602"/>
                <a:gd name="connsiteX71" fmla="*/ 671124 w 1003876"/>
                <a:gd name="connsiteY71" fmla="*/ 1089843 h 1516602"/>
                <a:gd name="connsiteX72" fmla="*/ 724464 w 1003876"/>
                <a:gd name="connsiteY72" fmla="*/ 1082223 h 1516602"/>
                <a:gd name="connsiteX73" fmla="*/ 842574 w 1003876"/>
                <a:gd name="connsiteY73" fmla="*/ 1084128 h 1516602"/>
                <a:gd name="connsiteX74" fmla="*/ 871149 w 1003876"/>
                <a:gd name="connsiteY74" fmla="*/ 1086033 h 1516602"/>
                <a:gd name="connsiteX75" fmla="*/ 899724 w 1003876"/>
                <a:gd name="connsiteY75" fmla="*/ 1091748 h 1516602"/>
                <a:gd name="connsiteX76" fmla="*/ 922584 w 1003876"/>
                <a:gd name="connsiteY76" fmla="*/ 1095558 h 1516602"/>
                <a:gd name="connsiteX77" fmla="*/ 985294 w 1003876"/>
                <a:gd name="connsiteY77" fmla="*/ 1104311 h 1516602"/>
                <a:gd name="connsiteX78" fmla="*/ 1003378 w 1003876"/>
                <a:gd name="connsiteY78" fmla="*/ 1065958 h 1516602"/>
                <a:gd name="connsiteX79" fmla="*/ 970209 w 1003876"/>
                <a:gd name="connsiteY79" fmla="*/ 1044123 h 1516602"/>
                <a:gd name="connsiteX80" fmla="*/ 935919 w 1003876"/>
                <a:gd name="connsiteY80" fmla="*/ 1034598 h 1516602"/>
                <a:gd name="connsiteX81" fmla="*/ 825429 w 1003876"/>
                <a:gd name="connsiteY81" fmla="*/ 1034598 h 1516602"/>
                <a:gd name="connsiteX82" fmla="*/ 730179 w 1003876"/>
                <a:gd name="connsiteY82" fmla="*/ 1038408 h 1516602"/>
                <a:gd name="connsiteX83" fmla="*/ 669219 w 1003876"/>
                <a:gd name="connsiteY83" fmla="*/ 1046028 h 1516602"/>
                <a:gd name="connsiteX84" fmla="*/ 646360 w 1003876"/>
                <a:gd name="connsiteY84" fmla="*/ 1049838 h 1516602"/>
                <a:gd name="connsiteX85" fmla="*/ 640078 w 1003876"/>
                <a:gd name="connsiteY85" fmla="*/ 1026051 h 1516602"/>
                <a:gd name="connsiteX86" fmla="*/ 673029 w 1003876"/>
                <a:gd name="connsiteY86" fmla="*/ 992688 h 1516602"/>
                <a:gd name="connsiteX87" fmla="*/ 674934 w 1003876"/>
                <a:gd name="connsiteY87" fmla="*/ 986973 h 1516602"/>
                <a:gd name="connsiteX88" fmla="*/ 680649 w 1003876"/>
                <a:gd name="connsiteY88" fmla="*/ 985068 h 1516602"/>
                <a:gd name="connsiteX89" fmla="*/ 686364 w 1003876"/>
                <a:gd name="connsiteY89" fmla="*/ 981258 h 1516602"/>
                <a:gd name="connsiteX90" fmla="*/ 695889 w 1003876"/>
                <a:gd name="connsiteY90" fmla="*/ 971733 h 1516602"/>
                <a:gd name="connsiteX91" fmla="*/ 705414 w 1003876"/>
                <a:gd name="connsiteY91" fmla="*/ 960303 h 1516602"/>
                <a:gd name="connsiteX92" fmla="*/ 716844 w 1003876"/>
                <a:gd name="connsiteY92" fmla="*/ 952683 h 1516602"/>
                <a:gd name="connsiteX93" fmla="*/ 732084 w 1003876"/>
                <a:gd name="connsiteY93" fmla="*/ 939348 h 1516602"/>
                <a:gd name="connsiteX94" fmla="*/ 741609 w 1003876"/>
                <a:gd name="connsiteY94" fmla="*/ 927918 h 1516602"/>
                <a:gd name="connsiteX95" fmla="*/ 753039 w 1003876"/>
                <a:gd name="connsiteY95" fmla="*/ 918393 h 1516602"/>
                <a:gd name="connsiteX96" fmla="*/ 758754 w 1003876"/>
                <a:gd name="connsiteY96" fmla="*/ 906963 h 1516602"/>
                <a:gd name="connsiteX97" fmla="*/ 760659 w 1003876"/>
                <a:gd name="connsiteY97" fmla="*/ 901248 h 1516602"/>
                <a:gd name="connsiteX98" fmla="*/ 766374 w 1003876"/>
                <a:gd name="connsiteY98" fmla="*/ 889818 h 1516602"/>
                <a:gd name="connsiteX99" fmla="*/ 764469 w 1003876"/>
                <a:gd name="connsiteY99" fmla="*/ 874578 h 1516602"/>
                <a:gd name="connsiteX100" fmla="*/ 758754 w 1003876"/>
                <a:gd name="connsiteY100" fmla="*/ 872673 h 1516602"/>
                <a:gd name="connsiteX101" fmla="*/ 737799 w 1003876"/>
                <a:gd name="connsiteY101" fmla="*/ 874578 h 1516602"/>
                <a:gd name="connsiteX102" fmla="*/ 732084 w 1003876"/>
                <a:gd name="connsiteY102" fmla="*/ 878388 h 1516602"/>
                <a:gd name="connsiteX103" fmla="*/ 699699 w 1003876"/>
                <a:gd name="connsiteY103" fmla="*/ 899343 h 1516602"/>
                <a:gd name="connsiteX104" fmla="*/ 595181 w 1003876"/>
                <a:gd name="connsiteY104" fmla="*/ 957831 h 1516602"/>
                <a:gd name="connsiteX105" fmla="*/ 507294 w 1003876"/>
                <a:gd name="connsiteY105" fmla="*/ 847908 h 1516602"/>
                <a:gd name="connsiteX106" fmla="*/ 503484 w 1003876"/>
                <a:gd name="connsiteY106" fmla="*/ 358323 h 1516602"/>
                <a:gd name="connsiteX107" fmla="*/ 499674 w 1003876"/>
                <a:gd name="connsiteY107" fmla="*/ 66858 h 1516602"/>
                <a:gd name="connsiteX108" fmla="*/ 490149 w 1003876"/>
                <a:gd name="connsiteY108" fmla="*/ 40188 h 1516602"/>
                <a:gd name="connsiteX109" fmla="*/ 488244 w 1003876"/>
                <a:gd name="connsiteY109" fmla="*/ 34473 h 1516602"/>
                <a:gd name="connsiteX110" fmla="*/ 484434 w 1003876"/>
                <a:gd name="connsiteY110" fmla="*/ 28758 h 1516602"/>
                <a:gd name="connsiteX111" fmla="*/ 478719 w 1003876"/>
                <a:gd name="connsiteY111" fmla="*/ 17328 h 1516602"/>
                <a:gd name="connsiteX112" fmla="*/ 473004 w 1003876"/>
                <a:gd name="connsiteY112" fmla="*/ 13518 h 1516602"/>
                <a:gd name="connsiteX113" fmla="*/ 469194 w 1003876"/>
                <a:gd name="connsiteY113" fmla="*/ 7803 h 1516602"/>
                <a:gd name="connsiteX114" fmla="*/ 429189 w 1003876"/>
                <a:gd name="connsiteY114" fmla="*/ 11613 h 1516602"/>
                <a:gd name="connsiteX115" fmla="*/ 425379 w 1003876"/>
                <a:gd name="connsiteY115" fmla="*/ 78288 h 1516602"/>
                <a:gd name="connsiteX116" fmla="*/ 425379 w 1003876"/>
                <a:gd name="connsiteY116" fmla="*/ 84003 h 1516602"/>
                <a:gd name="connsiteX117" fmla="*/ 429189 w 1003876"/>
                <a:gd name="connsiteY117" fmla="*/ 238308 h 1516602"/>
                <a:gd name="connsiteX118" fmla="*/ 440619 w 1003876"/>
                <a:gd name="connsiteY118" fmla="*/ 421188 h 1516602"/>
                <a:gd name="connsiteX119" fmla="*/ 435265 w 1003876"/>
                <a:gd name="connsiteY119" fmla="*/ 718368 h 1516602"/>
                <a:gd name="connsiteX120" fmla="*/ 435059 w 1003876"/>
                <a:gd name="connsiteY120" fmla="*/ 799046 h 1516602"/>
                <a:gd name="connsiteX121" fmla="*/ 430322 w 1003876"/>
                <a:gd name="connsiteY121" fmla="*/ 879006 h 1516602"/>
                <a:gd name="connsiteX0" fmla="*/ 430322 w 1003876"/>
                <a:gd name="connsiteY0" fmla="*/ 879006 h 1516071"/>
                <a:gd name="connsiteX1" fmla="*/ 392427 w 1003876"/>
                <a:gd name="connsiteY1" fmla="*/ 931934 h 1516071"/>
                <a:gd name="connsiteX2" fmla="*/ 312984 w 1003876"/>
                <a:gd name="connsiteY2" fmla="*/ 966018 h 1516071"/>
                <a:gd name="connsiteX3" fmla="*/ 257945 w 1003876"/>
                <a:gd name="connsiteY3" fmla="*/ 967151 h 1516071"/>
                <a:gd name="connsiteX4" fmla="*/ 188953 w 1003876"/>
                <a:gd name="connsiteY4" fmla="*/ 949800 h 1516071"/>
                <a:gd name="connsiteX5" fmla="*/ 116769 w 1003876"/>
                <a:gd name="connsiteY5" fmla="*/ 903153 h 1516071"/>
                <a:gd name="connsiteX6" fmla="*/ 59619 w 1003876"/>
                <a:gd name="connsiteY6" fmla="*/ 874578 h 1516071"/>
                <a:gd name="connsiteX7" fmla="*/ 46284 w 1003876"/>
                <a:gd name="connsiteY7" fmla="*/ 895533 h 1516071"/>
                <a:gd name="connsiteX8" fmla="*/ 50094 w 1003876"/>
                <a:gd name="connsiteY8" fmla="*/ 933633 h 1516071"/>
                <a:gd name="connsiteX9" fmla="*/ 53904 w 1003876"/>
                <a:gd name="connsiteY9" fmla="*/ 939348 h 1516071"/>
                <a:gd name="connsiteX10" fmla="*/ 59619 w 1003876"/>
                <a:gd name="connsiteY10" fmla="*/ 943158 h 1516071"/>
                <a:gd name="connsiteX11" fmla="*/ 63429 w 1003876"/>
                <a:gd name="connsiteY11" fmla="*/ 948873 h 1516071"/>
                <a:gd name="connsiteX12" fmla="*/ 80574 w 1003876"/>
                <a:gd name="connsiteY12" fmla="*/ 958398 h 1516071"/>
                <a:gd name="connsiteX13" fmla="*/ 166299 w 1003876"/>
                <a:gd name="connsiteY13" fmla="*/ 979353 h 1516071"/>
                <a:gd name="connsiteX14" fmla="*/ 267264 w 1003876"/>
                <a:gd name="connsiteY14" fmla="*/ 1021263 h 1516071"/>
                <a:gd name="connsiteX15" fmla="*/ 278694 w 1003876"/>
                <a:gd name="connsiteY15" fmla="*/ 1076508 h 1516071"/>
                <a:gd name="connsiteX16" fmla="*/ 264381 w 1003876"/>
                <a:gd name="connsiteY16" fmla="*/ 1119397 h 1516071"/>
                <a:gd name="connsiteX17" fmla="*/ 186224 w 1003876"/>
                <a:gd name="connsiteY17" fmla="*/ 1150391 h 1516071"/>
                <a:gd name="connsiteX18" fmla="*/ 27234 w 1003876"/>
                <a:gd name="connsiteY18" fmla="*/ 1154613 h 1516071"/>
                <a:gd name="connsiteX19" fmla="*/ 15804 w 1003876"/>
                <a:gd name="connsiteY19" fmla="*/ 1160328 h 1516071"/>
                <a:gd name="connsiteX20" fmla="*/ 6279 w 1003876"/>
                <a:gd name="connsiteY20" fmla="*/ 1169853 h 1516071"/>
                <a:gd name="connsiteX21" fmla="*/ 4374 w 1003876"/>
                <a:gd name="connsiteY21" fmla="*/ 1175568 h 1516071"/>
                <a:gd name="connsiteX22" fmla="*/ 564 w 1003876"/>
                <a:gd name="connsiteY22" fmla="*/ 1181283 h 1516071"/>
                <a:gd name="connsiteX23" fmla="*/ 6279 w 1003876"/>
                <a:gd name="connsiteY23" fmla="*/ 1213668 h 1516071"/>
                <a:gd name="connsiteX24" fmla="*/ 11994 w 1003876"/>
                <a:gd name="connsiteY24" fmla="*/ 1217478 h 1516071"/>
                <a:gd name="connsiteX25" fmla="*/ 17709 w 1003876"/>
                <a:gd name="connsiteY25" fmla="*/ 1219383 h 1516071"/>
                <a:gd name="connsiteX26" fmla="*/ 145344 w 1003876"/>
                <a:gd name="connsiteY26" fmla="*/ 1217478 h 1516071"/>
                <a:gd name="connsiteX27" fmla="*/ 239202 w 1003876"/>
                <a:gd name="connsiteY27" fmla="*/ 1214801 h 1516071"/>
                <a:gd name="connsiteX28" fmla="*/ 318699 w 1003876"/>
                <a:gd name="connsiteY28" fmla="*/ 1217478 h 1516071"/>
                <a:gd name="connsiteX29" fmla="*/ 360970 w 1003876"/>
                <a:gd name="connsiteY29" fmla="*/ 1240904 h 1516071"/>
                <a:gd name="connsiteX30" fmla="*/ 362514 w 1003876"/>
                <a:gd name="connsiteY30" fmla="*/ 1286058 h 1516071"/>
                <a:gd name="connsiteX31" fmla="*/ 358704 w 1003876"/>
                <a:gd name="connsiteY31" fmla="*/ 1291773 h 1516071"/>
                <a:gd name="connsiteX32" fmla="*/ 330129 w 1003876"/>
                <a:gd name="connsiteY32" fmla="*/ 1381308 h 1516071"/>
                <a:gd name="connsiteX33" fmla="*/ 328224 w 1003876"/>
                <a:gd name="connsiteY33" fmla="*/ 1420386 h 1516071"/>
                <a:gd name="connsiteX34" fmla="*/ 332034 w 1003876"/>
                <a:gd name="connsiteY34" fmla="*/ 1463223 h 1516071"/>
                <a:gd name="connsiteX35" fmla="*/ 364419 w 1003876"/>
                <a:gd name="connsiteY35" fmla="*/ 1512753 h 1516071"/>
                <a:gd name="connsiteX36" fmla="*/ 387279 w 1003876"/>
                <a:gd name="connsiteY36" fmla="*/ 1514658 h 1516071"/>
                <a:gd name="connsiteX37" fmla="*/ 396804 w 1003876"/>
                <a:gd name="connsiteY37" fmla="*/ 1491798 h 1516071"/>
                <a:gd name="connsiteX38" fmla="*/ 400614 w 1003876"/>
                <a:gd name="connsiteY38" fmla="*/ 1461318 h 1516071"/>
                <a:gd name="connsiteX39" fmla="*/ 404424 w 1003876"/>
                <a:gd name="connsiteY39" fmla="*/ 1404168 h 1516071"/>
                <a:gd name="connsiteX40" fmla="*/ 410139 w 1003876"/>
                <a:gd name="connsiteY40" fmla="*/ 1392738 h 1516071"/>
                <a:gd name="connsiteX41" fmla="*/ 413949 w 1003876"/>
                <a:gd name="connsiteY41" fmla="*/ 1379403 h 1516071"/>
                <a:gd name="connsiteX42" fmla="*/ 415854 w 1003876"/>
                <a:gd name="connsiteY42" fmla="*/ 1373688 h 1516071"/>
                <a:gd name="connsiteX43" fmla="*/ 417759 w 1003876"/>
                <a:gd name="connsiteY43" fmla="*/ 1360353 h 1516071"/>
                <a:gd name="connsiteX44" fmla="*/ 421569 w 1003876"/>
                <a:gd name="connsiteY44" fmla="*/ 1348923 h 1516071"/>
                <a:gd name="connsiteX45" fmla="*/ 427284 w 1003876"/>
                <a:gd name="connsiteY45" fmla="*/ 1335588 h 1516071"/>
                <a:gd name="connsiteX46" fmla="*/ 467289 w 1003876"/>
                <a:gd name="connsiteY46" fmla="*/ 1265103 h 1516071"/>
                <a:gd name="connsiteX47" fmla="*/ 528455 w 1003876"/>
                <a:gd name="connsiteY47" fmla="*/ 1230091 h 1516071"/>
                <a:gd name="connsiteX48" fmla="*/ 601154 w 1003876"/>
                <a:gd name="connsiteY48" fmla="*/ 1221700 h 1516071"/>
                <a:gd name="connsiteX49" fmla="*/ 720654 w 1003876"/>
                <a:gd name="connsiteY49" fmla="*/ 1316538 h 1516071"/>
                <a:gd name="connsiteX50" fmla="*/ 733989 w 1003876"/>
                <a:gd name="connsiteY50" fmla="*/ 1326063 h 1516071"/>
                <a:gd name="connsiteX51" fmla="*/ 743514 w 1003876"/>
                <a:gd name="connsiteY51" fmla="*/ 1327968 h 1516071"/>
                <a:gd name="connsiteX52" fmla="*/ 749229 w 1003876"/>
                <a:gd name="connsiteY52" fmla="*/ 1329873 h 1516071"/>
                <a:gd name="connsiteX53" fmla="*/ 762564 w 1003876"/>
                <a:gd name="connsiteY53" fmla="*/ 1335588 h 1516071"/>
                <a:gd name="connsiteX54" fmla="*/ 777804 w 1003876"/>
                <a:gd name="connsiteY54" fmla="*/ 1333683 h 1516071"/>
                <a:gd name="connsiteX55" fmla="*/ 789234 w 1003876"/>
                <a:gd name="connsiteY55" fmla="*/ 1327968 h 1516071"/>
                <a:gd name="connsiteX56" fmla="*/ 794949 w 1003876"/>
                <a:gd name="connsiteY56" fmla="*/ 1326063 h 1516071"/>
                <a:gd name="connsiteX57" fmla="*/ 802569 w 1003876"/>
                <a:gd name="connsiteY57" fmla="*/ 1308918 h 1516071"/>
                <a:gd name="connsiteX58" fmla="*/ 800664 w 1003876"/>
                <a:gd name="connsiteY58" fmla="*/ 1284153 h 1516071"/>
                <a:gd name="connsiteX59" fmla="*/ 798759 w 1003876"/>
                <a:gd name="connsiteY59" fmla="*/ 1278438 h 1516071"/>
                <a:gd name="connsiteX60" fmla="*/ 796854 w 1003876"/>
                <a:gd name="connsiteY60" fmla="*/ 1270818 h 1516071"/>
                <a:gd name="connsiteX61" fmla="*/ 783519 w 1003876"/>
                <a:gd name="connsiteY61" fmla="*/ 1253673 h 1516071"/>
                <a:gd name="connsiteX62" fmla="*/ 773994 w 1003876"/>
                <a:gd name="connsiteY62" fmla="*/ 1247958 h 1516071"/>
                <a:gd name="connsiteX63" fmla="*/ 648264 w 1003876"/>
                <a:gd name="connsiteY63" fmla="*/ 1156518 h 1516071"/>
                <a:gd name="connsiteX64" fmla="*/ 644454 w 1003876"/>
                <a:gd name="connsiteY64" fmla="*/ 1139373 h 1516071"/>
                <a:gd name="connsiteX65" fmla="*/ 646359 w 1003876"/>
                <a:gd name="connsiteY65" fmla="*/ 1131753 h 1516071"/>
                <a:gd name="connsiteX66" fmla="*/ 650169 w 1003876"/>
                <a:gd name="connsiteY66" fmla="*/ 1114608 h 1516071"/>
                <a:gd name="connsiteX67" fmla="*/ 653979 w 1003876"/>
                <a:gd name="connsiteY67" fmla="*/ 1108893 h 1516071"/>
                <a:gd name="connsiteX68" fmla="*/ 655884 w 1003876"/>
                <a:gd name="connsiteY68" fmla="*/ 1103178 h 1516071"/>
                <a:gd name="connsiteX69" fmla="*/ 661599 w 1003876"/>
                <a:gd name="connsiteY69" fmla="*/ 1101273 h 1516071"/>
                <a:gd name="connsiteX70" fmla="*/ 671124 w 1003876"/>
                <a:gd name="connsiteY70" fmla="*/ 1089843 h 1516071"/>
                <a:gd name="connsiteX71" fmla="*/ 724464 w 1003876"/>
                <a:gd name="connsiteY71" fmla="*/ 1082223 h 1516071"/>
                <a:gd name="connsiteX72" fmla="*/ 842574 w 1003876"/>
                <a:gd name="connsiteY72" fmla="*/ 1084128 h 1516071"/>
                <a:gd name="connsiteX73" fmla="*/ 871149 w 1003876"/>
                <a:gd name="connsiteY73" fmla="*/ 1086033 h 1516071"/>
                <a:gd name="connsiteX74" fmla="*/ 899724 w 1003876"/>
                <a:gd name="connsiteY74" fmla="*/ 1091748 h 1516071"/>
                <a:gd name="connsiteX75" fmla="*/ 922584 w 1003876"/>
                <a:gd name="connsiteY75" fmla="*/ 1095558 h 1516071"/>
                <a:gd name="connsiteX76" fmla="*/ 985294 w 1003876"/>
                <a:gd name="connsiteY76" fmla="*/ 1104311 h 1516071"/>
                <a:gd name="connsiteX77" fmla="*/ 1003378 w 1003876"/>
                <a:gd name="connsiteY77" fmla="*/ 1065958 h 1516071"/>
                <a:gd name="connsiteX78" fmla="*/ 970209 w 1003876"/>
                <a:gd name="connsiteY78" fmla="*/ 1044123 h 1516071"/>
                <a:gd name="connsiteX79" fmla="*/ 935919 w 1003876"/>
                <a:gd name="connsiteY79" fmla="*/ 1034598 h 1516071"/>
                <a:gd name="connsiteX80" fmla="*/ 825429 w 1003876"/>
                <a:gd name="connsiteY80" fmla="*/ 1034598 h 1516071"/>
                <a:gd name="connsiteX81" fmla="*/ 730179 w 1003876"/>
                <a:gd name="connsiteY81" fmla="*/ 1038408 h 1516071"/>
                <a:gd name="connsiteX82" fmla="*/ 669219 w 1003876"/>
                <a:gd name="connsiteY82" fmla="*/ 1046028 h 1516071"/>
                <a:gd name="connsiteX83" fmla="*/ 646360 w 1003876"/>
                <a:gd name="connsiteY83" fmla="*/ 1049838 h 1516071"/>
                <a:gd name="connsiteX84" fmla="*/ 640078 w 1003876"/>
                <a:gd name="connsiteY84" fmla="*/ 1026051 h 1516071"/>
                <a:gd name="connsiteX85" fmla="*/ 673029 w 1003876"/>
                <a:gd name="connsiteY85" fmla="*/ 992688 h 1516071"/>
                <a:gd name="connsiteX86" fmla="*/ 674934 w 1003876"/>
                <a:gd name="connsiteY86" fmla="*/ 986973 h 1516071"/>
                <a:gd name="connsiteX87" fmla="*/ 680649 w 1003876"/>
                <a:gd name="connsiteY87" fmla="*/ 985068 h 1516071"/>
                <a:gd name="connsiteX88" fmla="*/ 686364 w 1003876"/>
                <a:gd name="connsiteY88" fmla="*/ 981258 h 1516071"/>
                <a:gd name="connsiteX89" fmla="*/ 695889 w 1003876"/>
                <a:gd name="connsiteY89" fmla="*/ 971733 h 1516071"/>
                <a:gd name="connsiteX90" fmla="*/ 705414 w 1003876"/>
                <a:gd name="connsiteY90" fmla="*/ 960303 h 1516071"/>
                <a:gd name="connsiteX91" fmla="*/ 716844 w 1003876"/>
                <a:gd name="connsiteY91" fmla="*/ 952683 h 1516071"/>
                <a:gd name="connsiteX92" fmla="*/ 732084 w 1003876"/>
                <a:gd name="connsiteY92" fmla="*/ 939348 h 1516071"/>
                <a:gd name="connsiteX93" fmla="*/ 741609 w 1003876"/>
                <a:gd name="connsiteY93" fmla="*/ 927918 h 1516071"/>
                <a:gd name="connsiteX94" fmla="*/ 753039 w 1003876"/>
                <a:gd name="connsiteY94" fmla="*/ 918393 h 1516071"/>
                <a:gd name="connsiteX95" fmla="*/ 758754 w 1003876"/>
                <a:gd name="connsiteY95" fmla="*/ 906963 h 1516071"/>
                <a:gd name="connsiteX96" fmla="*/ 760659 w 1003876"/>
                <a:gd name="connsiteY96" fmla="*/ 901248 h 1516071"/>
                <a:gd name="connsiteX97" fmla="*/ 766374 w 1003876"/>
                <a:gd name="connsiteY97" fmla="*/ 889818 h 1516071"/>
                <a:gd name="connsiteX98" fmla="*/ 764469 w 1003876"/>
                <a:gd name="connsiteY98" fmla="*/ 874578 h 1516071"/>
                <a:gd name="connsiteX99" fmla="*/ 758754 w 1003876"/>
                <a:gd name="connsiteY99" fmla="*/ 872673 h 1516071"/>
                <a:gd name="connsiteX100" fmla="*/ 737799 w 1003876"/>
                <a:gd name="connsiteY100" fmla="*/ 874578 h 1516071"/>
                <a:gd name="connsiteX101" fmla="*/ 732084 w 1003876"/>
                <a:gd name="connsiteY101" fmla="*/ 878388 h 1516071"/>
                <a:gd name="connsiteX102" fmla="*/ 699699 w 1003876"/>
                <a:gd name="connsiteY102" fmla="*/ 899343 h 1516071"/>
                <a:gd name="connsiteX103" fmla="*/ 595181 w 1003876"/>
                <a:gd name="connsiteY103" fmla="*/ 957831 h 1516071"/>
                <a:gd name="connsiteX104" fmla="*/ 507294 w 1003876"/>
                <a:gd name="connsiteY104" fmla="*/ 847908 h 1516071"/>
                <a:gd name="connsiteX105" fmla="*/ 503484 w 1003876"/>
                <a:gd name="connsiteY105" fmla="*/ 358323 h 1516071"/>
                <a:gd name="connsiteX106" fmla="*/ 499674 w 1003876"/>
                <a:gd name="connsiteY106" fmla="*/ 66858 h 1516071"/>
                <a:gd name="connsiteX107" fmla="*/ 490149 w 1003876"/>
                <a:gd name="connsiteY107" fmla="*/ 40188 h 1516071"/>
                <a:gd name="connsiteX108" fmla="*/ 488244 w 1003876"/>
                <a:gd name="connsiteY108" fmla="*/ 34473 h 1516071"/>
                <a:gd name="connsiteX109" fmla="*/ 484434 w 1003876"/>
                <a:gd name="connsiteY109" fmla="*/ 28758 h 1516071"/>
                <a:gd name="connsiteX110" fmla="*/ 478719 w 1003876"/>
                <a:gd name="connsiteY110" fmla="*/ 17328 h 1516071"/>
                <a:gd name="connsiteX111" fmla="*/ 473004 w 1003876"/>
                <a:gd name="connsiteY111" fmla="*/ 13518 h 1516071"/>
                <a:gd name="connsiteX112" fmla="*/ 469194 w 1003876"/>
                <a:gd name="connsiteY112" fmla="*/ 7803 h 1516071"/>
                <a:gd name="connsiteX113" fmla="*/ 429189 w 1003876"/>
                <a:gd name="connsiteY113" fmla="*/ 11613 h 1516071"/>
                <a:gd name="connsiteX114" fmla="*/ 425379 w 1003876"/>
                <a:gd name="connsiteY114" fmla="*/ 78288 h 1516071"/>
                <a:gd name="connsiteX115" fmla="*/ 425379 w 1003876"/>
                <a:gd name="connsiteY115" fmla="*/ 84003 h 1516071"/>
                <a:gd name="connsiteX116" fmla="*/ 429189 w 1003876"/>
                <a:gd name="connsiteY116" fmla="*/ 238308 h 1516071"/>
                <a:gd name="connsiteX117" fmla="*/ 440619 w 1003876"/>
                <a:gd name="connsiteY117" fmla="*/ 421188 h 1516071"/>
                <a:gd name="connsiteX118" fmla="*/ 435265 w 1003876"/>
                <a:gd name="connsiteY118" fmla="*/ 718368 h 1516071"/>
                <a:gd name="connsiteX119" fmla="*/ 435059 w 1003876"/>
                <a:gd name="connsiteY119" fmla="*/ 799046 h 1516071"/>
                <a:gd name="connsiteX120" fmla="*/ 430322 w 1003876"/>
                <a:gd name="connsiteY120" fmla="*/ 879006 h 1516071"/>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29189 w 1003876"/>
                <a:gd name="connsiteY116" fmla="*/ 238308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29189 w 1003876"/>
                <a:gd name="connsiteY116" fmla="*/ 238308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9074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1660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208 w 1003876"/>
                <a:gd name="connsiteY118" fmla="*/ 644225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208 w 1003876"/>
                <a:gd name="connsiteY118" fmla="*/ 644225 h 1516072"/>
                <a:gd name="connsiteX119" fmla="*/ 444944 w 1003876"/>
                <a:gd name="connsiteY119" fmla="*/ 779275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208 w 1003876"/>
                <a:gd name="connsiteY118" fmla="*/ 644225 h 1516072"/>
                <a:gd name="connsiteX119" fmla="*/ 440002 w 1003876"/>
                <a:gd name="connsiteY119" fmla="*/ 789160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208 w 1003876"/>
                <a:gd name="connsiteY118" fmla="*/ 644225 h 1516072"/>
                <a:gd name="connsiteX119" fmla="*/ 440002 w 1003876"/>
                <a:gd name="connsiteY119" fmla="*/ 789160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002 w 1003876"/>
                <a:gd name="connsiteY118" fmla="*/ 789160 h 1516072"/>
                <a:gd name="connsiteX119" fmla="*/ 430322 w 1003876"/>
                <a:gd name="connsiteY119"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21569 w 1003876"/>
                <a:gd name="connsiteY43" fmla="*/ 1348923 h 1516072"/>
                <a:gd name="connsiteX44" fmla="*/ 427284 w 1003876"/>
                <a:gd name="connsiteY44" fmla="*/ 1335588 h 1516072"/>
                <a:gd name="connsiteX45" fmla="*/ 467289 w 1003876"/>
                <a:gd name="connsiteY45" fmla="*/ 1265103 h 1516072"/>
                <a:gd name="connsiteX46" fmla="*/ 528455 w 1003876"/>
                <a:gd name="connsiteY46" fmla="*/ 1230091 h 1516072"/>
                <a:gd name="connsiteX47" fmla="*/ 601154 w 1003876"/>
                <a:gd name="connsiteY47" fmla="*/ 1221700 h 1516072"/>
                <a:gd name="connsiteX48" fmla="*/ 720654 w 1003876"/>
                <a:gd name="connsiteY48" fmla="*/ 1316538 h 1516072"/>
                <a:gd name="connsiteX49" fmla="*/ 733989 w 1003876"/>
                <a:gd name="connsiteY49" fmla="*/ 1326063 h 1516072"/>
                <a:gd name="connsiteX50" fmla="*/ 743514 w 1003876"/>
                <a:gd name="connsiteY50" fmla="*/ 1327968 h 1516072"/>
                <a:gd name="connsiteX51" fmla="*/ 749229 w 1003876"/>
                <a:gd name="connsiteY51" fmla="*/ 1329873 h 1516072"/>
                <a:gd name="connsiteX52" fmla="*/ 762564 w 1003876"/>
                <a:gd name="connsiteY52" fmla="*/ 1335588 h 1516072"/>
                <a:gd name="connsiteX53" fmla="*/ 777804 w 1003876"/>
                <a:gd name="connsiteY53" fmla="*/ 1333683 h 1516072"/>
                <a:gd name="connsiteX54" fmla="*/ 789234 w 1003876"/>
                <a:gd name="connsiteY54" fmla="*/ 1327968 h 1516072"/>
                <a:gd name="connsiteX55" fmla="*/ 794949 w 1003876"/>
                <a:gd name="connsiteY55" fmla="*/ 1326063 h 1516072"/>
                <a:gd name="connsiteX56" fmla="*/ 802569 w 1003876"/>
                <a:gd name="connsiteY56" fmla="*/ 1308918 h 1516072"/>
                <a:gd name="connsiteX57" fmla="*/ 800664 w 1003876"/>
                <a:gd name="connsiteY57" fmla="*/ 1284153 h 1516072"/>
                <a:gd name="connsiteX58" fmla="*/ 798759 w 1003876"/>
                <a:gd name="connsiteY58" fmla="*/ 1278438 h 1516072"/>
                <a:gd name="connsiteX59" fmla="*/ 796854 w 1003876"/>
                <a:gd name="connsiteY59" fmla="*/ 1270818 h 1516072"/>
                <a:gd name="connsiteX60" fmla="*/ 783519 w 1003876"/>
                <a:gd name="connsiteY60" fmla="*/ 1253673 h 1516072"/>
                <a:gd name="connsiteX61" fmla="*/ 773994 w 1003876"/>
                <a:gd name="connsiteY61" fmla="*/ 1247958 h 1516072"/>
                <a:gd name="connsiteX62" fmla="*/ 648264 w 1003876"/>
                <a:gd name="connsiteY62" fmla="*/ 1156518 h 1516072"/>
                <a:gd name="connsiteX63" fmla="*/ 644454 w 1003876"/>
                <a:gd name="connsiteY63" fmla="*/ 1139373 h 1516072"/>
                <a:gd name="connsiteX64" fmla="*/ 646359 w 1003876"/>
                <a:gd name="connsiteY64" fmla="*/ 1131753 h 1516072"/>
                <a:gd name="connsiteX65" fmla="*/ 650169 w 1003876"/>
                <a:gd name="connsiteY65" fmla="*/ 1114608 h 1516072"/>
                <a:gd name="connsiteX66" fmla="*/ 653979 w 1003876"/>
                <a:gd name="connsiteY66" fmla="*/ 1108893 h 1516072"/>
                <a:gd name="connsiteX67" fmla="*/ 655884 w 1003876"/>
                <a:gd name="connsiteY67" fmla="*/ 1103178 h 1516072"/>
                <a:gd name="connsiteX68" fmla="*/ 661599 w 1003876"/>
                <a:gd name="connsiteY68" fmla="*/ 1101273 h 1516072"/>
                <a:gd name="connsiteX69" fmla="*/ 671124 w 1003876"/>
                <a:gd name="connsiteY69" fmla="*/ 1089843 h 1516072"/>
                <a:gd name="connsiteX70" fmla="*/ 724464 w 1003876"/>
                <a:gd name="connsiteY70" fmla="*/ 1082223 h 1516072"/>
                <a:gd name="connsiteX71" fmla="*/ 842574 w 1003876"/>
                <a:gd name="connsiteY71" fmla="*/ 1084128 h 1516072"/>
                <a:gd name="connsiteX72" fmla="*/ 871149 w 1003876"/>
                <a:gd name="connsiteY72" fmla="*/ 1086033 h 1516072"/>
                <a:gd name="connsiteX73" fmla="*/ 899724 w 1003876"/>
                <a:gd name="connsiteY73" fmla="*/ 1091748 h 1516072"/>
                <a:gd name="connsiteX74" fmla="*/ 922584 w 1003876"/>
                <a:gd name="connsiteY74" fmla="*/ 1095558 h 1516072"/>
                <a:gd name="connsiteX75" fmla="*/ 985294 w 1003876"/>
                <a:gd name="connsiteY75" fmla="*/ 1104311 h 1516072"/>
                <a:gd name="connsiteX76" fmla="*/ 1003378 w 1003876"/>
                <a:gd name="connsiteY76" fmla="*/ 1065958 h 1516072"/>
                <a:gd name="connsiteX77" fmla="*/ 970209 w 1003876"/>
                <a:gd name="connsiteY77" fmla="*/ 1044123 h 1516072"/>
                <a:gd name="connsiteX78" fmla="*/ 918620 w 1003876"/>
                <a:gd name="connsiteY78" fmla="*/ 1034598 h 1516072"/>
                <a:gd name="connsiteX79" fmla="*/ 825429 w 1003876"/>
                <a:gd name="connsiteY79" fmla="*/ 1034598 h 1516072"/>
                <a:gd name="connsiteX80" fmla="*/ 730179 w 1003876"/>
                <a:gd name="connsiteY80" fmla="*/ 1038408 h 1516072"/>
                <a:gd name="connsiteX81" fmla="*/ 669219 w 1003876"/>
                <a:gd name="connsiteY81" fmla="*/ 1046028 h 1516072"/>
                <a:gd name="connsiteX82" fmla="*/ 646360 w 1003876"/>
                <a:gd name="connsiteY82" fmla="*/ 1049838 h 1516072"/>
                <a:gd name="connsiteX83" fmla="*/ 640078 w 1003876"/>
                <a:gd name="connsiteY83" fmla="*/ 1026051 h 1516072"/>
                <a:gd name="connsiteX84" fmla="*/ 673029 w 1003876"/>
                <a:gd name="connsiteY84" fmla="*/ 992688 h 1516072"/>
                <a:gd name="connsiteX85" fmla="*/ 674934 w 1003876"/>
                <a:gd name="connsiteY85" fmla="*/ 986973 h 1516072"/>
                <a:gd name="connsiteX86" fmla="*/ 680649 w 1003876"/>
                <a:gd name="connsiteY86" fmla="*/ 985068 h 1516072"/>
                <a:gd name="connsiteX87" fmla="*/ 686364 w 1003876"/>
                <a:gd name="connsiteY87" fmla="*/ 981258 h 1516072"/>
                <a:gd name="connsiteX88" fmla="*/ 695889 w 1003876"/>
                <a:gd name="connsiteY88" fmla="*/ 971733 h 1516072"/>
                <a:gd name="connsiteX89" fmla="*/ 705414 w 1003876"/>
                <a:gd name="connsiteY89" fmla="*/ 960303 h 1516072"/>
                <a:gd name="connsiteX90" fmla="*/ 716844 w 1003876"/>
                <a:gd name="connsiteY90" fmla="*/ 952683 h 1516072"/>
                <a:gd name="connsiteX91" fmla="*/ 732084 w 1003876"/>
                <a:gd name="connsiteY91" fmla="*/ 939348 h 1516072"/>
                <a:gd name="connsiteX92" fmla="*/ 741609 w 1003876"/>
                <a:gd name="connsiteY92" fmla="*/ 927918 h 1516072"/>
                <a:gd name="connsiteX93" fmla="*/ 753039 w 1003876"/>
                <a:gd name="connsiteY93" fmla="*/ 918393 h 1516072"/>
                <a:gd name="connsiteX94" fmla="*/ 758754 w 1003876"/>
                <a:gd name="connsiteY94" fmla="*/ 906963 h 1516072"/>
                <a:gd name="connsiteX95" fmla="*/ 760659 w 1003876"/>
                <a:gd name="connsiteY95" fmla="*/ 901248 h 1516072"/>
                <a:gd name="connsiteX96" fmla="*/ 766374 w 1003876"/>
                <a:gd name="connsiteY96" fmla="*/ 889818 h 1516072"/>
                <a:gd name="connsiteX97" fmla="*/ 764469 w 1003876"/>
                <a:gd name="connsiteY97" fmla="*/ 874578 h 1516072"/>
                <a:gd name="connsiteX98" fmla="*/ 758754 w 1003876"/>
                <a:gd name="connsiteY98" fmla="*/ 872673 h 1516072"/>
                <a:gd name="connsiteX99" fmla="*/ 737799 w 1003876"/>
                <a:gd name="connsiteY99" fmla="*/ 874578 h 1516072"/>
                <a:gd name="connsiteX100" fmla="*/ 732084 w 1003876"/>
                <a:gd name="connsiteY100" fmla="*/ 878388 h 1516072"/>
                <a:gd name="connsiteX101" fmla="*/ 699699 w 1003876"/>
                <a:gd name="connsiteY101" fmla="*/ 899343 h 1516072"/>
                <a:gd name="connsiteX102" fmla="*/ 595181 w 1003876"/>
                <a:gd name="connsiteY102" fmla="*/ 957831 h 1516072"/>
                <a:gd name="connsiteX103" fmla="*/ 507294 w 1003876"/>
                <a:gd name="connsiteY103" fmla="*/ 847908 h 1516072"/>
                <a:gd name="connsiteX104" fmla="*/ 503484 w 1003876"/>
                <a:gd name="connsiteY104" fmla="*/ 358323 h 1516072"/>
                <a:gd name="connsiteX105" fmla="*/ 499674 w 1003876"/>
                <a:gd name="connsiteY105" fmla="*/ 66858 h 1516072"/>
                <a:gd name="connsiteX106" fmla="*/ 490149 w 1003876"/>
                <a:gd name="connsiteY106" fmla="*/ 40188 h 1516072"/>
                <a:gd name="connsiteX107" fmla="*/ 488244 w 1003876"/>
                <a:gd name="connsiteY107" fmla="*/ 34473 h 1516072"/>
                <a:gd name="connsiteX108" fmla="*/ 484434 w 1003876"/>
                <a:gd name="connsiteY108" fmla="*/ 28758 h 1516072"/>
                <a:gd name="connsiteX109" fmla="*/ 478719 w 1003876"/>
                <a:gd name="connsiteY109" fmla="*/ 17328 h 1516072"/>
                <a:gd name="connsiteX110" fmla="*/ 473004 w 1003876"/>
                <a:gd name="connsiteY110" fmla="*/ 13518 h 1516072"/>
                <a:gd name="connsiteX111" fmla="*/ 469194 w 1003876"/>
                <a:gd name="connsiteY111" fmla="*/ 7803 h 1516072"/>
                <a:gd name="connsiteX112" fmla="*/ 429189 w 1003876"/>
                <a:gd name="connsiteY112" fmla="*/ 11613 h 1516072"/>
                <a:gd name="connsiteX113" fmla="*/ 425379 w 1003876"/>
                <a:gd name="connsiteY113" fmla="*/ 78288 h 1516072"/>
                <a:gd name="connsiteX114" fmla="*/ 425379 w 1003876"/>
                <a:gd name="connsiteY114" fmla="*/ 84003 h 1516072"/>
                <a:gd name="connsiteX115" fmla="*/ 436603 w 1003876"/>
                <a:gd name="connsiteY115" fmla="*/ 225952 h 1516072"/>
                <a:gd name="connsiteX116" fmla="*/ 440619 w 1003876"/>
                <a:gd name="connsiteY116" fmla="*/ 421188 h 1516072"/>
                <a:gd name="connsiteX117" fmla="*/ 440002 w 1003876"/>
                <a:gd name="connsiteY117" fmla="*/ 789160 h 1516072"/>
                <a:gd name="connsiteX118" fmla="*/ 430322 w 1003876"/>
                <a:gd name="connsiteY118"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21569 w 1003876"/>
                <a:gd name="connsiteY42" fmla="*/ 1348923 h 1516072"/>
                <a:gd name="connsiteX43" fmla="*/ 427284 w 1003876"/>
                <a:gd name="connsiteY43" fmla="*/ 1335588 h 1516072"/>
                <a:gd name="connsiteX44" fmla="*/ 467289 w 1003876"/>
                <a:gd name="connsiteY44" fmla="*/ 1265103 h 1516072"/>
                <a:gd name="connsiteX45" fmla="*/ 528455 w 1003876"/>
                <a:gd name="connsiteY45" fmla="*/ 1230091 h 1516072"/>
                <a:gd name="connsiteX46" fmla="*/ 601154 w 1003876"/>
                <a:gd name="connsiteY46" fmla="*/ 1221700 h 1516072"/>
                <a:gd name="connsiteX47" fmla="*/ 720654 w 1003876"/>
                <a:gd name="connsiteY47" fmla="*/ 1316538 h 1516072"/>
                <a:gd name="connsiteX48" fmla="*/ 733989 w 1003876"/>
                <a:gd name="connsiteY48" fmla="*/ 1326063 h 1516072"/>
                <a:gd name="connsiteX49" fmla="*/ 743514 w 1003876"/>
                <a:gd name="connsiteY49" fmla="*/ 1327968 h 1516072"/>
                <a:gd name="connsiteX50" fmla="*/ 749229 w 1003876"/>
                <a:gd name="connsiteY50" fmla="*/ 1329873 h 1516072"/>
                <a:gd name="connsiteX51" fmla="*/ 762564 w 1003876"/>
                <a:gd name="connsiteY51" fmla="*/ 1335588 h 1516072"/>
                <a:gd name="connsiteX52" fmla="*/ 777804 w 1003876"/>
                <a:gd name="connsiteY52" fmla="*/ 1333683 h 1516072"/>
                <a:gd name="connsiteX53" fmla="*/ 789234 w 1003876"/>
                <a:gd name="connsiteY53" fmla="*/ 1327968 h 1516072"/>
                <a:gd name="connsiteX54" fmla="*/ 794949 w 1003876"/>
                <a:gd name="connsiteY54" fmla="*/ 1326063 h 1516072"/>
                <a:gd name="connsiteX55" fmla="*/ 802569 w 1003876"/>
                <a:gd name="connsiteY55" fmla="*/ 1308918 h 1516072"/>
                <a:gd name="connsiteX56" fmla="*/ 800664 w 1003876"/>
                <a:gd name="connsiteY56" fmla="*/ 1284153 h 1516072"/>
                <a:gd name="connsiteX57" fmla="*/ 798759 w 1003876"/>
                <a:gd name="connsiteY57" fmla="*/ 1278438 h 1516072"/>
                <a:gd name="connsiteX58" fmla="*/ 796854 w 1003876"/>
                <a:gd name="connsiteY58" fmla="*/ 1270818 h 1516072"/>
                <a:gd name="connsiteX59" fmla="*/ 783519 w 1003876"/>
                <a:gd name="connsiteY59" fmla="*/ 1253673 h 1516072"/>
                <a:gd name="connsiteX60" fmla="*/ 773994 w 1003876"/>
                <a:gd name="connsiteY60" fmla="*/ 1247958 h 1516072"/>
                <a:gd name="connsiteX61" fmla="*/ 648264 w 1003876"/>
                <a:gd name="connsiteY61" fmla="*/ 1156518 h 1516072"/>
                <a:gd name="connsiteX62" fmla="*/ 644454 w 1003876"/>
                <a:gd name="connsiteY62" fmla="*/ 1139373 h 1516072"/>
                <a:gd name="connsiteX63" fmla="*/ 646359 w 1003876"/>
                <a:gd name="connsiteY63" fmla="*/ 1131753 h 1516072"/>
                <a:gd name="connsiteX64" fmla="*/ 650169 w 1003876"/>
                <a:gd name="connsiteY64" fmla="*/ 1114608 h 1516072"/>
                <a:gd name="connsiteX65" fmla="*/ 653979 w 1003876"/>
                <a:gd name="connsiteY65" fmla="*/ 1108893 h 1516072"/>
                <a:gd name="connsiteX66" fmla="*/ 655884 w 1003876"/>
                <a:gd name="connsiteY66" fmla="*/ 1103178 h 1516072"/>
                <a:gd name="connsiteX67" fmla="*/ 661599 w 1003876"/>
                <a:gd name="connsiteY67" fmla="*/ 1101273 h 1516072"/>
                <a:gd name="connsiteX68" fmla="*/ 671124 w 1003876"/>
                <a:gd name="connsiteY68" fmla="*/ 1089843 h 1516072"/>
                <a:gd name="connsiteX69" fmla="*/ 724464 w 1003876"/>
                <a:gd name="connsiteY69" fmla="*/ 1082223 h 1516072"/>
                <a:gd name="connsiteX70" fmla="*/ 842574 w 1003876"/>
                <a:gd name="connsiteY70" fmla="*/ 1084128 h 1516072"/>
                <a:gd name="connsiteX71" fmla="*/ 871149 w 1003876"/>
                <a:gd name="connsiteY71" fmla="*/ 1086033 h 1516072"/>
                <a:gd name="connsiteX72" fmla="*/ 899724 w 1003876"/>
                <a:gd name="connsiteY72" fmla="*/ 1091748 h 1516072"/>
                <a:gd name="connsiteX73" fmla="*/ 922584 w 1003876"/>
                <a:gd name="connsiteY73" fmla="*/ 1095558 h 1516072"/>
                <a:gd name="connsiteX74" fmla="*/ 985294 w 1003876"/>
                <a:gd name="connsiteY74" fmla="*/ 1104311 h 1516072"/>
                <a:gd name="connsiteX75" fmla="*/ 1003378 w 1003876"/>
                <a:gd name="connsiteY75" fmla="*/ 1065958 h 1516072"/>
                <a:gd name="connsiteX76" fmla="*/ 970209 w 1003876"/>
                <a:gd name="connsiteY76" fmla="*/ 1044123 h 1516072"/>
                <a:gd name="connsiteX77" fmla="*/ 918620 w 1003876"/>
                <a:gd name="connsiteY77" fmla="*/ 1034598 h 1516072"/>
                <a:gd name="connsiteX78" fmla="*/ 825429 w 1003876"/>
                <a:gd name="connsiteY78" fmla="*/ 1034598 h 1516072"/>
                <a:gd name="connsiteX79" fmla="*/ 730179 w 1003876"/>
                <a:gd name="connsiteY79" fmla="*/ 1038408 h 1516072"/>
                <a:gd name="connsiteX80" fmla="*/ 669219 w 1003876"/>
                <a:gd name="connsiteY80" fmla="*/ 1046028 h 1516072"/>
                <a:gd name="connsiteX81" fmla="*/ 646360 w 1003876"/>
                <a:gd name="connsiteY81" fmla="*/ 1049838 h 1516072"/>
                <a:gd name="connsiteX82" fmla="*/ 640078 w 1003876"/>
                <a:gd name="connsiteY82" fmla="*/ 1026051 h 1516072"/>
                <a:gd name="connsiteX83" fmla="*/ 673029 w 1003876"/>
                <a:gd name="connsiteY83" fmla="*/ 992688 h 1516072"/>
                <a:gd name="connsiteX84" fmla="*/ 674934 w 1003876"/>
                <a:gd name="connsiteY84" fmla="*/ 986973 h 1516072"/>
                <a:gd name="connsiteX85" fmla="*/ 680649 w 1003876"/>
                <a:gd name="connsiteY85" fmla="*/ 985068 h 1516072"/>
                <a:gd name="connsiteX86" fmla="*/ 686364 w 1003876"/>
                <a:gd name="connsiteY86" fmla="*/ 981258 h 1516072"/>
                <a:gd name="connsiteX87" fmla="*/ 695889 w 1003876"/>
                <a:gd name="connsiteY87" fmla="*/ 971733 h 1516072"/>
                <a:gd name="connsiteX88" fmla="*/ 705414 w 1003876"/>
                <a:gd name="connsiteY88" fmla="*/ 960303 h 1516072"/>
                <a:gd name="connsiteX89" fmla="*/ 716844 w 1003876"/>
                <a:gd name="connsiteY89" fmla="*/ 952683 h 1516072"/>
                <a:gd name="connsiteX90" fmla="*/ 732084 w 1003876"/>
                <a:gd name="connsiteY90" fmla="*/ 939348 h 1516072"/>
                <a:gd name="connsiteX91" fmla="*/ 741609 w 1003876"/>
                <a:gd name="connsiteY91" fmla="*/ 927918 h 1516072"/>
                <a:gd name="connsiteX92" fmla="*/ 753039 w 1003876"/>
                <a:gd name="connsiteY92" fmla="*/ 918393 h 1516072"/>
                <a:gd name="connsiteX93" fmla="*/ 758754 w 1003876"/>
                <a:gd name="connsiteY93" fmla="*/ 906963 h 1516072"/>
                <a:gd name="connsiteX94" fmla="*/ 760659 w 1003876"/>
                <a:gd name="connsiteY94" fmla="*/ 901248 h 1516072"/>
                <a:gd name="connsiteX95" fmla="*/ 766374 w 1003876"/>
                <a:gd name="connsiteY95" fmla="*/ 889818 h 1516072"/>
                <a:gd name="connsiteX96" fmla="*/ 764469 w 1003876"/>
                <a:gd name="connsiteY96" fmla="*/ 874578 h 1516072"/>
                <a:gd name="connsiteX97" fmla="*/ 758754 w 1003876"/>
                <a:gd name="connsiteY97" fmla="*/ 872673 h 1516072"/>
                <a:gd name="connsiteX98" fmla="*/ 737799 w 1003876"/>
                <a:gd name="connsiteY98" fmla="*/ 874578 h 1516072"/>
                <a:gd name="connsiteX99" fmla="*/ 732084 w 1003876"/>
                <a:gd name="connsiteY99" fmla="*/ 878388 h 1516072"/>
                <a:gd name="connsiteX100" fmla="*/ 699699 w 1003876"/>
                <a:gd name="connsiteY100" fmla="*/ 899343 h 1516072"/>
                <a:gd name="connsiteX101" fmla="*/ 595181 w 1003876"/>
                <a:gd name="connsiteY101" fmla="*/ 957831 h 1516072"/>
                <a:gd name="connsiteX102" fmla="*/ 507294 w 1003876"/>
                <a:gd name="connsiteY102" fmla="*/ 847908 h 1516072"/>
                <a:gd name="connsiteX103" fmla="*/ 503484 w 1003876"/>
                <a:gd name="connsiteY103" fmla="*/ 358323 h 1516072"/>
                <a:gd name="connsiteX104" fmla="*/ 499674 w 1003876"/>
                <a:gd name="connsiteY104" fmla="*/ 66858 h 1516072"/>
                <a:gd name="connsiteX105" fmla="*/ 490149 w 1003876"/>
                <a:gd name="connsiteY105" fmla="*/ 40188 h 1516072"/>
                <a:gd name="connsiteX106" fmla="*/ 488244 w 1003876"/>
                <a:gd name="connsiteY106" fmla="*/ 34473 h 1516072"/>
                <a:gd name="connsiteX107" fmla="*/ 484434 w 1003876"/>
                <a:gd name="connsiteY107" fmla="*/ 28758 h 1516072"/>
                <a:gd name="connsiteX108" fmla="*/ 478719 w 1003876"/>
                <a:gd name="connsiteY108" fmla="*/ 17328 h 1516072"/>
                <a:gd name="connsiteX109" fmla="*/ 473004 w 1003876"/>
                <a:gd name="connsiteY109" fmla="*/ 13518 h 1516072"/>
                <a:gd name="connsiteX110" fmla="*/ 469194 w 1003876"/>
                <a:gd name="connsiteY110" fmla="*/ 7803 h 1516072"/>
                <a:gd name="connsiteX111" fmla="*/ 429189 w 1003876"/>
                <a:gd name="connsiteY111" fmla="*/ 11613 h 1516072"/>
                <a:gd name="connsiteX112" fmla="*/ 425379 w 1003876"/>
                <a:gd name="connsiteY112" fmla="*/ 78288 h 1516072"/>
                <a:gd name="connsiteX113" fmla="*/ 425379 w 1003876"/>
                <a:gd name="connsiteY113" fmla="*/ 84003 h 1516072"/>
                <a:gd name="connsiteX114" fmla="*/ 436603 w 1003876"/>
                <a:gd name="connsiteY114" fmla="*/ 225952 h 1516072"/>
                <a:gd name="connsiteX115" fmla="*/ 440619 w 1003876"/>
                <a:gd name="connsiteY115" fmla="*/ 421188 h 1516072"/>
                <a:gd name="connsiteX116" fmla="*/ 440002 w 1003876"/>
                <a:gd name="connsiteY116" fmla="*/ 789160 h 1516072"/>
                <a:gd name="connsiteX117" fmla="*/ 430322 w 1003876"/>
                <a:gd name="connsiteY117"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21569 w 1003876"/>
                <a:gd name="connsiteY41" fmla="*/ 1348923 h 1516072"/>
                <a:gd name="connsiteX42" fmla="*/ 427284 w 1003876"/>
                <a:gd name="connsiteY42" fmla="*/ 1335588 h 1516072"/>
                <a:gd name="connsiteX43" fmla="*/ 467289 w 1003876"/>
                <a:gd name="connsiteY43" fmla="*/ 1265103 h 1516072"/>
                <a:gd name="connsiteX44" fmla="*/ 528455 w 1003876"/>
                <a:gd name="connsiteY44" fmla="*/ 1230091 h 1516072"/>
                <a:gd name="connsiteX45" fmla="*/ 601154 w 1003876"/>
                <a:gd name="connsiteY45" fmla="*/ 1221700 h 1516072"/>
                <a:gd name="connsiteX46" fmla="*/ 720654 w 1003876"/>
                <a:gd name="connsiteY46" fmla="*/ 1316538 h 1516072"/>
                <a:gd name="connsiteX47" fmla="*/ 733989 w 1003876"/>
                <a:gd name="connsiteY47" fmla="*/ 1326063 h 1516072"/>
                <a:gd name="connsiteX48" fmla="*/ 743514 w 1003876"/>
                <a:gd name="connsiteY48" fmla="*/ 1327968 h 1516072"/>
                <a:gd name="connsiteX49" fmla="*/ 749229 w 1003876"/>
                <a:gd name="connsiteY49" fmla="*/ 1329873 h 1516072"/>
                <a:gd name="connsiteX50" fmla="*/ 762564 w 1003876"/>
                <a:gd name="connsiteY50" fmla="*/ 1335588 h 1516072"/>
                <a:gd name="connsiteX51" fmla="*/ 777804 w 1003876"/>
                <a:gd name="connsiteY51" fmla="*/ 1333683 h 1516072"/>
                <a:gd name="connsiteX52" fmla="*/ 789234 w 1003876"/>
                <a:gd name="connsiteY52" fmla="*/ 1327968 h 1516072"/>
                <a:gd name="connsiteX53" fmla="*/ 794949 w 1003876"/>
                <a:gd name="connsiteY53" fmla="*/ 1326063 h 1516072"/>
                <a:gd name="connsiteX54" fmla="*/ 802569 w 1003876"/>
                <a:gd name="connsiteY54" fmla="*/ 1308918 h 1516072"/>
                <a:gd name="connsiteX55" fmla="*/ 800664 w 1003876"/>
                <a:gd name="connsiteY55" fmla="*/ 1284153 h 1516072"/>
                <a:gd name="connsiteX56" fmla="*/ 798759 w 1003876"/>
                <a:gd name="connsiteY56" fmla="*/ 1278438 h 1516072"/>
                <a:gd name="connsiteX57" fmla="*/ 796854 w 1003876"/>
                <a:gd name="connsiteY57" fmla="*/ 1270818 h 1516072"/>
                <a:gd name="connsiteX58" fmla="*/ 783519 w 1003876"/>
                <a:gd name="connsiteY58" fmla="*/ 1253673 h 1516072"/>
                <a:gd name="connsiteX59" fmla="*/ 773994 w 1003876"/>
                <a:gd name="connsiteY59" fmla="*/ 1247958 h 1516072"/>
                <a:gd name="connsiteX60" fmla="*/ 648264 w 1003876"/>
                <a:gd name="connsiteY60" fmla="*/ 1156518 h 1516072"/>
                <a:gd name="connsiteX61" fmla="*/ 644454 w 1003876"/>
                <a:gd name="connsiteY61" fmla="*/ 1139373 h 1516072"/>
                <a:gd name="connsiteX62" fmla="*/ 646359 w 1003876"/>
                <a:gd name="connsiteY62" fmla="*/ 1131753 h 1516072"/>
                <a:gd name="connsiteX63" fmla="*/ 650169 w 1003876"/>
                <a:gd name="connsiteY63" fmla="*/ 1114608 h 1516072"/>
                <a:gd name="connsiteX64" fmla="*/ 653979 w 1003876"/>
                <a:gd name="connsiteY64" fmla="*/ 1108893 h 1516072"/>
                <a:gd name="connsiteX65" fmla="*/ 655884 w 1003876"/>
                <a:gd name="connsiteY65" fmla="*/ 1103178 h 1516072"/>
                <a:gd name="connsiteX66" fmla="*/ 661599 w 1003876"/>
                <a:gd name="connsiteY66" fmla="*/ 1101273 h 1516072"/>
                <a:gd name="connsiteX67" fmla="*/ 671124 w 1003876"/>
                <a:gd name="connsiteY67" fmla="*/ 1089843 h 1516072"/>
                <a:gd name="connsiteX68" fmla="*/ 724464 w 1003876"/>
                <a:gd name="connsiteY68" fmla="*/ 1082223 h 1516072"/>
                <a:gd name="connsiteX69" fmla="*/ 842574 w 1003876"/>
                <a:gd name="connsiteY69" fmla="*/ 1084128 h 1516072"/>
                <a:gd name="connsiteX70" fmla="*/ 871149 w 1003876"/>
                <a:gd name="connsiteY70" fmla="*/ 1086033 h 1516072"/>
                <a:gd name="connsiteX71" fmla="*/ 899724 w 1003876"/>
                <a:gd name="connsiteY71" fmla="*/ 1091748 h 1516072"/>
                <a:gd name="connsiteX72" fmla="*/ 922584 w 1003876"/>
                <a:gd name="connsiteY72" fmla="*/ 1095558 h 1516072"/>
                <a:gd name="connsiteX73" fmla="*/ 985294 w 1003876"/>
                <a:gd name="connsiteY73" fmla="*/ 1104311 h 1516072"/>
                <a:gd name="connsiteX74" fmla="*/ 1003378 w 1003876"/>
                <a:gd name="connsiteY74" fmla="*/ 1065958 h 1516072"/>
                <a:gd name="connsiteX75" fmla="*/ 970209 w 1003876"/>
                <a:gd name="connsiteY75" fmla="*/ 1044123 h 1516072"/>
                <a:gd name="connsiteX76" fmla="*/ 918620 w 1003876"/>
                <a:gd name="connsiteY76" fmla="*/ 1034598 h 1516072"/>
                <a:gd name="connsiteX77" fmla="*/ 825429 w 1003876"/>
                <a:gd name="connsiteY77" fmla="*/ 1034598 h 1516072"/>
                <a:gd name="connsiteX78" fmla="*/ 730179 w 1003876"/>
                <a:gd name="connsiteY78" fmla="*/ 1038408 h 1516072"/>
                <a:gd name="connsiteX79" fmla="*/ 669219 w 1003876"/>
                <a:gd name="connsiteY79" fmla="*/ 1046028 h 1516072"/>
                <a:gd name="connsiteX80" fmla="*/ 646360 w 1003876"/>
                <a:gd name="connsiteY80" fmla="*/ 1049838 h 1516072"/>
                <a:gd name="connsiteX81" fmla="*/ 640078 w 1003876"/>
                <a:gd name="connsiteY81" fmla="*/ 1026051 h 1516072"/>
                <a:gd name="connsiteX82" fmla="*/ 673029 w 1003876"/>
                <a:gd name="connsiteY82" fmla="*/ 992688 h 1516072"/>
                <a:gd name="connsiteX83" fmla="*/ 674934 w 1003876"/>
                <a:gd name="connsiteY83" fmla="*/ 986973 h 1516072"/>
                <a:gd name="connsiteX84" fmla="*/ 680649 w 1003876"/>
                <a:gd name="connsiteY84" fmla="*/ 985068 h 1516072"/>
                <a:gd name="connsiteX85" fmla="*/ 686364 w 1003876"/>
                <a:gd name="connsiteY85" fmla="*/ 981258 h 1516072"/>
                <a:gd name="connsiteX86" fmla="*/ 695889 w 1003876"/>
                <a:gd name="connsiteY86" fmla="*/ 971733 h 1516072"/>
                <a:gd name="connsiteX87" fmla="*/ 705414 w 1003876"/>
                <a:gd name="connsiteY87" fmla="*/ 960303 h 1516072"/>
                <a:gd name="connsiteX88" fmla="*/ 716844 w 1003876"/>
                <a:gd name="connsiteY88" fmla="*/ 952683 h 1516072"/>
                <a:gd name="connsiteX89" fmla="*/ 732084 w 1003876"/>
                <a:gd name="connsiteY89" fmla="*/ 939348 h 1516072"/>
                <a:gd name="connsiteX90" fmla="*/ 741609 w 1003876"/>
                <a:gd name="connsiteY90" fmla="*/ 927918 h 1516072"/>
                <a:gd name="connsiteX91" fmla="*/ 753039 w 1003876"/>
                <a:gd name="connsiteY91" fmla="*/ 918393 h 1516072"/>
                <a:gd name="connsiteX92" fmla="*/ 758754 w 1003876"/>
                <a:gd name="connsiteY92" fmla="*/ 906963 h 1516072"/>
                <a:gd name="connsiteX93" fmla="*/ 760659 w 1003876"/>
                <a:gd name="connsiteY93" fmla="*/ 901248 h 1516072"/>
                <a:gd name="connsiteX94" fmla="*/ 766374 w 1003876"/>
                <a:gd name="connsiteY94" fmla="*/ 889818 h 1516072"/>
                <a:gd name="connsiteX95" fmla="*/ 764469 w 1003876"/>
                <a:gd name="connsiteY95" fmla="*/ 874578 h 1516072"/>
                <a:gd name="connsiteX96" fmla="*/ 758754 w 1003876"/>
                <a:gd name="connsiteY96" fmla="*/ 872673 h 1516072"/>
                <a:gd name="connsiteX97" fmla="*/ 737799 w 1003876"/>
                <a:gd name="connsiteY97" fmla="*/ 874578 h 1516072"/>
                <a:gd name="connsiteX98" fmla="*/ 732084 w 1003876"/>
                <a:gd name="connsiteY98" fmla="*/ 878388 h 1516072"/>
                <a:gd name="connsiteX99" fmla="*/ 699699 w 1003876"/>
                <a:gd name="connsiteY99" fmla="*/ 899343 h 1516072"/>
                <a:gd name="connsiteX100" fmla="*/ 595181 w 1003876"/>
                <a:gd name="connsiteY100" fmla="*/ 957831 h 1516072"/>
                <a:gd name="connsiteX101" fmla="*/ 507294 w 1003876"/>
                <a:gd name="connsiteY101" fmla="*/ 847908 h 1516072"/>
                <a:gd name="connsiteX102" fmla="*/ 503484 w 1003876"/>
                <a:gd name="connsiteY102" fmla="*/ 358323 h 1516072"/>
                <a:gd name="connsiteX103" fmla="*/ 499674 w 1003876"/>
                <a:gd name="connsiteY103" fmla="*/ 66858 h 1516072"/>
                <a:gd name="connsiteX104" fmla="*/ 490149 w 1003876"/>
                <a:gd name="connsiteY104" fmla="*/ 40188 h 1516072"/>
                <a:gd name="connsiteX105" fmla="*/ 488244 w 1003876"/>
                <a:gd name="connsiteY105" fmla="*/ 34473 h 1516072"/>
                <a:gd name="connsiteX106" fmla="*/ 484434 w 1003876"/>
                <a:gd name="connsiteY106" fmla="*/ 28758 h 1516072"/>
                <a:gd name="connsiteX107" fmla="*/ 478719 w 1003876"/>
                <a:gd name="connsiteY107" fmla="*/ 17328 h 1516072"/>
                <a:gd name="connsiteX108" fmla="*/ 473004 w 1003876"/>
                <a:gd name="connsiteY108" fmla="*/ 13518 h 1516072"/>
                <a:gd name="connsiteX109" fmla="*/ 469194 w 1003876"/>
                <a:gd name="connsiteY109" fmla="*/ 7803 h 1516072"/>
                <a:gd name="connsiteX110" fmla="*/ 429189 w 1003876"/>
                <a:gd name="connsiteY110" fmla="*/ 11613 h 1516072"/>
                <a:gd name="connsiteX111" fmla="*/ 425379 w 1003876"/>
                <a:gd name="connsiteY111" fmla="*/ 78288 h 1516072"/>
                <a:gd name="connsiteX112" fmla="*/ 425379 w 1003876"/>
                <a:gd name="connsiteY112" fmla="*/ 84003 h 1516072"/>
                <a:gd name="connsiteX113" fmla="*/ 436603 w 1003876"/>
                <a:gd name="connsiteY113" fmla="*/ 225952 h 1516072"/>
                <a:gd name="connsiteX114" fmla="*/ 440619 w 1003876"/>
                <a:gd name="connsiteY114" fmla="*/ 421188 h 1516072"/>
                <a:gd name="connsiteX115" fmla="*/ 440002 w 1003876"/>
                <a:gd name="connsiteY115" fmla="*/ 789160 h 1516072"/>
                <a:gd name="connsiteX116" fmla="*/ 430322 w 1003876"/>
                <a:gd name="connsiteY116"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21569 w 1003876"/>
                <a:gd name="connsiteY40" fmla="*/ 1348923 h 1516072"/>
                <a:gd name="connsiteX41" fmla="*/ 427284 w 1003876"/>
                <a:gd name="connsiteY41" fmla="*/ 1335588 h 1516072"/>
                <a:gd name="connsiteX42" fmla="*/ 467289 w 1003876"/>
                <a:gd name="connsiteY42" fmla="*/ 1265103 h 1516072"/>
                <a:gd name="connsiteX43" fmla="*/ 528455 w 1003876"/>
                <a:gd name="connsiteY43" fmla="*/ 1230091 h 1516072"/>
                <a:gd name="connsiteX44" fmla="*/ 601154 w 1003876"/>
                <a:gd name="connsiteY44" fmla="*/ 1221700 h 1516072"/>
                <a:gd name="connsiteX45" fmla="*/ 720654 w 1003876"/>
                <a:gd name="connsiteY45" fmla="*/ 1316538 h 1516072"/>
                <a:gd name="connsiteX46" fmla="*/ 733989 w 1003876"/>
                <a:gd name="connsiteY46" fmla="*/ 1326063 h 1516072"/>
                <a:gd name="connsiteX47" fmla="*/ 743514 w 1003876"/>
                <a:gd name="connsiteY47" fmla="*/ 1327968 h 1516072"/>
                <a:gd name="connsiteX48" fmla="*/ 749229 w 1003876"/>
                <a:gd name="connsiteY48" fmla="*/ 1329873 h 1516072"/>
                <a:gd name="connsiteX49" fmla="*/ 762564 w 1003876"/>
                <a:gd name="connsiteY49" fmla="*/ 1335588 h 1516072"/>
                <a:gd name="connsiteX50" fmla="*/ 777804 w 1003876"/>
                <a:gd name="connsiteY50" fmla="*/ 1333683 h 1516072"/>
                <a:gd name="connsiteX51" fmla="*/ 789234 w 1003876"/>
                <a:gd name="connsiteY51" fmla="*/ 1327968 h 1516072"/>
                <a:gd name="connsiteX52" fmla="*/ 794949 w 1003876"/>
                <a:gd name="connsiteY52" fmla="*/ 1326063 h 1516072"/>
                <a:gd name="connsiteX53" fmla="*/ 802569 w 1003876"/>
                <a:gd name="connsiteY53" fmla="*/ 1308918 h 1516072"/>
                <a:gd name="connsiteX54" fmla="*/ 800664 w 1003876"/>
                <a:gd name="connsiteY54" fmla="*/ 1284153 h 1516072"/>
                <a:gd name="connsiteX55" fmla="*/ 798759 w 1003876"/>
                <a:gd name="connsiteY55" fmla="*/ 1278438 h 1516072"/>
                <a:gd name="connsiteX56" fmla="*/ 796854 w 1003876"/>
                <a:gd name="connsiteY56" fmla="*/ 1270818 h 1516072"/>
                <a:gd name="connsiteX57" fmla="*/ 783519 w 1003876"/>
                <a:gd name="connsiteY57" fmla="*/ 1253673 h 1516072"/>
                <a:gd name="connsiteX58" fmla="*/ 773994 w 1003876"/>
                <a:gd name="connsiteY58" fmla="*/ 1247958 h 1516072"/>
                <a:gd name="connsiteX59" fmla="*/ 648264 w 1003876"/>
                <a:gd name="connsiteY59" fmla="*/ 1156518 h 1516072"/>
                <a:gd name="connsiteX60" fmla="*/ 644454 w 1003876"/>
                <a:gd name="connsiteY60" fmla="*/ 1139373 h 1516072"/>
                <a:gd name="connsiteX61" fmla="*/ 646359 w 1003876"/>
                <a:gd name="connsiteY61" fmla="*/ 1131753 h 1516072"/>
                <a:gd name="connsiteX62" fmla="*/ 650169 w 1003876"/>
                <a:gd name="connsiteY62" fmla="*/ 1114608 h 1516072"/>
                <a:gd name="connsiteX63" fmla="*/ 653979 w 1003876"/>
                <a:gd name="connsiteY63" fmla="*/ 1108893 h 1516072"/>
                <a:gd name="connsiteX64" fmla="*/ 655884 w 1003876"/>
                <a:gd name="connsiteY64" fmla="*/ 1103178 h 1516072"/>
                <a:gd name="connsiteX65" fmla="*/ 661599 w 1003876"/>
                <a:gd name="connsiteY65" fmla="*/ 1101273 h 1516072"/>
                <a:gd name="connsiteX66" fmla="*/ 671124 w 1003876"/>
                <a:gd name="connsiteY66" fmla="*/ 1089843 h 1516072"/>
                <a:gd name="connsiteX67" fmla="*/ 724464 w 1003876"/>
                <a:gd name="connsiteY67" fmla="*/ 1082223 h 1516072"/>
                <a:gd name="connsiteX68" fmla="*/ 842574 w 1003876"/>
                <a:gd name="connsiteY68" fmla="*/ 1084128 h 1516072"/>
                <a:gd name="connsiteX69" fmla="*/ 871149 w 1003876"/>
                <a:gd name="connsiteY69" fmla="*/ 1086033 h 1516072"/>
                <a:gd name="connsiteX70" fmla="*/ 899724 w 1003876"/>
                <a:gd name="connsiteY70" fmla="*/ 1091748 h 1516072"/>
                <a:gd name="connsiteX71" fmla="*/ 922584 w 1003876"/>
                <a:gd name="connsiteY71" fmla="*/ 1095558 h 1516072"/>
                <a:gd name="connsiteX72" fmla="*/ 985294 w 1003876"/>
                <a:gd name="connsiteY72" fmla="*/ 1104311 h 1516072"/>
                <a:gd name="connsiteX73" fmla="*/ 1003378 w 1003876"/>
                <a:gd name="connsiteY73" fmla="*/ 1065958 h 1516072"/>
                <a:gd name="connsiteX74" fmla="*/ 970209 w 1003876"/>
                <a:gd name="connsiteY74" fmla="*/ 1044123 h 1516072"/>
                <a:gd name="connsiteX75" fmla="*/ 918620 w 1003876"/>
                <a:gd name="connsiteY75" fmla="*/ 1034598 h 1516072"/>
                <a:gd name="connsiteX76" fmla="*/ 825429 w 1003876"/>
                <a:gd name="connsiteY76" fmla="*/ 1034598 h 1516072"/>
                <a:gd name="connsiteX77" fmla="*/ 730179 w 1003876"/>
                <a:gd name="connsiteY77" fmla="*/ 1038408 h 1516072"/>
                <a:gd name="connsiteX78" fmla="*/ 669219 w 1003876"/>
                <a:gd name="connsiteY78" fmla="*/ 1046028 h 1516072"/>
                <a:gd name="connsiteX79" fmla="*/ 646360 w 1003876"/>
                <a:gd name="connsiteY79" fmla="*/ 1049838 h 1516072"/>
                <a:gd name="connsiteX80" fmla="*/ 640078 w 1003876"/>
                <a:gd name="connsiteY80" fmla="*/ 1026051 h 1516072"/>
                <a:gd name="connsiteX81" fmla="*/ 673029 w 1003876"/>
                <a:gd name="connsiteY81" fmla="*/ 992688 h 1516072"/>
                <a:gd name="connsiteX82" fmla="*/ 674934 w 1003876"/>
                <a:gd name="connsiteY82" fmla="*/ 986973 h 1516072"/>
                <a:gd name="connsiteX83" fmla="*/ 680649 w 1003876"/>
                <a:gd name="connsiteY83" fmla="*/ 985068 h 1516072"/>
                <a:gd name="connsiteX84" fmla="*/ 686364 w 1003876"/>
                <a:gd name="connsiteY84" fmla="*/ 981258 h 1516072"/>
                <a:gd name="connsiteX85" fmla="*/ 695889 w 1003876"/>
                <a:gd name="connsiteY85" fmla="*/ 971733 h 1516072"/>
                <a:gd name="connsiteX86" fmla="*/ 705414 w 1003876"/>
                <a:gd name="connsiteY86" fmla="*/ 960303 h 1516072"/>
                <a:gd name="connsiteX87" fmla="*/ 716844 w 1003876"/>
                <a:gd name="connsiteY87" fmla="*/ 952683 h 1516072"/>
                <a:gd name="connsiteX88" fmla="*/ 732084 w 1003876"/>
                <a:gd name="connsiteY88" fmla="*/ 939348 h 1516072"/>
                <a:gd name="connsiteX89" fmla="*/ 741609 w 1003876"/>
                <a:gd name="connsiteY89" fmla="*/ 927918 h 1516072"/>
                <a:gd name="connsiteX90" fmla="*/ 753039 w 1003876"/>
                <a:gd name="connsiteY90" fmla="*/ 918393 h 1516072"/>
                <a:gd name="connsiteX91" fmla="*/ 758754 w 1003876"/>
                <a:gd name="connsiteY91" fmla="*/ 906963 h 1516072"/>
                <a:gd name="connsiteX92" fmla="*/ 760659 w 1003876"/>
                <a:gd name="connsiteY92" fmla="*/ 901248 h 1516072"/>
                <a:gd name="connsiteX93" fmla="*/ 766374 w 1003876"/>
                <a:gd name="connsiteY93" fmla="*/ 889818 h 1516072"/>
                <a:gd name="connsiteX94" fmla="*/ 764469 w 1003876"/>
                <a:gd name="connsiteY94" fmla="*/ 874578 h 1516072"/>
                <a:gd name="connsiteX95" fmla="*/ 758754 w 1003876"/>
                <a:gd name="connsiteY95" fmla="*/ 872673 h 1516072"/>
                <a:gd name="connsiteX96" fmla="*/ 737799 w 1003876"/>
                <a:gd name="connsiteY96" fmla="*/ 874578 h 1516072"/>
                <a:gd name="connsiteX97" fmla="*/ 732084 w 1003876"/>
                <a:gd name="connsiteY97" fmla="*/ 878388 h 1516072"/>
                <a:gd name="connsiteX98" fmla="*/ 699699 w 1003876"/>
                <a:gd name="connsiteY98" fmla="*/ 899343 h 1516072"/>
                <a:gd name="connsiteX99" fmla="*/ 595181 w 1003876"/>
                <a:gd name="connsiteY99" fmla="*/ 957831 h 1516072"/>
                <a:gd name="connsiteX100" fmla="*/ 507294 w 1003876"/>
                <a:gd name="connsiteY100" fmla="*/ 847908 h 1516072"/>
                <a:gd name="connsiteX101" fmla="*/ 503484 w 1003876"/>
                <a:gd name="connsiteY101" fmla="*/ 358323 h 1516072"/>
                <a:gd name="connsiteX102" fmla="*/ 499674 w 1003876"/>
                <a:gd name="connsiteY102" fmla="*/ 66858 h 1516072"/>
                <a:gd name="connsiteX103" fmla="*/ 490149 w 1003876"/>
                <a:gd name="connsiteY103" fmla="*/ 40188 h 1516072"/>
                <a:gd name="connsiteX104" fmla="*/ 488244 w 1003876"/>
                <a:gd name="connsiteY104" fmla="*/ 34473 h 1516072"/>
                <a:gd name="connsiteX105" fmla="*/ 484434 w 1003876"/>
                <a:gd name="connsiteY105" fmla="*/ 28758 h 1516072"/>
                <a:gd name="connsiteX106" fmla="*/ 478719 w 1003876"/>
                <a:gd name="connsiteY106" fmla="*/ 17328 h 1516072"/>
                <a:gd name="connsiteX107" fmla="*/ 473004 w 1003876"/>
                <a:gd name="connsiteY107" fmla="*/ 13518 h 1516072"/>
                <a:gd name="connsiteX108" fmla="*/ 469194 w 1003876"/>
                <a:gd name="connsiteY108" fmla="*/ 7803 h 1516072"/>
                <a:gd name="connsiteX109" fmla="*/ 429189 w 1003876"/>
                <a:gd name="connsiteY109" fmla="*/ 11613 h 1516072"/>
                <a:gd name="connsiteX110" fmla="*/ 425379 w 1003876"/>
                <a:gd name="connsiteY110" fmla="*/ 78288 h 1516072"/>
                <a:gd name="connsiteX111" fmla="*/ 425379 w 1003876"/>
                <a:gd name="connsiteY111" fmla="*/ 84003 h 1516072"/>
                <a:gd name="connsiteX112" fmla="*/ 436603 w 1003876"/>
                <a:gd name="connsiteY112" fmla="*/ 225952 h 1516072"/>
                <a:gd name="connsiteX113" fmla="*/ 440619 w 1003876"/>
                <a:gd name="connsiteY113" fmla="*/ 421188 h 1516072"/>
                <a:gd name="connsiteX114" fmla="*/ 440002 w 1003876"/>
                <a:gd name="connsiteY114" fmla="*/ 789160 h 1516072"/>
                <a:gd name="connsiteX115" fmla="*/ 430322 w 1003876"/>
                <a:gd name="connsiteY115"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21569 w 1003876"/>
                <a:gd name="connsiteY40" fmla="*/ 1348923 h 1516072"/>
                <a:gd name="connsiteX41" fmla="*/ 467289 w 1003876"/>
                <a:gd name="connsiteY41" fmla="*/ 1265103 h 1516072"/>
                <a:gd name="connsiteX42" fmla="*/ 528455 w 1003876"/>
                <a:gd name="connsiteY42" fmla="*/ 1230091 h 1516072"/>
                <a:gd name="connsiteX43" fmla="*/ 601154 w 1003876"/>
                <a:gd name="connsiteY43" fmla="*/ 1221700 h 1516072"/>
                <a:gd name="connsiteX44" fmla="*/ 720654 w 1003876"/>
                <a:gd name="connsiteY44" fmla="*/ 1316538 h 1516072"/>
                <a:gd name="connsiteX45" fmla="*/ 733989 w 1003876"/>
                <a:gd name="connsiteY45" fmla="*/ 1326063 h 1516072"/>
                <a:gd name="connsiteX46" fmla="*/ 743514 w 1003876"/>
                <a:gd name="connsiteY46" fmla="*/ 1327968 h 1516072"/>
                <a:gd name="connsiteX47" fmla="*/ 749229 w 1003876"/>
                <a:gd name="connsiteY47" fmla="*/ 1329873 h 1516072"/>
                <a:gd name="connsiteX48" fmla="*/ 762564 w 1003876"/>
                <a:gd name="connsiteY48" fmla="*/ 1335588 h 1516072"/>
                <a:gd name="connsiteX49" fmla="*/ 777804 w 1003876"/>
                <a:gd name="connsiteY49" fmla="*/ 1333683 h 1516072"/>
                <a:gd name="connsiteX50" fmla="*/ 789234 w 1003876"/>
                <a:gd name="connsiteY50" fmla="*/ 1327968 h 1516072"/>
                <a:gd name="connsiteX51" fmla="*/ 794949 w 1003876"/>
                <a:gd name="connsiteY51" fmla="*/ 1326063 h 1516072"/>
                <a:gd name="connsiteX52" fmla="*/ 802569 w 1003876"/>
                <a:gd name="connsiteY52" fmla="*/ 1308918 h 1516072"/>
                <a:gd name="connsiteX53" fmla="*/ 800664 w 1003876"/>
                <a:gd name="connsiteY53" fmla="*/ 1284153 h 1516072"/>
                <a:gd name="connsiteX54" fmla="*/ 798759 w 1003876"/>
                <a:gd name="connsiteY54" fmla="*/ 1278438 h 1516072"/>
                <a:gd name="connsiteX55" fmla="*/ 796854 w 1003876"/>
                <a:gd name="connsiteY55" fmla="*/ 1270818 h 1516072"/>
                <a:gd name="connsiteX56" fmla="*/ 783519 w 1003876"/>
                <a:gd name="connsiteY56" fmla="*/ 1253673 h 1516072"/>
                <a:gd name="connsiteX57" fmla="*/ 773994 w 1003876"/>
                <a:gd name="connsiteY57" fmla="*/ 1247958 h 1516072"/>
                <a:gd name="connsiteX58" fmla="*/ 648264 w 1003876"/>
                <a:gd name="connsiteY58" fmla="*/ 1156518 h 1516072"/>
                <a:gd name="connsiteX59" fmla="*/ 644454 w 1003876"/>
                <a:gd name="connsiteY59" fmla="*/ 1139373 h 1516072"/>
                <a:gd name="connsiteX60" fmla="*/ 646359 w 1003876"/>
                <a:gd name="connsiteY60" fmla="*/ 1131753 h 1516072"/>
                <a:gd name="connsiteX61" fmla="*/ 650169 w 1003876"/>
                <a:gd name="connsiteY61" fmla="*/ 1114608 h 1516072"/>
                <a:gd name="connsiteX62" fmla="*/ 653979 w 1003876"/>
                <a:gd name="connsiteY62" fmla="*/ 1108893 h 1516072"/>
                <a:gd name="connsiteX63" fmla="*/ 655884 w 1003876"/>
                <a:gd name="connsiteY63" fmla="*/ 1103178 h 1516072"/>
                <a:gd name="connsiteX64" fmla="*/ 661599 w 1003876"/>
                <a:gd name="connsiteY64" fmla="*/ 1101273 h 1516072"/>
                <a:gd name="connsiteX65" fmla="*/ 671124 w 1003876"/>
                <a:gd name="connsiteY65" fmla="*/ 1089843 h 1516072"/>
                <a:gd name="connsiteX66" fmla="*/ 724464 w 1003876"/>
                <a:gd name="connsiteY66" fmla="*/ 1082223 h 1516072"/>
                <a:gd name="connsiteX67" fmla="*/ 842574 w 1003876"/>
                <a:gd name="connsiteY67" fmla="*/ 1084128 h 1516072"/>
                <a:gd name="connsiteX68" fmla="*/ 871149 w 1003876"/>
                <a:gd name="connsiteY68" fmla="*/ 1086033 h 1516072"/>
                <a:gd name="connsiteX69" fmla="*/ 899724 w 1003876"/>
                <a:gd name="connsiteY69" fmla="*/ 1091748 h 1516072"/>
                <a:gd name="connsiteX70" fmla="*/ 922584 w 1003876"/>
                <a:gd name="connsiteY70" fmla="*/ 1095558 h 1516072"/>
                <a:gd name="connsiteX71" fmla="*/ 985294 w 1003876"/>
                <a:gd name="connsiteY71" fmla="*/ 1104311 h 1516072"/>
                <a:gd name="connsiteX72" fmla="*/ 1003378 w 1003876"/>
                <a:gd name="connsiteY72" fmla="*/ 1065958 h 1516072"/>
                <a:gd name="connsiteX73" fmla="*/ 970209 w 1003876"/>
                <a:gd name="connsiteY73" fmla="*/ 1044123 h 1516072"/>
                <a:gd name="connsiteX74" fmla="*/ 918620 w 1003876"/>
                <a:gd name="connsiteY74" fmla="*/ 1034598 h 1516072"/>
                <a:gd name="connsiteX75" fmla="*/ 825429 w 1003876"/>
                <a:gd name="connsiteY75" fmla="*/ 1034598 h 1516072"/>
                <a:gd name="connsiteX76" fmla="*/ 730179 w 1003876"/>
                <a:gd name="connsiteY76" fmla="*/ 1038408 h 1516072"/>
                <a:gd name="connsiteX77" fmla="*/ 669219 w 1003876"/>
                <a:gd name="connsiteY77" fmla="*/ 1046028 h 1516072"/>
                <a:gd name="connsiteX78" fmla="*/ 646360 w 1003876"/>
                <a:gd name="connsiteY78" fmla="*/ 1049838 h 1516072"/>
                <a:gd name="connsiteX79" fmla="*/ 640078 w 1003876"/>
                <a:gd name="connsiteY79" fmla="*/ 1026051 h 1516072"/>
                <a:gd name="connsiteX80" fmla="*/ 673029 w 1003876"/>
                <a:gd name="connsiteY80" fmla="*/ 992688 h 1516072"/>
                <a:gd name="connsiteX81" fmla="*/ 674934 w 1003876"/>
                <a:gd name="connsiteY81" fmla="*/ 986973 h 1516072"/>
                <a:gd name="connsiteX82" fmla="*/ 680649 w 1003876"/>
                <a:gd name="connsiteY82" fmla="*/ 985068 h 1516072"/>
                <a:gd name="connsiteX83" fmla="*/ 686364 w 1003876"/>
                <a:gd name="connsiteY83" fmla="*/ 981258 h 1516072"/>
                <a:gd name="connsiteX84" fmla="*/ 695889 w 1003876"/>
                <a:gd name="connsiteY84" fmla="*/ 971733 h 1516072"/>
                <a:gd name="connsiteX85" fmla="*/ 705414 w 1003876"/>
                <a:gd name="connsiteY85" fmla="*/ 960303 h 1516072"/>
                <a:gd name="connsiteX86" fmla="*/ 716844 w 1003876"/>
                <a:gd name="connsiteY86" fmla="*/ 952683 h 1516072"/>
                <a:gd name="connsiteX87" fmla="*/ 732084 w 1003876"/>
                <a:gd name="connsiteY87" fmla="*/ 939348 h 1516072"/>
                <a:gd name="connsiteX88" fmla="*/ 741609 w 1003876"/>
                <a:gd name="connsiteY88" fmla="*/ 927918 h 1516072"/>
                <a:gd name="connsiteX89" fmla="*/ 753039 w 1003876"/>
                <a:gd name="connsiteY89" fmla="*/ 918393 h 1516072"/>
                <a:gd name="connsiteX90" fmla="*/ 758754 w 1003876"/>
                <a:gd name="connsiteY90" fmla="*/ 906963 h 1516072"/>
                <a:gd name="connsiteX91" fmla="*/ 760659 w 1003876"/>
                <a:gd name="connsiteY91" fmla="*/ 901248 h 1516072"/>
                <a:gd name="connsiteX92" fmla="*/ 766374 w 1003876"/>
                <a:gd name="connsiteY92" fmla="*/ 889818 h 1516072"/>
                <a:gd name="connsiteX93" fmla="*/ 764469 w 1003876"/>
                <a:gd name="connsiteY93" fmla="*/ 874578 h 1516072"/>
                <a:gd name="connsiteX94" fmla="*/ 758754 w 1003876"/>
                <a:gd name="connsiteY94" fmla="*/ 872673 h 1516072"/>
                <a:gd name="connsiteX95" fmla="*/ 737799 w 1003876"/>
                <a:gd name="connsiteY95" fmla="*/ 874578 h 1516072"/>
                <a:gd name="connsiteX96" fmla="*/ 732084 w 1003876"/>
                <a:gd name="connsiteY96" fmla="*/ 878388 h 1516072"/>
                <a:gd name="connsiteX97" fmla="*/ 699699 w 1003876"/>
                <a:gd name="connsiteY97" fmla="*/ 899343 h 1516072"/>
                <a:gd name="connsiteX98" fmla="*/ 595181 w 1003876"/>
                <a:gd name="connsiteY98" fmla="*/ 957831 h 1516072"/>
                <a:gd name="connsiteX99" fmla="*/ 507294 w 1003876"/>
                <a:gd name="connsiteY99" fmla="*/ 847908 h 1516072"/>
                <a:gd name="connsiteX100" fmla="*/ 503484 w 1003876"/>
                <a:gd name="connsiteY100" fmla="*/ 358323 h 1516072"/>
                <a:gd name="connsiteX101" fmla="*/ 499674 w 1003876"/>
                <a:gd name="connsiteY101" fmla="*/ 66858 h 1516072"/>
                <a:gd name="connsiteX102" fmla="*/ 490149 w 1003876"/>
                <a:gd name="connsiteY102" fmla="*/ 40188 h 1516072"/>
                <a:gd name="connsiteX103" fmla="*/ 488244 w 1003876"/>
                <a:gd name="connsiteY103" fmla="*/ 34473 h 1516072"/>
                <a:gd name="connsiteX104" fmla="*/ 484434 w 1003876"/>
                <a:gd name="connsiteY104" fmla="*/ 28758 h 1516072"/>
                <a:gd name="connsiteX105" fmla="*/ 478719 w 1003876"/>
                <a:gd name="connsiteY105" fmla="*/ 17328 h 1516072"/>
                <a:gd name="connsiteX106" fmla="*/ 473004 w 1003876"/>
                <a:gd name="connsiteY106" fmla="*/ 13518 h 1516072"/>
                <a:gd name="connsiteX107" fmla="*/ 469194 w 1003876"/>
                <a:gd name="connsiteY107" fmla="*/ 7803 h 1516072"/>
                <a:gd name="connsiteX108" fmla="*/ 429189 w 1003876"/>
                <a:gd name="connsiteY108" fmla="*/ 11613 h 1516072"/>
                <a:gd name="connsiteX109" fmla="*/ 425379 w 1003876"/>
                <a:gd name="connsiteY109" fmla="*/ 78288 h 1516072"/>
                <a:gd name="connsiteX110" fmla="*/ 425379 w 1003876"/>
                <a:gd name="connsiteY110" fmla="*/ 84003 h 1516072"/>
                <a:gd name="connsiteX111" fmla="*/ 436603 w 1003876"/>
                <a:gd name="connsiteY111" fmla="*/ 225952 h 1516072"/>
                <a:gd name="connsiteX112" fmla="*/ 440619 w 1003876"/>
                <a:gd name="connsiteY112" fmla="*/ 421188 h 1516072"/>
                <a:gd name="connsiteX113" fmla="*/ 440002 w 1003876"/>
                <a:gd name="connsiteY113" fmla="*/ 789160 h 1516072"/>
                <a:gd name="connsiteX114" fmla="*/ 430322 w 1003876"/>
                <a:gd name="connsiteY11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24041 w 1003876"/>
                <a:gd name="connsiteY40" fmla="*/ 1329152 h 1516072"/>
                <a:gd name="connsiteX41" fmla="*/ 467289 w 1003876"/>
                <a:gd name="connsiteY41" fmla="*/ 1265103 h 1516072"/>
                <a:gd name="connsiteX42" fmla="*/ 528455 w 1003876"/>
                <a:gd name="connsiteY42" fmla="*/ 1230091 h 1516072"/>
                <a:gd name="connsiteX43" fmla="*/ 601154 w 1003876"/>
                <a:gd name="connsiteY43" fmla="*/ 1221700 h 1516072"/>
                <a:gd name="connsiteX44" fmla="*/ 720654 w 1003876"/>
                <a:gd name="connsiteY44" fmla="*/ 1316538 h 1516072"/>
                <a:gd name="connsiteX45" fmla="*/ 733989 w 1003876"/>
                <a:gd name="connsiteY45" fmla="*/ 1326063 h 1516072"/>
                <a:gd name="connsiteX46" fmla="*/ 743514 w 1003876"/>
                <a:gd name="connsiteY46" fmla="*/ 1327968 h 1516072"/>
                <a:gd name="connsiteX47" fmla="*/ 749229 w 1003876"/>
                <a:gd name="connsiteY47" fmla="*/ 1329873 h 1516072"/>
                <a:gd name="connsiteX48" fmla="*/ 762564 w 1003876"/>
                <a:gd name="connsiteY48" fmla="*/ 1335588 h 1516072"/>
                <a:gd name="connsiteX49" fmla="*/ 777804 w 1003876"/>
                <a:gd name="connsiteY49" fmla="*/ 1333683 h 1516072"/>
                <a:gd name="connsiteX50" fmla="*/ 789234 w 1003876"/>
                <a:gd name="connsiteY50" fmla="*/ 1327968 h 1516072"/>
                <a:gd name="connsiteX51" fmla="*/ 794949 w 1003876"/>
                <a:gd name="connsiteY51" fmla="*/ 1326063 h 1516072"/>
                <a:gd name="connsiteX52" fmla="*/ 802569 w 1003876"/>
                <a:gd name="connsiteY52" fmla="*/ 1308918 h 1516072"/>
                <a:gd name="connsiteX53" fmla="*/ 800664 w 1003876"/>
                <a:gd name="connsiteY53" fmla="*/ 1284153 h 1516072"/>
                <a:gd name="connsiteX54" fmla="*/ 798759 w 1003876"/>
                <a:gd name="connsiteY54" fmla="*/ 1278438 h 1516072"/>
                <a:gd name="connsiteX55" fmla="*/ 796854 w 1003876"/>
                <a:gd name="connsiteY55" fmla="*/ 1270818 h 1516072"/>
                <a:gd name="connsiteX56" fmla="*/ 783519 w 1003876"/>
                <a:gd name="connsiteY56" fmla="*/ 1253673 h 1516072"/>
                <a:gd name="connsiteX57" fmla="*/ 773994 w 1003876"/>
                <a:gd name="connsiteY57" fmla="*/ 1247958 h 1516072"/>
                <a:gd name="connsiteX58" fmla="*/ 648264 w 1003876"/>
                <a:gd name="connsiteY58" fmla="*/ 1156518 h 1516072"/>
                <a:gd name="connsiteX59" fmla="*/ 644454 w 1003876"/>
                <a:gd name="connsiteY59" fmla="*/ 1139373 h 1516072"/>
                <a:gd name="connsiteX60" fmla="*/ 646359 w 1003876"/>
                <a:gd name="connsiteY60" fmla="*/ 1131753 h 1516072"/>
                <a:gd name="connsiteX61" fmla="*/ 650169 w 1003876"/>
                <a:gd name="connsiteY61" fmla="*/ 1114608 h 1516072"/>
                <a:gd name="connsiteX62" fmla="*/ 653979 w 1003876"/>
                <a:gd name="connsiteY62" fmla="*/ 1108893 h 1516072"/>
                <a:gd name="connsiteX63" fmla="*/ 655884 w 1003876"/>
                <a:gd name="connsiteY63" fmla="*/ 1103178 h 1516072"/>
                <a:gd name="connsiteX64" fmla="*/ 661599 w 1003876"/>
                <a:gd name="connsiteY64" fmla="*/ 1101273 h 1516072"/>
                <a:gd name="connsiteX65" fmla="*/ 671124 w 1003876"/>
                <a:gd name="connsiteY65" fmla="*/ 1089843 h 1516072"/>
                <a:gd name="connsiteX66" fmla="*/ 724464 w 1003876"/>
                <a:gd name="connsiteY66" fmla="*/ 1082223 h 1516072"/>
                <a:gd name="connsiteX67" fmla="*/ 842574 w 1003876"/>
                <a:gd name="connsiteY67" fmla="*/ 1084128 h 1516072"/>
                <a:gd name="connsiteX68" fmla="*/ 871149 w 1003876"/>
                <a:gd name="connsiteY68" fmla="*/ 1086033 h 1516072"/>
                <a:gd name="connsiteX69" fmla="*/ 899724 w 1003876"/>
                <a:gd name="connsiteY69" fmla="*/ 1091748 h 1516072"/>
                <a:gd name="connsiteX70" fmla="*/ 922584 w 1003876"/>
                <a:gd name="connsiteY70" fmla="*/ 1095558 h 1516072"/>
                <a:gd name="connsiteX71" fmla="*/ 985294 w 1003876"/>
                <a:gd name="connsiteY71" fmla="*/ 1104311 h 1516072"/>
                <a:gd name="connsiteX72" fmla="*/ 1003378 w 1003876"/>
                <a:gd name="connsiteY72" fmla="*/ 1065958 h 1516072"/>
                <a:gd name="connsiteX73" fmla="*/ 970209 w 1003876"/>
                <a:gd name="connsiteY73" fmla="*/ 1044123 h 1516072"/>
                <a:gd name="connsiteX74" fmla="*/ 918620 w 1003876"/>
                <a:gd name="connsiteY74" fmla="*/ 1034598 h 1516072"/>
                <a:gd name="connsiteX75" fmla="*/ 825429 w 1003876"/>
                <a:gd name="connsiteY75" fmla="*/ 1034598 h 1516072"/>
                <a:gd name="connsiteX76" fmla="*/ 730179 w 1003876"/>
                <a:gd name="connsiteY76" fmla="*/ 1038408 h 1516072"/>
                <a:gd name="connsiteX77" fmla="*/ 669219 w 1003876"/>
                <a:gd name="connsiteY77" fmla="*/ 1046028 h 1516072"/>
                <a:gd name="connsiteX78" fmla="*/ 646360 w 1003876"/>
                <a:gd name="connsiteY78" fmla="*/ 1049838 h 1516072"/>
                <a:gd name="connsiteX79" fmla="*/ 640078 w 1003876"/>
                <a:gd name="connsiteY79" fmla="*/ 1026051 h 1516072"/>
                <a:gd name="connsiteX80" fmla="*/ 673029 w 1003876"/>
                <a:gd name="connsiteY80" fmla="*/ 992688 h 1516072"/>
                <a:gd name="connsiteX81" fmla="*/ 674934 w 1003876"/>
                <a:gd name="connsiteY81" fmla="*/ 986973 h 1516072"/>
                <a:gd name="connsiteX82" fmla="*/ 680649 w 1003876"/>
                <a:gd name="connsiteY82" fmla="*/ 985068 h 1516072"/>
                <a:gd name="connsiteX83" fmla="*/ 686364 w 1003876"/>
                <a:gd name="connsiteY83" fmla="*/ 981258 h 1516072"/>
                <a:gd name="connsiteX84" fmla="*/ 695889 w 1003876"/>
                <a:gd name="connsiteY84" fmla="*/ 971733 h 1516072"/>
                <a:gd name="connsiteX85" fmla="*/ 705414 w 1003876"/>
                <a:gd name="connsiteY85" fmla="*/ 960303 h 1516072"/>
                <a:gd name="connsiteX86" fmla="*/ 716844 w 1003876"/>
                <a:gd name="connsiteY86" fmla="*/ 952683 h 1516072"/>
                <a:gd name="connsiteX87" fmla="*/ 732084 w 1003876"/>
                <a:gd name="connsiteY87" fmla="*/ 939348 h 1516072"/>
                <a:gd name="connsiteX88" fmla="*/ 741609 w 1003876"/>
                <a:gd name="connsiteY88" fmla="*/ 927918 h 1516072"/>
                <a:gd name="connsiteX89" fmla="*/ 753039 w 1003876"/>
                <a:gd name="connsiteY89" fmla="*/ 918393 h 1516072"/>
                <a:gd name="connsiteX90" fmla="*/ 758754 w 1003876"/>
                <a:gd name="connsiteY90" fmla="*/ 906963 h 1516072"/>
                <a:gd name="connsiteX91" fmla="*/ 760659 w 1003876"/>
                <a:gd name="connsiteY91" fmla="*/ 901248 h 1516072"/>
                <a:gd name="connsiteX92" fmla="*/ 766374 w 1003876"/>
                <a:gd name="connsiteY92" fmla="*/ 889818 h 1516072"/>
                <a:gd name="connsiteX93" fmla="*/ 764469 w 1003876"/>
                <a:gd name="connsiteY93" fmla="*/ 874578 h 1516072"/>
                <a:gd name="connsiteX94" fmla="*/ 758754 w 1003876"/>
                <a:gd name="connsiteY94" fmla="*/ 872673 h 1516072"/>
                <a:gd name="connsiteX95" fmla="*/ 737799 w 1003876"/>
                <a:gd name="connsiteY95" fmla="*/ 874578 h 1516072"/>
                <a:gd name="connsiteX96" fmla="*/ 732084 w 1003876"/>
                <a:gd name="connsiteY96" fmla="*/ 878388 h 1516072"/>
                <a:gd name="connsiteX97" fmla="*/ 699699 w 1003876"/>
                <a:gd name="connsiteY97" fmla="*/ 899343 h 1516072"/>
                <a:gd name="connsiteX98" fmla="*/ 595181 w 1003876"/>
                <a:gd name="connsiteY98" fmla="*/ 957831 h 1516072"/>
                <a:gd name="connsiteX99" fmla="*/ 507294 w 1003876"/>
                <a:gd name="connsiteY99" fmla="*/ 847908 h 1516072"/>
                <a:gd name="connsiteX100" fmla="*/ 503484 w 1003876"/>
                <a:gd name="connsiteY100" fmla="*/ 358323 h 1516072"/>
                <a:gd name="connsiteX101" fmla="*/ 499674 w 1003876"/>
                <a:gd name="connsiteY101" fmla="*/ 66858 h 1516072"/>
                <a:gd name="connsiteX102" fmla="*/ 490149 w 1003876"/>
                <a:gd name="connsiteY102" fmla="*/ 40188 h 1516072"/>
                <a:gd name="connsiteX103" fmla="*/ 488244 w 1003876"/>
                <a:gd name="connsiteY103" fmla="*/ 34473 h 1516072"/>
                <a:gd name="connsiteX104" fmla="*/ 484434 w 1003876"/>
                <a:gd name="connsiteY104" fmla="*/ 28758 h 1516072"/>
                <a:gd name="connsiteX105" fmla="*/ 478719 w 1003876"/>
                <a:gd name="connsiteY105" fmla="*/ 17328 h 1516072"/>
                <a:gd name="connsiteX106" fmla="*/ 473004 w 1003876"/>
                <a:gd name="connsiteY106" fmla="*/ 13518 h 1516072"/>
                <a:gd name="connsiteX107" fmla="*/ 469194 w 1003876"/>
                <a:gd name="connsiteY107" fmla="*/ 7803 h 1516072"/>
                <a:gd name="connsiteX108" fmla="*/ 429189 w 1003876"/>
                <a:gd name="connsiteY108" fmla="*/ 11613 h 1516072"/>
                <a:gd name="connsiteX109" fmla="*/ 425379 w 1003876"/>
                <a:gd name="connsiteY109" fmla="*/ 78288 h 1516072"/>
                <a:gd name="connsiteX110" fmla="*/ 425379 w 1003876"/>
                <a:gd name="connsiteY110" fmla="*/ 84003 h 1516072"/>
                <a:gd name="connsiteX111" fmla="*/ 436603 w 1003876"/>
                <a:gd name="connsiteY111" fmla="*/ 225952 h 1516072"/>
                <a:gd name="connsiteX112" fmla="*/ 440619 w 1003876"/>
                <a:gd name="connsiteY112" fmla="*/ 421188 h 1516072"/>
                <a:gd name="connsiteX113" fmla="*/ 440002 w 1003876"/>
                <a:gd name="connsiteY113" fmla="*/ 789160 h 1516072"/>
                <a:gd name="connsiteX114" fmla="*/ 430322 w 1003876"/>
                <a:gd name="connsiteY11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9367 w 1003876"/>
                <a:gd name="connsiteY39" fmla="*/ 1389340 h 1516072"/>
                <a:gd name="connsiteX40" fmla="*/ 424041 w 1003876"/>
                <a:gd name="connsiteY40" fmla="*/ 1329152 h 1516072"/>
                <a:gd name="connsiteX41" fmla="*/ 467289 w 1003876"/>
                <a:gd name="connsiteY41" fmla="*/ 1265103 h 1516072"/>
                <a:gd name="connsiteX42" fmla="*/ 528455 w 1003876"/>
                <a:gd name="connsiteY42" fmla="*/ 1230091 h 1516072"/>
                <a:gd name="connsiteX43" fmla="*/ 601154 w 1003876"/>
                <a:gd name="connsiteY43" fmla="*/ 1221700 h 1516072"/>
                <a:gd name="connsiteX44" fmla="*/ 720654 w 1003876"/>
                <a:gd name="connsiteY44" fmla="*/ 1316538 h 1516072"/>
                <a:gd name="connsiteX45" fmla="*/ 733989 w 1003876"/>
                <a:gd name="connsiteY45" fmla="*/ 1326063 h 1516072"/>
                <a:gd name="connsiteX46" fmla="*/ 743514 w 1003876"/>
                <a:gd name="connsiteY46" fmla="*/ 1327968 h 1516072"/>
                <a:gd name="connsiteX47" fmla="*/ 749229 w 1003876"/>
                <a:gd name="connsiteY47" fmla="*/ 1329873 h 1516072"/>
                <a:gd name="connsiteX48" fmla="*/ 762564 w 1003876"/>
                <a:gd name="connsiteY48" fmla="*/ 1335588 h 1516072"/>
                <a:gd name="connsiteX49" fmla="*/ 777804 w 1003876"/>
                <a:gd name="connsiteY49" fmla="*/ 1333683 h 1516072"/>
                <a:gd name="connsiteX50" fmla="*/ 789234 w 1003876"/>
                <a:gd name="connsiteY50" fmla="*/ 1327968 h 1516072"/>
                <a:gd name="connsiteX51" fmla="*/ 794949 w 1003876"/>
                <a:gd name="connsiteY51" fmla="*/ 1326063 h 1516072"/>
                <a:gd name="connsiteX52" fmla="*/ 802569 w 1003876"/>
                <a:gd name="connsiteY52" fmla="*/ 1308918 h 1516072"/>
                <a:gd name="connsiteX53" fmla="*/ 800664 w 1003876"/>
                <a:gd name="connsiteY53" fmla="*/ 1284153 h 1516072"/>
                <a:gd name="connsiteX54" fmla="*/ 798759 w 1003876"/>
                <a:gd name="connsiteY54" fmla="*/ 1278438 h 1516072"/>
                <a:gd name="connsiteX55" fmla="*/ 796854 w 1003876"/>
                <a:gd name="connsiteY55" fmla="*/ 1270818 h 1516072"/>
                <a:gd name="connsiteX56" fmla="*/ 783519 w 1003876"/>
                <a:gd name="connsiteY56" fmla="*/ 1253673 h 1516072"/>
                <a:gd name="connsiteX57" fmla="*/ 773994 w 1003876"/>
                <a:gd name="connsiteY57" fmla="*/ 1247958 h 1516072"/>
                <a:gd name="connsiteX58" fmla="*/ 648264 w 1003876"/>
                <a:gd name="connsiteY58" fmla="*/ 1156518 h 1516072"/>
                <a:gd name="connsiteX59" fmla="*/ 644454 w 1003876"/>
                <a:gd name="connsiteY59" fmla="*/ 1139373 h 1516072"/>
                <a:gd name="connsiteX60" fmla="*/ 646359 w 1003876"/>
                <a:gd name="connsiteY60" fmla="*/ 1131753 h 1516072"/>
                <a:gd name="connsiteX61" fmla="*/ 650169 w 1003876"/>
                <a:gd name="connsiteY61" fmla="*/ 1114608 h 1516072"/>
                <a:gd name="connsiteX62" fmla="*/ 653979 w 1003876"/>
                <a:gd name="connsiteY62" fmla="*/ 1108893 h 1516072"/>
                <a:gd name="connsiteX63" fmla="*/ 655884 w 1003876"/>
                <a:gd name="connsiteY63" fmla="*/ 1103178 h 1516072"/>
                <a:gd name="connsiteX64" fmla="*/ 661599 w 1003876"/>
                <a:gd name="connsiteY64" fmla="*/ 1101273 h 1516072"/>
                <a:gd name="connsiteX65" fmla="*/ 671124 w 1003876"/>
                <a:gd name="connsiteY65" fmla="*/ 1089843 h 1516072"/>
                <a:gd name="connsiteX66" fmla="*/ 724464 w 1003876"/>
                <a:gd name="connsiteY66" fmla="*/ 1082223 h 1516072"/>
                <a:gd name="connsiteX67" fmla="*/ 842574 w 1003876"/>
                <a:gd name="connsiteY67" fmla="*/ 1084128 h 1516072"/>
                <a:gd name="connsiteX68" fmla="*/ 871149 w 1003876"/>
                <a:gd name="connsiteY68" fmla="*/ 1086033 h 1516072"/>
                <a:gd name="connsiteX69" fmla="*/ 899724 w 1003876"/>
                <a:gd name="connsiteY69" fmla="*/ 1091748 h 1516072"/>
                <a:gd name="connsiteX70" fmla="*/ 922584 w 1003876"/>
                <a:gd name="connsiteY70" fmla="*/ 1095558 h 1516072"/>
                <a:gd name="connsiteX71" fmla="*/ 985294 w 1003876"/>
                <a:gd name="connsiteY71" fmla="*/ 1104311 h 1516072"/>
                <a:gd name="connsiteX72" fmla="*/ 1003378 w 1003876"/>
                <a:gd name="connsiteY72" fmla="*/ 1065958 h 1516072"/>
                <a:gd name="connsiteX73" fmla="*/ 970209 w 1003876"/>
                <a:gd name="connsiteY73" fmla="*/ 1044123 h 1516072"/>
                <a:gd name="connsiteX74" fmla="*/ 918620 w 1003876"/>
                <a:gd name="connsiteY74" fmla="*/ 1034598 h 1516072"/>
                <a:gd name="connsiteX75" fmla="*/ 825429 w 1003876"/>
                <a:gd name="connsiteY75" fmla="*/ 1034598 h 1516072"/>
                <a:gd name="connsiteX76" fmla="*/ 730179 w 1003876"/>
                <a:gd name="connsiteY76" fmla="*/ 1038408 h 1516072"/>
                <a:gd name="connsiteX77" fmla="*/ 669219 w 1003876"/>
                <a:gd name="connsiteY77" fmla="*/ 1046028 h 1516072"/>
                <a:gd name="connsiteX78" fmla="*/ 646360 w 1003876"/>
                <a:gd name="connsiteY78" fmla="*/ 1049838 h 1516072"/>
                <a:gd name="connsiteX79" fmla="*/ 640078 w 1003876"/>
                <a:gd name="connsiteY79" fmla="*/ 1026051 h 1516072"/>
                <a:gd name="connsiteX80" fmla="*/ 673029 w 1003876"/>
                <a:gd name="connsiteY80" fmla="*/ 992688 h 1516072"/>
                <a:gd name="connsiteX81" fmla="*/ 674934 w 1003876"/>
                <a:gd name="connsiteY81" fmla="*/ 986973 h 1516072"/>
                <a:gd name="connsiteX82" fmla="*/ 680649 w 1003876"/>
                <a:gd name="connsiteY82" fmla="*/ 985068 h 1516072"/>
                <a:gd name="connsiteX83" fmla="*/ 686364 w 1003876"/>
                <a:gd name="connsiteY83" fmla="*/ 981258 h 1516072"/>
                <a:gd name="connsiteX84" fmla="*/ 695889 w 1003876"/>
                <a:gd name="connsiteY84" fmla="*/ 971733 h 1516072"/>
                <a:gd name="connsiteX85" fmla="*/ 705414 w 1003876"/>
                <a:gd name="connsiteY85" fmla="*/ 960303 h 1516072"/>
                <a:gd name="connsiteX86" fmla="*/ 716844 w 1003876"/>
                <a:gd name="connsiteY86" fmla="*/ 952683 h 1516072"/>
                <a:gd name="connsiteX87" fmla="*/ 732084 w 1003876"/>
                <a:gd name="connsiteY87" fmla="*/ 939348 h 1516072"/>
                <a:gd name="connsiteX88" fmla="*/ 741609 w 1003876"/>
                <a:gd name="connsiteY88" fmla="*/ 927918 h 1516072"/>
                <a:gd name="connsiteX89" fmla="*/ 753039 w 1003876"/>
                <a:gd name="connsiteY89" fmla="*/ 918393 h 1516072"/>
                <a:gd name="connsiteX90" fmla="*/ 758754 w 1003876"/>
                <a:gd name="connsiteY90" fmla="*/ 906963 h 1516072"/>
                <a:gd name="connsiteX91" fmla="*/ 760659 w 1003876"/>
                <a:gd name="connsiteY91" fmla="*/ 901248 h 1516072"/>
                <a:gd name="connsiteX92" fmla="*/ 766374 w 1003876"/>
                <a:gd name="connsiteY92" fmla="*/ 889818 h 1516072"/>
                <a:gd name="connsiteX93" fmla="*/ 764469 w 1003876"/>
                <a:gd name="connsiteY93" fmla="*/ 874578 h 1516072"/>
                <a:gd name="connsiteX94" fmla="*/ 758754 w 1003876"/>
                <a:gd name="connsiteY94" fmla="*/ 872673 h 1516072"/>
                <a:gd name="connsiteX95" fmla="*/ 737799 w 1003876"/>
                <a:gd name="connsiteY95" fmla="*/ 874578 h 1516072"/>
                <a:gd name="connsiteX96" fmla="*/ 732084 w 1003876"/>
                <a:gd name="connsiteY96" fmla="*/ 878388 h 1516072"/>
                <a:gd name="connsiteX97" fmla="*/ 699699 w 1003876"/>
                <a:gd name="connsiteY97" fmla="*/ 899343 h 1516072"/>
                <a:gd name="connsiteX98" fmla="*/ 595181 w 1003876"/>
                <a:gd name="connsiteY98" fmla="*/ 957831 h 1516072"/>
                <a:gd name="connsiteX99" fmla="*/ 507294 w 1003876"/>
                <a:gd name="connsiteY99" fmla="*/ 847908 h 1516072"/>
                <a:gd name="connsiteX100" fmla="*/ 503484 w 1003876"/>
                <a:gd name="connsiteY100" fmla="*/ 358323 h 1516072"/>
                <a:gd name="connsiteX101" fmla="*/ 499674 w 1003876"/>
                <a:gd name="connsiteY101" fmla="*/ 66858 h 1516072"/>
                <a:gd name="connsiteX102" fmla="*/ 490149 w 1003876"/>
                <a:gd name="connsiteY102" fmla="*/ 40188 h 1516072"/>
                <a:gd name="connsiteX103" fmla="*/ 488244 w 1003876"/>
                <a:gd name="connsiteY103" fmla="*/ 34473 h 1516072"/>
                <a:gd name="connsiteX104" fmla="*/ 484434 w 1003876"/>
                <a:gd name="connsiteY104" fmla="*/ 28758 h 1516072"/>
                <a:gd name="connsiteX105" fmla="*/ 478719 w 1003876"/>
                <a:gd name="connsiteY105" fmla="*/ 17328 h 1516072"/>
                <a:gd name="connsiteX106" fmla="*/ 473004 w 1003876"/>
                <a:gd name="connsiteY106" fmla="*/ 13518 h 1516072"/>
                <a:gd name="connsiteX107" fmla="*/ 469194 w 1003876"/>
                <a:gd name="connsiteY107" fmla="*/ 7803 h 1516072"/>
                <a:gd name="connsiteX108" fmla="*/ 429189 w 1003876"/>
                <a:gd name="connsiteY108" fmla="*/ 11613 h 1516072"/>
                <a:gd name="connsiteX109" fmla="*/ 425379 w 1003876"/>
                <a:gd name="connsiteY109" fmla="*/ 78288 h 1516072"/>
                <a:gd name="connsiteX110" fmla="*/ 425379 w 1003876"/>
                <a:gd name="connsiteY110" fmla="*/ 84003 h 1516072"/>
                <a:gd name="connsiteX111" fmla="*/ 436603 w 1003876"/>
                <a:gd name="connsiteY111" fmla="*/ 225952 h 1516072"/>
                <a:gd name="connsiteX112" fmla="*/ 440619 w 1003876"/>
                <a:gd name="connsiteY112" fmla="*/ 421188 h 1516072"/>
                <a:gd name="connsiteX113" fmla="*/ 440002 w 1003876"/>
                <a:gd name="connsiteY113" fmla="*/ 789160 h 1516072"/>
                <a:gd name="connsiteX114" fmla="*/ 430322 w 1003876"/>
                <a:gd name="connsiteY11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3085 w 1003876"/>
                <a:gd name="connsiteY38" fmla="*/ 1451433 h 1516072"/>
                <a:gd name="connsiteX39" fmla="*/ 409367 w 1003876"/>
                <a:gd name="connsiteY39" fmla="*/ 1389340 h 1516072"/>
                <a:gd name="connsiteX40" fmla="*/ 424041 w 1003876"/>
                <a:gd name="connsiteY40" fmla="*/ 1329152 h 1516072"/>
                <a:gd name="connsiteX41" fmla="*/ 467289 w 1003876"/>
                <a:gd name="connsiteY41" fmla="*/ 1265103 h 1516072"/>
                <a:gd name="connsiteX42" fmla="*/ 528455 w 1003876"/>
                <a:gd name="connsiteY42" fmla="*/ 1230091 h 1516072"/>
                <a:gd name="connsiteX43" fmla="*/ 601154 w 1003876"/>
                <a:gd name="connsiteY43" fmla="*/ 1221700 h 1516072"/>
                <a:gd name="connsiteX44" fmla="*/ 720654 w 1003876"/>
                <a:gd name="connsiteY44" fmla="*/ 1316538 h 1516072"/>
                <a:gd name="connsiteX45" fmla="*/ 733989 w 1003876"/>
                <a:gd name="connsiteY45" fmla="*/ 1326063 h 1516072"/>
                <a:gd name="connsiteX46" fmla="*/ 743514 w 1003876"/>
                <a:gd name="connsiteY46" fmla="*/ 1327968 h 1516072"/>
                <a:gd name="connsiteX47" fmla="*/ 749229 w 1003876"/>
                <a:gd name="connsiteY47" fmla="*/ 1329873 h 1516072"/>
                <a:gd name="connsiteX48" fmla="*/ 762564 w 1003876"/>
                <a:gd name="connsiteY48" fmla="*/ 1335588 h 1516072"/>
                <a:gd name="connsiteX49" fmla="*/ 777804 w 1003876"/>
                <a:gd name="connsiteY49" fmla="*/ 1333683 h 1516072"/>
                <a:gd name="connsiteX50" fmla="*/ 789234 w 1003876"/>
                <a:gd name="connsiteY50" fmla="*/ 1327968 h 1516072"/>
                <a:gd name="connsiteX51" fmla="*/ 794949 w 1003876"/>
                <a:gd name="connsiteY51" fmla="*/ 1326063 h 1516072"/>
                <a:gd name="connsiteX52" fmla="*/ 802569 w 1003876"/>
                <a:gd name="connsiteY52" fmla="*/ 1308918 h 1516072"/>
                <a:gd name="connsiteX53" fmla="*/ 800664 w 1003876"/>
                <a:gd name="connsiteY53" fmla="*/ 1284153 h 1516072"/>
                <a:gd name="connsiteX54" fmla="*/ 798759 w 1003876"/>
                <a:gd name="connsiteY54" fmla="*/ 1278438 h 1516072"/>
                <a:gd name="connsiteX55" fmla="*/ 796854 w 1003876"/>
                <a:gd name="connsiteY55" fmla="*/ 1270818 h 1516072"/>
                <a:gd name="connsiteX56" fmla="*/ 783519 w 1003876"/>
                <a:gd name="connsiteY56" fmla="*/ 1253673 h 1516072"/>
                <a:gd name="connsiteX57" fmla="*/ 773994 w 1003876"/>
                <a:gd name="connsiteY57" fmla="*/ 1247958 h 1516072"/>
                <a:gd name="connsiteX58" fmla="*/ 648264 w 1003876"/>
                <a:gd name="connsiteY58" fmla="*/ 1156518 h 1516072"/>
                <a:gd name="connsiteX59" fmla="*/ 644454 w 1003876"/>
                <a:gd name="connsiteY59" fmla="*/ 1139373 h 1516072"/>
                <a:gd name="connsiteX60" fmla="*/ 646359 w 1003876"/>
                <a:gd name="connsiteY60" fmla="*/ 1131753 h 1516072"/>
                <a:gd name="connsiteX61" fmla="*/ 650169 w 1003876"/>
                <a:gd name="connsiteY61" fmla="*/ 1114608 h 1516072"/>
                <a:gd name="connsiteX62" fmla="*/ 653979 w 1003876"/>
                <a:gd name="connsiteY62" fmla="*/ 1108893 h 1516072"/>
                <a:gd name="connsiteX63" fmla="*/ 655884 w 1003876"/>
                <a:gd name="connsiteY63" fmla="*/ 1103178 h 1516072"/>
                <a:gd name="connsiteX64" fmla="*/ 661599 w 1003876"/>
                <a:gd name="connsiteY64" fmla="*/ 1101273 h 1516072"/>
                <a:gd name="connsiteX65" fmla="*/ 671124 w 1003876"/>
                <a:gd name="connsiteY65" fmla="*/ 1089843 h 1516072"/>
                <a:gd name="connsiteX66" fmla="*/ 724464 w 1003876"/>
                <a:gd name="connsiteY66" fmla="*/ 1082223 h 1516072"/>
                <a:gd name="connsiteX67" fmla="*/ 842574 w 1003876"/>
                <a:gd name="connsiteY67" fmla="*/ 1084128 h 1516072"/>
                <a:gd name="connsiteX68" fmla="*/ 871149 w 1003876"/>
                <a:gd name="connsiteY68" fmla="*/ 1086033 h 1516072"/>
                <a:gd name="connsiteX69" fmla="*/ 899724 w 1003876"/>
                <a:gd name="connsiteY69" fmla="*/ 1091748 h 1516072"/>
                <a:gd name="connsiteX70" fmla="*/ 922584 w 1003876"/>
                <a:gd name="connsiteY70" fmla="*/ 1095558 h 1516072"/>
                <a:gd name="connsiteX71" fmla="*/ 985294 w 1003876"/>
                <a:gd name="connsiteY71" fmla="*/ 1104311 h 1516072"/>
                <a:gd name="connsiteX72" fmla="*/ 1003378 w 1003876"/>
                <a:gd name="connsiteY72" fmla="*/ 1065958 h 1516072"/>
                <a:gd name="connsiteX73" fmla="*/ 970209 w 1003876"/>
                <a:gd name="connsiteY73" fmla="*/ 1044123 h 1516072"/>
                <a:gd name="connsiteX74" fmla="*/ 918620 w 1003876"/>
                <a:gd name="connsiteY74" fmla="*/ 1034598 h 1516072"/>
                <a:gd name="connsiteX75" fmla="*/ 825429 w 1003876"/>
                <a:gd name="connsiteY75" fmla="*/ 1034598 h 1516072"/>
                <a:gd name="connsiteX76" fmla="*/ 730179 w 1003876"/>
                <a:gd name="connsiteY76" fmla="*/ 1038408 h 1516072"/>
                <a:gd name="connsiteX77" fmla="*/ 669219 w 1003876"/>
                <a:gd name="connsiteY77" fmla="*/ 1046028 h 1516072"/>
                <a:gd name="connsiteX78" fmla="*/ 646360 w 1003876"/>
                <a:gd name="connsiteY78" fmla="*/ 1049838 h 1516072"/>
                <a:gd name="connsiteX79" fmla="*/ 640078 w 1003876"/>
                <a:gd name="connsiteY79" fmla="*/ 1026051 h 1516072"/>
                <a:gd name="connsiteX80" fmla="*/ 673029 w 1003876"/>
                <a:gd name="connsiteY80" fmla="*/ 992688 h 1516072"/>
                <a:gd name="connsiteX81" fmla="*/ 674934 w 1003876"/>
                <a:gd name="connsiteY81" fmla="*/ 986973 h 1516072"/>
                <a:gd name="connsiteX82" fmla="*/ 680649 w 1003876"/>
                <a:gd name="connsiteY82" fmla="*/ 985068 h 1516072"/>
                <a:gd name="connsiteX83" fmla="*/ 686364 w 1003876"/>
                <a:gd name="connsiteY83" fmla="*/ 981258 h 1516072"/>
                <a:gd name="connsiteX84" fmla="*/ 695889 w 1003876"/>
                <a:gd name="connsiteY84" fmla="*/ 971733 h 1516072"/>
                <a:gd name="connsiteX85" fmla="*/ 705414 w 1003876"/>
                <a:gd name="connsiteY85" fmla="*/ 960303 h 1516072"/>
                <a:gd name="connsiteX86" fmla="*/ 716844 w 1003876"/>
                <a:gd name="connsiteY86" fmla="*/ 952683 h 1516072"/>
                <a:gd name="connsiteX87" fmla="*/ 732084 w 1003876"/>
                <a:gd name="connsiteY87" fmla="*/ 939348 h 1516072"/>
                <a:gd name="connsiteX88" fmla="*/ 741609 w 1003876"/>
                <a:gd name="connsiteY88" fmla="*/ 927918 h 1516072"/>
                <a:gd name="connsiteX89" fmla="*/ 753039 w 1003876"/>
                <a:gd name="connsiteY89" fmla="*/ 918393 h 1516072"/>
                <a:gd name="connsiteX90" fmla="*/ 758754 w 1003876"/>
                <a:gd name="connsiteY90" fmla="*/ 906963 h 1516072"/>
                <a:gd name="connsiteX91" fmla="*/ 760659 w 1003876"/>
                <a:gd name="connsiteY91" fmla="*/ 901248 h 1516072"/>
                <a:gd name="connsiteX92" fmla="*/ 766374 w 1003876"/>
                <a:gd name="connsiteY92" fmla="*/ 889818 h 1516072"/>
                <a:gd name="connsiteX93" fmla="*/ 764469 w 1003876"/>
                <a:gd name="connsiteY93" fmla="*/ 874578 h 1516072"/>
                <a:gd name="connsiteX94" fmla="*/ 758754 w 1003876"/>
                <a:gd name="connsiteY94" fmla="*/ 872673 h 1516072"/>
                <a:gd name="connsiteX95" fmla="*/ 737799 w 1003876"/>
                <a:gd name="connsiteY95" fmla="*/ 874578 h 1516072"/>
                <a:gd name="connsiteX96" fmla="*/ 732084 w 1003876"/>
                <a:gd name="connsiteY96" fmla="*/ 878388 h 1516072"/>
                <a:gd name="connsiteX97" fmla="*/ 699699 w 1003876"/>
                <a:gd name="connsiteY97" fmla="*/ 899343 h 1516072"/>
                <a:gd name="connsiteX98" fmla="*/ 595181 w 1003876"/>
                <a:gd name="connsiteY98" fmla="*/ 957831 h 1516072"/>
                <a:gd name="connsiteX99" fmla="*/ 507294 w 1003876"/>
                <a:gd name="connsiteY99" fmla="*/ 847908 h 1516072"/>
                <a:gd name="connsiteX100" fmla="*/ 503484 w 1003876"/>
                <a:gd name="connsiteY100" fmla="*/ 358323 h 1516072"/>
                <a:gd name="connsiteX101" fmla="*/ 499674 w 1003876"/>
                <a:gd name="connsiteY101" fmla="*/ 66858 h 1516072"/>
                <a:gd name="connsiteX102" fmla="*/ 490149 w 1003876"/>
                <a:gd name="connsiteY102" fmla="*/ 40188 h 1516072"/>
                <a:gd name="connsiteX103" fmla="*/ 488244 w 1003876"/>
                <a:gd name="connsiteY103" fmla="*/ 34473 h 1516072"/>
                <a:gd name="connsiteX104" fmla="*/ 484434 w 1003876"/>
                <a:gd name="connsiteY104" fmla="*/ 28758 h 1516072"/>
                <a:gd name="connsiteX105" fmla="*/ 478719 w 1003876"/>
                <a:gd name="connsiteY105" fmla="*/ 17328 h 1516072"/>
                <a:gd name="connsiteX106" fmla="*/ 473004 w 1003876"/>
                <a:gd name="connsiteY106" fmla="*/ 13518 h 1516072"/>
                <a:gd name="connsiteX107" fmla="*/ 469194 w 1003876"/>
                <a:gd name="connsiteY107" fmla="*/ 7803 h 1516072"/>
                <a:gd name="connsiteX108" fmla="*/ 429189 w 1003876"/>
                <a:gd name="connsiteY108" fmla="*/ 11613 h 1516072"/>
                <a:gd name="connsiteX109" fmla="*/ 425379 w 1003876"/>
                <a:gd name="connsiteY109" fmla="*/ 78288 h 1516072"/>
                <a:gd name="connsiteX110" fmla="*/ 425379 w 1003876"/>
                <a:gd name="connsiteY110" fmla="*/ 84003 h 1516072"/>
                <a:gd name="connsiteX111" fmla="*/ 436603 w 1003876"/>
                <a:gd name="connsiteY111" fmla="*/ 225952 h 1516072"/>
                <a:gd name="connsiteX112" fmla="*/ 440619 w 1003876"/>
                <a:gd name="connsiteY112" fmla="*/ 421188 h 1516072"/>
                <a:gd name="connsiteX113" fmla="*/ 440002 w 1003876"/>
                <a:gd name="connsiteY113" fmla="*/ 789160 h 1516072"/>
                <a:gd name="connsiteX114" fmla="*/ 430322 w 1003876"/>
                <a:gd name="connsiteY11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2514 w 1003876"/>
                <a:gd name="connsiteY29" fmla="*/ 1286058 h 1516072"/>
                <a:gd name="connsiteX30" fmla="*/ 358704 w 1003876"/>
                <a:gd name="connsiteY30" fmla="*/ 1291773 h 1516072"/>
                <a:gd name="connsiteX31" fmla="*/ 330129 w 1003876"/>
                <a:gd name="connsiteY31" fmla="*/ 1381308 h 1516072"/>
                <a:gd name="connsiteX32" fmla="*/ 328224 w 1003876"/>
                <a:gd name="connsiteY32" fmla="*/ 1420386 h 1516072"/>
                <a:gd name="connsiteX33" fmla="*/ 332034 w 1003876"/>
                <a:gd name="connsiteY33" fmla="*/ 1463223 h 1516072"/>
                <a:gd name="connsiteX34" fmla="*/ 364419 w 1003876"/>
                <a:gd name="connsiteY34" fmla="*/ 1512753 h 1516072"/>
                <a:gd name="connsiteX35" fmla="*/ 387279 w 1003876"/>
                <a:gd name="connsiteY35" fmla="*/ 1514658 h 1516072"/>
                <a:gd name="connsiteX36" fmla="*/ 396804 w 1003876"/>
                <a:gd name="connsiteY36" fmla="*/ 1491798 h 1516072"/>
                <a:gd name="connsiteX37" fmla="*/ 403085 w 1003876"/>
                <a:gd name="connsiteY37" fmla="*/ 1451433 h 1516072"/>
                <a:gd name="connsiteX38" fmla="*/ 409367 w 1003876"/>
                <a:gd name="connsiteY38" fmla="*/ 1389340 h 1516072"/>
                <a:gd name="connsiteX39" fmla="*/ 424041 w 1003876"/>
                <a:gd name="connsiteY39" fmla="*/ 1329152 h 1516072"/>
                <a:gd name="connsiteX40" fmla="*/ 467289 w 1003876"/>
                <a:gd name="connsiteY40" fmla="*/ 1265103 h 1516072"/>
                <a:gd name="connsiteX41" fmla="*/ 528455 w 1003876"/>
                <a:gd name="connsiteY41" fmla="*/ 1230091 h 1516072"/>
                <a:gd name="connsiteX42" fmla="*/ 601154 w 1003876"/>
                <a:gd name="connsiteY42" fmla="*/ 1221700 h 1516072"/>
                <a:gd name="connsiteX43" fmla="*/ 720654 w 1003876"/>
                <a:gd name="connsiteY43" fmla="*/ 1316538 h 1516072"/>
                <a:gd name="connsiteX44" fmla="*/ 733989 w 1003876"/>
                <a:gd name="connsiteY44" fmla="*/ 1326063 h 1516072"/>
                <a:gd name="connsiteX45" fmla="*/ 743514 w 1003876"/>
                <a:gd name="connsiteY45" fmla="*/ 1327968 h 1516072"/>
                <a:gd name="connsiteX46" fmla="*/ 749229 w 1003876"/>
                <a:gd name="connsiteY46" fmla="*/ 1329873 h 1516072"/>
                <a:gd name="connsiteX47" fmla="*/ 762564 w 1003876"/>
                <a:gd name="connsiteY47" fmla="*/ 1335588 h 1516072"/>
                <a:gd name="connsiteX48" fmla="*/ 777804 w 1003876"/>
                <a:gd name="connsiteY48" fmla="*/ 1333683 h 1516072"/>
                <a:gd name="connsiteX49" fmla="*/ 789234 w 1003876"/>
                <a:gd name="connsiteY49" fmla="*/ 1327968 h 1516072"/>
                <a:gd name="connsiteX50" fmla="*/ 794949 w 1003876"/>
                <a:gd name="connsiteY50" fmla="*/ 1326063 h 1516072"/>
                <a:gd name="connsiteX51" fmla="*/ 802569 w 1003876"/>
                <a:gd name="connsiteY51" fmla="*/ 1308918 h 1516072"/>
                <a:gd name="connsiteX52" fmla="*/ 800664 w 1003876"/>
                <a:gd name="connsiteY52" fmla="*/ 1284153 h 1516072"/>
                <a:gd name="connsiteX53" fmla="*/ 798759 w 1003876"/>
                <a:gd name="connsiteY53" fmla="*/ 1278438 h 1516072"/>
                <a:gd name="connsiteX54" fmla="*/ 796854 w 1003876"/>
                <a:gd name="connsiteY54" fmla="*/ 1270818 h 1516072"/>
                <a:gd name="connsiteX55" fmla="*/ 783519 w 1003876"/>
                <a:gd name="connsiteY55" fmla="*/ 1253673 h 1516072"/>
                <a:gd name="connsiteX56" fmla="*/ 773994 w 1003876"/>
                <a:gd name="connsiteY56" fmla="*/ 1247958 h 1516072"/>
                <a:gd name="connsiteX57" fmla="*/ 648264 w 1003876"/>
                <a:gd name="connsiteY57" fmla="*/ 1156518 h 1516072"/>
                <a:gd name="connsiteX58" fmla="*/ 644454 w 1003876"/>
                <a:gd name="connsiteY58" fmla="*/ 1139373 h 1516072"/>
                <a:gd name="connsiteX59" fmla="*/ 646359 w 1003876"/>
                <a:gd name="connsiteY59" fmla="*/ 1131753 h 1516072"/>
                <a:gd name="connsiteX60" fmla="*/ 650169 w 1003876"/>
                <a:gd name="connsiteY60" fmla="*/ 1114608 h 1516072"/>
                <a:gd name="connsiteX61" fmla="*/ 653979 w 1003876"/>
                <a:gd name="connsiteY61" fmla="*/ 1108893 h 1516072"/>
                <a:gd name="connsiteX62" fmla="*/ 655884 w 1003876"/>
                <a:gd name="connsiteY62" fmla="*/ 1103178 h 1516072"/>
                <a:gd name="connsiteX63" fmla="*/ 661599 w 1003876"/>
                <a:gd name="connsiteY63" fmla="*/ 1101273 h 1516072"/>
                <a:gd name="connsiteX64" fmla="*/ 671124 w 1003876"/>
                <a:gd name="connsiteY64" fmla="*/ 1089843 h 1516072"/>
                <a:gd name="connsiteX65" fmla="*/ 724464 w 1003876"/>
                <a:gd name="connsiteY65" fmla="*/ 1082223 h 1516072"/>
                <a:gd name="connsiteX66" fmla="*/ 842574 w 1003876"/>
                <a:gd name="connsiteY66" fmla="*/ 1084128 h 1516072"/>
                <a:gd name="connsiteX67" fmla="*/ 871149 w 1003876"/>
                <a:gd name="connsiteY67" fmla="*/ 1086033 h 1516072"/>
                <a:gd name="connsiteX68" fmla="*/ 899724 w 1003876"/>
                <a:gd name="connsiteY68" fmla="*/ 1091748 h 1516072"/>
                <a:gd name="connsiteX69" fmla="*/ 922584 w 1003876"/>
                <a:gd name="connsiteY69" fmla="*/ 1095558 h 1516072"/>
                <a:gd name="connsiteX70" fmla="*/ 985294 w 1003876"/>
                <a:gd name="connsiteY70" fmla="*/ 1104311 h 1516072"/>
                <a:gd name="connsiteX71" fmla="*/ 1003378 w 1003876"/>
                <a:gd name="connsiteY71" fmla="*/ 1065958 h 1516072"/>
                <a:gd name="connsiteX72" fmla="*/ 970209 w 1003876"/>
                <a:gd name="connsiteY72" fmla="*/ 1044123 h 1516072"/>
                <a:gd name="connsiteX73" fmla="*/ 918620 w 1003876"/>
                <a:gd name="connsiteY73" fmla="*/ 1034598 h 1516072"/>
                <a:gd name="connsiteX74" fmla="*/ 825429 w 1003876"/>
                <a:gd name="connsiteY74" fmla="*/ 1034598 h 1516072"/>
                <a:gd name="connsiteX75" fmla="*/ 730179 w 1003876"/>
                <a:gd name="connsiteY75" fmla="*/ 1038408 h 1516072"/>
                <a:gd name="connsiteX76" fmla="*/ 669219 w 1003876"/>
                <a:gd name="connsiteY76" fmla="*/ 1046028 h 1516072"/>
                <a:gd name="connsiteX77" fmla="*/ 646360 w 1003876"/>
                <a:gd name="connsiteY77" fmla="*/ 1049838 h 1516072"/>
                <a:gd name="connsiteX78" fmla="*/ 640078 w 1003876"/>
                <a:gd name="connsiteY78" fmla="*/ 1026051 h 1516072"/>
                <a:gd name="connsiteX79" fmla="*/ 673029 w 1003876"/>
                <a:gd name="connsiteY79" fmla="*/ 992688 h 1516072"/>
                <a:gd name="connsiteX80" fmla="*/ 674934 w 1003876"/>
                <a:gd name="connsiteY80" fmla="*/ 986973 h 1516072"/>
                <a:gd name="connsiteX81" fmla="*/ 680649 w 1003876"/>
                <a:gd name="connsiteY81" fmla="*/ 985068 h 1516072"/>
                <a:gd name="connsiteX82" fmla="*/ 686364 w 1003876"/>
                <a:gd name="connsiteY82" fmla="*/ 981258 h 1516072"/>
                <a:gd name="connsiteX83" fmla="*/ 695889 w 1003876"/>
                <a:gd name="connsiteY83" fmla="*/ 971733 h 1516072"/>
                <a:gd name="connsiteX84" fmla="*/ 705414 w 1003876"/>
                <a:gd name="connsiteY84" fmla="*/ 960303 h 1516072"/>
                <a:gd name="connsiteX85" fmla="*/ 716844 w 1003876"/>
                <a:gd name="connsiteY85" fmla="*/ 952683 h 1516072"/>
                <a:gd name="connsiteX86" fmla="*/ 732084 w 1003876"/>
                <a:gd name="connsiteY86" fmla="*/ 939348 h 1516072"/>
                <a:gd name="connsiteX87" fmla="*/ 741609 w 1003876"/>
                <a:gd name="connsiteY87" fmla="*/ 927918 h 1516072"/>
                <a:gd name="connsiteX88" fmla="*/ 753039 w 1003876"/>
                <a:gd name="connsiteY88" fmla="*/ 918393 h 1516072"/>
                <a:gd name="connsiteX89" fmla="*/ 758754 w 1003876"/>
                <a:gd name="connsiteY89" fmla="*/ 906963 h 1516072"/>
                <a:gd name="connsiteX90" fmla="*/ 760659 w 1003876"/>
                <a:gd name="connsiteY90" fmla="*/ 901248 h 1516072"/>
                <a:gd name="connsiteX91" fmla="*/ 766374 w 1003876"/>
                <a:gd name="connsiteY91" fmla="*/ 889818 h 1516072"/>
                <a:gd name="connsiteX92" fmla="*/ 764469 w 1003876"/>
                <a:gd name="connsiteY92" fmla="*/ 874578 h 1516072"/>
                <a:gd name="connsiteX93" fmla="*/ 758754 w 1003876"/>
                <a:gd name="connsiteY93" fmla="*/ 872673 h 1516072"/>
                <a:gd name="connsiteX94" fmla="*/ 737799 w 1003876"/>
                <a:gd name="connsiteY94" fmla="*/ 874578 h 1516072"/>
                <a:gd name="connsiteX95" fmla="*/ 732084 w 1003876"/>
                <a:gd name="connsiteY95" fmla="*/ 878388 h 1516072"/>
                <a:gd name="connsiteX96" fmla="*/ 699699 w 1003876"/>
                <a:gd name="connsiteY96" fmla="*/ 899343 h 1516072"/>
                <a:gd name="connsiteX97" fmla="*/ 595181 w 1003876"/>
                <a:gd name="connsiteY97" fmla="*/ 957831 h 1516072"/>
                <a:gd name="connsiteX98" fmla="*/ 507294 w 1003876"/>
                <a:gd name="connsiteY98" fmla="*/ 847908 h 1516072"/>
                <a:gd name="connsiteX99" fmla="*/ 503484 w 1003876"/>
                <a:gd name="connsiteY99" fmla="*/ 358323 h 1516072"/>
                <a:gd name="connsiteX100" fmla="*/ 499674 w 1003876"/>
                <a:gd name="connsiteY100" fmla="*/ 66858 h 1516072"/>
                <a:gd name="connsiteX101" fmla="*/ 490149 w 1003876"/>
                <a:gd name="connsiteY101" fmla="*/ 40188 h 1516072"/>
                <a:gd name="connsiteX102" fmla="*/ 488244 w 1003876"/>
                <a:gd name="connsiteY102" fmla="*/ 34473 h 1516072"/>
                <a:gd name="connsiteX103" fmla="*/ 484434 w 1003876"/>
                <a:gd name="connsiteY103" fmla="*/ 28758 h 1516072"/>
                <a:gd name="connsiteX104" fmla="*/ 478719 w 1003876"/>
                <a:gd name="connsiteY104" fmla="*/ 17328 h 1516072"/>
                <a:gd name="connsiteX105" fmla="*/ 473004 w 1003876"/>
                <a:gd name="connsiteY105" fmla="*/ 13518 h 1516072"/>
                <a:gd name="connsiteX106" fmla="*/ 469194 w 1003876"/>
                <a:gd name="connsiteY106" fmla="*/ 7803 h 1516072"/>
                <a:gd name="connsiteX107" fmla="*/ 429189 w 1003876"/>
                <a:gd name="connsiteY107" fmla="*/ 11613 h 1516072"/>
                <a:gd name="connsiteX108" fmla="*/ 425379 w 1003876"/>
                <a:gd name="connsiteY108" fmla="*/ 78288 h 1516072"/>
                <a:gd name="connsiteX109" fmla="*/ 425379 w 1003876"/>
                <a:gd name="connsiteY109" fmla="*/ 84003 h 1516072"/>
                <a:gd name="connsiteX110" fmla="*/ 436603 w 1003876"/>
                <a:gd name="connsiteY110" fmla="*/ 225952 h 1516072"/>
                <a:gd name="connsiteX111" fmla="*/ 440619 w 1003876"/>
                <a:gd name="connsiteY111" fmla="*/ 421188 h 1516072"/>
                <a:gd name="connsiteX112" fmla="*/ 440002 w 1003876"/>
                <a:gd name="connsiteY112" fmla="*/ 789160 h 1516072"/>
                <a:gd name="connsiteX113" fmla="*/ 430322 w 1003876"/>
                <a:gd name="connsiteY113"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2514 w 1003876"/>
                <a:gd name="connsiteY29" fmla="*/ 1286058 h 1516072"/>
                <a:gd name="connsiteX30" fmla="*/ 366119 w 1003876"/>
                <a:gd name="connsiteY30" fmla="*/ 1264588 h 1516072"/>
                <a:gd name="connsiteX31" fmla="*/ 330129 w 1003876"/>
                <a:gd name="connsiteY31" fmla="*/ 1381308 h 1516072"/>
                <a:gd name="connsiteX32" fmla="*/ 328224 w 1003876"/>
                <a:gd name="connsiteY32" fmla="*/ 1420386 h 1516072"/>
                <a:gd name="connsiteX33" fmla="*/ 332034 w 1003876"/>
                <a:gd name="connsiteY33" fmla="*/ 1463223 h 1516072"/>
                <a:gd name="connsiteX34" fmla="*/ 364419 w 1003876"/>
                <a:gd name="connsiteY34" fmla="*/ 1512753 h 1516072"/>
                <a:gd name="connsiteX35" fmla="*/ 387279 w 1003876"/>
                <a:gd name="connsiteY35" fmla="*/ 1514658 h 1516072"/>
                <a:gd name="connsiteX36" fmla="*/ 396804 w 1003876"/>
                <a:gd name="connsiteY36" fmla="*/ 1491798 h 1516072"/>
                <a:gd name="connsiteX37" fmla="*/ 403085 w 1003876"/>
                <a:gd name="connsiteY37" fmla="*/ 1451433 h 1516072"/>
                <a:gd name="connsiteX38" fmla="*/ 409367 w 1003876"/>
                <a:gd name="connsiteY38" fmla="*/ 1389340 h 1516072"/>
                <a:gd name="connsiteX39" fmla="*/ 424041 w 1003876"/>
                <a:gd name="connsiteY39" fmla="*/ 1329152 h 1516072"/>
                <a:gd name="connsiteX40" fmla="*/ 467289 w 1003876"/>
                <a:gd name="connsiteY40" fmla="*/ 1265103 h 1516072"/>
                <a:gd name="connsiteX41" fmla="*/ 528455 w 1003876"/>
                <a:gd name="connsiteY41" fmla="*/ 1230091 h 1516072"/>
                <a:gd name="connsiteX42" fmla="*/ 601154 w 1003876"/>
                <a:gd name="connsiteY42" fmla="*/ 1221700 h 1516072"/>
                <a:gd name="connsiteX43" fmla="*/ 720654 w 1003876"/>
                <a:gd name="connsiteY43" fmla="*/ 1316538 h 1516072"/>
                <a:gd name="connsiteX44" fmla="*/ 733989 w 1003876"/>
                <a:gd name="connsiteY44" fmla="*/ 1326063 h 1516072"/>
                <a:gd name="connsiteX45" fmla="*/ 743514 w 1003876"/>
                <a:gd name="connsiteY45" fmla="*/ 1327968 h 1516072"/>
                <a:gd name="connsiteX46" fmla="*/ 749229 w 1003876"/>
                <a:gd name="connsiteY46" fmla="*/ 1329873 h 1516072"/>
                <a:gd name="connsiteX47" fmla="*/ 762564 w 1003876"/>
                <a:gd name="connsiteY47" fmla="*/ 1335588 h 1516072"/>
                <a:gd name="connsiteX48" fmla="*/ 777804 w 1003876"/>
                <a:gd name="connsiteY48" fmla="*/ 1333683 h 1516072"/>
                <a:gd name="connsiteX49" fmla="*/ 789234 w 1003876"/>
                <a:gd name="connsiteY49" fmla="*/ 1327968 h 1516072"/>
                <a:gd name="connsiteX50" fmla="*/ 794949 w 1003876"/>
                <a:gd name="connsiteY50" fmla="*/ 1326063 h 1516072"/>
                <a:gd name="connsiteX51" fmla="*/ 802569 w 1003876"/>
                <a:gd name="connsiteY51" fmla="*/ 1308918 h 1516072"/>
                <a:gd name="connsiteX52" fmla="*/ 800664 w 1003876"/>
                <a:gd name="connsiteY52" fmla="*/ 1284153 h 1516072"/>
                <a:gd name="connsiteX53" fmla="*/ 798759 w 1003876"/>
                <a:gd name="connsiteY53" fmla="*/ 1278438 h 1516072"/>
                <a:gd name="connsiteX54" fmla="*/ 796854 w 1003876"/>
                <a:gd name="connsiteY54" fmla="*/ 1270818 h 1516072"/>
                <a:gd name="connsiteX55" fmla="*/ 783519 w 1003876"/>
                <a:gd name="connsiteY55" fmla="*/ 1253673 h 1516072"/>
                <a:gd name="connsiteX56" fmla="*/ 773994 w 1003876"/>
                <a:gd name="connsiteY56" fmla="*/ 1247958 h 1516072"/>
                <a:gd name="connsiteX57" fmla="*/ 648264 w 1003876"/>
                <a:gd name="connsiteY57" fmla="*/ 1156518 h 1516072"/>
                <a:gd name="connsiteX58" fmla="*/ 644454 w 1003876"/>
                <a:gd name="connsiteY58" fmla="*/ 1139373 h 1516072"/>
                <a:gd name="connsiteX59" fmla="*/ 646359 w 1003876"/>
                <a:gd name="connsiteY59" fmla="*/ 1131753 h 1516072"/>
                <a:gd name="connsiteX60" fmla="*/ 650169 w 1003876"/>
                <a:gd name="connsiteY60" fmla="*/ 1114608 h 1516072"/>
                <a:gd name="connsiteX61" fmla="*/ 653979 w 1003876"/>
                <a:gd name="connsiteY61" fmla="*/ 1108893 h 1516072"/>
                <a:gd name="connsiteX62" fmla="*/ 655884 w 1003876"/>
                <a:gd name="connsiteY62" fmla="*/ 1103178 h 1516072"/>
                <a:gd name="connsiteX63" fmla="*/ 661599 w 1003876"/>
                <a:gd name="connsiteY63" fmla="*/ 1101273 h 1516072"/>
                <a:gd name="connsiteX64" fmla="*/ 671124 w 1003876"/>
                <a:gd name="connsiteY64" fmla="*/ 1089843 h 1516072"/>
                <a:gd name="connsiteX65" fmla="*/ 724464 w 1003876"/>
                <a:gd name="connsiteY65" fmla="*/ 1082223 h 1516072"/>
                <a:gd name="connsiteX66" fmla="*/ 842574 w 1003876"/>
                <a:gd name="connsiteY66" fmla="*/ 1084128 h 1516072"/>
                <a:gd name="connsiteX67" fmla="*/ 871149 w 1003876"/>
                <a:gd name="connsiteY67" fmla="*/ 1086033 h 1516072"/>
                <a:gd name="connsiteX68" fmla="*/ 899724 w 1003876"/>
                <a:gd name="connsiteY68" fmla="*/ 1091748 h 1516072"/>
                <a:gd name="connsiteX69" fmla="*/ 922584 w 1003876"/>
                <a:gd name="connsiteY69" fmla="*/ 1095558 h 1516072"/>
                <a:gd name="connsiteX70" fmla="*/ 985294 w 1003876"/>
                <a:gd name="connsiteY70" fmla="*/ 1104311 h 1516072"/>
                <a:gd name="connsiteX71" fmla="*/ 1003378 w 1003876"/>
                <a:gd name="connsiteY71" fmla="*/ 1065958 h 1516072"/>
                <a:gd name="connsiteX72" fmla="*/ 970209 w 1003876"/>
                <a:gd name="connsiteY72" fmla="*/ 1044123 h 1516072"/>
                <a:gd name="connsiteX73" fmla="*/ 918620 w 1003876"/>
                <a:gd name="connsiteY73" fmla="*/ 1034598 h 1516072"/>
                <a:gd name="connsiteX74" fmla="*/ 825429 w 1003876"/>
                <a:gd name="connsiteY74" fmla="*/ 1034598 h 1516072"/>
                <a:gd name="connsiteX75" fmla="*/ 730179 w 1003876"/>
                <a:gd name="connsiteY75" fmla="*/ 1038408 h 1516072"/>
                <a:gd name="connsiteX76" fmla="*/ 669219 w 1003876"/>
                <a:gd name="connsiteY76" fmla="*/ 1046028 h 1516072"/>
                <a:gd name="connsiteX77" fmla="*/ 646360 w 1003876"/>
                <a:gd name="connsiteY77" fmla="*/ 1049838 h 1516072"/>
                <a:gd name="connsiteX78" fmla="*/ 640078 w 1003876"/>
                <a:gd name="connsiteY78" fmla="*/ 1026051 h 1516072"/>
                <a:gd name="connsiteX79" fmla="*/ 673029 w 1003876"/>
                <a:gd name="connsiteY79" fmla="*/ 992688 h 1516072"/>
                <a:gd name="connsiteX80" fmla="*/ 674934 w 1003876"/>
                <a:gd name="connsiteY80" fmla="*/ 986973 h 1516072"/>
                <a:gd name="connsiteX81" fmla="*/ 680649 w 1003876"/>
                <a:gd name="connsiteY81" fmla="*/ 985068 h 1516072"/>
                <a:gd name="connsiteX82" fmla="*/ 686364 w 1003876"/>
                <a:gd name="connsiteY82" fmla="*/ 981258 h 1516072"/>
                <a:gd name="connsiteX83" fmla="*/ 695889 w 1003876"/>
                <a:gd name="connsiteY83" fmla="*/ 971733 h 1516072"/>
                <a:gd name="connsiteX84" fmla="*/ 705414 w 1003876"/>
                <a:gd name="connsiteY84" fmla="*/ 960303 h 1516072"/>
                <a:gd name="connsiteX85" fmla="*/ 716844 w 1003876"/>
                <a:gd name="connsiteY85" fmla="*/ 952683 h 1516072"/>
                <a:gd name="connsiteX86" fmla="*/ 732084 w 1003876"/>
                <a:gd name="connsiteY86" fmla="*/ 939348 h 1516072"/>
                <a:gd name="connsiteX87" fmla="*/ 741609 w 1003876"/>
                <a:gd name="connsiteY87" fmla="*/ 927918 h 1516072"/>
                <a:gd name="connsiteX88" fmla="*/ 753039 w 1003876"/>
                <a:gd name="connsiteY88" fmla="*/ 918393 h 1516072"/>
                <a:gd name="connsiteX89" fmla="*/ 758754 w 1003876"/>
                <a:gd name="connsiteY89" fmla="*/ 906963 h 1516072"/>
                <a:gd name="connsiteX90" fmla="*/ 760659 w 1003876"/>
                <a:gd name="connsiteY90" fmla="*/ 901248 h 1516072"/>
                <a:gd name="connsiteX91" fmla="*/ 766374 w 1003876"/>
                <a:gd name="connsiteY91" fmla="*/ 889818 h 1516072"/>
                <a:gd name="connsiteX92" fmla="*/ 764469 w 1003876"/>
                <a:gd name="connsiteY92" fmla="*/ 874578 h 1516072"/>
                <a:gd name="connsiteX93" fmla="*/ 758754 w 1003876"/>
                <a:gd name="connsiteY93" fmla="*/ 872673 h 1516072"/>
                <a:gd name="connsiteX94" fmla="*/ 737799 w 1003876"/>
                <a:gd name="connsiteY94" fmla="*/ 874578 h 1516072"/>
                <a:gd name="connsiteX95" fmla="*/ 732084 w 1003876"/>
                <a:gd name="connsiteY95" fmla="*/ 878388 h 1516072"/>
                <a:gd name="connsiteX96" fmla="*/ 699699 w 1003876"/>
                <a:gd name="connsiteY96" fmla="*/ 899343 h 1516072"/>
                <a:gd name="connsiteX97" fmla="*/ 595181 w 1003876"/>
                <a:gd name="connsiteY97" fmla="*/ 957831 h 1516072"/>
                <a:gd name="connsiteX98" fmla="*/ 507294 w 1003876"/>
                <a:gd name="connsiteY98" fmla="*/ 847908 h 1516072"/>
                <a:gd name="connsiteX99" fmla="*/ 503484 w 1003876"/>
                <a:gd name="connsiteY99" fmla="*/ 358323 h 1516072"/>
                <a:gd name="connsiteX100" fmla="*/ 499674 w 1003876"/>
                <a:gd name="connsiteY100" fmla="*/ 66858 h 1516072"/>
                <a:gd name="connsiteX101" fmla="*/ 490149 w 1003876"/>
                <a:gd name="connsiteY101" fmla="*/ 40188 h 1516072"/>
                <a:gd name="connsiteX102" fmla="*/ 488244 w 1003876"/>
                <a:gd name="connsiteY102" fmla="*/ 34473 h 1516072"/>
                <a:gd name="connsiteX103" fmla="*/ 484434 w 1003876"/>
                <a:gd name="connsiteY103" fmla="*/ 28758 h 1516072"/>
                <a:gd name="connsiteX104" fmla="*/ 478719 w 1003876"/>
                <a:gd name="connsiteY104" fmla="*/ 17328 h 1516072"/>
                <a:gd name="connsiteX105" fmla="*/ 473004 w 1003876"/>
                <a:gd name="connsiteY105" fmla="*/ 13518 h 1516072"/>
                <a:gd name="connsiteX106" fmla="*/ 469194 w 1003876"/>
                <a:gd name="connsiteY106" fmla="*/ 7803 h 1516072"/>
                <a:gd name="connsiteX107" fmla="*/ 429189 w 1003876"/>
                <a:gd name="connsiteY107" fmla="*/ 11613 h 1516072"/>
                <a:gd name="connsiteX108" fmla="*/ 425379 w 1003876"/>
                <a:gd name="connsiteY108" fmla="*/ 78288 h 1516072"/>
                <a:gd name="connsiteX109" fmla="*/ 425379 w 1003876"/>
                <a:gd name="connsiteY109" fmla="*/ 84003 h 1516072"/>
                <a:gd name="connsiteX110" fmla="*/ 436603 w 1003876"/>
                <a:gd name="connsiteY110" fmla="*/ 225952 h 1516072"/>
                <a:gd name="connsiteX111" fmla="*/ 440619 w 1003876"/>
                <a:gd name="connsiteY111" fmla="*/ 421188 h 1516072"/>
                <a:gd name="connsiteX112" fmla="*/ 440002 w 1003876"/>
                <a:gd name="connsiteY112" fmla="*/ 789160 h 1516072"/>
                <a:gd name="connsiteX113" fmla="*/ 430322 w 1003876"/>
                <a:gd name="connsiteY113"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2514 w 1003876"/>
                <a:gd name="connsiteY29" fmla="*/ 1286058 h 1516072"/>
                <a:gd name="connsiteX30" fmla="*/ 356233 w 1003876"/>
                <a:gd name="connsiteY30" fmla="*/ 1309073 h 1516072"/>
                <a:gd name="connsiteX31" fmla="*/ 330129 w 1003876"/>
                <a:gd name="connsiteY31" fmla="*/ 1381308 h 1516072"/>
                <a:gd name="connsiteX32" fmla="*/ 328224 w 1003876"/>
                <a:gd name="connsiteY32" fmla="*/ 1420386 h 1516072"/>
                <a:gd name="connsiteX33" fmla="*/ 332034 w 1003876"/>
                <a:gd name="connsiteY33" fmla="*/ 1463223 h 1516072"/>
                <a:gd name="connsiteX34" fmla="*/ 364419 w 1003876"/>
                <a:gd name="connsiteY34" fmla="*/ 1512753 h 1516072"/>
                <a:gd name="connsiteX35" fmla="*/ 387279 w 1003876"/>
                <a:gd name="connsiteY35" fmla="*/ 1514658 h 1516072"/>
                <a:gd name="connsiteX36" fmla="*/ 396804 w 1003876"/>
                <a:gd name="connsiteY36" fmla="*/ 1491798 h 1516072"/>
                <a:gd name="connsiteX37" fmla="*/ 403085 w 1003876"/>
                <a:gd name="connsiteY37" fmla="*/ 1451433 h 1516072"/>
                <a:gd name="connsiteX38" fmla="*/ 409367 w 1003876"/>
                <a:gd name="connsiteY38" fmla="*/ 1389340 h 1516072"/>
                <a:gd name="connsiteX39" fmla="*/ 424041 w 1003876"/>
                <a:gd name="connsiteY39" fmla="*/ 1329152 h 1516072"/>
                <a:gd name="connsiteX40" fmla="*/ 467289 w 1003876"/>
                <a:gd name="connsiteY40" fmla="*/ 1265103 h 1516072"/>
                <a:gd name="connsiteX41" fmla="*/ 528455 w 1003876"/>
                <a:gd name="connsiteY41" fmla="*/ 1230091 h 1516072"/>
                <a:gd name="connsiteX42" fmla="*/ 601154 w 1003876"/>
                <a:gd name="connsiteY42" fmla="*/ 1221700 h 1516072"/>
                <a:gd name="connsiteX43" fmla="*/ 720654 w 1003876"/>
                <a:gd name="connsiteY43" fmla="*/ 1316538 h 1516072"/>
                <a:gd name="connsiteX44" fmla="*/ 733989 w 1003876"/>
                <a:gd name="connsiteY44" fmla="*/ 1326063 h 1516072"/>
                <a:gd name="connsiteX45" fmla="*/ 743514 w 1003876"/>
                <a:gd name="connsiteY45" fmla="*/ 1327968 h 1516072"/>
                <a:gd name="connsiteX46" fmla="*/ 749229 w 1003876"/>
                <a:gd name="connsiteY46" fmla="*/ 1329873 h 1516072"/>
                <a:gd name="connsiteX47" fmla="*/ 762564 w 1003876"/>
                <a:gd name="connsiteY47" fmla="*/ 1335588 h 1516072"/>
                <a:gd name="connsiteX48" fmla="*/ 777804 w 1003876"/>
                <a:gd name="connsiteY48" fmla="*/ 1333683 h 1516072"/>
                <a:gd name="connsiteX49" fmla="*/ 789234 w 1003876"/>
                <a:gd name="connsiteY49" fmla="*/ 1327968 h 1516072"/>
                <a:gd name="connsiteX50" fmla="*/ 794949 w 1003876"/>
                <a:gd name="connsiteY50" fmla="*/ 1326063 h 1516072"/>
                <a:gd name="connsiteX51" fmla="*/ 802569 w 1003876"/>
                <a:gd name="connsiteY51" fmla="*/ 1308918 h 1516072"/>
                <a:gd name="connsiteX52" fmla="*/ 800664 w 1003876"/>
                <a:gd name="connsiteY52" fmla="*/ 1284153 h 1516072"/>
                <a:gd name="connsiteX53" fmla="*/ 798759 w 1003876"/>
                <a:gd name="connsiteY53" fmla="*/ 1278438 h 1516072"/>
                <a:gd name="connsiteX54" fmla="*/ 796854 w 1003876"/>
                <a:gd name="connsiteY54" fmla="*/ 1270818 h 1516072"/>
                <a:gd name="connsiteX55" fmla="*/ 783519 w 1003876"/>
                <a:gd name="connsiteY55" fmla="*/ 1253673 h 1516072"/>
                <a:gd name="connsiteX56" fmla="*/ 773994 w 1003876"/>
                <a:gd name="connsiteY56" fmla="*/ 1247958 h 1516072"/>
                <a:gd name="connsiteX57" fmla="*/ 648264 w 1003876"/>
                <a:gd name="connsiteY57" fmla="*/ 1156518 h 1516072"/>
                <a:gd name="connsiteX58" fmla="*/ 644454 w 1003876"/>
                <a:gd name="connsiteY58" fmla="*/ 1139373 h 1516072"/>
                <a:gd name="connsiteX59" fmla="*/ 646359 w 1003876"/>
                <a:gd name="connsiteY59" fmla="*/ 1131753 h 1516072"/>
                <a:gd name="connsiteX60" fmla="*/ 650169 w 1003876"/>
                <a:gd name="connsiteY60" fmla="*/ 1114608 h 1516072"/>
                <a:gd name="connsiteX61" fmla="*/ 653979 w 1003876"/>
                <a:gd name="connsiteY61" fmla="*/ 1108893 h 1516072"/>
                <a:gd name="connsiteX62" fmla="*/ 655884 w 1003876"/>
                <a:gd name="connsiteY62" fmla="*/ 1103178 h 1516072"/>
                <a:gd name="connsiteX63" fmla="*/ 661599 w 1003876"/>
                <a:gd name="connsiteY63" fmla="*/ 1101273 h 1516072"/>
                <a:gd name="connsiteX64" fmla="*/ 671124 w 1003876"/>
                <a:gd name="connsiteY64" fmla="*/ 1089843 h 1516072"/>
                <a:gd name="connsiteX65" fmla="*/ 724464 w 1003876"/>
                <a:gd name="connsiteY65" fmla="*/ 1082223 h 1516072"/>
                <a:gd name="connsiteX66" fmla="*/ 842574 w 1003876"/>
                <a:gd name="connsiteY66" fmla="*/ 1084128 h 1516072"/>
                <a:gd name="connsiteX67" fmla="*/ 871149 w 1003876"/>
                <a:gd name="connsiteY67" fmla="*/ 1086033 h 1516072"/>
                <a:gd name="connsiteX68" fmla="*/ 899724 w 1003876"/>
                <a:gd name="connsiteY68" fmla="*/ 1091748 h 1516072"/>
                <a:gd name="connsiteX69" fmla="*/ 922584 w 1003876"/>
                <a:gd name="connsiteY69" fmla="*/ 1095558 h 1516072"/>
                <a:gd name="connsiteX70" fmla="*/ 985294 w 1003876"/>
                <a:gd name="connsiteY70" fmla="*/ 1104311 h 1516072"/>
                <a:gd name="connsiteX71" fmla="*/ 1003378 w 1003876"/>
                <a:gd name="connsiteY71" fmla="*/ 1065958 h 1516072"/>
                <a:gd name="connsiteX72" fmla="*/ 970209 w 1003876"/>
                <a:gd name="connsiteY72" fmla="*/ 1044123 h 1516072"/>
                <a:gd name="connsiteX73" fmla="*/ 918620 w 1003876"/>
                <a:gd name="connsiteY73" fmla="*/ 1034598 h 1516072"/>
                <a:gd name="connsiteX74" fmla="*/ 825429 w 1003876"/>
                <a:gd name="connsiteY74" fmla="*/ 1034598 h 1516072"/>
                <a:gd name="connsiteX75" fmla="*/ 730179 w 1003876"/>
                <a:gd name="connsiteY75" fmla="*/ 1038408 h 1516072"/>
                <a:gd name="connsiteX76" fmla="*/ 669219 w 1003876"/>
                <a:gd name="connsiteY76" fmla="*/ 1046028 h 1516072"/>
                <a:gd name="connsiteX77" fmla="*/ 646360 w 1003876"/>
                <a:gd name="connsiteY77" fmla="*/ 1049838 h 1516072"/>
                <a:gd name="connsiteX78" fmla="*/ 640078 w 1003876"/>
                <a:gd name="connsiteY78" fmla="*/ 1026051 h 1516072"/>
                <a:gd name="connsiteX79" fmla="*/ 673029 w 1003876"/>
                <a:gd name="connsiteY79" fmla="*/ 992688 h 1516072"/>
                <a:gd name="connsiteX80" fmla="*/ 674934 w 1003876"/>
                <a:gd name="connsiteY80" fmla="*/ 986973 h 1516072"/>
                <a:gd name="connsiteX81" fmla="*/ 680649 w 1003876"/>
                <a:gd name="connsiteY81" fmla="*/ 985068 h 1516072"/>
                <a:gd name="connsiteX82" fmla="*/ 686364 w 1003876"/>
                <a:gd name="connsiteY82" fmla="*/ 981258 h 1516072"/>
                <a:gd name="connsiteX83" fmla="*/ 695889 w 1003876"/>
                <a:gd name="connsiteY83" fmla="*/ 971733 h 1516072"/>
                <a:gd name="connsiteX84" fmla="*/ 705414 w 1003876"/>
                <a:gd name="connsiteY84" fmla="*/ 960303 h 1516072"/>
                <a:gd name="connsiteX85" fmla="*/ 716844 w 1003876"/>
                <a:gd name="connsiteY85" fmla="*/ 952683 h 1516072"/>
                <a:gd name="connsiteX86" fmla="*/ 732084 w 1003876"/>
                <a:gd name="connsiteY86" fmla="*/ 939348 h 1516072"/>
                <a:gd name="connsiteX87" fmla="*/ 741609 w 1003876"/>
                <a:gd name="connsiteY87" fmla="*/ 927918 h 1516072"/>
                <a:gd name="connsiteX88" fmla="*/ 753039 w 1003876"/>
                <a:gd name="connsiteY88" fmla="*/ 918393 h 1516072"/>
                <a:gd name="connsiteX89" fmla="*/ 758754 w 1003876"/>
                <a:gd name="connsiteY89" fmla="*/ 906963 h 1516072"/>
                <a:gd name="connsiteX90" fmla="*/ 760659 w 1003876"/>
                <a:gd name="connsiteY90" fmla="*/ 901248 h 1516072"/>
                <a:gd name="connsiteX91" fmla="*/ 766374 w 1003876"/>
                <a:gd name="connsiteY91" fmla="*/ 889818 h 1516072"/>
                <a:gd name="connsiteX92" fmla="*/ 764469 w 1003876"/>
                <a:gd name="connsiteY92" fmla="*/ 874578 h 1516072"/>
                <a:gd name="connsiteX93" fmla="*/ 758754 w 1003876"/>
                <a:gd name="connsiteY93" fmla="*/ 872673 h 1516072"/>
                <a:gd name="connsiteX94" fmla="*/ 737799 w 1003876"/>
                <a:gd name="connsiteY94" fmla="*/ 874578 h 1516072"/>
                <a:gd name="connsiteX95" fmla="*/ 732084 w 1003876"/>
                <a:gd name="connsiteY95" fmla="*/ 878388 h 1516072"/>
                <a:gd name="connsiteX96" fmla="*/ 699699 w 1003876"/>
                <a:gd name="connsiteY96" fmla="*/ 899343 h 1516072"/>
                <a:gd name="connsiteX97" fmla="*/ 595181 w 1003876"/>
                <a:gd name="connsiteY97" fmla="*/ 957831 h 1516072"/>
                <a:gd name="connsiteX98" fmla="*/ 507294 w 1003876"/>
                <a:gd name="connsiteY98" fmla="*/ 847908 h 1516072"/>
                <a:gd name="connsiteX99" fmla="*/ 503484 w 1003876"/>
                <a:gd name="connsiteY99" fmla="*/ 358323 h 1516072"/>
                <a:gd name="connsiteX100" fmla="*/ 499674 w 1003876"/>
                <a:gd name="connsiteY100" fmla="*/ 66858 h 1516072"/>
                <a:gd name="connsiteX101" fmla="*/ 490149 w 1003876"/>
                <a:gd name="connsiteY101" fmla="*/ 40188 h 1516072"/>
                <a:gd name="connsiteX102" fmla="*/ 488244 w 1003876"/>
                <a:gd name="connsiteY102" fmla="*/ 34473 h 1516072"/>
                <a:gd name="connsiteX103" fmla="*/ 484434 w 1003876"/>
                <a:gd name="connsiteY103" fmla="*/ 28758 h 1516072"/>
                <a:gd name="connsiteX104" fmla="*/ 478719 w 1003876"/>
                <a:gd name="connsiteY104" fmla="*/ 17328 h 1516072"/>
                <a:gd name="connsiteX105" fmla="*/ 473004 w 1003876"/>
                <a:gd name="connsiteY105" fmla="*/ 13518 h 1516072"/>
                <a:gd name="connsiteX106" fmla="*/ 469194 w 1003876"/>
                <a:gd name="connsiteY106" fmla="*/ 7803 h 1516072"/>
                <a:gd name="connsiteX107" fmla="*/ 429189 w 1003876"/>
                <a:gd name="connsiteY107" fmla="*/ 11613 h 1516072"/>
                <a:gd name="connsiteX108" fmla="*/ 425379 w 1003876"/>
                <a:gd name="connsiteY108" fmla="*/ 78288 h 1516072"/>
                <a:gd name="connsiteX109" fmla="*/ 425379 w 1003876"/>
                <a:gd name="connsiteY109" fmla="*/ 84003 h 1516072"/>
                <a:gd name="connsiteX110" fmla="*/ 436603 w 1003876"/>
                <a:gd name="connsiteY110" fmla="*/ 225952 h 1516072"/>
                <a:gd name="connsiteX111" fmla="*/ 440619 w 1003876"/>
                <a:gd name="connsiteY111" fmla="*/ 421188 h 1516072"/>
                <a:gd name="connsiteX112" fmla="*/ 440002 w 1003876"/>
                <a:gd name="connsiteY112" fmla="*/ 789160 h 1516072"/>
                <a:gd name="connsiteX113" fmla="*/ 430322 w 1003876"/>
                <a:gd name="connsiteY113"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2514 w 1003876"/>
                <a:gd name="connsiteY29" fmla="*/ 1286058 h 1516072"/>
                <a:gd name="connsiteX30" fmla="*/ 330129 w 1003876"/>
                <a:gd name="connsiteY30" fmla="*/ 1381308 h 1516072"/>
                <a:gd name="connsiteX31" fmla="*/ 328224 w 1003876"/>
                <a:gd name="connsiteY31" fmla="*/ 1420386 h 1516072"/>
                <a:gd name="connsiteX32" fmla="*/ 332034 w 1003876"/>
                <a:gd name="connsiteY32" fmla="*/ 1463223 h 1516072"/>
                <a:gd name="connsiteX33" fmla="*/ 364419 w 1003876"/>
                <a:gd name="connsiteY33" fmla="*/ 1512753 h 1516072"/>
                <a:gd name="connsiteX34" fmla="*/ 387279 w 1003876"/>
                <a:gd name="connsiteY34" fmla="*/ 1514658 h 1516072"/>
                <a:gd name="connsiteX35" fmla="*/ 396804 w 1003876"/>
                <a:gd name="connsiteY35" fmla="*/ 1491798 h 1516072"/>
                <a:gd name="connsiteX36" fmla="*/ 403085 w 1003876"/>
                <a:gd name="connsiteY36" fmla="*/ 1451433 h 1516072"/>
                <a:gd name="connsiteX37" fmla="*/ 409367 w 1003876"/>
                <a:gd name="connsiteY37" fmla="*/ 1389340 h 1516072"/>
                <a:gd name="connsiteX38" fmla="*/ 424041 w 1003876"/>
                <a:gd name="connsiteY38" fmla="*/ 1329152 h 1516072"/>
                <a:gd name="connsiteX39" fmla="*/ 467289 w 1003876"/>
                <a:gd name="connsiteY39" fmla="*/ 1265103 h 1516072"/>
                <a:gd name="connsiteX40" fmla="*/ 528455 w 1003876"/>
                <a:gd name="connsiteY40" fmla="*/ 1230091 h 1516072"/>
                <a:gd name="connsiteX41" fmla="*/ 601154 w 1003876"/>
                <a:gd name="connsiteY41" fmla="*/ 1221700 h 1516072"/>
                <a:gd name="connsiteX42" fmla="*/ 720654 w 1003876"/>
                <a:gd name="connsiteY42" fmla="*/ 1316538 h 1516072"/>
                <a:gd name="connsiteX43" fmla="*/ 733989 w 1003876"/>
                <a:gd name="connsiteY43" fmla="*/ 1326063 h 1516072"/>
                <a:gd name="connsiteX44" fmla="*/ 743514 w 1003876"/>
                <a:gd name="connsiteY44" fmla="*/ 1327968 h 1516072"/>
                <a:gd name="connsiteX45" fmla="*/ 749229 w 1003876"/>
                <a:gd name="connsiteY45" fmla="*/ 1329873 h 1516072"/>
                <a:gd name="connsiteX46" fmla="*/ 762564 w 1003876"/>
                <a:gd name="connsiteY46" fmla="*/ 1335588 h 1516072"/>
                <a:gd name="connsiteX47" fmla="*/ 777804 w 1003876"/>
                <a:gd name="connsiteY47" fmla="*/ 1333683 h 1516072"/>
                <a:gd name="connsiteX48" fmla="*/ 789234 w 1003876"/>
                <a:gd name="connsiteY48" fmla="*/ 1327968 h 1516072"/>
                <a:gd name="connsiteX49" fmla="*/ 794949 w 1003876"/>
                <a:gd name="connsiteY49" fmla="*/ 1326063 h 1516072"/>
                <a:gd name="connsiteX50" fmla="*/ 802569 w 1003876"/>
                <a:gd name="connsiteY50" fmla="*/ 1308918 h 1516072"/>
                <a:gd name="connsiteX51" fmla="*/ 800664 w 1003876"/>
                <a:gd name="connsiteY51" fmla="*/ 1284153 h 1516072"/>
                <a:gd name="connsiteX52" fmla="*/ 798759 w 1003876"/>
                <a:gd name="connsiteY52" fmla="*/ 1278438 h 1516072"/>
                <a:gd name="connsiteX53" fmla="*/ 796854 w 1003876"/>
                <a:gd name="connsiteY53" fmla="*/ 1270818 h 1516072"/>
                <a:gd name="connsiteX54" fmla="*/ 783519 w 1003876"/>
                <a:gd name="connsiteY54" fmla="*/ 1253673 h 1516072"/>
                <a:gd name="connsiteX55" fmla="*/ 773994 w 1003876"/>
                <a:gd name="connsiteY55" fmla="*/ 1247958 h 1516072"/>
                <a:gd name="connsiteX56" fmla="*/ 648264 w 1003876"/>
                <a:gd name="connsiteY56" fmla="*/ 1156518 h 1516072"/>
                <a:gd name="connsiteX57" fmla="*/ 644454 w 1003876"/>
                <a:gd name="connsiteY57" fmla="*/ 1139373 h 1516072"/>
                <a:gd name="connsiteX58" fmla="*/ 646359 w 1003876"/>
                <a:gd name="connsiteY58" fmla="*/ 1131753 h 1516072"/>
                <a:gd name="connsiteX59" fmla="*/ 650169 w 1003876"/>
                <a:gd name="connsiteY59" fmla="*/ 1114608 h 1516072"/>
                <a:gd name="connsiteX60" fmla="*/ 653979 w 1003876"/>
                <a:gd name="connsiteY60" fmla="*/ 1108893 h 1516072"/>
                <a:gd name="connsiteX61" fmla="*/ 655884 w 1003876"/>
                <a:gd name="connsiteY61" fmla="*/ 1103178 h 1516072"/>
                <a:gd name="connsiteX62" fmla="*/ 661599 w 1003876"/>
                <a:gd name="connsiteY62" fmla="*/ 1101273 h 1516072"/>
                <a:gd name="connsiteX63" fmla="*/ 671124 w 1003876"/>
                <a:gd name="connsiteY63" fmla="*/ 1089843 h 1516072"/>
                <a:gd name="connsiteX64" fmla="*/ 724464 w 1003876"/>
                <a:gd name="connsiteY64" fmla="*/ 1082223 h 1516072"/>
                <a:gd name="connsiteX65" fmla="*/ 842574 w 1003876"/>
                <a:gd name="connsiteY65" fmla="*/ 1084128 h 1516072"/>
                <a:gd name="connsiteX66" fmla="*/ 871149 w 1003876"/>
                <a:gd name="connsiteY66" fmla="*/ 1086033 h 1516072"/>
                <a:gd name="connsiteX67" fmla="*/ 899724 w 1003876"/>
                <a:gd name="connsiteY67" fmla="*/ 1091748 h 1516072"/>
                <a:gd name="connsiteX68" fmla="*/ 922584 w 1003876"/>
                <a:gd name="connsiteY68" fmla="*/ 1095558 h 1516072"/>
                <a:gd name="connsiteX69" fmla="*/ 985294 w 1003876"/>
                <a:gd name="connsiteY69" fmla="*/ 1104311 h 1516072"/>
                <a:gd name="connsiteX70" fmla="*/ 1003378 w 1003876"/>
                <a:gd name="connsiteY70" fmla="*/ 1065958 h 1516072"/>
                <a:gd name="connsiteX71" fmla="*/ 970209 w 1003876"/>
                <a:gd name="connsiteY71" fmla="*/ 1044123 h 1516072"/>
                <a:gd name="connsiteX72" fmla="*/ 918620 w 1003876"/>
                <a:gd name="connsiteY72" fmla="*/ 1034598 h 1516072"/>
                <a:gd name="connsiteX73" fmla="*/ 825429 w 1003876"/>
                <a:gd name="connsiteY73" fmla="*/ 1034598 h 1516072"/>
                <a:gd name="connsiteX74" fmla="*/ 730179 w 1003876"/>
                <a:gd name="connsiteY74" fmla="*/ 1038408 h 1516072"/>
                <a:gd name="connsiteX75" fmla="*/ 669219 w 1003876"/>
                <a:gd name="connsiteY75" fmla="*/ 1046028 h 1516072"/>
                <a:gd name="connsiteX76" fmla="*/ 646360 w 1003876"/>
                <a:gd name="connsiteY76" fmla="*/ 1049838 h 1516072"/>
                <a:gd name="connsiteX77" fmla="*/ 640078 w 1003876"/>
                <a:gd name="connsiteY77" fmla="*/ 1026051 h 1516072"/>
                <a:gd name="connsiteX78" fmla="*/ 673029 w 1003876"/>
                <a:gd name="connsiteY78" fmla="*/ 992688 h 1516072"/>
                <a:gd name="connsiteX79" fmla="*/ 674934 w 1003876"/>
                <a:gd name="connsiteY79" fmla="*/ 986973 h 1516072"/>
                <a:gd name="connsiteX80" fmla="*/ 680649 w 1003876"/>
                <a:gd name="connsiteY80" fmla="*/ 985068 h 1516072"/>
                <a:gd name="connsiteX81" fmla="*/ 686364 w 1003876"/>
                <a:gd name="connsiteY81" fmla="*/ 981258 h 1516072"/>
                <a:gd name="connsiteX82" fmla="*/ 695889 w 1003876"/>
                <a:gd name="connsiteY82" fmla="*/ 971733 h 1516072"/>
                <a:gd name="connsiteX83" fmla="*/ 705414 w 1003876"/>
                <a:gd name="connsiteY83" fmla="*/ 960303 h 1516072"/>
                <a:gd name="connsiteX84" fmla="*/ 716844 w 1003876"/>
                <a:gd name="connsiteY84" fmla="*/ 952683 h 1516072"/>
                <a:gd name="connsiteX85" fmla="*/ 732084 w 1003876"/>
                <a:gd name="connsiteY85" fmla="*/ 939348 h 1516072"/>
                <a:gd name="connsiteX86" fmla="*/ 741609 w 1003876"/>
                <a:gd name="connsiteY86" fmla="*/ 927918 h 1516072"/>
                <a:gd name="connsiteX87" fmla="*/ 753039 w 1003876"/>
                <a:gd name="connsiteY87" fmla="*/ 918393 h 1516072"/>
                <a:gd name="connsiteX88" fmla="*/ 758754 w 1003876"/>
                <a:gd name="connsiteY88" fmla="*/ 906963 h 1516072"/>
                <a:gd name="connsiteX89" fmla="*/ 760659 w 1003876"/>
                <a:gd name="connsiteY89" fmla="*/ 901248 h 1516072"/>
                <a:gd name="connsiteX90" fmla="*/ 766374 w 1003876"/>
                <a:gd name="connsiteY90" fmla="*/ 889818 h 1516072"/>
                <a:gd name="connsiteX91" fmla="*/ 764469 w 1003876"/>
                <a:gd name="connsiteY91" fmla="*/ 874578 h 1516072"/>
                <a:gd name="connsiteX92" fmla="*/ 758754 w 1003876"/>
                <a:gd name="connsiteY92" fmla="*/ 872673 h 1516072"/>
                <a:gd name="connsiteX93" fmla="*/ 737799 w 1003876"/>
                <a:gd name="connsiteY93" fmla="*/ 874578 h 1516072"/>
                <a:gd name="connsiteX94" fmla="*/ 732084 w 1003876"/>
                <a:gd name="connsiteY94" fmla="*/ 878388 h 1516072"/>
                <a:gd name="connsiteX95" fmla="*/ 699699 w 1003876"/>
                <a:gd name="connsiteY95" fmla="*/ 899343 h 1516072"/>
                <a:gd name="connsiteX96" fmla="*/ 595181 w 1003876"/>
                <a:gd name="connsiteY96" fmla="*/ 957831 h 1516072"/>
                <a:gd name="connsiteX97" fmla="*/ 507294 w 1003876"/>
                <a:gd name="connsiteY97" fmla="*/ 847908 h 1516072"/>
                <a:gd name="connsiteX98" fmla="*/ 503484 w 1003876"/>
                <a:gd name="connsiteY98" fmla="*/ 358323 h 1516072"/>
                <a:gd name="connsiteX99" fmla="*/ 499674 w 1003876"/>
                <a:gd name="connsiteY99" fmla="*/ 66858 h 1516072"/>
                <a:gd name="connsiteX100" fmla="*/ 490149 w 1003876"/>
                <a:gd name="connsiteY100" fmla="*/ 40188 h 1516072"/>
                <a:gd name="connsiteX101" fmla="*/ 488244 w 1003876"/>
                <a:gd name="connsiteY101" fmla="*/ 34473 h 1516072"/>
                <a:gd name="connsiteX102" fmla="*/ 484434 w 1003876"/>
                <a:gd name="connsiteY102" fmla="*/ 28758 h 1516072"/>
                <a:gd name="connsiteX103" fmla="*/ 478719 w 1003876"/>
                <a:gd name="connsiteY103" fmla="*/ 17328 h 1516072"/>
                <a:gd name="connsiteX104" fmla="*/ 473004 w 1003876"/>
                <a:gd name="connsiteY104" fmla="*/ 13518 h 1516072"/>
                <a:gd name="connsiteX105" fmla="*/ 469194 w 1003876"/>
                <a:gd name="connsiteY105" fmla="*/ 7803 h 1516072"/>
                <a:gd name="connsiteX106" fmla="*/ 429189 w 1003876"/>
                <a:gd name="connsiteY106" fmla="*/ 11613 h 1516072"/>
                <a:gd name="connsiteX107" fmla="*/ 425379 w 1003876"/>
                <a:gd name="connsiteY107" fmla="*/ 78288 h 1516072"/>
                <a:gd name="connsiteX108" fmla="*/ 425379 w 1003876"/>
                <a:gd name="connsiteY108" fmla="*/ 84003 h 1516072"/>
                <a:gd name="connsiteX109" fmla="*/ 436603 w 1003876"/>
                <a:gd name="connsiteY109" fmla="*/ 225952 h 1516072"/>
                <a:gd name="connsiteX110" fmla="*/ 440619 w 1003876"/>
                <a:gd name="connsiteY110" fmla="*/ 421188 h 1516072"/>
                <a:gd name="connsiteX111" fmla="*/ 440002 w 1003876"/>
                <a:gd name="connsiteY111" fmla="*/ 789160 h 1516072"/>
                <a:gd name="connsiteX112" fmla="*/ 430322 w 1003876"/>
                <a:gd name="connsiteY112"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77342 w 1003876"/>
                <a:gd name="connsiteY29" fmla="*/ 1276173 h 1516072"/>
                <a:gd name="connsiteX30" fmla="*/ 330129 w 1003876"/>
                <a:gd name="connsiteY30" fmla="*/ 1381308 h 1516072"/>
                <a:gd name="connsiteX31" fmla="*/ 328224 w 1003876"/>
                <a:gd name="connsiteY31" fmla="*/ 1420386 h 1516072"/>
                <a:gd name="connsiteX32" fmla="*/ 332034 w 1003876"/>
                <a:gd name="connsiteY32" fmla="*/ 1463223 h 1516072"/>
                <a:gd name="connsiteX33" fmla="*/ 364419 w 1003876"/>
                <a:gd name="connsiteY33" fmla="*/ 1512753 h 1516072"/>
                <a:gd name="connsiteX34" fmla="*/ 387279 w 1003876"/>
                <a:gd name="connsiteY34" fmla="*/ 1514658 h 1516072"/>
                <a:gd name="connsiteX35" fmla="*/ 396804 w 1003876"/>
                <a:gd name="connsiteY35" fmla="*/ 1491798 h 1516072"/>
                <a:gd name="connsiteX36" fmla="*/ 403085 w 1003876"/>
                <a:gd name="connsiteY36" fmla="*/ 1451433 h 1516072"/>
                <a:gd name="connsiteX37" fmla="*/ 409367 w 1003876"/>
                <a:gd name="connsiteY37" fmla="*/ 1389340 h 1516072"/>
                <a:gd name="connsiteX38" fmla="*/ 424041 w 1003876"/>
                <a:gd name="connsiteY38" fmla="*/ 1329152 h 1516072"/>
                <a:gd name="connsiteX39" fmla="*/ 467289 w 1003876"/>
                <a:gd name="connsiteY39" fmla="*/ 1265103 h 1516072"/>
                <a:gd name="connsiteX40" fmla="*/ 528455 w 1003876"/>
                <a:gd name="connsiteY40" fmla="*/ 1230091 h 1516072"/>
                <a:gd name="connsiteX41" fmla="*/ 601154 w 1003876"/>
                <a:gd name="connsiteY41" fmla="*/ 1221700 h 1516072"/>
                <a:gd name="connsiteX42" fmla="*/ 720654 w 1003876"/>
                <a:gd name="connsiteY42" fmla="*/ 1316538 h 1516072"/>
                <a:gd name="connsiteX43" fmla="*/ 733989 w 1003876"/>
                <a:gd name="connsiteY43" fmla="*/ 1326063 h 1516072"/>
                <a:gd name="connsiteX44" fmla="*/ 743514 w 1003876"/>
                <a:gd name="connsiteY44" fmla="*/ 1327968 h 1516072"/>
                <a:gd name="connsiteX45" fmla="*/ 749229 w 1003876"/>
                <a:gd name="connsiteY45" fmla="*/ 1329873 h 1516072"/>
                <a:gd name="connsiteX46" fmla="*/ 762564 w 1003876"/>
                <a:gd name="connsiteY46" fmla="*/ 1335588 h 1516072"/>
                <a:gd name="connsiteX47" fmla="*/ 777804 w 1003876"/>
                <a:gd name="connsiteY47" fmla="*/ 1333683 h 1516072"/>
                <a:gd name="connsiteX48" fmla="*/ 789234 w 1003876"/>
                <a:gd name="connsiteY48" fmla="*/ 1327968 h 1516072"/>
                <a:gd name="connsiteX49" fmla="*/ 794949 w 1003876"/>
                <a:gd name="connsiteY49" fmla="*/ 1326063 h 1516072"/>
                <a:gd name="connsiteX50" fmla="*/ 802569 w 1003876"/>
                <a:gd name="connsiteY50" fmla="*/ 1308918 h 1516072"/>
                <a:gd name="connsiteX51" fmla="*/ 800664 w 1003876"/>
                <a:gd name="connsiteY51" fmla="*/ 1284153 h 1516072"/>
                <a:gd name="connsiteX52" fmla="*/ 798759 w 1003876"/>
                <a:gd name="connsiteY52" fmla="*/ 1278438 h 1516072"/>
                <a:gd name="connsiteX53" fmla="*/ 796854 w 1003876"/>
                <a:gd name="connsiteY53" fmla="*/ 1270818 h 1516072"/>
                <a:gd name="connsiteX54" fmla="*/ 783519 w 1003876"/>
                <a:gd name="connsiteY54" fmla="*/ 1253673 h 1516072"/>
                <a:gd name="connsiteX55" fmla="*/ 773994 w 1003876"/>
                <a:gd name="connsiteY55" fmla="*/ 1247958 h 1516072"/>
                <a:gd name="connsiteX56" fmla="*/ 648264 w 1003876"/>
                <a:gd name="connsiteY56" fmla="*/ 1156518 h 1516072"/>
                <a:gd name="connsiteX57" fmla="*/ 644454 w 1003876"/>
                <a:gd name="connsiteY57" fmla="*/ 1139373 h 1516072"/>
                <a:gd name="connsiteX58" fmla="*/ 646359 w 1003876"/>
                <a:gd name="connsiteY58" fmla="*/ 1131753 h 1516072"/>
                <a:gd name="connsiteX59" fmla="*/ 650169 w 1003876"/>
                <a:gd name="connsiteY59" fmla="*/ 1114608 h 1516072"/>
                <a:gd name="connsiteX60" fmla="*/ 653979 w 1003876"/>
                <a:gd name="connsiteY60" fmla="*/ 1108893 h 1516072"/>
                <a:gd name="connsiteX61" fmla="*/ 655884 w 1003876"/>
                <a:gd name="connsiteY61" fmla="*/ 1103178 h 1516072"/>
                <a:gd name="connsiteX62" fmla="*/ 661599 w 1003876"/>
                <a:gd name="connsiteY62" fmla="*/ 1101273 h 1516072"/>
                <a:gd name="connsiteX63" fmla="*/ 671124 w 1003876"/>
                <a:gd name="connsiteY63" fmla="*/ 1089843 h 1516072"/>
                <a:gd name="connsiteX64" fmla="*/ 724464 w 1003876"/>
                <a:gd name="connsiteY64" fmla="*/ 1082223 h 1516072"/>
                <a:gd name="connsiteX65" fmla="*/ 842574 w 1003876"/>
                <a:gd name="connsiteY65" fmla="*/ 1084128 h 1516072"/>
                <a:gd name="connsiteX66" fmla="*/ 871149 w 1003876"/>
                <a:gd name="connsiteY66" fmla="*/ 1086033 h 1516072"/>
                <a:gd name="connsiteX67" fmla="*/ 899724 w 1003876"/>
                <a:gd name="connsiteY67" fmla="*/ 1091748 h 1516072"/>
                <a:gd name="connsiteX68" fmla="*/ 922584 w 1003876"/>
                <a:gd name="connsiteY68" fmla="*/ 1095558 h 1516072"/>
                <a:gd name="connsiteX69" fmla="*/ 985294 w 1003876"/>
                <a:gd name="connsiteY69" fmla="*/ 1104311 h 1516072"/>
                <a:gd name="connsiteX70" fmla="*/ 1003378 w 1003876"/>
                <a:gd name="connsiteY70" fmla="*/ 1065958 h 1516072"/>
                <a:gd name="connsiteX71" fmla="*/ 970209 w 1003876"/>
                <a:gd name="connsiteY71" fmla="*/ 1044123 h 1516072"/>
                <a:gd name="connsiteX72" fmla="*/ 918620 w 1003876"/>
                <a:gd name="connsiteY72" fmla="*/ 1034598 h 1516072"/>
                <a:gd name="connsiteX73" fmla="*/ 825429 w 1003876"/>
                <a:gd name="connsiteY73" fmla="*/ 1034598 h 1516072"/>
                <a:gd name="connsiteX74" fmla="*/ 730179 w 1003876"/>
                <a:gd name="connsiteY74" fmla="*/ 1038408 h 1516072"/>
                <a:gd name="connsiteX75" fmla="*/ 669219 w 1003876"/>
                <a:gd name="connsiteY75" fmla="*/ 1046028 h 1516072"/>
                <a:gd name="connsiteX76" fmla="*/ 646360 w 1003876"/>
                <a:gd name="connsiteY76" fmla="*/ 1049838 h 1516072"/>
                <a:gd name="connsiteX77" fmla="*/ 640078 w 1003876"/>
                <a:gd name="connsiteY77" fmla="*/ 1026051 h 1516072"/>
                <a:gd name="connsiteX78" fmla="*/ 673029 w 1003876"/>
                <a:gd name="connsiteY78" fmla="*/ 992688 h 1516072"/>
                <a:gd name="connsiteX79" fmla="*/ 674934 w 1003876"/>
                <a:gd name="connsiteY79" fmla="*/ 986973 h 1516072"/>
                <a:gd name="connsiteX80" fmla="*/ 680649 w 1003876"/>
                <a:gd name="connsiteY80" fmla="*/ 985068 h 1516072"/>
                <a:gd name="connsiteX81" fmla="*/ 686364 w 1003876"/>
                <a:gd name="connsiteY81" fmla="*/ 981258 h 1516072"/>
                <a:gd name="connsiteX82" fmla="*/ 695889 w 1003876"/>
                <a:gd name="connsiteY82" fmla="*/ 971733 h 1516072"/>
                <a:gd name="connsiteX83" fmla="*/ 705414 w 1003876"/>
                <a:gd name="connsiteY83" fmla="*/ 960303 h 1516072"/>
                <a:gd name="connsiteX84" fmla="*/ 716844 w 1003876"/>
                <a:gd name="connsiteY84" fmla="*/ 952683 h 1516072"/>
                <a:gd name="connsiteX85" fmla="*/ 732084 w 1003876"/>
                <a:gd name="connsiteY85" fmla="*/ 939348 h 1516072"/>
                <a:gd name="connsiteX86" fmla="*/ 741609 w 1003876"/>
                <a:gd name="connsiteY86" fmla="*/ 927918 h 1516072"/>
                <a:gd name="connsiteX87" fmla="*/ 753039 w 1003876"/>
                <a:gd name="connsiteY87" fmla="*/ 918393 h 1516072"/>
                <a:gd name="connsiteX88" fmla="*/ 758754 w 1003876"/>
                <a:gd name="connsiteY88" fmla="*/ 906963 h 1516072"/>
                <a:gd name="connsiteX89" fmla="*/ 760659 w 1003876"/>
                <a:gd name="connsiteY89" fmla="*/ 901248 h 1516072"/>
                <a:gd name="connsiteX90" fmla="*/ 766374 w 1003876"/>
                <a:gd name="connsiteY90" fmla="*/ 889818 h 1516072"/>
                <a:gd name="connsiteX91" fmla="*/ 764469 w 1003876"/>
                <a:gd name="connsiteY91" fmla="*/ 874578 h 1516072"/>
                <a:gd name="connsiteX92" fmla="*/ 758754 w 1003876"/>
                <a:gd name="connsiteY92" fmla="*/ 872673 h 1516072"/>
                <a:gd name="connsiteX93" fmla="*/ 737799 w 1003876"/>
                <a:gd name="connsiteY93" fmla="*/ 874578 h 1516072"/>
                <a:gd name="connsiteX94" fmla="*/ 732084 w 1003876"/>
                <a:gd name="connsiteY94" fmla="*/ 878388 h 1516072"/>
                <a:gd name="connsiteX95" fmla="*/ 699699 w 1003876"/>
                <a:gd name="connsiteY95" fmla="*/ 899343 h 1516072"/>
                <a:gd name="connsiteX96" fmla="*/ 595181 w 1003876"/>
                <a:gd name="connsiteY96" fmla="*/ 957831 h 1516072"/>
                <a:gd name="connsiteX97" fmla="*/ 507294 w 1003876"/>
                <a:gd name="connsiteY97" fmla="*/ 847908 h 1516072"/>
                <a:gd name="connsiteX98" fmla="*/ 503484 w 1003876"/>
                <a:gd name="connsiteY98" fmla="*/ 358323 h 1516072"/>
                <a:gd name="connsiteX99" fmla="*/ 499674 w 1003876"/>
                <a:gd name="connsiteY99" fmla="*/ 66858 h 1516072"/>
                <a:gd name="connsiteX100" fmla="*/ 490149 w 1003876"/>
                <a:gd name="connsiteY100" fmla="*/ 40188 h 1516072"/>
                <a:gd name="connsiteX101" fmla="*/ 488244 w 1003876"/>
                <a:gd name="connsiteY101" fmla="*/ 34473 h 1516072"/>
                <a:gd name="connsiteX102" fmla="*/ 484434 w 1003876"/>
                <a:gd name="connsiteY102" fmla="*/ 28758 h 1516072"/>
                <a:gd name="connsiteX103" fmla="*/ 478719 w 1003876"/>
                <a:gd name="connsiteY103" fmla="*/ 17328 h 1516072"/>
                <a:gd name="connsiteX104" fmla="*/ 473004 w 1003876"/>
                <a:gd name="connsiteY104" fmla="*/ 13518 h 1516072"/>
                <a:gd name="connsiteX105" fmla="*/ 469194 w 1003876"/>
                <a:gd name="connsiteY105" fmla="*/ 7803 h 1516072"/>
                <a:gd name="connsiteX106" fmla="*/ 429189 w 1003876"/>
                <a:gd name="connsiteY106" fmla="*/ 11613 h 1516072"/>
                <a:gd name="connsiteX107" fmla="*/ 425379 w 1003876"/>
                <a:gd name="connsiteY107" fmla="*/ 78288 h 1516072"/>
                <a:gd name="connsiteX108" fmla="*/ 425379 w 1003876"/>
                <a:gd name="connsiteY108" fmla="*/ 84003 h 1516072"/>
                <a:gd name="connsiteX109" fmla="*/ 436603 w 1003876"/>
                <a:gd name="connsiteY109" fmla="*/ 225952 h 1516072"/>
                <a:gd name="connsiteX110" fmla="*/ 440619 w 1003876"/>
                <a:gd name="connsiteY110" fmla="*/ 421188 h 1516072"/>
                <a:gd name="connsiteX111" fmla="*/ 440002 w 1003876"/>
                <a:gd name="connsiteY111" fmla="*/ 789160 h 1516072"/>
                <a:gd name="connsiteX112" fmla="*/ 430322 w 1003876"/>
                <a:gd name="connsiteY112"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35999 w 1003876"/>
                <a:gd name="connsiteY28" fmla="*/ 1217478 h 1516072"/>
                <a:gd name="connsiteX29" fmla="*/ 377342 w 1003876"/>
                <a:gd name="connsiteY29" fmla="*/ 1276173 h 1516072"/>
                <a:gd name="connsiteX30" fmla="*/ 330129 w 1003876"/>
                <a:gd name="connsiteY30" fmla="*/ 1381308 h 1516072"/>
                <a:gd name="connsiteX31" fmla="*/ 328224 w 1003876"/>
                <a:gd name="connsiteY31" fmla="*/ 1420386 h 1516072"/>
                <a:gd name="connsiteX32" fmla="*/ 332034 w 1003876"/>
                <a:gd name="connsiteY32" fmla="*/ 1463223 h 1516072"/>
                <a:gd name="connsiteX33" fmla="*/ 364419 w 1003876"/>
                <a:gd name="connsiteY33" fmla="*/ 1512753 h 1516072"/>
                <a:gd name="connsiteX34" fmla="*/ 387279 w 1003876"/>
                <a:gd name="connsiteY34" fmla="*/ 1514658 h 1516072"/>
                <a:gd name="connsiteX35" fmla="*/ 396804 w 1003876"/>
                <a:gd name="connsiteY35" fmla="*/ 1491798 h 1516072"/>
                <a:gd name="connsiteX36" fmla="*/ 403085 w 1003876"/>
                <a:gd name="connsiteY36" fmla="*/ 1451433 h 1516072"/>
                <a:gd name="connsiteX37" fmla="*/ 409367 w 1003876"/>
                <a:gd name="connsiteY37" fmla="*/ 1389340 h 1516072"/>
                <a:gd name="connsiteX38" fmla="*/ 424041 w 1003876"/>
                <a:gd name="connsiteY38" fmla="*/ 1329152 h 1516072"/>
                <a:gd name="connsiteX39" fmla="*/ 467289 w 1003876"/>
                <a:gd name="connsiteY39" fmla="*/ 1265103 h 1516072"/>
                <a:gd name="connsiteX40" fmla="*/ 528455 w 1003876"/>
                <a:gd name="connsiteY40" fmla="*/ 1230091 h 1516072"/>
                <a:gd name="connsiteX41" fmla="*/ 601154 w 1003876"/>
                <a:gd name="connsiteY41" fmla="*/ 1221700 h 1516072"/>
                <a:gd name="connsiteX42" fmla="*/ 720654 w 1003876"/>
                <a:gd name="connsiteY42" fmla="*/ 1316538 h 1516072"/>
                <a:gd name="connsiteX43" fmla="*/ 733989 w 1003876"/>
                <a:gd name="connsiteY43" fmla="*/ 1326063 h 1516072"/>
                <a:gd name="connsiteX44" fmla="*/ 743514 w 1003876"/>
                <a:gd name="connsiteY44" fmla="*/ 1327968 h 1516072"/>
                <a:gd name="connsiteX45" fmla="*/ 749229 w 1003876"/>
                <a:gd name="connsiteY45" fmla="*/ 1329873 h 1516072"/>
                <a:gd name="connsiteX46" fmla="*/ 762564 w 1003876"/>
                <a:gd name="connsiteY46" fmla="*/ 1335588 h 1516072"/>
                <a:gd name="connsiteX47" fmla="*/ 777804 w 1003876"/>
                <a:gd name="connsiteY47" fmla="*/ 1333683 h 1516072"/>
                <a:gd name="connsiteX48" fmla="*/ 789234 w 1003876"/>
                <a:gd name="connsiteY48" fmla="*/ 1327968 h 1516072"/>
                <a:gd name="connsiteX49" fmla="*/ 794949 w 1003876"/>
                <a:gd name="connsiteY49" fmla="*/ 1326063 h 1516072"/>
                <a:gd name="connsiteX50" fmla="*/ 802569 w 1003876"/>
                <a:gd name="connsiteY50" fmla="*/ 1308918 h 1516072"/>
                <a:gd name="connsiteX51" fmla="*/ 800664 w 1003876"/>
                <a:gd name="connsiteY51" fmla="*/ 1284153 h 1516072"/>
                <a:gd name="connsiteX52" fmla="*/ 798759 w 1003876"/>
                <a:gd name="connsiteY52" fmla="*/ 1278438 h 1516072"/>
                <a:gd name="connsiteX53" fmla="*/ 796854 w 1003876"/>
                <a:gd name="connsiteY53" fmla="*/ 1270818 h 1516072"/>
                <a:gd name="connsiteX54" fmla="*/ 783519 w 1003876"/>
                <a:gd name="connsiteY54" fmla="*/ 1253673 h 1516072"/>
                <a:gd name="connsiteX55" fmla="*/ 773994 w 1003876"/>
                <a:gd name="connsiteY55" fmla="*/ 1247958 h 1516072"/>
                <a:gd name="connsiteX56" fmla="*/ 648264 w 1003876"/>
                <a:gd name="connsiteY56" fmla="*/ 1156518 h 1516072"/>
                <a:gd name="connsiteX57" fmla="*/ 644454 w 1003876"/>
                <a:gd name="connsiteY57" fmla="*/ 1139373 h 1516072"/>
                <a:gd name="connsiteX58" fmla="*/ 646359 w 1003876"/>
                <a:gd name="connsiteY58" fmla="*/ 1131753 h 1516072"/>
                <a:gd name="connsiteX59" fmla="*/ 650169 w 1003876"/>
                <a:gd name="connsiteY59" fmla="*/ 1114608 h 1516072"/>
                <a:gd name="connsiteX60" fmla="*/ 653979 w 1003876"/>
                <a:gd name="connsiteY60" fmla="*/ 1108893 h 1516072"/>
                <a:gd name="connsiteX61" fmla="*/ 655884 w 1003876"/>
                <a:gd name="connsiteY61" fmla="*/ 1103178 h 1516072"/>
                <a:gd name="connsiteX62" fmla="*/ 661599 w 1003876"/>
                <a:gd name="connsiteY62" fmla="*/ 1101273 h 1516072"/>
                <a:gd name="connsiteX63" fmla="*/ 671124 w 1003876"/>
                <a:gd name="connsiteY63" fmla="*/ 1089843 h 1516072"/>
                <a:gd name="connsiteX64" fmla="*/ 724464 w 1003876"/>
                <a:gd name="connsiteY64" fmla="*/ 1082223 h 1516072"/>
                <a:gd name="connsiteX65" fmla="*/ 842574 w 1003876"/>
                <a:gd name="connsiteY65" fmla="*/ 1084128 h 1516072"/>
                <a:gd name="connsiteX66" fmla="*/ 871149 w 1003876"/>
                <a:gd name="connsiteY66" fmla="*/ 1086033 h 1516072"/>
                <a:gd name="connsiteX67" fmla="*/ 899724 w 1003876"/>
                <a:gd name="connsiteY67" fmla="*/ 1091748 h 1516072"/>
                <a:gd name="connsiteX68" fmla="*/ 922584 w 1003876"/>
                <a:gd name="connsiteY68" fmla="*/ 1095558 h 1516072"/>
                <a:gd name="connsiteX69" fmla="*/ 985294 w 1003876"/>
                <a:gd name="connsiteY69" fmla="*/ 1104311 h 1516072"/>
                <a:gd name="connsiteX70" fmla="*/ 1003378 w 1003876"/>
                <a:gd name="connsiteY70" fmla="*/ 1065958 h 1516072"/>
                <a:gd name="connsiteX71" fmla="*/ 970209 w 1003876"/>
                <a:gd name="connsiteY71" fmla="*/ 1044123 h 1516072"/>
                <a:gd name="connsiteX72" fmla="*/ 918620 w 1003876"/>
                <a:gd name="connsiteY72" fmla="*/ 1034598 h 1516072"/>
                <a:gd name="connsiteX73" fmla="*/ 825429 w 1003876"/>
                <a:gd name="connsiteY73" fmla="*/ 1034598 h 1516072"/>
                <a:gd name="connsiteX74" fmla="*/ 730179 w 1003876"/>
                <a:gd name="connsiteY74" fmla="*/ 1038408 h 1516072"/>
                <a:gd name="connsiteX75" fmla="*/ 669219 w 1003876"/>
                <a:gd name="connsiteY75" fmla="*/ 1046028 h 1516072"/>
                <a:gd name="connsiteX76" fmla="*/ 646360 w 1003876"/>
                <a:gd name="connsiteY76" fmla="*/ 1049838 h 1516072"/>
                <a:gd name="connsiteX77" fmla="*/ 640078 w 1003876"/>
                <a:gd name="connsiteY77" fmla="*/ 1026051 h 1516072"/>
                <a:gd name="connsiteX78" fmla="*/ 673029 w 1003876"/>
                <a:gd name="connsiteY78" fmla="*/ 992688 h 1516072"/>
                <a:gd name="connsiteX79" fmla="*/ 674934 w 1003876"/>
                <a:gd name="connsiteY79" fmla="*/ 986973 h 1516072"/>
                <a:gd name="connsiteX80" fmla="*/ 680649 w 1003876"/>
                <a:gd name="connsiteY80" fmla="*/ 985068 h 1516072"/>
                <a:gd name="connsiteX81" fmla="*/ 686364 w 1003876"/>
                <a:gd name="connsiteY81" fmla="*/ 981258 h 1516072"/>
                <a:gd name="connsiteX82" fmla="*/ 695889 w 1003876"/>
                <a:gd name="connsiteY82" fmla="*/ 971733 h 1516072"/>
                <a:gd name="connsiteX83" fmla="*/ 705414 w 1003876"/>
                <a:gd name="connsiteY83" fmla="*/ 960303 h 1516072"/>
                <a:gd name="connsiteX84" fmla="*/ 716844 w 1003876"/>
                <a:gd name="connsiteY84" fmla="*/ 952683 h 1516072"/>
                <a:gd name="connsiteX85" fmla="*/ 732084 w 1003876"/>
                <a:gd name="connsiteY85" fmla="*/ 939348 h 1516072"/>
                <a:gd name="connsiteX86" fmla="*/ 741609 w 1003876"/>
                <a:gd name="connsiteY86" fmla="*/ 927918 h 1516072"/>
                <a:gd name="connsiteX87" fmla="*/ 753039 w 1003876"/>
                <a:gd name="connsiteY87" fmla="*/ 918393 h 1516072"/>
                <a:gd name="connsiteX88" fmla="*/ 758754 w 1003876"/>
                <a:gd name="connsiteY88" fmla="*/ 906963 h 1516072"/>
                <a:gd name="connsiteX89" fmla="*/ 760659 w 1003876"/>
                <a:gd name="connsiteY89" fmla="*/ 901248 h 1516072"/>
                <a:gd name="connsiteX90" fmla="*/ 766374 w 1003876"/>
                <a:gd name="connsiteY90" fmla="*/ 889818 h 1516072"/>
                <a:gd name="connsiteX91" fmla="*/ 764469 w 1003876"/>
                <a:gd name="connsiteY91" fmla="*/ 874578 h 1516072"/>
                <a:gd name="connsiteX92" fmla="*/ 758754 w 1003876"/>
                <a:gd name="connsiteY92" fmla="*/ 872673 h 1516072"/>
                <a:gd name="connsiteX93" fmla="*/ 737799 w 1003876"/>
                <a:gd name="connsiteY93" fmla="*/ 874578 h 1516072"/>
                <a:gd name="connsiteX94" fmla="*/ 732084 w 1003876"/>
                <a:gd name="connsiteY94" fmla="*/ 878388 h 1516072"/>
                <a:gd name="connsiteX95" fmla="*/ 699699 w 1003876"/>
                <a:gd name="connsiteY95" fmla="*/ 899343 h 1516072"/>
                <a:gd name="connsiteX96" fmla="*/ 595181 w 1003876"/>
                <a:gd name="connsiteY96" fmla="*/ 957831 h 1516072"/>
                <a:gd name="connsiteX97" fmla="*/ 507294 w 1003876"/>
                <a:gd name="connsiteY97" fmla="*/ 847908 h 1516072"/>
                <a:gd name="connsiteX98" fmla="*/ 503484 w 1003876"/>
                <a:gd name="connsiteY98" fmla="*/ 358323 h 1516072"/>
                <a:gd name="connsiteX99" fmla="*/ 499674 w 1003876"/>
                <a:gd name="connsiteY99" fmla="*/ 66858 h 1516072"/>
                <a:gd name="connsiteX100" fmla="*/ 490149 w 1003876"/>
                <a:gd name="connsiteY100" fmla="*/ 40188 h 1516072"/>
                <a:gd name="connsiteX101" fmla="*/ 488244 w 1003876"/>
                <a:gd name="connsiteY101" fmla="*/ 34473 h 1516072"/>
                <a:gd name="connsiteX102" fmla="*/ 484434 w 1003876"/>
                <a:gd name="connsiteY102" fmla="*/ 28758 h 1516072"/>
                <a:gd name="connsiteX103" fmla="*/ 478719 w 1003876"/>
                <a:gd name="connsiteY103" fmla="*/ 17328 h 1516072"/>
                <a:gd name="connsiteX104" fmla="*/ 473004 w 1003876"/>
                <a:gd name="connsiteY104" fmla="*/ 13518 h 1516072"/>
                <a:gd name="connsiteX105" fmla="*/ 469194 w 1003876"/>
                <a:gd name="connsiteY105" fmla="*/ 7803 h 1516072"/>
                <a:gd name="connsiteX106" fmla="*/ 429189 w 1003876"/>
                <a:gd name="connsiteY106" fmla="*/ 11613 h 1516072"/>
                <a:gd name="connsiteX107" fmla="*/ 425379 w 1003876"/>
                <a:gd name="connsiteY107" fmla="*/ 78288 h 1516072"/>
                <a:gd name="connsiteX108" fmla="*/ 425379 w 1003876"/>
                <a:gd name="connsiteY108" fmla="*/ 84003 h 1516072"/>
                <a:gd name="connsiteX109" fmla="*/ 436603 w 1003876"/>
                <a:gd name="connsiteY109" fmla="*/ 225952 h 1516072"/>
                <a:gd name="connsiteX110" fmla="*/ 440619 w 1003876"/>
                <a:gd name="connsiteY110" fmla="*/ 421188 h 1516072"/>
                <a:gd name="connsiteX111" fmla="*/ 440002 w 1003876"/>
                <a:gd name="connsiteY111" fmla="*/ 789160 h 1516072"/>
                <a:gd name="connsiteX112" fmla="*/ 430322 w 1003876"/>
                <a:gd name="connsiteY112"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335999 w 1003876"/>
                <a:gd name="connsiteY27" fmla="*/ 1217478 h 1516072"/>
                <a:gd name="connsiteX28" fmla="*/ 377342 w 1003876"/>
                <a:gd name="connsiteY28" fmla="*/ 1276173 h 1516072"/>
                <a:gd name="connsiteX29" fmla="*/ 330129 w 1003876"/>
                <a:gd name="connsiteY29" fmla="*/ 1381308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22421 h 1516072"/>
                <a:gd name="connsiteX27" fmla="*/ 335999 w 1003876"/>
                <a:gd name="connsiteY27" fmla="*/ 1217478 h 1516072"/>
                <a:gd name="connsiteX28" fmla="*/ 377342 w 1003876"/>
                <a:gd name="connsiteY28" fmla="*/ 1276173 h 1516072"/>
                <a:gd name="connsiteX29" fmla="*/ 330129 w 1003876"/>
                <a:gd name="connsiteY29" fmla="*/ 1381308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22421 h 1516072"/>
                <a:gd name="connsiteX27" fmla="*/ 335999 w 1003876"/>
                <a:gd name="connsiteY27" fmla="*/ 1217478 h 1516072"/>
                <a:gd name="connsiteX28" fmla="*/ 362514 w 1003876"/>
                <a:gd name="connsiteY28" fmla="*/ 1273701 h 1516072"/>
                <a:gd name="connsiteX29" fmla="*/ 330129 w 1003876"/>
                <a:gd name="connsiteY29" fmla="*/ 1381308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22421 h 1516072"/>
                <a:gd name="connsiteX27" fmla="*/ 335999 w 1003876"/>
                <a:gd name="connsiteY27" fmla="*/ 1217478 h 1516072"/>
                <a:gd name="connsiteX28" fmla="*/ 362514 w 1003876"/>
                <a:gd name="connsiteY28" fmla="*/ 1273701 h 1516072"/>
                <a:gd name="connsiteX29" fmla="*/ 320243 w 1003876"/>
                <a:gd name="connsiteY29" fmla="*/ 1364008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22421 h 1516072"/>
                <a:gd name="connsiteX27" fmla="*/ 335999 w 1003876"/>
                <a:gd name="connsiteY27" fmla="*/ 1217478 h 1516072"/>
                <a:gd name="connsiteX28" fmla="*/ 362514 w 1003876"/>
                <a:gd name="connsiteY28" fmla="*/ 1273701 h 1516072"/>
                <a:gd name="connsiteX29" fmla="*/ 335071 w 1003876"/>
                <a:gd name="connsiteY29" fmla="*/ 1356594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46359 w 1003876"/>
                <a:gd name="connsiteY56" fmla="*/ 1131753 h 1516072"/>
                <a:gd name="connsiteX57" fmla="*/ 650169 w 1003876"/>
                <a:gd name="connsiteY57" fmla="*/ 1114608 h 1516072"/>
                <a:gd name="connsiteX58" fmla="*/ 653979 w 1003876"/>
                <a:gd name="connsiteY58" fmla="*/ 1108893 h 1516072"/>
                <a:gd name="connsiteX59" fmla="*/ 655884 w 1003876"/>
                <a:gd name="connsiteY59" fmla="*/ 1103178 h 1516072"/>
                <a:gd name="connsiteX60" fmla="*/ 661599 w 1003876"/>
                <a:gd name="connsiteY60" fmla="*/ 1101273 h 1516072"/>
                <a:gd name="connsiteX61" fmla="*/ 671124 w 1003876"/>
                <a:gd name="connsiteY61" fmla="*/ 1089843 h 1516072"/>
                <a:gd name="connsiteX62" fmla="*/ 724464 w 1003876"/>
                <a:gd name="connsiteY62" fmla="*/ 1082223 h 1516072"/>
                <a:gd name="connsiteX63" fmla="*/ 842574 w 1003876"/>
                <a:gd name="connsiteY63" fmla="*/ 1084128 h 1516072"/>
                <a:gd name="connsiteX64" fmla="*/ 871149 w 1003876"/>
                <a:gd name="connsiteY64" fmla="*/ 1086033 h 1516072"/>
                <a:gd name="connsiteX65" fmla="*/ 899724 w 1003876"/>
                <a:gd name="connsiteY65" fmla="*/ 1091748 h 1516072"/>
                <a:gd name="connsiteX66" fmla="*/ 922584 w 1003876"/>
                <a:gd name="connsiteY66" fmla="*/ 1095558 h 1516072"/>
                <a:gd name="connsiteX67" fmla="*/ 985294 w 1003876"/>
                <a:gd name="connsiteY67" fmla="*/ 1104311 h 1516072"/>
                <a:gd name="connsiteX68" fmla="*/ 1003378 w 1003876"/>
                <a:gd name="connsiteY68" fmla="*/ 1065958 h 1516072"/>
                <a:gd name="connsiteX69" fmla="*/ 970209 w 1003876"/>
                <a:gd name="connsiteY69" fmla="*/ 1044123 h 1516072"/>
                <a:gd name="connsiteX70" fmla="*/ 918620 w 1003876"/>
                <a:gd name="connsiteY70" fmla="*/ 1034598 h 1516072"/>
                <a:gd name="connsiteX71" fmla="*/ 825429 w 1003876"/>
                <a:gd name="connsiteY71" fmla="*/ 1034598 h 1516072"/>
                <a:gd name="connsiteX72" fmla="*/ 730179 w 1003876"/>
                <a:gd name="connsiteY72" fmla="*/ 1038408 h 1516072"/>
                <a:gd name="connsiteX73" fmla="*/ 669219 w 1003876"/>
                <a:gd name="connsiteY73" fmla="*/ 1046028 h 1516072"/>
                <a:gd name="connsiteX74" fmla="*/ 646360 w 1003876"/>
                <a:gd name="connsiteY74" fmla="*/ 1049838 h 1516072"/>
                <a:gd name="connsiteX75" fmla="*/ 640078 w 1003876"/>
                <a:gd name="connsiteY75" fmla="*/ 1026051 h 1516072"/>
                <a:gd name="connsiteX76" fmla="*/ 673029 w 1003876"/>
                <a:gd name="connsiteY76" fmla="*/ 992688 h 1516072"/>
                <a:gd name="connsiteX77" fmla="*/ 674934 w 1003876"/>
                <a:gd name="connsiteY77" fmla="*/ 986973 h 1516072"/>
                <a:gd name="connsiteX78" fmla="*/ 680649 w 1003876"/>
                <a:gd name="connsiteY78" fmla="*/ 985068 h 1516072"/>
                <a:gd name="connsiteX79" fmla="*/ 686364 w 1003876"/>
                <a:gd name="connsiteY79" fmla="*/ 981258 h 1516072"/>
                <a:gd name="connsiteX80" fmla="*/ 695889 w 1003876"/>
                <a:gd name="connsiteY80" fmla="*/ 971733 h 1516072"/>
                <a:gd name="connsiteX81" fmla="*/ 705414 w 1003876"/>
                <a:gd name="connsiteY81" fmla="*/ 960303 h 1516072"/>
                <a:gd name="connsiteX82" fmla="*/ 716844 w 1003876"/>
                <a:gd name="connsiteY82" fmla="*/ 952683 h 1516072"/>
                <a:gd name="connsiteX83" fmla="*/ 732084 w 1003876"/>
                <a:gd name="connsiteY83" fmla="*/ 939348 h 1516072"/>
                <a:gd name="connsiteX84" fmla="*/ 741609 w 1003876"/>
                <a:gd name="connsiteY84" fmla="*/ 927918 h 1516072"/>
                <a:gd name="connsiteX85" fmla="*/ 753039 w 1003876"/>
                <a:gd name="connsiteY85" fmla="*/ 918393 h 1516072"/>
                <a:gd name="connsiteX86" fmla="*/ 758754 w 1003876"/>
                <a:gd name="connsiteY86" fmla="*/ 906963 h 1516072"/>
                <a:gd name="connsiteX87" fmla="*/ 760659 w 1003876"/>
                <a:gd name="connsiteY87" fmla="*/ 901248 h 1516072"/>
                <a:gd name="connsiteX88" fmla="*/ 766374 w 1003876"/>
                <a:gd name="connsiteY88" fmla="*/ 889818 h 1516072"/>
                <a:gd name="connsiteX89" fmla="*/ 764469 w 1003876"/>
                <a:gd name="connsiteY89" fmla="*/ 874578 h 1516072"/>
                <a:gd name="connsiteX90" fmla="*/ 758754 w 1003876"/>
                <a:gd name="connsiteY90" fmla="*/ 872673 h 1516072"/>
                <a:gd name="connsiteX91" fmla="*/ 737799 w 1003876"/>
                <a:gd name="connsiteY91" fmla="*/ 874578 h 1516072"/>
                <a:gd name="connsiteX92" fmla="*/ 732084 w 1003876"/>
                <a:gd name="connsiteY92" fmla="*/ 878388 h 1516072"/>
                <a:gd name="connsiteX93" fmla="*/ 699699 w 1003876"/>
                <a:gd name="connsiteY93" fmla="*/ 899343 h 1516072"/>
                <a:gd name="connsiteX94" fmla="*/ 595181 w 1003876"/>
                <a:gd name="connsiteY94" fmla="*/ 957831 h 1516072"/>
                <a:gd name="connsiteX95" fmla="*/ 507294 w 1003876"/>
                <a:gd name="connsiteY95" fmla="*/ 847908 h 1516072"/>
                <a:gd name="connsiteX96" fmla="*/ 503484 w 1003876"/>
                <a:gd name="connsiteY96" fmla="*/ 358323 h 1516072"/>
                <a:gd name="connsiteX97" fmla="*/ 499674 w 1003876"/>
                <a:gd name="connsiteY97" fmla="*/ 66858 h 1516072"/>
                <a:gd name="connsiteX98" fmla="*/ 490149 w 1003876"/>
                <a:gd name="connsiteY98" fmla="*/ 40188 h 1516072"/>
                <a:gd name="connsiteX99" fmla="*/ 488244 w 1003876"/>
                <a:gd name="connsiteY99" fmla="*/ 34473 h 1516072"/>
                <a:gd name="connsiteX100" fmla="*/ 484434 w 1003876"/>
                <a:gd name="connsiteY100" fmla="*/ 28758 h 1516072"/>
                <a:gd name="connsiteX101" fmla="*/ 478719 w 1003876"/>
                <a:gd name="connsiteY101" fmla="*/ 17328 h 1516072"/>
                <a:gd name="connsiteX102" fmla="*/ 473004 w 1003876"/>
                <a:gd name="connsiteY102" fmla="*/ 13518 h 1516072"/>
                <a:gd name="connsiteX103" fmla="*/ 469194 w 1003876"/>
                <a:gd name="connsiteY103" fmla="*/ 7803 h 1516072"/>
                <a:gd name="connsiteX104" fmla="*/ 429189 w 1003876"/>
                <a:gd name="connsiteY104" fmla="*/ 11613 h 1516072"/>
                <a:gd name="connsiteX105" fmla="*/ 425379 w 1003876"/>
                <a:gd name="connsiteY105" fmla="*/ 78288 h 1516072"/>
                <a:gd name="connsiteX106" fmla="*/ 425379 w 1003876"/>
                <a:gd name="connsiteY106" fmla="*/ 84003 h 1516072"/>
                <a:gd name="connsiteX107" fmla="*/ 436603 w 1003876"/>
                <a:gd name="connsiteY107" fmla="*/ 225952 h 1516072"/>
                <a:gd name="connsiteX108" fmla="*/ 440619 w 1003876"/>
                <a:gd name="connsiteY108" fmla="*/ 421188 h 1516072"/>
                <a:gd name="connsiteX109" fmla="*/ 440002 w 1003876"/>
                <a:gd name="connsiteY109" fmla="*/ 789160 h 1516072"/>
                <a:gd name="connsiteX110" fmla="*/ 430322 w 1003876"/>
                <a:gd name="connsiteY11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46359 w 1003876"/>
                <a:gd name="connsiteY56" fmla="*/ 1131753 h 1516072"/>
                <a:gd name="connsiteX57" fmla="*/ 650169 w 1003876"/>
                <a:gd name="connsiteY57" fmla="*/ 1114608 h 1516072"/>
                <a:gd name="connsiteX58" fmla="*/ 653979 w 1003876"/>
                <a:gd name="connsiteY58" fmla="*/ 1108893 h 1516072"/>
                <a:gd name="connsiteX59" fmla="*/ 655884 w 1003876"/>
                <a:gd name="connsiteY59" fmla="*/ 1103178 h 1516072"/>
                <a:gd name="connsiteX60" fmla="*/ 671124 w 1003876"/>
                <a:gd name="connsiteY60" fmla="*/ 1089843 h 1516072"/>
                <a:gd name="connsiteX61" fmla="*/ 724464 w 1003876"/>
                <a:gd name="connsiteY61" fmla="*/ 1082223 h 1516072"/>
                <a:gd name="connsiteX62" fmla="*/ 842574 w 1003876"/>
                <a:gd name="connsiteY62" fmla="*/ 1084128 h 1516072"/>
                <a:gd name="connsiteX63" fmla="*/ 871149 w 1003876"/>
                <a:gd name="connsiteY63" fmla="*/ 1086033 h 1516072"/>
                <a:gd name="connsiteX64" fmla="*/ 899724 w 1003876"/>
                <a:gd name="connsiteY64" fmla="*/ 1091748 h 1516072"/>
                <a:gd name="connsiteX65" fmla="*/ 922584 w 1003876"/>
                <a:gd name="connsiteY65" fmla="*/ 1095558 h 1516072"/>
                <a:gd name="connsiteX66" fmla="*/ 985294 w 1003876"/>
                <a:gd name="connsiteY66" fmla="*/ 1104311 h 1516072"/>
                <a:gd name="connsiteX67" fmla="*/ 1003378 w 1003876"/>
                <a:gd name="connsiteY67" fmla="*/ 1065958 h 1516072"/>
                <a:gd name="connsiteX68" fmla="*/ 970209 w 1003876"/>
                <a:gd name="connsiteY68" fmla="*/ 1044123 h 1516072"/>
                <a:gd name="connsiteX69" fmla="*/ 918620 w 1003876"/>
                <a:gd name="connsiteY69" fmla="*/ 1034598 h 1516072"/>
                <a:gd name="connsiteX70" fmla="*/ 825429 w 1003876"/>
                <a:gd name="connsiteY70" fmla="*/ 1034598 h 1516072"/>
                <a:gd name="connsiteX71" fmla="*/ 730179 w 1003876"/>
                <a:gd name="connsiteY71" fmla="*/ 1038408 h 1516072"/>
                <a:gd name="connsiteX72" fmla="*/ 669219 w 1003876"/>
                <a:gd name="connsiteY72" fmla="*/ 1046028 h 1516072"/>
                <a:gd name="connsiteX73" fmla="*/ 646360 w 1003876"/>
                <a:gd name="connsiteY73" fmla="*/ 1049838 h 1516072"/>
                <a:gd name="connsiteX74" fmla="*/ 640078 w 1003876"/>
                <a:gd name="connsiteY74" fmla="*/ 1026051 h 1516072"/>
                <a:gd name="connsiteX75" fmla="*/ 673029 w 1003876"/>
                <a:gd name="connsiteY75" fmla="*/ 992688 h 1516072"/>
                <a:gd name="connsiteX76" fmla="*/ 674934 w 1003876"/>
                <a:gd name="connsiteY76" fmla="*/ 986973 h 1516072"/>
                <a:gd name="connsiteX77" fmla="*/ 680649 w 1003876"/>
                <a:gd name="connsiteY77" fmla="*/ 985068 h 1516072"/>
                <a:gd name="connsiteX78" fmla="*/ 686364 w 1003876"/>
                <a:gd name="connsiteY78" fmla="*/ 981258 h 1516072"/>
                <a:gd name="connsiteX79" fmla="*/ 695889 w 1003876"/>
                <a:gd name="connsiteY79" fmla="*/ 971733 h 1516072"/>
                <a:gd name="connsiteX80" fmla="*/ 705414 w 1003876"/>
                <a:gd name="connsiteY80" fmla="*/ 960303 h 1516072"/>
                <a:gd name="connsiteX81" fmla="*/ 716844 w 1003876"/>
                <a:gd name="connsiteY81" fmla="*/ 952683 h 1516072"/>
                <a:gd name="connsiteX82" fmla="*/ 732084 w 1003876"/>
                <a:gd name="connsiteY82" fmla="*/ 939348 h 1516072"/>
                <a:gd name="connsiteX83" fmla="*/ 741609 w 1003876"/>
                <a:gd name="connsiteY83" fmla="*/ 927918 h 1516072"/>
                <a:gd name="connsiteX84" fmla="*/ 753039 w 1003876"/>
                <a:gd name="connsiteY84" fmla="*/ 918393 h 1516072"/>
                <a:gd name="connsiteX85" fmla="*/ 758754 w 1003876"/>
                <a:gd name="connsiteY85" fmla="*/ 906963 h 1516072"/>
                <a:gd name="connsiteX86" fmla="*/ 760659 w 1003876"/>
                <a:gd name="connsiteY86" fmla="*/ 901248 h 1516072"/>
                <a:gd name="connsiteX87" fmla="*/ 766374 w 1003876"/>
                <a:gd name="connsiteY87" fmla="*/ 889818 h 1516072"/>
                <a:gd name="connsiteX88" fmla="*/ 764469 w 1003876"/>
                <a:gd name="connsiteY88" fmla="*/ 874578 h 1516072"/>
                <a:gd name="connsiteX89" fmla="*/ 758754 w 1003876"/>
                <a:gd name="connsiteY89" fmla="*/ 872673 h 1516072"/>
                <a:gd name="connsiteX90" fmla="*/ 737799 w 1003876"/>
                <a:gd name="connsiteY90" fmla="*/ 874578 h 1516072"/>
                <a:gd name="connsiteX91" fmla="*/ 732084 w 1003876"/>
                <a:gd name="connsiteY91" fmla="*/ 878388 h 1516072"/>
                <a:gd name="connsiteX92" fmla="*/ 699699 w 1003876"/>
                <a:gd name="connsiteY92" fmla="*/ 899343 h 1516072"/>
                <a:gd name="connsiteX93" fmla="*/ 595181 w 1003876"/>
                <a:gd name="connsiteY93" fmla="*/ 957831 h 1516072"/>
                <a:gd name="connsiteX94" fmla="*/ 507294 w 1003876"/>
                <a:gd name="connsiteY94" fmla="*/ 847908 h 1516072"/>
                <a:gd name="connsiteX95" fmla="*/ 503484 w 1003876"/>
                <a:gd name="connsiteY95" fmla="*/ 358323 h 1516072"/>
                <a:gd name="connsiteX96" fmla="*/ 499674 w 1003876"/>
                <a:gd name="connsiteY96" fmla="*/ 66858 h 1516072"/>
                <a:gd name="connsiteX97" fmla="*/ 490149 w 1003876"/>
                <a:gd name="connsiteY97" fmla="*/ 40188 h 1516072"/>
                <a:gd name="connsiteX98" fmla="*/ 488244 w 1003876"/>
                <a:gd name="connsiteY98" fmla="*/ 34473 h 1516072"/>
                <a:gd name="connsiteX99" fmla="*/ 484434 w 1003876"/>
                <a:gd name="connsiteY99" fmla="*/ 28758 h 1516072"/>
                <a:gd name="connsiteX100" fmla="*/ 478719 w 1003876"/>
                <a:gd name="connsiteY100" fmla="*/ 17328 h 1516072"/>
                <a:gd name="connsiteX101" fmla="*/ 473004 w 1003876"/>
                <a:gd name="connsiteY101" fmla="*/ 13518 h 1516072"/>
                <a:gd name="connsiteX102" fmla="*/ 469194 w 1003876"/>
                <a:gd name="connsiteY102" fmla="*/ 7803 h 1516072"/>
                <a:gd name="connsiteX103" fmla="*/ 429189 w 1003876"/>
                <a:gd name="connsiteY103" fmla="*/ 11613 h 1516072"/>
                <a:gd name="connsiteX104" fmla="*/ 425379 w 1003876"/>
                <a:gd name="connsiteY104" fmla="*/ 78288 h 1516072"/>
                <a:gd name="connsiteX105" fmla="*/ 425379 w 1003876"/>
                <a:gd name="connsiteY105" fmla="*/ 84003 h 1516072"/>
                <a:gd name="connsiteX106" fmla="*/ 436603 w 1003876"/>
                <a:gd name="connsiteY106" fmla="*/ 225952 h 1516072"/>
                <a:gd name="connsiteX107" fmla="*/ 440619 w 1003876"/>
                <a:gd name="connsiteY107" fmla="*/ 421188 h 1516072"/>
                <a:gd name="connsiteX108" fmla="*/ 440002 w 1003876"/>
                <a:gd name="connsiteY108" fmla="*/ 789160 h 1516072"/>
                <a:gd name="connsiteX109" fmla="*/ 430322 w 1003876"/>
                <a:gd name="connsiteY109"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46359 w 1003876"/>
                <a:gd name="connsiteY56" fmla="*/ 1131753 h 1516072"/>
                <a:gd name="connsiteX57" fmla="*/ 650169 w 1003876"/>
                <a:gd name="connsiteY57" fmla="*/ 1114608 h 1516072"/>
                <a:gd name="connsiteX58" fmla="*/ 655884 w 1003876"/>
                <a:gd name="connsiteY58" fmla="*/ 1103178 h 1516072"/>
                <a:gd name="connsiteX59" fmla="*/ 671124 w 1003876"/>
                <a:gd name="connsiteY59" fmla="*/ 1089843 h 1516072"/>
                <a:gd name="connsiteX60" fmla="*/ 724464 w 1003876"/>
                <a:gd name="connsiteY60" fmla="*/ 1082223 h 1516072"/>
                <a:gd name="connsiteX61" fmla="*/ 842574 w 1003876"/>
                <a:gd name="connsiteY61" fmla="*/ 1084128 h 1516072"/>
                <a:gd name="connsiteX62" fmla="*/ 871149 w 1003876"/>
                <a:gd name="connsiteY62" fmla="*/ 1086033 h 1516072"/>
                <a:gd name="connsiteX63" fmla="*/ 899724 w 1003876"/>
                <a:gd name="connsiteY63" fmla="*/ 1091748 h 1516072"/>
                <a:gd name="connsiteX64" fmla="*/ 922584 w 1003876"/>
                <a:gd name="connsiteY64" fmla="*/ 1095558 h 1516072"/>
                <a:gd name="connsiteX65" fmla="*/ 985294 w 1003876"/>
                <a:gd name="connsiteY65" fmla="*/ 1104311 h 1516072"/>
                <a:gd name="connsiteX66" fmla="*/ 1003378 w 1003876"/>
                <a:gd name="connsiteY66" fmla="*/ 1065958 h 1516072"/>
                <a:gd name="connsiteX67" fmla="*/ 970209 w 1003876"/>
                <a:gd name="connsiteY67" fmla="*/ 1044123 h 1516072"/>
                <a:gd name="connsiteX68" fmla="*/ 918620 w 1003876"/>
                <a:gd name="connsiteY68" fmla="*/ 1034598 h 1516072"/>
                <a:gd name="connsiteX69" fmla="*/ 825429 w 1003876"/>
                <a:gd name="connsiteY69" fmla="*/ 1034598 h 1516072"/>
                <a:gd name="connsiteX70" fmla="*/ 730179 w 1003876"/>
                <a:gd name="connsiteY70" fmla="*/ 1038408 h 1516072"/>
                <a:gd name="connsiteX71" fmla="*/ 669219 w 1003876"/>
                <a:gd name="connsiteY71" fmla="*/ 1046028 h 1516072"/>
                <a:gd name="connsiteX72" fmla="*/ 646360 w 1003876"/>
                <a:gd name="connsiteY72" fmla="*/ 1049838 h 1516072"/>
                <a:gd name="connsiteX73" fmla="*/ 640078 w 1003876"/>
                <a:gd name="connsiteY73" fmla="*/ 1026051 h 1516072"/>
                <a:gd name="connsiteX74" fmla="*/ 673029 w 1003876"/>
                <a:gd name="connsiteY74" fmla="*/ 992688 h 1516072"/>
                <a:gd name="connsiteX75" fmla="*/ 674934 w 1003876"/>
                <a:gd name="connsiteY75" fmla="*/ 986973 h 1516072"/>
                <a:gd name="connsiteX76" fmla="*/ 680649 w 1003876"/>
                <a:gd name="connsiteY76" fmla="*/ 985068 h 1516072"/>
                <a:gd name="connsiteX77" fmla="*/ 686364 w 1003876"/>
                <a:gd name="connsiteY77" fmla="*/ 981258 h 1516072"/>
                <a:gd name="connsiteX78" fmla="*/ 695889 w 1003876"/>
                <a:gd name="connsiteY78" fmla="*/ 971733 h 1516072"/>
                <a:gd name="connsiteX79" fmla="*/ 705414 w 1003876"/>
                <a:gd name="connsiteY79" fmla="*/ 960303 h 1516072"/>
                <a:gd name="connsiteX80" fmla="*/ 716844 w 1003876"/>
                <a:gd name="connsiteY80" fmla="*/ 952683 h 1516072"/>
                <a:gd name="connsiteX81" fmla="*/ 732084 w 1003876"/>
                <a:gd name="connsiteY81" fmla="*/ 939348 h 1516072"/>
                <a:gd name="connsiteX82" fmla="*/ 741609 w 1003876"/>
                <a:gd name="connsiteY82" fmla="*/ 927918 h 1516072"/>
                <a:gd name="connsiteX83" fmla="*/ 753039 w 1003876"/>
                <a:gd name="connsiteY83" fmla="*/ 918393 h 1516072"/>
                <a:gd name="connsiteX84" fmla="*/ 758754 w 1003876"/>
                <a:gd name="connsiteY84" fmla="*/ 906963 h 1516072"/>
                <a:gd name="connsiteX85" fmla="*/ 760659 w 1003876"/>
                <a:gd name="connsiteY85" fmla="*/ 901248 h 1516072"/>
                <a:gd name="connsiteX86" fmla="*/ 766374 w 1003876"/>
                <a:gd name="connsiteY86" fmla="*/ 889818 h 1516072"/>
                <a:gd name="connsiteX87" fmla="*/ 764469 w 1003876"/>
                <a:gd name="connsiteY87" fmla="*/ 874578 h 1516072"/>
                <a:gd name="connsiteX88" fmla="*/ 758754 w 1003876"/>
                <a:gd name="connsiteY88" fmla="*/ 872673 h 1516072"/>
                <a:gd name="connsiteX89" fmla="*/ 737799 w 1003876"/>
                <a:gd name="connsiteY89" fmla="*/ 874578 h 1516072"/>
                <a:gd name="connsiteX90" fmla="*/ 732084 w 1003876"/>
                <a:gd name="connsiteY90" fmla="*/ 878388 h 1516072"/>
                <a:gd name="connsiteX91" fmla="*/ 699699 w 1003876"/>
                <a:gd name="connsiteY91" fmla="*/ 899343 h 1516072"/>
                <a:gd name="connsiteX92" fmla="*/ 595181 w 1003876"/>
                <a:gd name="connsiteY92" fmla="*/ 957831 h 1516072"/>
                <a:gd name="connsiteX93" fmla="*/ 507294 w 1003876"/>
                <a:gd name="connsiteY93" fmla="*/ 847908 h 1516072"/>
                <a:gd name="connsiteX94" fmla="*/ 503484 w 1003876"/>
                <a:gd name="connsiteY94" fmla="*/ 358323 h 1516072"/>
                <a:gd name="connsiteX95" fmla="*/ 499674 w 1003876"/>
                <a:gd name="connsiteY95" fmla="*/ 66858 h 1516072"/>
                <a:gd name="connsiteX96" fmla="*/ 490149 w 1003876"/>
                <a:gd name="connsiteY96" fmla="*/ 40188 h 1516072"/>
                <a:gd name="connsiteX97" fmla="*/ 488244 w 1003876"/>
                <a:gd name="connsiteY97" fmla="*/ 34473 h 1516072"/>
                <a:gd name="connsiteX98" fmla="*/ 484434 w 1003876"/>
                <a:gd name="connsiteY98" fmla="*/ 28758 h 1516072"/>
                <a:gd name="connsiteX99" fmla="*/ 478719 w 1003876"/>
                <a:gd name="connsiteY99" fmla="*/ 17328 h 1516072"/>
                <a:gd name="connsiteX100" fmla="*/ 473004 w 1003876"/>
                <a:gd name="connsiteY100" fmla="*/ 13518 h 1516072"/>
                <a:gd name="connsiteX101" fmla="*/ 469194 w 1003876"/>
                <a:gd name="connsiteY101" fmla="*/ 7803 h 1516072"/>
                <a:gd name="connsiteX102" fmla="*/ 429189 w 1003876"/>
                <a:gd name="connsiteY102" fmla="*/ 11613 h 1516072"/>
                <a:gd name="connsiteX103" fmla="*/ 425379 w 1003876"/>
                <a:gd name="connsiteY103" fmla="*/ 78288 h 1516072"/>
                <a:gd name="connsiteX104" fmla="*/ 425379 w 1003876"/>
                <a:gd name="connsiteY104" fmla="*/ 84003 h 1516072"/>
                <a:gd name="connsiteX105" fmla="*/ 436603 w 1003876"/>
                <a:gd name="connsiteY105" fmla="*/ 225952 h 1516072"/>
                <a:gd name="connsiteX106" fmla="*/ 440619 w 1003876"/>
                <a:gd name="connsiteY106" fmla="*/ 421188 h 1516072"/>
                <a:gd name="connsiteX107" fmla="*/ 440002 w 1003876"/>
                <a:gd name="connsiteY107" fmla="*/ 789160 h 1516072"/>
                <a:gd name="connsiteX108" fmla="*/ 430322 w 1003876"/>
                <a:gd name="connsiteY108"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46359 w 1003876"/>
                <a:gd name="connsiteY56" fmla="*/ 1131753 h 1516072"/>
                <a:gd name="connsiteX57" fmla="*/ 655884 w 1003876"/>
                <a:gd name="connsiteY57" fmla="*/ 1103178 h 1516072"/>
                <a:gd name="connsiteX58" fmla="*/ 671124 w 1003876"/>
                <a:gd name="connsiteY58" fmla="*/ 1089843 h 1516072"/>
                <a:gd name="connsiteX59" fmla="*/ 724464 w 1003876"/>
                <a:gd name="connsiteY59" fmla="*/ 1082223 h 1516072"/>
                <a:gd name="connsiteX60" fmla="*/ 842574 w 1003876"/>
                <a:gd name="connsiteY60" fmla="*/ 1084128 h 1516072"/>
                <a:gd name="connsiteX61" fmla="*/ 871149 w 1003876"/>
                <a:gd name="connsiteY61" fmla="*/ 1086033 h 1516072"/>
                <a:gd name="connsiteX62" fmla="*/ 899724 w 1003876"/>
                <a:gd name="connsiteY62" fmla="*/ 1091748 h 1516072"/>
                <a:gd name="connsiteX63" fmla="*/ 922584 w 1003876"/>
                <a:gd name="connsiteY63" fmla="*/ 1095558 h 1516072"/>
                <a:gd name="connsiteX64" fmla="*/ 985294 w 1003876"/>
                <a:gd name="connsiteY64" fmla="*/ 1104311 h 1516072"/>
                <a:gd name="connsiteX65" fmla="*/ 1003378 w 1003876"/>
                <a:gd name="connsiteY65" fmla="*/ 1065958 h 1516072"/>
                <a:gd name="connsiteX66" fmla="*/ 970209 w 1003876"/>
                <a:gd name="connsiteY66" fmla="*/ 1044123 h 1516072"/>
                <a:gd name="connsiteX67" fmla="*/ 918620 w 1003876"/>
                <a:gd name="connsiteY67" fmla="*/ 1034598 h 1516072"/>
                <a:gd name="connsiteX68" fmla="*/ 825429 w 1003876"/>
                <a:gd name="connsiteY68" fmla="*/ 1034598 h 1516072"/>
                <a:gd name="connsiteX69" fmla="*/ 730179 w 1003876"/>
                <a:gd name="connsiteY69" fmla="*/ 1038408 h 1516072"/>
                <a:gd name="connsiteX70" fmla="*/ 669219 w 1003876"/>
                <a:gd name="connsiteY70" fmla="*/ 1046028 h 1516072"/>
                <a:gd name="connsiteX71" fmla="*/ 646360 w 1003876"/>
                <a:gd name="connsiteY71" fmla="*/ 1049838 h 1516072"/>
                <a:gd name="connsiteX72" fmla="*/ 640078 w 1003876"/>
                <a:gd name="connsiteY72" fmla="*/ 1026051 h 1516072"/>
                <a:gd name="connsiteX73" fmla="*/ 673029 w 1003876"/>
                <a:gd name="connsiteY73" fmla="*/ 992688 h 1516072"/>
                <a:gd name="connsiteX74" fmla="*/ 674934 w 1003876"/>
                <a:gd name="connsiteY74" fmla="*/ 986973 h 1516072"/>
                <a:gd name="connsiteX75" fmla="*/ 680649 w 1003876"/>
                <a:gd name="connsiteY75" fmla="*/ 985068 h 1516072"/>
                <a:gd name="connsiteX76" fmla="*/ 686364 w 1003876"/>
                <a:gd name="connsiteY76" fmla="*/ 981258 h 1516072"/>
                <a:gd name="connsiteX77" fmla="*/ 695889 w 1003876"/>
                <a:gd name="connsiteY77" fmla="*/ 971733 h 1516072"/>
                <a:gd name="connsiteX78" fmla="*/ 705414 w 1003876"/>
                <a:gd name="connsiteY78" fmla="*/ 960303 h 1516072"/>
                <a:gd name="connsiteX79" fmla="*/ 716844 w 1003876"/>
                <a:gd name="connsiteY79" fmla="*/ 952683 h 1516072"/>
                <a:gd name="connsiteX80" fmla="*/ 732084 w 1003876"/>
                <a:gd name="connsiteY80" fmla="*/ 939348 h 1516072"/>
                <a:gd name="connsiteX81" fmla="*/ 741609 w 1003876"/>
                <a:gd name="connsiteY81" fmla="*/ 927918 h 1516072"/>
                <a:gd name="connsiteX82" fmla="*/ 753039 w 1003876"/>
                <a:gd name="connsiteY82" fmla="*/ 918393 h 1516072"/>
                <a:gd name="connsiteX83" fmla="*/ 758754 w 1003876"/>
                <a:gd name="connsiteY83" fmla="*/ 906963 h 1516072"/>
                <a:gd name="connsiteX84" fmla="*/ 760659 w 1003876"/>
                <a:gd name="connsiteY84" fmla="*/ 901248 h 1516072"/>
                <a:gd name="connsiteX85" fmla="*/ 766374 w 1003876"/>
                <a:gd name="connsiteY85" fmla="*/ 889818 h 1516072"/>
                <a:gd name="connsiteX86" fmla="*/ 764469 w 1003876"/>
                <a:gd name="connsiteY86" fmla="*/ 874578 h 1516072"/>
                <a:gd name="connsiteX87" fmla="*/ 758754 w 1003876"/>
                <a:gd name="connsiteY87" fmla="*/ 872673 h 1516072"/>
                <a:gd name="connsiteX88" fmla="*/ 737799 w 1003876"/>
                <a:gd name="connsiteY88" fmla="*/ 874578 h 1516072"/>
                <a:gd name="connsiteX89" fmla="*/ 732084 w 1003876"/>
                <a:gd name="connsiteY89" fmla="*/ 878388 h 1516072"/>
                <a:gd name="connsiteX90" fmla="*/ 699699 w 1003876"/>
                <a:gd name="connsiteY90" fmla="*/ 899343 h 1516072"/>
                <a:gd name="connsiteX91" fmla="*/ 595181 w 1003876"/>
                <a:gd name="connsiteY91" fmla="*/ 957831 h 1516072"/>
                <a:gd name="connsiteX92" fmla="*/ 507294 w 1003876"/>
                <a:gd name="connsiteY92" fmla="*/ 847908 h 1516072"/>
                <a:gd name="connsiteX93" fmla="*/ 503484 w 1003876"/>
                <a:gd name="connsiteY93" fmla="*/ 358323 h 1516072"/>
                <a:gd name="connsiteX94" fmla="*/ 499674 w 1003876"/>
                <a:gd name="connsiteY94" fmla="*/ 66858 h 1516072"/>
                <a:gd name="connsiteX95" fmla="*/ 490149 w 1003876"/>
                <a:gd name="connsiteY95" fmla="*/ 40188 h 1516072"/>
                <a:gd name="connsiteX96" fmla="*/ 488244 w 1003876"/>
                <a:gd name="connsiteY96" fmla="*/ 34473 h 1516072"/>
                <a:gd name="connsiteX97" fmla="*/ 484434 w 1003876"/>
                <a:gd name="connsiteY97" fmla="*/ 28758 h 1516072"/>
                <a:gd name="connsiteX98" fmla="*/ 478719 w 1003876"/>
                <a:gd name="connsiteY98" fmla="*/ 17328 h 1516072"/>
                <a:gd name="connsiteX99" fmla="*/ 473004 w 1003876"/>
                <a:gd name="connsiteY99" fmla="*/ 13518 h 1516072"/>
                <a:gd name="connsiteX100" fmla="*/ 469194 w 1003876"/>
                <a:gd name="connsiteY100" fmla="*/ 7803 h 1516072"/>
                <a:gd name="connsiteX101" fmla="*/ 429189 w 1003876"/>
                <a:gd name="connsiteY101" fmla="*/ 11613 h 1516072"/>
                <a:gd name="connsiteX102" fmla="*/ 425379 w 1003876"/>
                <a:gd name="connsiteY102" fmla="*/ 78288 h 1516072"/>
                <a:gd name="connsiteX103" fmla="*/ 425379 w 1003876"/>
                <a:gd name="connsiteY103" fmla="*/ 84003 h 1516072"/>
                <a:gd name="connsiteX104" fmla="*/ 436603 w 1003876"/>
                <a:gd name="connsiteY104" fmla="*/ 225952 h 1516072"/>
                <a:gd name="connsiteX105" fmla="*/ 440619 w 1003876"/>
                <a:gd name="connsiteY105" fmla="*/ 421188 h 1516072"/>
                <a:gd name="connsiteX106" fmla="*/ 440002 w 1003876"/>
                <a:gd name="connsiteY106" fmla="*/ 789160 h 1516072"/>
                <a:gd name="connsiteX107" fmla="*/ 430322 w 1003876"/>
                <a:gd name="connsiteY107"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55884 w 1003876"/>
                <a:gd name="connsiteY56" fmla="*/ 1103178 h 1516072"/>
                <a:gd name="connsiteX57" fmla="*/ 671124 w 1003876"/>
                <a:gd name="connsiteY57" fmla="*/ 1089843 h 1516072"/>
                <a:gd name="connsiteX58" fmla="*/ 724464 w 1003876"/>
                <a:gd name="connsiteY58" fmla="*/ 1082223 h 1516072"/>
                <a:gd name="connsiteX59" fmla="*/ 842574 w 1003876"/>
                <a:gd name="connsiteY59" fmla="*/ 1084128 h 1516072"/>
                <a:gd name="connsiteX60" fmla="*/ 871149 w 1003876"/>
                <a:gd name="connsiteY60" fmla="*/ 1086033 h 1516072"/>
                <a:gd name="connsiteX61" fmla="*/ 899724 w 1003876"/>
                <a:gd name="connsiteY61" fmla="*/ 1091748 h 1516072"/>
                <a:gd name="connsiteX62" fmla="*/ 922584 w 1003876"/>
                <a:gd name="connsiteY62" fmla="*/ 1095558 h 1516072"/>
                <a:gd name="connsiteX63" fmla="*/ 985294 w 1003876"/>
                <a:gd name="connsiteY63" fmla="*/ 1104311 h 1516072"/>
                <a:gd name="connsiteX64" fmla="*/ 1003378 w 1003876"/>
                <a:gd name="connsiteY64" fmla="*/ 1065958 h 1516072"/>
                <a:gd name="connsiteX65" fmla="*/ 970209 w 1003876"/>
                <a:gd name="connsiteY65" fmla="*/ 1044123 h 1516072"/>
                <a:gd name="connsiteX66" fmla="*/ 918620 w 1003876"/>
                <a:gd name="connsiteY66" fmla="*/ 1034598 h 1516072"/>
                <a:gd name="connsiteX67" fmla="*/ 825429 w 1003876"/>
                <a:gd name="connsiteY67" fmla="*/ 1034598 h 1516072"/>
                <a:gd name="connsiteX68" fmla="*/ 730179 w 1003876"/>
                <a:gd name="connsiteY68" fmla="*/ 1038408 h 1516072"/>
                <a:gd name="connsiteX69" fmla="*/ 669219 w 1003876"/>
                <a:gd name="connsiteY69" fmla="*/ 1046028 h 1516072"/>
                <a:gd name="connsiteX70" fmla="*/ 646360 w 1003876"/>
                <a:gd name="connsiteY70" fmla="*/ 1049838 h 1516072"/>
                <a:gd name="connsiteX71" fmla="*/ 640078 w 1003876"/>
                <a:gd name="connsiteY71" fmla="*/ 1026051 h 1516072"/>
                <a:gd name="connsiteX72" fmla="*/ 673029 w 1003876"/>
                <a:gd name="connsiteY72" fmla="*/ 992688 h 1516072"/>
                <a:gd name="connsiteX73" fmla="*/ 674934 w 1003876"/>
                <a:gd name="connsiteY73" fmla="*/ 986973 h 1516072"/>
                <a:gd name="connsiteX74" fmla="*/ 680649 w 1003876"/>
                <a:gd name="connsiteY74" fmla="*/ 985068 h 1516072"/>
                <a:gd name="connsiteX75" fmla="*/ 686364 w 1003876"/>
                <a:gd name="connsiteY75" fmla="*/ 981258 h 1516072"/>
                <a:gd name="connsiteX76" fmla="*/ 695889 w 1003876"/>
                <a:gd name="connsiteY76" fmla="*/ 971733 h 1516072"/>
                <a:gd name="connsiteX77" fmla="*/ 705414 w 1003876"/>
                <a:gd name="connsiteY77" fmla="*/ 960303 h 1516072"/>
                <a:gd name="connsiteX78" fmla="*/ 716844 w 1003876"/>
                <a:gd name="connsiteY78" fmla="*/ 952683 h 1516072"/>
                <a:gd name="connsiteX79" fmla="*/ 732084 w 1003876"/>
                <a:gd name="connsiteY79" fmla="*/ 939348 h 1516072"/>
                <a:gd name="connsiteX80" fmla="*/ 741609 w 1003876"/>
                <a:gd name="connsiteY80" fmla="*/ 927918 h 1516072"/>
                <a:gd name="connsiteX81" fmla="*/ 753039 w 1003876"/>
                <a:gd name="connsiteY81" fmla="*/ 918393 h 1516072"/>
                <a:gd name="connsiteX82" fmla="*/ 758754 w 1003876"/>
                <a:gd name="connsiteY82" fmla="*/ 906963 h 1516072"/>
                <a:gd name="connsiteX83" fmla="*/ 760659 w 1003876"/>
                <a:gd name="connsiteY83" fmla="*/ 901248 h 1516072"/>
                <a:gd name="connsiteX84" fmla="*/ 766374 w 1003876"/>
                <a:gd name="connsiteY84" fmla="*/ 889818 h 1516072"/>
                <a:gd name="connsiteX85" fmla="*/ 764469 w 1003876"/>
                <a:gd name="connsiteY85" fmla="*/ 874578 h 1516072"/>
                <a:gd name="connsiteX86" fmla="*/ 758754 w 1003876"/>
                <a:gd name="connsiteY86" fmla="*/ 872673 h 1516072"/>
                <a:gd name="connsiteX87" fmla="*/ 737799 w 1003876"/>
                <a:gd name="connsiteY87" fmla="*/ 874578 h 1516072"/>
                <a:gd name="connsiteX88" fmla="*/ 732084 w 1003876"/>
                <a:gd name="connsiteY88" fmla="*/ 878388 h 1516072"/>
                <a:gd name="connsiteX89" fmla="*/ 699699 w 1003876"/>
                <a:gd name="connsiteY89" fmla="*/ 899343 h 1516072"/>
                <a:gd name="connsiteX90" fmla="*/ 595181 w 1003876"/>
                <a:gd name="connsiteY90" fmla="*/ 957831 h 1516072"/>
                <a:gd name="connsiteX91" fmla="*/ 507294 w 1003876"/>
                <a:gd name="connsiteY91" fmla="*/ 847908 h 1516072"/>
                <a:gd name="connsiteX92" fmla="*/ 503484 w 1003876"/>
                <a:gd name="connsiteY92" fmla="*/ 358323 h 1516072"/>
                <a:gd name="connsiteX93" fmla="*/ 499674 w 1003876"/>
                <a:gd name="connsiteY93" fmla="*/ 66858 h 1516072"/>
                <a:gd name="connsiteX94" fmla="*/ 490149 w 1003876"/>
                <a:gd name="connsiteY94" fmla="*/ 40188 h 1516072"/>
                <a:gd name="connsiteX95" fmla="*/ 488244 w 1003876"/>
                <a:gd name="connsiteY95" fmla="*/ 34473 h 1516072"/>
                <a:gd name="connsiteX96" fmla="*/ 484434 w 1003876"/>
                <a:gd name="connsiteY96" fmla="*/ 28758 h 1516072"/>
                <a:gd name="connsiteX97" fmla="*/ 478719 w 1003876"/>
                <a:gd name="connsiteY97" fmla="*/ 17328 h 1516072"/>
                <a:gd name="connsiteX98" fmla="*/ 473004 w 1003876"/>
                <a:gd name="connsiteY98" fmla="*/ 13518 h 1516072"/>
                <a:gd name="connsiteX99" fmla="*/ 469194 w 1003876"/>
                <a:gd name="connsiteY99" fmla="*/ 7803 h 1516072"/>
                <a:gd name="connsiteX100" fmla="*/ 429189 w 1003876"/>
                <a:gd name="connsiteY100" fmla="*/ 11613 h 1516072"/>
                <a:gd name="connsiteX101" fmla="*/ 425379 w 1003876"/>
                <a:gd name="connsiteY101" fmla="*/ 78288 h 1516072"/>
                <a:gd name="connsiteX102" fmla="*/ 425379 w 1003876"/>
                <a:gd name="connsiteY102" fmla="*/ 84003 h 1516072"/>
                <a:gd name="connsiteX103" fmla="*/ 436603 w 1003876"/>
                <a:gd name="connsiteY103" fmla="*/ 225952 h 1516072"/>
                <a:gd name="connsiteX104" fmla="*/ 440619 w 1003876"/>
                <a:gd name="connsiteY104" fmla="*/ 421188 h 1516072"/>
                <a:gd name="connsiteX105" fmla="*/ 440002 w 1003876"/>
                <a:gd name="connsiteY105" fmla="*/ 789160 h 1516072"/>
                <a:gd name="connsiteX106" fmla="*/ 430322 w 1003876"/>
                <a:gd name="connsiteY106"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55884 w 1003876"/>
                <a:gd name="connsiteY55" fmla="*/ 1103178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25429 w 1003876"/>
                <a:gd name="connsiteY66" fmla="*/ 1034598 h 1516072"/>
                <a:gd name="connsiteX67" fmla="*/ 730179 w 1003876"/>
                <a:gd name="connsiteY67" fmla="*/ 1038408 h 1516072"/>
                <a:gd name="connsiteX68" fmla="*/ 669219 w 1003876"/>
                <a:gd name="connsiteY68" fmla="*/ 1046028 h 1516072"/>
                <a:gd name="connsiteX69" fmla="*/ 646360 w 1003876"/>
                <a:gd name="connsiteY69" fmla="*/ 1049838 h 1516072"/>
                <a:gd name="connsiteX70" fmla="*/ 640078 w 1003876"/>
                <a:gd name="connsiteY70" fmla="*/ 1026051 h 1516072"/>
                <a:gd name="connsiteX71" fmla="*/ 673029 w 1003876"/>
                <a:gd name="connsiteY71" fmla="*/ 992688 h 1516072"/>
                <a:gd name="connsiteX72" fmla="*/ 674934 w 1003876"/>
                <a:gd name="connsiteY72" fmla="*/ 986973 h 1516072"/>
                <a:gd name="connsiteX73" fmla="*/ 680649 w 1003876"/>
                <a:gd name="connsiteY73" fmla="*/ 985068 h 1516072"/>
                <a:gd name="connsiteX74" fmla="*/ 686364 w 1003876"/>
                <a:gd name="connsiteY74" fmla="*/ 981258 h 1516072"/>
                <a:gd name="connsiteX75" fmla="*/ 695889 w 1003876"/>
                <a:gd name="connsiteY75" fmla="*/ 971733 h 1516072"/>
                <a:gd name="connsiteX76" fmla="*/ 705414 w 1003876"/>
                <a:gd name="connsiteY76" fmla="*/ 960303 h 1516072"/>
                <a:gd name="connsiteX77" fmla="*/ 716844 w 1003876"/>
                <a:gd name="connsiteY77" fmla="*/ 952683 h 1516072"/>
                <a:gd name="connsiteX78" fmla="*/ 732084 w 1003876"/>
                <a:gd name="connsiteY78" fmla="*/ 939348 h 1516072"/>
                <a:gd name="connsiteX79" fmla="*/ 741609 w 1003876"/>
                <a:gd name="connsiteY79" fmla="*/ 927918 h 1516072"/>
                <a:gd name="connsiteX80" fmla="*/ 753039 w 1003876"/>
                <a:gd name="connsiteY80" fmla="*/ 918393 h 1516072"/>
                <a:gd name="connsiteX81" fmla="*/ 758754 w 1003876"/>
                <a:gd name="connsiteY81" fmla="*/ 906963 h 1516072"/>
                <a:gd name="connsiteX82" fmla="*/ 760659 w 1003876"/>
                <a:gd name="connsiteY82" fmla="*/ 901248 h 1516072"/>
                <a:gd name="connsiteX83" fmla="*/ 766374 w 1003876"/>
                <a:gd name="connsiteY83" fmla="*/ 889818 h 1516072"/>
                <a:gd name="connsiteX84" fmla="*/ 764469 w 1003876"/>
                <a:gd name="connsiteY84" fmla="*/ 874578 h 1516072"/>
                <a:gd name="connsiteX85" fmla="*/ 758754 w 1003876"/>
                <a:gd name="connsiteY85" fmla="*/ 872673 h 1516072"/>
                <a:gd name="connsiteX86" fmla="*/ 737799 w 1003876"/>
                <a:gd name="connsiteY86" fmla="*/ 874578 h 1516072"/>
                <a:gd name="connsiteX87" fmla="*/ 732084 w 1003876"/>
                <a:gd name="connsiteY87" fmla="*/ 878388 h 1516072"/>
                <a:gd name="connsiteX88" fmla="*/ 699699 w 1003876"/>
                <a:gd name="connsiteY88" fmla="*/ 899343 h 1516072"/>
                <a:gd name="connsiteX89" fmla="*/ 595181 w 1003876"/>
                <a:gd name="connsiteY89" fmla="*/ 957831 h 1516072"/>
                <a:gd name="connsiteX90" fmla="*/ 507294 w 1003876"/>
                <a:gd name="connsiteY90" fmla="*/ 847908 h 1516072"/>
                <a:gd name="connsiteX91" fmla="*/ 503484 w 1003876"/>
                <a:gd name="connsiteY91" fmla="*/ 358323 h 1516072"/>
                <a:gd name="connsiteX92" fmla="*/ 499674 w 1003876"/>
                <a:gd name="connsiteY92" fmla="*/ 66858 h 1516072"/>
                <a:gd name="connsiteX93" fmla="*/ 490149 w 1003876"/>
                <a:gd name="connsiteY93" fmla="*/ 40188 h 1516072"/>
                <a:gd name="connsiteX94" fmla="*/ 488244 w 1003876"/>
                <a:gd name="connsiteY94" fmla="*/ 34473 h 1516072"/>
                <a:gd name="connsiteX95" fmla="*/ 484434 w 1003876"/>
                <a:gd name="connsiteY95" fmla="*/ 28758 h 1516072"/>
                <a:gd name="connsiteX96" fmla="*/ 478719 w 1003876"/>
                <a:gd name="connsiteY96" fmla="*/ 17328 h 1516072"/>
                <a:gd name="connsiteX97" fmla="*/ 473004 w 1003876"/>
                <a:gd name="connsiteY97" fmla="*/ 13518 h 1516072"/>
                <a:gd name="connsiteX98" fmla="*/ 469194 w 1003876"/>
                <a:gd name="connsiteY98" fmla="*/ 7803 h 1516072"/>
                <a:gd name="connsiteX99" fmla="*/ 429189 w 1003876"/>
                <a:gd name="connsiteY99" fmla="*/ 11613 h 1516072"/>
                <a:gd name="connsiteX100" fmla="*/ 425379 w 1003876"/>
                <a:gd name="connsiteY100" fmla="*/ 78288 h 1516072"/>
                <a:gd name="connsiteX101" fmla="*/ 425379 w 1003876"/>
                <a:gd name="connsiteY101" fmla="*/ 84003 h 1516072"/>
                <a:gd name="connsiteX102" fmla="*/ 436603 w 1003876"/>
                <a:gd name="connsiteY102" fmla="*/ 225952 h 1516072"/>
                <a:gd name="connsiteX103" fmla="*/ 440619 w 1003876"/>
                <a:gd name="connsiteY103" fmla="*/ 421188 h 1516072"/>
                <a:gd name="connsiteX104" fmla="*/ 440002 w 1003876"/>
                <a:gd name="connsiteY104" fmla="*/ 789160 h 1516072"/>
                <a:gd name="connsiteX105" fmla="*/ 430322 w 1003876"/>
                <a:gd name="connsiteY105"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25429 w 1003876"/>
                <a:gd name="connsiteY66" fmla="*/ 1034598 h 1516072"/>
                <a:gd name="connsiteX67" fmla="*/ 730179 w 1003876"/>
                <a:gd name="connsiteY67" fmla="*/ 1038408 h 1516072"/>
                <a:gd name="connsiteX68" fmla="*/ 669219 w 1003876"/>
                <a:gd name="connsiteY68" fmla="*/ 1046028 h 1516072"/>
                <a:gd name="connsiteX69" fmla="*/ 646360 w 1003876"/>
                <a:gd name="connsiteY69" fmla="*/ 1049838 h 1516072"/>
                <a:gd name="connsiteX70" fmla="*/ 640078 w 1003876"/>
                <a:gd name="connsiteY70" fmla="*/ 1026051 h 1516072"/>
                <a:gd name="connsiteX71" fmla="*/ 673029 w 1003876"/>
                <a:gd name="connsiteY71" fmla="*/ 992688 h 1516072"/>
                <a:gd name="connsiteX72" fmla="*/ 674934 w 1003876"/>
                <a:gd name="connsiteY72" fmla="*/ 986973 h 1516072"/>
                <a:gd name="connsiteX73" fmla="*/ 680649 w 1003876"/>
                <a:gd name="connsiteY73" fmla="*/ 985068 h 1516072"/>
                <a:gd name="connsiteX74" fmla="*/ 686364 w 1003876"/>
                <a:gd name="connsiteY74" fmla="*/ 981258 h 1516072"/>
                <a:gd name="connsiteX75" fmla="*/ 695889 w 1003876"/>
                <a:gd name="connsiteY75" fmla="*/ 971733 h 1516072"/>
                <a:gd name="connsiteX76" fmla="*/ 705414 w 1003876"/>
                <a:gd name="connsiteY76" fmla="*/ 960303 h 1516072"/>
                <a:gd name="connsiteX77" fmla="*/ 716844 w 1003876"/>
                <a:gd name="connsiteY77" fmla="*/ 952683 h 1516072"/>
                <a:gd name="connsiteX78" fmla="*/ 732084 w 1003876"/>
                <a:gd name="connsiteY78" fmla="*/ 939348 h 1516072"/>
                <a:gd name="connsiteX79" fmla="*/ 741609 w 1003876"/>
                <a:gd name="connsiteY79" fmla="*/ 927918 h 1516072"/>
                <a:gd name="connsiteX80" fmla="*/ 753039 w 1003876"/>
                <a:gd name="connsiteY80" fmla="*/ 918393 h 1516072"/>
                <a:gd name="connsiteX81" fmla="*/ 758754 w 1003876"/>
                <a:gd name="connsiteY81" fmla="*/ 906963 h 1516072"/>
                <a:gd name="connsiteX82" fmla="*/ 760659 w 1003876"/>
                <a:gd name="connsiteY82" fmla="*/ 901248 h 1516072"/>
                <a:gd name="connsiteX83" fmla="*/ 766374 w 1003876"/>
                <a:gd name="connsiteY83" fmla="*/ 889818 h 1516072"/>
                <a:gd name="connsiteX84" fmla="*/ 764469 w 1003876"/>
                <a:gd name="connsiteY84" fmla="*/ 874578 h 1516072"/>
                <a:gd name="connsiteX85" fmla="*/ 758754 w 1003876"/>
                <a:gd name="connsiteY85" fmla="*/ 872673 h 1516072"/>
                <a:gd name="connsiteX86" fmla="*/ 737799 w 1003876"/>
                <a:gd name="connsiteY86" fmla="*/ 874578 h 1516072"/>
                <a:gd name="connsiteX87" fmla="*/ 732084 w 1003876"/>
                <a:gd name="connsiteY87" fmla="*/ 878388 h 1516072"/>
                <a:gd name="connsiteX88" fmla="*/ 699699 w 1003876"/>
                <a:gd name="connsiteY88" fmla="*/ 899343 h 1516072"/>
                <a:gd name="connsiteX89" fmla="*/ 595181 w 1003876"/>
                <a:gd name="connsiteY89" fmla="*/ 957831 h 1516072"/>
                <a:gd name="connsiteX90" fmla="*/ 507294 w 1003876"/>
                <a:gd name="connsiteY90" fmla="*/ 847908 h 1516072"/>
                <a:gd name="connsiteX91" fmla="*/ 503484 w 1003876"/>
                <a:gd name="connsiteY91" fmla="*/ 358323 h 1516072"/>
                <a:gd name="connsiteX92" fmla="*/ 499674 w 1003876"/>
                <a:gd name="connsiteY92" fmla="*/ 66858 h 1516072"/>
                <a:gd name="connsiteX93" fmla="*/ 490149 w 1003876"/>
                <a:gd name="connsiteY93" fmla="*/ 40188 h 1516072"/>
                <a:gd name="connsiteX94" fmla="*/ 488244 w 1003876"/>
                <a:gd name="connsiteY94" fmla="*/ 34473 h 1516072"/>
                <a:gd name="connsiteX95" fmla="*/ 484434 w 1003876"/>
                <a:gd name="connsiteY95" fmla="*/ 28758 h 1516072"/>
                <a:gd name="connsiteX96" fmla="*/ 478719 w 1003876"/>
                <a:gd name="connsiteY96" fmla="*/ 17328 h 1516072"/>
                <a:gd name="connsiteX97" fmla="*/ 473004 w 1003876"/>
                <a:gd name="connsiteY97" fmla="*/ 13518 h 1516072"/>
                <a:gd name="connsiteX98" fmla="*/ 469194 w 1003876"/>
                <a:gd name="connsiteY98" fmla="*/ 7803 h 1516072"/>
                <a:gd name="connsiteX99" fmla="*/ 429189 w 1003876"/>
                <a:gd name="connsiteY99" fmla="*/ 11613 h 1516072"/>
                <a:gd name="connsiteX100" fmla="*/ 425379 w 1003876"/>
                <a:gd name="connsiteY100" fmla="*/ 78288 h 1516072"/>
                <a:gd name="connsiteX101" fmla="*/ 425379 w 1003876"/>
                <a:gd name="connsiteY101" fmla="*/ 84003 h 1516072"/>
                <a:gd name="connsiteX102" fmla="*/ 436603 w 1003876"/>
                <a:gd name="connsiteY102" fmla="*/ 225952 h 1516072"/>
                <a:gd name="connsiteX103" fmla="*/ 440619 w 1003876"/>
                <a:gd name="connsiteY103" fmla="*/ 421188 h 1516072"/>
                <a:gd name="connsiteX104" fmla="*/ 440002 w 1003876"/>
                <a:gd name="connsiteY104" fmla="*/ 789160 h 1516072"/>
                <a:gd name="connsiteX105" fmla="*/ 430322 w 1003876"/>
                <a:gd name="connsiteY105"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25429 w 1003876"/>
                <a:gd name="connsiteY66" fmla="*/ 1034598 h 1516072"/>
                <a:gd name="connsiteX67" fmla="*/ 669219 w 1003876"/>
                <a:gd name="connsiteY67" fmla="*/ 1046028 h 1516072"/>
                <a:gd name="connsiteX68" fmla="*/ 646360 w 1003876"/>
                <a:gd name="connsiteY68" fmla="*/ 1049838 h 1516072"/>
                <a:gd name="connsiteX69" fmla="*/ 640078 w 1003876"/>
                <a:gd name="connsiteY69" fmla="*/ 1026051 h 1516072"/>
                <a:gd name="connsiteX70" fmla="*/ 673029 w 1003876"/>
                <a:gd name="connsiteY70" fmla="*/ 992688 h 1516072"/>
                <a:gd name="connsiteX71" fmla="*/ 674934 w 1003876"/>
                <a:gd name="connsiteY71" fmla="*/ 986973 h 1516072"/>
                <a:gd name="connsiteX72" fmla="*/ 680649 w 1003876"/>
                <a:gd name="connsiteY72" fmla="*/ 985068 h 1516072"/>
                <a:gd name="connsiteX73" fmla="*/ 686364 w 1003876"/>
                <a:gd name="connsiteY73" fmla="*/ 981258 h 1516072"/>
                <a:gd name="connsiteX74" fmla="*/ 695889 w 1003876"/>
                <a:gd name="connsiteY74" fmla="*/ 971733 h 1516072"/>
                <a:gd name="connsiteX75" fmla="*/ 705414 w 1003876"/>
                <a:gd name="connsiteY75" fmla="*/ 960303 h 1516072"/>
                <a:gd name="connsiteX76" fmla="*/ 716844 w 1003876"/>
                <a:gd name="connsiteY76" fmla="*/ 952683 h 1516072"/>
                <a:gd name="connsiteX77" fmla="*/ 732084 w 1003876"/>
                <a:gd name="connsiteY77" fmla="*/ 939348 h 1516072"/>
                <a:gd name="connsiteX78" fmla="*/ 741609 w 1003876"/>
                <a:gd name="connsiteY78" fmla="*/ 927918 h 1516072"/>
                <a:gd name="connsiteX79" fmla="*/ 753039 w 1003876"/>
                <a:gd name="connsiteY79" fmla="*/ 918393 h 1516072"/>
                <a:gd name="connsiteX80" fmla="*/ 758754 w 1003876"/>
                <a:gd name="connsiteY80" fmla="*/ 906963 h 1516072"/>
                <a:gd name="connsiteX81" fmla="*/ 760659 w 1003876"/>
                <a:gd name="connsiteY81" fmla="*/ 901248 h 1516072"/>
                <a:gd name="connsiteX82" fmla="*/ 766374 w 1003876"/>
                <a:gd name="connsiteY82" fmla="*/ 889818 h 1516072"/>
                <a:gd name="connsiteX83" fmla="*/ 764469 w 1003876"/>
                <a:gd name="connsiteY83" fmla="*/ 874578 h 1516072"/>
                <a:gd name="connsiteX84" fmla="*/ 758754 w 1003876"/>
                <a:gd name="connsiteY84" fmla="*/ 872673 h 1516072"/>
                <a:gd name="connsiteX85" fmla="*/ 737799 w 1003876"/>
                <a:gd name="connsiteY85" fmla="*/ 874578 h 1516072"/>
                <a:gd name="connsiteX86" fmla="*/ 732084 w 1003876"/>
                <a:gd name="connsiteY86" fmla="*/ 878388 h 1516072"/>
                <a:gd name="connsiteX87" fmla="*/ 699699 w 1003876"/>
                <a:gd name="connsiteY87" fmla="*/ 899343 h 1516072"/>
                <a:gd name="connsiteX88" fmla="*/ 595181 w 1003876"/>
                <a:gd name="connsiteY88" fmla="*/ 957831 h 1516072"/>
                <a:gd name="connsiteX89" fmla="*/ 507294 w 1003876"/>
                <a:gd name="connsiteY89" fmla="*/ 847908 h 1516072"/>
                <a:gd name="connsiteX90" fmla="*/ 503484 w 1003876"/>
                <a:gd name="connsiteY90" fmla="*/ 358323 h 1516072"/>
                <a:gd name="connsiteX91" fmla="*/ 499674 w 1003876"/>
                <a:gd name="connsiteY91" fmla="*/ 66858 h 1516072"/>
                <a:gd name="connsiteX92" fmla="*/ 490149 w 1003876"/>
                <a:gd name="connsiteY92" fmla="*/ 40188 h 1516072"/>
                <a:gd name="connsiteX93" fmla="*/ 488244 w 1003876"/>
                <a:gd name="connsiteY93" fmla="*/ 34473 h 1516072"/>
                <a:gd name="connsiteX94" fmla="*/ 484434 w 1003876"/>
                <a:gd name="connsiteY94" fmla="*/ 28758 h 1516072"/>
                <a:gd name="connsiteX95" fmla="*/ 478719 w 1003876"/>
                <a:gd name="connsiteY95" fmla="*/ 17328 h 1516072"/>
                <a:gd name="connsiteX96" fmla="*/ 473004 w 1003876"/>
                <a:gd name="connsiteY96" fmla="*/ 13518 h 1516072"/>
                <a:gd name="connsiteX97" fmla="*/ 469194 w 1003876"/>
                <a:gd name="connsiteY97" fmla="*/ 7803 h 1516072"/>
                <a:gd name="connsiteX98" fmla="*/ 429189 w 1003876"/>
                <a:gd name="connsiteY98" fmla="*/ 11613 h 1516072"/>
                <a:gd name="connsiteX99" fmla="*/ 425379 w 1003876"/>
                <a:gd name="connsiteY99" fmla="*/ 78288 h 1516072"/>
                <a:gd name="connsiteX100" fmla="*/ 425379 w 1003876"/>
                <a:gd name="connsiteY100" fmla="*/ 84003 h 1516072"/>
                <a:gd name="connsiteX101" fmla="*/ 436603 w 1003876"/>
                <a:gd name="connsiteY101" fmla="*/ 225952 h 1516072"/>
                <a:gd name="connsiteX102" fmla="*/ 440619 w 1003876"/>
                <a:gd name="connsiteY102" fmla="*/ 421188 h 1516072"/>
                <a:gd name="connsiteX103" fmla="*/ 440002 w 1003876"/>
                <a:gd name="connsiteY103" fmla="*/ 789160 h 1516072"/>
                <a:gd name="connsiteX104" fmla="*/ 430322 w 1003876"/>
                <a:gd name="connsiteY10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25429 w 1003876"/>
                <a:gd name="connsiteY66" fmla="*/ 1034598 h 1516072"/>
                <a:gd name="connsiteX67" fmla="*/ 669219 w 1003876"/>
                <a:gd name="connsiteY67" fmla="*/ 1046028 h 1516072"/>
                <a:gd name="connsiteX68" fmla="*/ 646360 w 1003876"/>
                <a:gd name="connsiteY68" fmla="*/ 1049838 h 1516072"/>
                <a:gd name="connsiteX69" fmla="*/ 640078 w 1003876"/>
                <a:gd name="connsiteY69" fmla="*/ 1026051 h 1516072"/>
                <a:gd name="connsiteX70" fmla="*/ 673029 w 1003876"/>
                <a:gd name="connsiteY70" fmla="*/ 992688 h 1516072"/>
                <a:gd name="connsiteX71" fmla="*/ 674934 w 1003876"/>
                <a:gd name="connsiteY71" fmla="*/ 986973 h 1516072"/>
                <a:gd name="connsiteX72" fmla="*/ 680649 w 1003876"/>
                <a:gd name="connsiteY72" fmla="*/ 985068 h 1516072"/>
                <a:gd name="connsiteX73" fmla="*/ 686364 w 1003876"/>
                <a:gd name="connsiteY73" fmla="*/ 981258 h 1516072"/>
                <a:gd name="connsiteX74" fmla="*/ 695889 w 1003876"/>
                <a:gd name="connsiteY74" fmla="*/ 971733 h 1516072"/>
                <a:gd name="connsiteX75" fmla="*/ 705414 w 1003876"/>
                <a:gd name="connsiteY75" fmla="*/ 960303 h 1516072"/>
                <a:gd name="connsiteX76" fmla="*/ 716844 w 1003876"/>
                <a:gd name="connsiteY76" fmla="*/ 952683 h 1516072"/>
                <a:gd name="connsiteX77" fmla="*/ 732084 w 1003876"/>
                <a:gd name="connsiteY77" fmla="*/ 939348 h 1516072"/>
                <a:gd name="connsiteX78" fmla="*/ 741609 w 1003876"/>
                <a:gd name="connsiteY78" fmla="*/ 927918 h 1516072"/>
                <a:gd name="connsiteX79" fmla="*/ 753039 w 1003876"/>
                <a:gd name="connsiteY79" fmla="*/ 918393 h 1516072"/>
                <a:gd name="connsiteX80" fmla="*/ 758754 w 1003876"/>
                <a:gd name="connsiteY80" fmla="*/ 906963 h 1516072"/>
                <a:gd name="connsiteX81" fmla="*/ 760659 w 1003876"/>
                <a:gd name="connsiteY81" fmla="*/ 901248 h 1516072"/>
                <a:gd name="connsiteX82" fmla="*/ 766374 w 1003876"/>
                <a:gd name="connsiteY82" fmla="*/ 889818 h 1516072"/>
                <a:gd name="connsiteX83" fmla="*/ 764469 w 1003876"/>
                <a:gd name="connsiteY83" fmla="*/ 874578 h 1516072"/>
                <a:gd name="connsiteX84" fmla="*/ 758754 w 1003876"/>
                <a:gd name="connsiteY84" fmla="*/ 872673 h 1516072"/>
                <a:gd name="connsiteX85" fmla="*/ 737799 w 1003876"/>
                <a:gd name="connsiteY85" fmla="*/ 874578 h 1516072"/>
                <a:gd name="connsiteX86" fmla="*/ 732084 w 1003876"/>
                <a:gd name="connsiteY86" fmla="*/ 878388 h 1516072"/>
                <a:gd name="connsiteX87" fmla="*/ 699699 w 1003876"/>
                <a:gd name="connsiteY87" fmla="*/ 899343 h 1516072"/>
                <a:gd name="connsiteX88" fmla="*/ 595181 w 1003876"/>
                <a:gd name="connsiteY88" fmla="*/ 957831 h 1516072"/>
                <a:gd name="connsiteX89" fmla="*/ 507294 w 1003876"/>
                <a:gd name="connsiteY89" fmla="*/ 847908 h 1516072"/>
                <a:gd name="connsiteX90" fmla="*/ 503484 w 1003876"/>
                <a:gd name="connsiteY90" fmla="*/ 358323 h 1516072"/>
                <a:gd name="connsiteX91" fmla="*/ 499674 w 1003876"/>
                <a:gd name="connsiteY91" fmla="*/ 66858 h 1516072"/>
                <a:gd name="connsiteX92" fmla="*/ 490149 w 1003876"/>
                <a:gd name="connsiteY92" fmla="*/ 40188 h 1516072"/>
                <a:gd name="connsiteX93" fmla="*/ 488244 w 1003876"/>
                <a:gd name="connsiteY93" fmla="*/ 34473 h 1516072"/>
                <a:gd name="connsiteX94" fmla="*/ 484434 w 1003876"/>
                <a:gd name="connsiteY94" fmla="*/ 28758 h 1516072"/>
                <a:gd name="connsiteX95" fmla="*/ 478719 w 1003876"/>
                <a:gd name="connsiteY95" fmla="*/ 17328 h 1516072"/>
                <a:gd name="connsiteX96" fmla="*/ 473004 w 1003876"/>
                <a:gd name="connsiteY96" fmla="*/ 13518 h 1516072"/>
                <a:gd name="connsiteX97" fmla="*/ 469194 w 1003876"/>
                <a:gd name="connsiteY97" fmla="*/ 7803 h 1516072"/>
                <a:gd name="connsiteX98" fmla="*/ 429189 w 1003876"/>
                <a:gd name="connsiteY98" fmla="*/ 11613 h 1516072"/>
                <a:gd name="connsiteX99" fmla="*/ 425379 w 1003876"/>
                <a:gd name="connsiteY99" fmla="*/ 78288 h 1516072"/>
                <a:gd name="connsiteX100" fmla="*/ 425379 w 1003876"/>
                <a:gd name="connsiteY100" fmla="*/ 84003 h 1516072"/>
                <a:gd name="connsiteX101" fmla="*/ 436603 w 1003876"/>
                <a:gd name="connsiteY101" fmla="*/ 225952 h 1516072"/>
                <a:gd name="connsiteX102" fmla="*/ 440619 w 1003876"/>
                <a:gd name="connsiteY102" fmla="*/ 421188 h 1516072"/>
                <a:gd name="connsiteX103" fmla="*/ 440002 w 1003876"/>
                <a:gd name="connsiteY103" fmla="*/ 789160 h 1516072"/>
                <a:gd name="connsiteX104" fmla="*/ 430322 w 1003876"/>
                <a:gd name="connsiteY10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03186 w 1003876"/>
                <a:gd name="connsiteY66" fmla="*/ 1037069 h 1516072"/>
                <a:gd name="connsiteX67" fmla="*/ 669219 w 1003876"/>
                <a:gd name="connsiteY67" fmla="*/ 1046028 h 1516072"/>
                <a:gd name="connsiteX68" fmla="*/ 646360 w 1003876"/>
                <a:gd name="connsiteY68" fmla="*/ 1049838 h 1516072"/>
                <a:gd name="connsiteX69" fmla="*/ 640078 w 1003876"/>
                <a:gd name="connsiteY69" fmla="*/ 1026051 h 1516072"/>
                <a:gd name="connsiteX70" fmla="*/ 673029 w 1003876"/>
                <a:gd name="connsiteY70" fmla="*/ 992688 h 1516072"/>
                <a:gd name="connsiteX71" fmla="*/ 674934 w 1003876"/>
                <a:gd name="connsiteY71" fmla="*/ 986973 h 1516072"/>
                <a:gd name="connsiteX72" fmla="*/ 680649 w 1003876"/>
                <a:gd name="connsiteY72" fmla="*/ 985068 h 1516072"/>
                <a:gd name="connsiteX73" fmla="*/ 686364 w 1003876"/>
                <a:gd name="connsiteY73" fmla="*/ 981258 h 1516072"/>
                <a:gd name="connsiteX74" fmla="*/ 695889 w 1003876"/>
                <a:gd name="connsiteY74" fmla="*/ 971733 h 1516072"/>
                <a:gd name="connsiteX75" fmla="*/ 705414 w 1003876"/>
                <a:gd name="connsiteY75" fmla="*/ 960303 h 1516072"/>
                <a:gd name="connsiteX76" fmla="*/ 716844 w 1003876"/>
                <a:gd name="connsiteY76" fmla="*/ 952683 h 1516072"/>
                <a:gd name="connsiteX77" fmla="*/ 732084 w 1003876"/>
                <a:gd name="connsiteY77" fmla="*/ 939348 h 1516072"/>
                <a:gd name="connsiteX78" fmla="*/ 741609 w 1003876"/>
                <a:gd name="connsiteY78" fmla="*/ 927918 h 1516072"/>
                <a:gd name="connsiteX79" fmla="*/ 753039 w 1003876"/>
                <a:gd name="connsiteY79" fmla="*/ 918393 h 1516072"/>
                <a:gd name="connsiteX80" fmla="*/ 758754 w 1003876"/>
                <a:gd name="connsiteY80" fmla="*/ 906963 h 1516072"/>
                <a:gd name="connsiteX81" fmla="*/ 760659 w 1003876"/>
                <a:gd name="connsiteY81" fmla="*/ 901248 h 1516072"/>
                <a:gd name="connsiteX82" fmla="*/ 766374 w 1003876"/>
                <a:gd name="connsiteY82" fmla="*/ 889818 h 1516072"/>
                <a:gd name="connsiteX83" fmla="*/ 764469 w 1003876"/>
                <a:gd name="connsiteY83" fmla="*/ 874578 h 1516072"/>
                <a:gd name="connsiteX84" fmla="*/ 758754 w 1003876"/>
                <a:gd name="connsiteY84" fmla="*/ 872673 h 1516072"/>
                <a:gd name="connsiteX85" fmla="*/ 737799 w 1003876"/>
                <a:gd name="connsiteY85" fmla="*/ 874578 h 1516072"/>
                <a:gd name="connsiteX86" fmla="*/ 732084 w 1003876"/>
                <a:gd name="connsiteY86" fmla="*/ 878388 h 1516072"/>
                <a:gd name="connsiteX87" fmla="*/ 699699 w 1003876"/>
                <a:gd name="connsiteY87" fmla="*/ 899343 h 1516072"/>
                <a:gd name="connsiteX88" fmla="*/ 595181 w 1003876"/>
                <a:gd name="connsiteY88" fmla="*/ 957831 h 1516072"/>
                <a:gd name="connsiteX89" fmla="*/ 507294 w 1003876"/>
                <a:gd name="connsiteY89" fmla="*/ 847908 h 1516072"/>
                <a:gd name="connsiteX90" fmla="*/ 503484 w 1003876"/>
                <a:gd name="connsiteY90" fmla="*/ 358323 h 1516072"/>
                <a:gd name="connsiteX91" fmla="*/ 499674 w 1003876"/>
                <a:gd name="connsiteY91" fmla="*/ 66858 h 1516072"/>
                <a:gd name="connsiteX92" fmla="*/ 490149 w 1003876"/>
                <a:gd name="connsiteY92" fmla="*/ 40188 h 1516072"/>
                <a:gd name="connsiteX93" fmla="*/ 488244 w 1003876"/>
                <a:gd name="connsiteY93" fmla="*/ 34473 h 1516072"/>
                <a:gd name="connsiteX94" fmla="*/ 484434 w 1003876"/>
                <a:gd name="connsiteY94" fmla="*/ 28758 h 1516072"/>
                <a:gd name="connsiteX95" fmla="*/ 478719 w 1003876"/>
                <a:gd name="connsiteY95" fmla="*/ 17328 h 1516072"/>
                <a:gd name="connsiteX96" fmla="*/ 473004 w 1003876"/>
                <a:gd name="connsiteY96" fmla="*/ 13518 h 1516072"/>
                <a:gd name="connsiteX97" fmla="*/ 469194 w 1003876"/>
                <a:gd name="connsiteY97" fmla="*/ 7803 h 1516072"/>
                <a:gd name="connsiteX98" fmla="*/ 429189 w 1003876"/>
                <a:gd name="connsiteY98" fmla="*/ 11613 h 1516072"/>
                <a:gd name="connsiteX99" fmla="*/ 425379 w 1003876"/>
                <a:gd name="connsiteY99" fmla="*/ 78288 h 1516072"/>
                <a:gd name="connsiteX100" fmla="*/ 425379 w 1003876"/>
                <a:gd name="connsiteY100" fmla="*/ 84003 h 1516072"/>
                <a:gd name="connsiteX101" fmla="*/ 436603 w 1003876"/>
                <a:gd name="connsiteY101" fmla="*/ 225952 h 1516072"/>
                <a:gd name="connsiteX102" fmla="*/ 440619 w 1003876"/>
                <a:gd name="connsiteY102" fmla="*/ 421188 h 1516072"/>
                <a:gd name="connsiteX103" fmla="*/ 440002 w 1003876"/>
                <a:gd name="connsiteY103" fmla="*/ 789160 h 1516072"/>
                <a:gd name="connsiteX104" fmla="*/ 430322 w 1003876"/>
                <a:gd name="connsiteY10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03186 w 1003876"/>
                <a:gd name="connsiteY66" fmla="*/ 1037069 h 1516072"/>
                <a:gd name="connsiteX67" fmla="*/ 703818 w 1003876"/>
                <a:gd name="connsiteY67" fmla="*/ 1041086 h 1516072"/>
                <a:gd name="connsiteX68" fmla="*/ 646360 w 1003876"/>
                <a:gd name="connsiteY68" fmla="*/ 1049838 h 1516072"/>
                <a:gd name="connsiteX69" fmla="*/ 640078 w 1003876"/>
                <a:gd name="connsiteY69" fmla="*/ 1026051 h 1516072"/>
                <a:gd name="connsiteX70" fmla="*/ 673029 w 1003876"/>
                <a:gd name="connsiteY70" fmla="*/ 992688 h 1516072"/>
                <a:gd name="connsiteX71" fmla="*/ 674934 w 1003876"/>
                <a:gd name="connsiteY71" fmla="*/ 986973 h 1516072"/>
                <a:gd name="connsiteX72" fmla="*/ 680649 w 1003876"/>
                <a:gd name="connsiteY72" fmla="*/ 985068 h 1516072"/>
                <a:gd name="connsiteX73" fmla="*/ 686364 w 1003876"/>
                <a:gd name="connsiteY73" fmla="*/ 981258 h 1516072"/>
                <a:gd name="connsiteX74" fmla="*/ 695889 w 1003876"/>
                <a:gd name="connsiteY74" fmla="*/ 971733 h 1516072"/>
                <a:gd name="connsiteX75" fmla="*/ 705414 w 1003876"/>
                <a:gd name="connsiteY75" fmla="*/ 960303 h 1516072"/>
                <a:gd name="connsiteX76" fmla="*/ 716844 w 1003876"/>
                <a:gd name="connsiteY76" fmla="*/ 952683 h 1516072"/>
                <a:gd name="connsiteX77" fmla="*/ 732084 w 1003876"/>
                <a:gd name="connsiteY77" fmla="*/ 939348 h 1516072"/>
                <a:gd name="connsiteX78" fmla="*/ 741609 w 1003876"/>
                <a:gd name="connsiteY78" fmla="*/ 927918 h 1516072"/>
                <a:gd name="connsiteX79" fmla="*/ 753039 w 1003876"/>
                <a:gd name="connsiteY79" fmla="*/ 918393 h 1516072"/>
                <a:gd name="connsiteX80" fmla="*/ 758754 w 1003876"/>
                <a:gd name="connsiteY80" fmla="*/ 906963 h 1516072"/>
                <a:gd name="connsiteX81" fmla="*/ 760659 w 1003876"/>
                <a:gd name="connsiteY81" fmla="*/ 901248 h 1516072"/>
                <a:gd name="connsiteX82" fmla="*/ 766374 w 1003876"/>
                <a:gd name="connsiteY82" fmla="*/ 889818 h 1516072"/>
                <a:gd name="connsiteX83" fmla="*/ 764469 w 1003876"/>
                <a:gd name="connsiteY83" fmla="*/ 874578 h 1516072"/>
                <a:gd name="connsiteX84" fmla="*/ 758754 w 1003876"/>
                <a:gd name="connsiteY84" fmla="*/ 872673 h 1516072"/>
                <a:gd name="connsiteX85" fmla="*/ 737799 w 1003876"/>
                <a:gd name="connsiteY85" fmla="*/ 874578 h 1516072"/>
                <a:gd name="connsiteX86" fmla="*/ 732084 w 1003876"/>
                <a:gd name="connsiteY86" fmla="*/ 878388 h 1516072"/>
                <a:gd name="connsiteX87" fmla="*/ 699699 w 1003876"/>
                <a:gd name="connsiteY87" fmla="*/ 899343 h 1516072"/>
                <a:gd name="connsiteX88" fmla="*/ 595181 w 1003876"/>
                <a:gd name="connsiteY88" fmla="*/ 957831 h 1516072"/>
                <a:gd name="connsiteX89" fmla="*/ 507294 w 1003876"/>
                <a:gd name="connsiteY89" fmla="*/ 847908 h 1516072"/>
                <a:gd name="connsiteX90" fmla="*/ 503484 w 1003876"/>
                <a:gd name="connsiteY90" fmla="*/ 358323 h 1516072"/>
                <a:gd name="connsiteX91" fmla="*/ 499674 w 1003876"/>
                <a:gd name="connsiteY91" fmla="*/ 66858 h 1516072"/>
                <a:gd name="connsiteX92" fmla="*/ 490149 w 1003876"/>
                <a:gd name="connsiteY92" fmla="*/ 40188 h 1516072"/>
                <a:gd name="connsiteX93" fmla="*/ 488244 w 1003876"/>
                <a:gd name="connsiteY93" fmla="*/ 34473 h 1516072"/>
                <a:gd name="connsiteX94" fmla="*/ 484434 w 1003876"/>
                <a:gd name="connsiteY94" fmla="*/ 28758 h 1516072"/>
                <a:gd name="connsiteX95" fmla="*/ 478719 w 1003876"/>
                <a:gd name="connsiteY95" fmla="*/ 17328 h 1516072"/>
                <a:gd name="connsiteX96" fmla="*/ 473004 w 1003876"/>
                <a:gd name="connsiteY96" fmla="*/ 13518 h 1516072"/>
                <a:gd name="connsiteX97" fmla="*/ 469194 w 1003876"/>
                <a:gd name="connsiteY97" fmla="*/ 7803 h 1516072"/>
                <a:gd name="connsiteX98" fmla="*/ 429189 w 1003876"/>
                <a:gd name="connsiteY98" fmla="*/ 11613 h 1516072"/>
                <a:gd name="connsiteX99" fmla="*/ 425379 w 1003876"/>
                <a:gd name="connsiteY99" fmla="*/ 78288 h 1516072"/>
                <a:gd name="connsiteX100" fmla="*/ 425379 w 1003876"/>
                <a:gd name="connsiteY100" fmla="*/ 84003 h 1516072"/>
                <a:gd name="connsiteX101" fmla="*/ 436603 w 1003876"/>
                <a:gd name="connsiteY101" fmla="*/ 225952 h 1516072"/>
                <a:gd name="connsiteX102" fmla="*/ 440619 w 1003876"/>
                <a:gd name="connsiteY102" fmla="*/ 421188 h 1516072"/>
                <a:gd name="connsiteX103" fmla="*/ 440002 w 1003876"/>
                <a:gd name="connsiteY103" fmla="*/ 789160 h 1516072"/>
                <a:gd name="connsiteX104" fmla="*/ 430322 w 1003876"/>
                <a:gd name="connsiteY10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03186 w 1003876"/>
                <a:gd name="connsiteY66" fmla="*/ 1037069 h 1516072"/>
                <a:gd name="connsiteX67" fmla="*/ 646360 w 1003876"/>
                <a:gd name="connsiteY67" fmla="*/ 1049838 h 1516072"/>
                <a:gd name="connsiteX68" fmla="*/ 640078 w 1003876"/>
                <a:gd name="connsiteY68" fmla="*/ 1026051 h 1516072"/>
                <a:gd name="connsiteX69" fmla="*/ 673029 w 1003876"/>
                <a:gd name="connsiteY69" fmla="*/ 992688 h 1516072"/>
                <a:gd name="connsiteX70" fmla="*/ 674934 w 1003876"/>
                <a:gd name="connsiteY70" fmla="*/ 986973 h 1516072"/>
                <a:gd name="connsiteX71" fmla="*/ 680649 w 1003876"/>
                <a:gd name="connsiteY71" fmla="*/ 985068 h 1516072"/>
                <a:gd name="connsiteX72" fmla="*/ 686364 w 1003876"/>
                <a:gd name="connsiteY72" fmla="*/ 981258 h 1516072"/>
                <a:gd name="connsiteX73" fmla="*/ 695889 w 1003876"/>
                <a:gd name="connsiteY73" fmla="*/ 971733 h 1516072"/>
                <a:gd name="connsiteX74" fmla="*/ 705414 w 1003876"/>
                <a:gd name="connsiteY74" fmla="*/ 960303 h 1516072"/>
                <a:gd name="connsiteX75" fmla="*/ 716844 w 1003876"/>
                <a:gd name="connsiteY75" fmla="*/ 952683 h 1516072"/>
                <a:gd name="connsiteX76" fmla="*/ 732084 w 1003876"/>
                <a:gd name="connsiteY76" fmla="*/ 939348 h 1516072"/>
                <a:gd name="connsiteX77" fmla="*/ 741609 w 1003876"/>
                <a:gd name="connsiteY77" fmla="*/ 927918 h 1516072"/>
                <a:gd name="connsiteX78" fmla="*/ 753039 w 1003876"/>
                <a:gd name="connsiteY78" fmla="*/ 918393 h 1516072"/>
                <a:gd name="connsiteX79" fmla="*/ 758754 w 1003876"/>
                <a:gd name="connsiteY79" fmla="*/ 906963 h 1516072"/>
                <a:gd name="connsiteX80" fmla="*/ 760659 w 1003876"/>
                <a:gd name="connsiteY80" fmla="*/ 901248 h 1516072"/>
                <a:gd name="connsiteX81" fmla="*/ 766374 w 1003876"/>
                <a:gd name="connsiteY81" fmla="*/ 889818 h 1516072"/>
                <a:gd name="connsiteX82" fmla="*/ 764469 w 1003876"/>
                <a:gd name="connsiteY82" fmla="*/ 874578 h 1516072"/>
                <a:gd name="connsiteX83" fmla="*/ 758754 w 1003876"/>
                <a:gd name="connsiteY83" fmla="*/ 872673 h 1516072"/>
                <a:gd name="connsiteX84" fmla="*/ 737799 w 1003876"/>
                <a:gd name="connsiteY84" fmla="*/ 874578 h 1516072"/>
                <a:gd name="connsiteX85" fmla="*/ 732084 w 1003876"/>
                <a:gd name="connsiteY85" fmla="*/ 878388 h 1516072"/>
                <a:gd name="connsiteX86" fmla="*/ 699699 w 1003876"/>
                <a:gd name="connsiteY86" fmla="*/ 899343 h 1516072"/>
                <a:gd name="connsiteX87" fmla="*/ 595181 w 1003876"/>
                <a:gd name="connsiteY87" fmla="*/ 957831 h 1516072"/>
                <a:gd name="connsiteX88" fmla="*/ 507294 w 1003876"/>
                <a:gd name="connsiteY88" fmla="*/ 847908 h 1516072"/>
                <a:gd name="connsiteX89" fmla="*/ 503484 w 1003876"/>
                <a:gd name="connsiteY89" fmla="*/ 358323 h 1516072"/>
                <a:gd name="connsiteX90" fmla="*/ 499674 w 1003876"/>
                <a:gd name="connsiteY90" fmla="*/ 66858 h 1516072"/>
                <a:gd name="connsiteX91" fmla="*/ 490149 w 1003876"/>
                <a:gd name="connsiteY91" fmla="*/ 40188 h 1516072"/>
                <a:gd name="connsiteX92" fmla="*/ 488244 w 1003876"/>
                <a:gd name="connsiteY92" fmla="*/ 34473 h 1516072"/>
                <a:gd name="connsiteX93" fmla="*/ 484434 w 1003876"/>
                <a:gd name="connsiteY93" fmla="*/ 28758 h 1516072"/>
                <a:gd name="connsiteX94" fmla="*/ 478719 w 1003876"/>
                <a:gd name="connsiteY94" fmla="*/ 17328 h 1516072"/>
                <a:gd name="connsiteX95" fmla="*/ 473004 w 1003876"/>
                <a:gd name="connsiteY95" fmla="*/ 13518 h 1516072"/>
                <a:gd name="connsiteX96" fmla="*/ 469194 w 1003876"/>
                <a:gd name="connsiteY96" fmla="*/ 7803 h 1516072"/>
                <a:gd name="connsiteX97" fmla="*/ 429189 w 1003876"/>
                <a:gd name="connsiteY97" fmla="*/ 11613 h 1516072"/>
                <a:gd name="connsiteX98" fmla="*/ 425379 w 1003876"/>
                <a:gd name="connsiteY98" fmla="*/ 78288 h 1516072"/>
                <a:gd name="connsiteX99" fmla="*/ 425379 w 1003876"/>
                <a:gd name="connsiteY99" fmla="*/ 84003 h 1516072"/>
                <a:gd name="connsiteX100" fmla="*/ 436603 w 1003876"/>
                <a:gd name="connsiteY100" fmla="*/ 225952 h 1516072"/>
                <a:gd name="connsiteX101" fmla="*/ 440619 w 1003876"/>
                <a:gd name="connsiteY101" fmla="*/ 421188 h 1516072"/>
                <a:gd name="connsiteX102" fmla="*/ 440002 w 1003876"/>
                <a:gd name="connsiteY102" fmla="*/ 789160 h 1516072"/>
                <a:gd name="connsiteX103" fmla="*/ 430322 w 1003876"/>
                <a:gd name="connsiteY103"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71149 w 1003876"/>
                <a:gd name="connsiteY58" fmla="*/ 1086033 h 1516072"/>
                <a:gd name="connsiteX59" fmla="*/ 899724 w 1003876"/>
                <a:gd name="connsiteY59" fmla="*/ 1091748 h 1516072"/>
                <a:gd name="connsiteX60" fmla="*/ 922584 w 1003876"/>
                <a:gd name="connsiteY60" fmla="*/ 1095558 h 1516072"/>
                <a:gd name="connsiteX61" fmla="*/ 985294 w 1003876"/>
                <a:gd name="connsiteY61" fmla="*/ 1104311 h 1516072"/>
                <a:gd name="connsiteX62" fmla="*/ 1003378 w 1003876"/>
                <a:gd name="connsiteY62" fmla="*/ 1065958 h 1516072"/>
                <a:gd name="connsiteX63" fmla="*/ 970209 w 1003876"/>
                <a:gd name="connsiteY63" fmla="*/ 1044123 h 1516072"/>
                <a:gd name="connsiteX64" fmla="*/ 918620 w 1003876"/>
                <a:gd name="connsiteY64" fmla="*/ 1034598 h 1516072"/>
                <a:gd name="connsiteX65" fmla="*/ 803186 w 1003876"/>
                <a:gd name="connsiteY65" fmla="*/ 1037069 h 1516072"/>
                <a:gd name="connsiteX66" fmla="*/ 646360 w 1003876"/>
                <a:gd name="connsiteY66" fmla="*/ 1049838 h 1516072"/>
                <a:gd name="connsiteX67" fmla="*/ 640078 w 1003876"/>
                <a:gd name="connsiteY67" fmla="*/ 1026051 h 1516072"/>
                <a:gd name="connsiteX68" fmla="*/ 673029 w 1003876"/>
                <a:gd name="connsiteY68" fmla="*/ 992688 h 1516072"/>
                <a:gd name="connsiteX69" fmla="*/ 674934 w 1003876"/>
                <a:gd name="connsiteY69" fmla="*/ 986973 h 1516072"/>
                <a:gd name="connsiteX70" fmla="*/ 680649 w 1003876"/>
                <a:gd name="connsiteY70" fmla="*/ 985068 h 1516072"/>
                <a:gd name="connsiteX71" fmla="*/ 686364 w 1003876"/>
                <a:gd name="connsiteY71" fmla="*/ 981258 h 1516072"/>
                <a:gd name="connsiteX72" fmla="*/ 695889 w 1003876"/>
                <a:gd name="connsiteY72" fmla="*/ 971733 h 1516072"/>
                <a:gd name="connsiteX73" fmla="*/ 705414 w 1003876"/>
                <a:gd name="connsiteY73" fmla="*/ 960303 h 1516072"/>
                <a:gd name="connsiteX74" fmla="*/ 716844 w 1003876"/>
                <a:gd name="connsiteY74" fmla="*/ 952683 h 1516072"/>
                <a:gd name="connsiteX75" fmla="*/ 732084 w 1003876"/>
                <a:gd name="connsiteY75" fmla="*/ 939348 h 1516072"/>
                <a:gd name="connsiteX76" fmla="*/ 741609 w 1003876"/>
                <a:gd name="connsiteY76" fmla="*/ 927918 h 1516072"/>
                <a:gd name="connsiteX77" fmla="*/ 753039 w 1003876"/>
                <a:gd name="connsiteY77" fmla="*/ 918393 h 1516072"/>
                <a:gd name="connsiteX78" fmla="*/ 758754 w 1003876"/>
                <a:gd name="connsiteY78" fmla="*/ 906963 h 1516072"/>
                <a:gd name="connsiteX79" fmla="*/ 760659 w 1003876"/>
                <a:gd name="connsiteY79" fmla="*/ 901248 h 1516072"/>
                <a:gd name="connsiteX80" fmla="*/ 766374 w 1003876"/>
                <a:gd name="connsiteY80" fmla="*/ 889818 h 1516072"/>
                <a:gd name="connsiteX81" fmla="*/ 764469 w 1003876"/>
                <a:gd name="connsiteY81" fmla="*/ 874578 h 1516072"/>
                <a:gd name="connsiteX82" fmla="*/ 758754 w 1003876"/>
                <a:gd name="connsiteY82" fmla="*/ 872673 h 1516072"/>
                <a:gd name="connsiteX83" fmla="*/ 737799 w 1003876"/>
                <a:gd name="connsiteY83" fmla="*/ 874578 h 1516072"/>
                <a:gd name="connsiteX84" fmla="*/ 732084 w 1003876"/>
                <a:gd name="connsiteY84" fmla="*/ 878388 h 1516072"/>
                <a:gd name="connsiteX85" fmla="*/ 699699 w 1003876"/>
                <a:gd name="connsiteY85" fmla="*/ 899343 h 1516072"/>
                <a:gd name="connsiteX86" fmla="*/ 595181 w 1003876"/>
                <a:gd name="connsiteY86" fmla="*/ 957831 h 1516072"/>
                <a:gd name="connsiteX87" fmla="*/ 507294 w 1003876"/>
                <a:gd name="connsiteY87" fmla="*/ 847908 h 1516072"/>
                <a:gd name="connsiteX88" fmla="*/ 503484 w 1003876"/>
                <a:gd name="connsiteY88" fmla="*/ 358323 h 1516072"/>
                <a:gd name="connsiteX89" fmla="*/ 499674 w 1003876"/>
                <a:gd name="connsiteY89" fmla="*/ 66858 h 1516072"/>
                <a:gd name="connsiteX90" fmla="*/ 490149 w 1003876"/>
                <a:gd name="connsiteY90" fmla="*/ 40188 h 1516072"/>
                <a:gd name="connsiteX91" fmla="*/ 488244 w 1003876"/>
                <a:gd name="connsiteY91" fmla="*/ 34473 h 1516072"/>
                <a:gd name="connsiteX92" fmla="*/ 484434 w 1003876"/>
                <a:gd name="connsiteY92" fmla="*/ 28758 h 1516072"/>
                <a:gd name="connsiteX93" fmla="*/ 478719 w 1003876"/>
                <a:gd name="connsiteY93" fmla="*/ 17328 h 1516072"/>
                <a:gd name="connsiteX94" fmla="*/ 473004 w 1003876"/>
                <a:gd name="connsiteY94" fmla="*/ 13518 h 1516072"/>
                <a:gd name="connsiteX95" fmla="*/ 469194 w 1003876"/>
                <a:gd name="connsiteY95" fmla="*/ 7803 h 1516072"/>
                <a:gd name="connsiteX96" fmla="*/ 429189 w 1003876"/>
                <a:gd name="connsiteY96" fmla="*/ 11613 h 1516072"/>
                <a:gd name="connsiteX97" fmla="*/ 425379 w 1003876"/>
                <a:gd name="connsiteY97" fmla="*/ 78288 h 1516072"/>
                <a:gd name="connsiteX98" fmla="*/ 425379 w 1003876"/>
                <a:gd name="connsiteY98" fmla="*/ 84003 h 1516072"/>
                <a:gd name="connsiteX99" fmla="*/ 436603 w 1003876"/>
                <a:gd name="connsiteY99" fmla="*/ 225952 h 1516072"/>
                <a:gd name="connsiteX100" fmla="*/ 440619 w 1003876"/>
                <a:gd name="connsiteY100" fmla="*/ 421188 h 1516072"/>
                <a:gd name="connsiteX101" fmla="*/ 440002 w 1003876"/>
                <a:gd name="connsiteY101" fmla="*/ 789160 h 1516072"/>
                <a:gd name="connsiteX102" fmla="*/ 430322 w 1003876"/>
                <a:gd name="connsiteY102" fmla="*/ 879006 h 1516072"/>
                <a:gd name="connsiteX0" fmla="*/ 430322 w 1004810"/>
                <a:gd name="connsiteY0" fmla="*/ 879006 h 1516072"/>
                <a:gd name="connsiteX1" fmla="*/ 392427 w 1004810"/>
                <a:gd name="connsiteY1" fmla="*/ 931934 h 1516072"/>
                <a:gd name="connsiteX2" fmla="*/ 312984 w 1004810"/>
                <a:gd name="connsiteY2" fmla="*/ 966018 h 1516072"/>
                <a:gd name="connsiteX3" fmla="*/ 257945 w 1004810"/>
                <a:gd name="connsiteY3" fmla="*/ 967151 h 1516072"/>
                <a:gd name="connsiteX4" fmla="*/ 188953 w 1004810"/>
                <a:gd name="connsiteY4" fmla="*/ 949800 h 1516072"/>
                <a:gd name="connsiteX5" fmla="*/ 116769 w 1004810"/>
                <a:gd name="connsiteY5" fmla="*/ 903153 h 1516072"/>
                <a:gd name="connsiteX6" fmla="*/ 59619 w 1004810"/>
                <a:gd name="connsiteY6" fmla="*/ 874578 h 1516072"/>
                <a:gd name="connsiteX7" fmla="*/ 46284 w 1004810"/>
                <a:gd name="connsiteY7" fmla="*/ 895533 h 1516072"/>
                <a:gd name="connsiteX8" fmla="*/ 50094 w 1004810"/>
                <a:gd name="connsiteY8" fmla="*/ 933633 h 1516072"/>
                <a:gd name="connsiteX9" fmla="*/ 53904 w 1004810"/>
                <a:gd name="connsiteY9" fmla="*/ 939348 h 1516072"/>
                <a:gd name="connsiteX10" fmla="*/ 59619 w 1004810"/>
                <a:gd name="connsiteY10" fmla="*/ 943158 h 1516072"/>
                <a:gd name="connsiteX11" fmla="*/ 63429 w 1004810"/>
                <a:gd name="connsiteY11" fmla="*/ 948873 h 1516072"/>
                <a:gd name="connsiteX12" fmla="*/ 80574 w 1004810"/>
                <a:gd name="connsiteY12" fmla="*/ 958398 h 1516072"/>
                <a:gd name="connsiteX13" fmla="*/ 166299 w 1004810"/>
                <a:gd name="connsiteY13" fmla="*/ 979353 h 1516072"/>
                <a:gd name="connsiteX14" fmla="*/ 267264 w 1004810"/>
                <a:gd name="connsiteY14" fmla="*/ 1021263 h 1516072"/>
                <a:gd name="connsiteX15" fmla="*/ 278694 w 1004810"/>
                <a:gd name="connsiteY15" fmla="*/ 1076508 h 1516072"/>
                <a:gd name="connsiteX16" fmla="*/ 264381 w 1004810"/>
                <a:gd name="connsiteY16" fmla="*/ 1119397 h 1516072"/>
                <a:gd name="connsiteX17" fmla="*/ 186224 w 1004810"/>
                <a:gd name="connsiteY17" fmla="*/ 1150391 h 1516072"/>
                <a:gd name="connsiteX18" fmla="*/ 15804 w 1004810"/>
                <a:gd name="connsiteY18" fmla="*/ 1160328 h 1516072"/>
                <a:gd name="connsiteX19" fmla="*/ 6279 w 1004810"/>
                <a:gd name="connsiteY19" fmla="*/ 1169853 h 1516072"/>
                <a:gd name="connsiteX20" fmla="*/ 4374 w 1004810"/>
                <a:gd name="connsiteY20" fmla="*/ 1175568 h 1516072"/>
                <a:gd name="connsiteX21" fmla="*/ 564 w 1004810"/>
                <a:gd name="connsiteY21" fmla="*/ 1181283 h 1516072"/>
                <a:gd name="connsiteX22" fmla="*/ 6279 w 1004810"/>
                <a:gd name="connsiteY22" fmla="*/ 1213668 h 1516072"/>
                <a:gd name="connsiteX23" fmla="*/ 11994 w 1004810"/>
                <a:gd name="connsiteY23" fmla="*/ 1217478 h 1516072"/>
                <a:gd name="connsiteX24" fmla="*/ 17709 w 1004810"/>
                <a:gd name="connsiteY24" fmla="*/ 1219383 h 1516072"/>
                <a:gd name="connsiteX25" fmla="*/ 145344 w 1004810"/>
                <a:gd name="connsiteY25" fmla="*/ 1222421 h 1516072"/>
                <a:gd name="connsiteX26" fmla="*/ 335999 w 1004810"/>
                <a:gd name="connsiteY26" fmla="*/ 1217478 h 1516072"/>
                <a:gd name="connsiteX27" fmla="*/ 362514 w 1004810"/>
                <a:gd name="connsiteY27" fmla="*/ 1273701 h 1516072"/>
                <a:gd name="connsiteX28" fmla="*/ 335071 w 1004810"/>
                <a:gd name="connsiteY28" fmla="*/ 1356594 h 1516072"/>
                <a:gd name="connsiteX29" fmla="*/ 328224 w 1004810"/>
                <a:gd name="connsiteY29" fmla="*/ 1420386 h 1516072"/>
                <a:gd name="connsiteX30" fmla="*/ 332034 w 1004810"/>
                <a:gd name="connsiteY30" fmla="*/ 1463223 h 1516072"/>
                <a:gd name="connsiteX31" fmla="*/ 364419 w 1004810"/>
                <a:gd name="connsiteY31" fmla="*/ 1512753 h 1516072"/>
                <a:gd name="connsiteX32" fmla="*/ 387279 w 1004810"/>
                <a:gd name="connsiteY32" fmla="*/ 1514658 h 1516072"/>
                <a:gd name="connsiteX33" fmla="*/ 396804 w 1004810"/>
                <a:gd name="connsiteY33" fmla="*/ 1491798 h 1516072"/>
                <a:gd name="connsiteX34" fmla="*/ 403085 w 1004810"/>
                <a:gd name="connsiteY34" fmla="*/ 1451433 h 1516072"/>
                <a:gd name="connsiteX35" fmla="*/ 409367 w 1004810"/>
                <a:gd name="connsiteY35" fmla="*/ 1389340 h 1516072"/>
                <a:gd name="connsiteX36" fmla="*/ 424041 w 1004810"/>
                <a:gd name="connsiteY36" fmla="*/ 1329152 h 1516072"/>
                <a:gd name="connsiteX37" fmla="*/ 467289 w 1004810"/>
                <a:gd name="connsiteY37" fmla="*/ 1265103 h 1516072"/>
                <a:gd name="connsiteX38" fmla="*/ 528455 w 1004810"/>
                <a:gd name="connsiteY38" fmla="*/ 1230091 h 1516072"/>
                <a:gd name="connsiteX39" fmla="*/ 601154 w 1004810"/>
                <a:gd name="connsiteY39" fmla="*/ 1221700 h 1516072"/>
                <a:gd name="connsiteX40" fmla="*/ 720654 w 1004810"/>
                <a:gd name="connsiteY40" fmla="*/ 1316538 h 1516072"/>
                <a:gd name="connsiteX41" fmla="*/ 733989 w 1004810"/>
                <a:gd name="connsiteY41" fmla="*/ 1326063 h 1516072"/>
                <a:gd name="connsiteX42" fmla="*/ 743514 w 1004810"/>
                <a:gd name="connsiteY42" fmla="*/ 1327968 h 1516072"/>
                <a:gd name="connsiteX43" fmla="*/ 749229 w 1004810"/>
                <a:gd name="connsiteY43" fmla="*/ 1329873 h 1516072"/>
                <a:gd name="connsiteX44" fmla="*/ 762564 w 1004810"/>
                <a:gd name="connsiteY44" fmla="*/ 1335588 h 1516072"/>
                <a:gd name="connsiteX45" fmla="*/ 777804 w 1004810"/>
                <a:gd name="connsiteY45" fmla="*/ 1333683 h 1516072"/>
                <a:gd name="connsiteX46" fmla="*/ 789234 w 1004810"/>
                <a:gd name="connsiteY46" fmla="*/ 1327968 h 1516072"/>
                <a:gd name="connsiteX47" fmla="*/ 794949 w 1004810"/>
                <a:gd name="connsiteY47" fmla="*/ 1326063 h 1516072"/>
                <a:gd name="connsiteX48" fmla="*/ 802569 w 1004810"/>
                <a:gd name="connsiteY48" fmla="*/ 1308918 h 1516072"/>
                <a:gd name="connsiteX49" fmla="*/ 800664 w 1004810"/>
                <a:gd name="connsiteY49" fmla="*/ 1284153 h 1516072"/>
                <a:gd name="connsiteX50" fmla="*/ 798759 w 1004810"/>
                <a:gd name="connsiteY50" fmla="*/ 1278438 h 1516072"/>
                <a:gd name="connsiteX51" fmla="*/ 796854 w 1004810"/>
                <a:gd name="connsiteY51" fmla="*/ 1270818 h 1516072"/>
                <a:gd name="connsiteX52" fmla="*/ 783519 w 1004810"/>
                <a:gd name="connsiteY52" fmla="*/ 1253673 h 1516072"/>
                <a:gd name="connsiteX53" fmla="*/ 773994 w 1004810"/>
                <a:gd name="connsiteY53" fmla="*/ 1247958 h 1516072"/>
                <a:gd name="connsiteX54" fmla="*/ 648264 w 1004810"/>
                <a:gd name="connsiteY54" fmla="*/ 1156518 h 1516072"/>
                <a:gd name="connsiteX55" fmla="*/ 645998 w 1004810"/>
                <a:gd name="connsiteY55" fmla="*/ 1108121 h 1516072"/>
                <a:gd name="connsiteX56" fmla="*/ 671124 w 1004810"/>
                <a:gd name="connsiteY56" fmla="*/ 1089843 h 1516072"/>
                <a:gd name="connsiteX57" fmla="*/ 724464 w 1004810"/>
                <a:gd name="connsiteY57" fmla="*/ 1082223 h 1516072"/>
                <a:gd name="connsiteX58" fmla="*/ 871149 w 1004810"/>
                <a:gd name="connsiteY58" fmla="*/ 1086033 h 1516072"/>
                <a:gd name="connsiteX59" fmla="*/ 899724 w 1004810"/>
                <a:gd name="connsiteY59" fmla="*/ 1091748 h 1516072"/>
                <a:gd name="connsiteX60" fmla="*/ 922584 w 1004810"/>
                <a:gd name="connsiteY60" fmla="*/ 1095558 h 1516072"/>
                <a:gd name="connsiteX61" fmla="*/ 1003378 w 1004810"/>
                <a:gd name="connsiteY61" fmla="*/ 1065958 h 1516072"/>
                <a:gd name="connsiteX62" fmla="*/ 970209 w 1004810"/>
                <a:gd name="connsiteY62" fmla="*/ 1044123 h 1516072"/>
                <a:gd name="connsiteX63" fmla="*/ 918620 w 1004810"/>
                <a:gd name="connsiteY63" fmla="*/ 1034598 h 1516072"/>
                <a:gd name="connsiteX64" fmla="*/ 803186 w 1004810"/>
                <a:gd name="connsiteY64" fmla="*/ 1037069 h 1516072"/>
                <a:gd name="connsiteX65" fmla="*/ 646360 w 1004810"/>
                <a:gd name="connsiteY65" fmla="*/ 1049838 h 1516072"/>
                <a:gd name="connsiteX66" fmla="*/ 640078 w 1004810"/>
                <a:gd name="connsiteY66" fmla="*/ 1026051 h 1516072"/>
                <a:gd name="connsiteX67" fmla="*/ 673029 w 1004810"/>
                <a:gd name="connsiteY67" fmla="*/ 992688 h 1516072"/>
                <a:gd name="connsiteX68" fmla="*/ 674934 w 1004810"/>
                <a:gd name="connsiteY68" fmla="*/ 986973 h 1516072"/>
                <a:gd name="connsiteX69" fmla="*/ 680649 w 1004810"/>
                <a:gd name="connsiteY69" fmla="*/ 985068 h 1516072"/>
                <a:gd name="connsiteX70" fmla="*/ 686364 w 1004810"/>
                <a:gd name="connsiteY70" fmla="*/ 981258 h 1516072"/>
                <a:gd name="connsiteX71" fmla="*/ 695889 w 1004810"/>
                <a:gd name="connsiteY71" fmla="*/ 971733 h 1516072"/>
                <a:gd name="connsiteX72" fmla="*/ 705414 w 1004810"/>
                <a:gd name="connsiteY72" fmla="*/ 960303 h 1516072"/>
                <a:gd name="connsiteX73" fmla="*/ 716844 w 1004810"/>
                <a:gd name="connsiteY73" fmla="*/ 952683 h 1516072"/>
                <a:gd name="connsiteX74" fmla="*/ 732084 w 1004810"/>
                <a:gd name="connsiteY74" fmla="*/ 939348 h 1516072"/>
                <a:gd name="connsiteX75" fmla="*/ 741609 w 1004810"/>
                <a:gd name="connsiteY75" fmla="*/ 927918 h 1516072"/>
                <a:gd name="connsiteX76" fmla="*/ 753039 w 1004810"/>
                <a:gd name="connsiteY76" fmla="*/ 918393 h 1516072"/>
                <a:gd name="connsiteX77" fmla="*/ 758754 w 1004810"/>
                <a:gd name="connsiteY77" fmla="*/ 906963 h 1516072"/>
                <a:gd name="connsiteX78" fmla="*/ 760659 w 1004810"/>
                <a:gd name="connsiteY78" fmla="*/ 901248 h 1516072"/>
                <a:gd name="connsiteX79" fmla="*/ 766374 w 1004810"/>
                <a:gd name="connsiteY79" fmla="*/ 889818 h 1516072"/>
                <a:gd name="connsiteX80" fmla="*/ 764469 w 1004810"/>
                <a:gd name="connsiteY80" fmla="*/ 874578 h 1516072"/>
                <a:gd name="connsiteX81" fmla="*/ 758754 w 1004810"/>
                <a:gd name="connsiteY81" fmla="*/ 872673 h 1516072"/>
                <a:gd name="connsiteX82" fmla="*/ 737799 w 1004810"/>
                <a:gd name="connsiteY82" fmla="*/ 874578 h 1516072"/>
                <a:gd name="connsiteX83" fmla="*/ 732084 w 1004810"/>
                <a:gd name="connsiteY83" fmla="*/ 878388 h 1516072"/>
                <a:gd name="connsiteX84" fmla="*/ 699699 w 1004810"/>
                <a:gd name="connsiteY84" fmla="*/ 899343 h 1516072"/>
                <a:gd name="connsiteX85" fmla="*/ 595181 w 1004810"/>
                <a:gd name="connsiteY85" fmla="*/ 957831 h 1516072"/>
                <a:gd name="connsiteX86" fmla="*/ 507294 w 1004810"/>
                <a:gd name="connsiteY86" fmla="*/ 847908 h 1516072"/>
                <a:gd name="connsiteX87" fmla="*/ 503484 w 1004810"/>
                <a:gd name="connsiteY87" fmla="*/ 358323 h 1516072"/>
                <a:gd name="connsiteX88" fmla="*/ 499674 w 1004810"/>
                <a:gd name="connsiteY88" fmla="*/ 66858 h 1516072"/>
                <a:gd name="connsiteX89" fmla="*/ 490149 w 1004810"/>
                <a:gd name="connsiteY89" fmla="*/ 40188 h 1516072"/>
                <a:gd name="connsiteX90" fmla="*/ 488244 w 1004810"/>
                <a:gd name="connsiteY90" fmla="*/ 34473 h 1516072"/>
                <a:gd name="connsiteX91" fmla="*/ 484434 w 1004810"/>
                <a:gd name="connsiteY91" fmla="*/ 28758 h 1516072"/>
                <a:gd name="connsiteX92" fmla="*/ 478719 w 1004810"/>
                <a:gd name="connsiteY92" fmla="*/ 17328 h 1516072"/>
                <a:gd name="connsiteX93" fmla="*/ 473004 w 1004810"/>
                <a:gd name="connsiteY93" fmla="*/ 13518 h 1516072"/>
                <a:gd name="connsiteX94" fmla="*/ 469194 w 1004810"/>
                <a:gd name="connsiteY94" fmla="*/ 7803 h 1516072"/>
                <a:gd name="connsiteX95" fmla="*/ 429189 w 1004810"/>
                <a:gd name="connsiteY95" fmla="*/ 11613 h 1516072"/>
                <a:gd name="connsiteX96" fmla="*/ 425379 w 1004810"/>
                <a:gd name="connsiteY96" fmla="*/ 78288 h 1516072"/>
                <a:gd name="connsiteX97" fmla="*/ 425379 w 1004810"/>
                <a:gd name="connsiteY97" fmla="*/ 84003 h 1516072"/>
                <a:gd name="connsiteX98" fmla="*/ 436603 w 1004810"/>
                <a:gd name="connsiteY98" fmla="*/ 225952 h 1516072"/>
                <a:gd name="connsiteX99" fmla="*/ 440619 w 1004810"/>
                <a:gd name="connsiteY99" fmla="*/ 421188 h 1516072"/>
                <a:gd name="connsiteX100" fmla="*/ 440002 w 1004810"/>
                <a:gd name="connsiteY100" fmla="*/ 789160 h 1516072"/>
                <a:gd name="connsiteX101" fmla="*/ 430322 w 1004810"/>
                <a:gd name="connsiteY101" fmla="*/ 879006 h 1516072"/>
                <a:gd name="connsiteX0" fmla="*/ 430322 w 1000068"/>
                <a:gd name="connsiteY0" fmla="*/ 879006 h 1516072"/>
                <a:gd name="connsiteX1" fmla="*/ 392427 w 1000068"/>
                <a:gd name="connsiteY1" fmla="*/ 931934 h 1516072"/>
                <a:gd name="connsiteX2" fmla="*/ 312984 w 1000068"/>
                <a:gd name="connsiteY2" fmla="*/ 966018 h 1516072"/>
                <a:gd name="connsiteX3" fmla="*/ 257945 w 1000068"/>
                <a:gd name="connsiteY3" fmla="*/ 967151 h 1516072"/>
                <a:gd name="connsiteX4" fmla="*/ 188953 w 1000068"/>
                <a:gd name="connsiteY4" fmla="*/ 949800 h 1516072"/>
                <a:gd name="connsiteX5" fmla="*/ 116769 w 1000068"/>
                <a:gd name="connsiteY5" fmla="*/ 903153 h 1516072"/>
                <a:gd name="connsiteX6" fmla="*/ 59619 w 1000068"/>
                <a:gd name="connsiteY6" fmla="*/ 874578 h 1516072"/>
                <a:gd name="connsiteX7" fmla="*/ 46284 w 1000068"/>
                <a:gd name="connsiteY7" fmla="*/ 895533 h 1516072"/>
                <a:gd name="connsiteX8" fmla="*/ 50094 w 1000068"/>
                <a:gd name="connsiteY8" fmla="*/ 933633 h 1516072"/>
                <a:gd name="connsiteX9" fmla="*/ 53904 w 1000068"/>
                <a:gd name="connsiteY9" fmla="*/ 939348 h 1516072"/>
                <a:gd name="connsiteX10" fmla="*/ 59619 w 1000068"/>
                <a:gd name="connsiteY10" fmla="*/ 943158 h 1516072"/>
                <a:gd name="connsiteX11" fmla="*/ 63429 w 1000068"/>
                <a:gd name="connsiteY11" fmla="*/ 948873 h 1516072"/>
                <a:gd name="connsiteX12" fmla="*/ 80574 w 1000068"/>
                <a:gd name="connsiteY12" fmla="*/ 958398 h 1516072"/>
                <a:gd name="connsiteX13" fmla="*/ 166299 w 1000068"/>
                <a:gd name="connsiteY13" fmla="*/ 979353 h 1516072"/>
                <a:gd name="connsiteX14" fmla="*/ 267264 w 1000068"/>
                <a:gd name="connsiteY14" fmla="*/ 1021263 h 1516072"/>
                <a:gd name="connsiteX15" fmla="*/ 278694 w 1000068"/>
                <a:gd name="connsiteY15" fmla="*/ 1076508 h 1516072"/>
                <a:gd name="connsiteX16" fmla="*/ 264381 w 1000068"/>
                <a:gd name="connsiteY16" fmla="*/ 1119397 h 1516072"/>
                <a:gd name="connsiteX17" fmla="*/ 186224 w 1000068"/>
                <a:gd name="connsiteY17" fmla="*/ 1150391 h 1516072"/>
                <a:gd name="connsiteX18" fmla="*/ 15804 w 1000068"/>
                <a:gd name="connsiteY18" fmla="*/ 1160328 h 1516072"/>
                <a:gd name="connsiteX19" fmla="*/ 6279 w 1000068"/>
                <a:gd name="connsiteY19" fmla="*/ 1169853 h 1516072"/>
                <a:gd name="connsiteX20" fmla="*/ 4374 w 1000068"/>
                <a:gd name="connsiteY20" fmla="*/ 1175568 h 1516072"/>
                <a:gd name="connsiteX21" fmla="*/ 564 w 1000068"/>
                <a:gd name="connsiteY21" fmla="*/ 1181283 h 1516072"/>
                <a:gd name="connsiteX22" fmla="*/ 6279 w 1000068"/>
                <a:gd name="connsiteY22" fmla="*/ 1213668 h 1516072"/>
                <a:gd name="connsiteX23" fmla="*/ 11994 w 1000068"/>
                <a:gd name="connsiteY23" fmla="*/ 1217478 h 1516072"/>
                <a:gd name="connsiteX24" fmla="*/ 17709 w 1000068"/>
                <a:gd name="connsiteY24" fmla="*/ 1219383 h 1516072"/>
                <a:gd name="connsiteX25" fmla="*/ 145344 w 1000068"/>
                <a:gd name="connsiteY25" fmla="*/ 1222421 h 1516072"/>
                <a:gd name="connsiteX26" fmla="*/ 335999 w 1000068"/>
                <a:gd name="connsiteY26" fmla="*/ 1217478 h 1516072"/>
                <a:gd name="connsiteX27" fmla="*/ 362514 w 1000068"/>
                <a:gd name="connsiteY27" fmla="*/ 1273701 h 1516072"/>
                <a:gd name="connsiteX28" fmla="*/ 335071 w 1000068"/>
                <a:gd name="connsiteY28" fmla="*/ 1356594 h 1516072"/>
                <a:gd name="connsiteX29" fmla="*/ 328224 w 1000068"/>
                <a:gd name="connsiteY29" fmla="*/ 1420386 h 1516072"/>
                <a:gd name="connsiteX30" fmla="*/ 332034 w 1000068"/>
                <a:gd name="connsiteY30" fmla="*/ 1463223 h 1516072"/>
                <a:gd name="connsiteX31" fmla="*/ 364419 w 1000068"/>
                <a:gd name="connsiteY31" fmla="*/ 1512753 h 1516072"/>
                <a:gd name="connsiteX32" fmla="*/ 387279 w 1000068"/>
                <a:gd name="connsiteY32" fmla="*/ 1514658 h 1516072"/>
                <a:gd name="connsiteX33" fmla="*/ 396804 w 1000068"/>
                <a:gd name="connsiteY33" fmla="*/ 1491798 h 1516072"/>
                <a:gd name="connsiteX34" fmla="*/ 403085 w 1000068"/>
                <a:gd name="connsiteY34" fmla="*/ 1451433 h 1516072"/>
                <a:gd name="connsiteX35" fmla="*/ 409367 w 1000068"/>
                <a:gd name="connsiteY35" fmla="*/ 1389340 h 1516072"/>
                <a:gd name="connsiteX36" fmla="*/ 424041 w 1000068"/>
                <a:gd name="connsiteY36" fmla="*/ 1329152 h 1516072"/>
                <a:gd name="connsiteX37" fmla="*/ 467289 w 1000068"/>
                <a:gd name="connsiteY37" fmla="*/ 1265103 h 1516072"/>
                <a:gd name="connsiteX38" fmla="*/ 528455 w 1000068"/>
                <a:gd name="connsiteY38" fmla="*/ 1230091 h 1516072"/>
                <a:gd name="connsiteX39" fmla="*/ 601154 w 1000068"/>
                <a:gd name="connsiteY39" fmla="*/ 1221700 h 1516072"/>
                <a:gd name="connsiteX40" fmla="*/ 720654 w 1000068"/>
                <a:gd name="connsiteY40" fmla="*/ 1316538 h 1516072"/>
                <a:gd name="connsiteX41" fmla="*/ 733989 w 1000068"/>
                <a:gd name="connsiteY41" fmla="*/ 1326063 h 1516072"/>
                <a:gd name="connsiteX42" fmla="*/ 743514 w 1000068"/>
                <a:gd name="connsiteY42" fmla="*/ 1327968 h 1516072"/>
                <a:gd name="connsiteX43" fmla="*/ 749229 w 1000068"/>
                <a:gd name="connsiteY43" fmla="*/ 1329873 h 1516072"/>
                <a:gd name="connsiteX44" fmla="*/ 762564 w 1000068"/>
                <a:gd name="connsiteY44" fmla="*/ 1335588 h 1516072"/>
                <a:gd name="connsiteX45" fmla="*/ 777804 w 1000068"/>
                <a:gd name="connsiteY45" fmla="*/ 1333683 h 1516072"/>
                <a:gd name="connsiteX46" fmla="*/ 789234 w 1000068"/>
                <a:gd name="connsiteY46" fmla="*/ 1327968 h 1516072"/>
                <a:gd name="connsiteX47" fmla="*/ 794949 w 1000068"/>
                <a:gd name="connsiteY47" fmla="*/ 1326063 h 1516072"/>
                <a:gd name="connsiteX48" fmla="*/ 802569 w 1000068"/>
                <a:gd name="connsiteY48" fmla="*/ 1308918 h 1516072"/>
                <a:gd name="connsiteX49" fmla="*/ 800664 w 1000068"/>
                <a:gd name="connsiteY49" fmla="*/ 1284153 h 1516072"/>
                <a:gd name="connsiteX50" fmla="*/ 798759 w 1000068"/>
                <a:gd name="connsiteY50" fmla="*/ 1278438 h 1516072"/>
                <a:gd name="connsiteX51" fmla="*/ 796854 w 1000068"/>
                <a:gd name="connsiteY51" fmla="*/ 1270818 h 1516072"/>
                <a:gd name="connsiteX52" fmla="*/ 783519 w 1000068"/>
                <a:gd name="connsiteY52" fmla="*/ 1253673 h 1516072"/>
                <a:gd name="connsiteX53" fmla="*/ 773994 w 1000068"/>
                <a:gd name="connsiteY53" fmla="*/ 1247958 h 1516072"/>
                <a:gd name="connsiteX54" fmla="*/ 648264 w 1000068"/>
                <a:gd name="connsiteY54" fmla="*/ 1156518 h 1516072"/>
                <a:gd name="connsiteX55" fmla="*/ 645998 w 1000068"/>
                <a:gd name="connsiteY55" fmla="*/ 1108121 h 1516072"/>
                <a:gd name="connsiteX56" fmla="*/ 671124 w 1000068"/>
                <a:gd name="connsiteY56" fmla="*/ 1089843 h 1516072"/>
                <a:gd name="connsiteX57" fmla="*/ 724464 w 1000068"/>
                <a:gd name="connsiteY57" fmla="*/ 1082223 h 1516072"/>
                <a:gd name="connsiteX58" fmla="*/ 871149 w 1000068"/>
                <a:gd name="connsiteY58" fmla="*/ 1086033 h 1516072"/>
                <a:gd name="connsiteX59" fmla="*/ 899724 w 1000068"/>
                <a:gd name="connsiteY59" fmla="*/ 1091748 h 1516072"/>
                <a:gd name="connsiteX60" fmla="*/ 922584 w 1000068"/>
                <a:gd name="connsiteY60" fmla="*/ 1095558 h 1516072"/>
                <a:gd name="connsiteX61" fmla="*/ 998435 w 1000068"/>
                <a:gd name="connsiteY61" fmla="*/ 1093143 h 1516072"/>
                <a:gd name="connsiteX62" fmla="*/ 970209 w 1000068"/>
                <a:gd name="connsiteY62" fmla="*/ 1044123 h 1516072"/>
                <a:gd name="connsiteX63" fmla="*/ 918620 w 1000068"/>
                <a:gd name="connsiteY63" fmla="*/ 1034598 h 1516072"/>
                <a:gd name="connsiteX64" fmla="*/ 803186 w 1000068"/>
                <a:gd name="connsiteY64" fmla="*/ 1037069 h 1516072"/>
                <a:gd name="connsiteX65" fmla="*/ 646360 w 1000068"/>
                <a:gd name="connsiteY65" fmla="*/ 1049838 h 1516072"/>
                <a:gd name="connsiteX66" fmla="*/ 640078 w 1000068"/>
                <a:gd name="connsiteY66" fmla="*/ 1026051 h 1516072"/>
                <a:gd name="connsiteX67" fmla="*/ 673029 w 1000068"/>
                <a:gd name="connsiteY67" fmla="*/ 992688 h 1516072"/>
                <a:gd name="connsiteX68" fmla="*/ 674934 w 1000068"/>
                <a:gd name="connsiteY68" fmla="*/ 986973 h 1516072"/>
                <a:gd name="connsiteX69" fmla="*/ 680649 w 1000068"/>
                <a:gd name="connsiteY69" fmla="*/ 985068 h 1516072"/>
                <a:gd name="connsiteX70" fmla="*/ 686364 w 1000068"/>
                <a:gd name="connsiteY70" fmla="*/ 981258 h 1516072"/>
                <a:gd name="connsiteX71" fmla="*/ 695889 w 1000068"/>
                <a:gd name="connsiteY71" fmla="*/ 971733 h 1516072"/>
                <a:gd name="connsiteX72" fmla="*/ 705414 w 1000068"/>
                <a:gd name="connsiteY72" fmla="*/ 960303 h 1516072"/>
                <a:gd name="connsiteX73" fmla="*/ 716844 w 1000068"/>
                <a:gd name="connsiteY73" fmla="*/ 952683 h 1516072"/>
                <a:gd name="connsiteX74" fmla="*/ 732084 w 1000068"/>
                <a:gd name="connsiteY74" fmla="*/ 939348 h 1516072"/>
                <a:gd name="connsiteX75" fmla="*/ 741609 w 1000068"/>
                <a:gd name="connsiteY75" fmla="*/ 927918 h 1516072"/>
                <a:gd name="connsiteX76" fmla="*/ 753039 w 1000068"/>
                <a:gd name="connsiteY76" fmla="*/ 918393 h 1516072"/>
                <a:gd name="connsiteX77" fmla="*/ 758754 w 1000068"/>
                <a:gd name="connsiteY77" fmla="*/ 906963 h 1516072"/>
                <a:gd name="connsiteX78" fmla="*/ 760659 w 1000068"/>
                <a:gd name="connsiteY78" fmla="*/ 901248 h 1516072"/>
                <a:gd name="connsiteX79" fmla="*/ 766374 w 1000068"/>
                <a:gd name="connsiteY79" fmla="*/ 889818 h 1516072"/>
                <a:gd name="connsiteX80" fmla="*/ 764469 w 1000068"/>
                <a:gd name="connsiteY80" fmla="*/ 874578 h 1516072"/>
                <a:gd name="connsiteX81" fmla="*/ 758754 w 1000068"/>
                <a:gd name="connsiteY81" fmla="*/ 872673 h 1516072"/>
                <a:gd name="connsiteX82" fmla="*/ 737799 w 1000068"/>
                <a:gd name="connsiteY82" fmla="*/ 874578 h 1516072"/>
                <a:gd name="connsiteX83" fmla="*/ 732084 w 1000068"/>
                <a:gd name="connsiteY83" fmla="*/ 878388 h 1516072"/>
                <a:gd name="connsiteX84" fmla="*/ 699699 w 1000068"/>
                <a:gd name="connsiteY84" fmla="*/ 899343 h 1516072"/>
                <a:gd name="connsiteX85" fmla="*/ 595181 w 1000068"/>
                <a:gd name="connsiteY85" fmla="*/ 957831 h 1516072"/>
                <a:gd name="connsiteX86" fmla="*/ 507294 w 1000068"/>
                <a:gd name="connsiteY86" fmla="*/ 847908 h 1516072"/>
                <a:gd name="connsiteX87" fmla="*/ 503484 w 1000068"/>
                <a:gd name="connsiteY87" fmla="*/ 358323 h 1516072"/>
                <a:gd name="connsiteX88" fmla="*/ 499674 w 1000068"/>
                <a:gd name="connsiteY88" fmla="*/ 66858 h 1516072"/>
                <a:gd name="connsiteX89" fmla="*/ 490149 w 1000068"/>
                <a:gd name="connsiteY89" fmla="*/ 40188 h 1516072"/>
                <a:gd name="connsiteX90" fmla="*/ 488244 w 1000068"/>
                <a:gd name="connsiteY90" fmla="*/ 34473 h 1516072"/>
                <a:gd name="connsiteX91" fmla="*/ 484434 w 1000068"/>
                <a:gd name="connsiteY91" fmla="*/ 28758 h 1516072"/>
                <a:gd name="connsiteX92" fmla="*/ 478719 w 1000068"/>
                <a:gd name="connsiteY92" fmla="*/ 17328 h 1516072"/>
                <a:gd name="connsiteX93" fmla="*/ 473004 w 1000068"/>
                <a:gd name="connsiteY93" fmla="*/ 13518 h 1516072"/>
                <a:gd name="connsiteX94" fmla="*/ 469194 w 1000068"/>
                <a:gd name="connsiteY94" fmla="*/ 7803 h 1516072"/>
                <a:gd name="connsiteX95" fmla="*/ 429189 w 1000068"/>
                <a:gd name="connsiteY95" fmla="*/ 11613 h 1516072"/>
                <a:gd name="connsiteX96" fmla="*/ 425379 w 1000068"/>
                <a:gd name="connsiteY96" fmla="*/ 78288 h 1516072"/>
                <a:gd name="connsiteX97" fmla="*/ 425379 w 1000068"/>
                <a:gd name="connsiteY97" fmla="*/ 84003 h 1516072"/>
                <a:gd name="connsiteX98" fmla="*/ 436603 w 1000068"/>
                <a:gd name="connsiteY98" fmla="*/ 225952 h 1516072"/>
                <a:gd name="connsiteX99" fmla="*/ 440619 w 1000068"/>
                <a:gd name="connsiteY99" fmla="*/ 421188 h 1516072"/>
                <a:gd name="connsiteX100" fmla="*/ 440002 w 1000068"/>
                <a:gd name="connsiteY100" fmla="*/ 789160 h 1516072"/>
                <a:gd name="connsiteX101" fmla="*/ 430322 w 1000068"/>
                <a:gd name="connsiteY101" fmla="*/ 879006 h 1516072"/>
                <a:gd name="connsiteX0" fmla="*/ 430322 w 1000068"/>
                <a:gd name="connsiteY0" fmla="*/ 879006 h 1516072"/>
                <a:gd name="connsiteX1" fmla="*/ 392427 w 1000068"/>
                <a:gd name="connsiteY1" fmla="*/ 931934 h 1516072"/>
                <a:gd name="connsiteX2" fmla="*/ 312984 w 1000068"/>
                <a:gd name="connsiteY2" fmla="*/ 966018 h 1516072"/>
                <a:gd name="connsiteX3" fmla="*/ 257945 w 1000068"/>
                <a:gd name="connsiteY3" fmla="*/ 967151 h 1516072"/>
                <a:gd name="connsiteX4" fmla="*/ 188953 w 1000068"/>
                <a:gd name="connsiteY4" fmla="*/ 949800 h 1516072"/>
                <a:gd name="connsiteX5" fmla="*/ 116769 w 1000068"/>
                <a:gd name="connsiteY5" fmla="*/ 903153 h 1516072"/>
                <a:gd name="connsiteX6" fmla="*/ 59619 w 1000068"/>
                <a:gd name="connsiteY6" fmla="*/ 874578 h 1516072"/>
                <a:gd name="connsiteX7" fmla="*/ 46284 w 1000068"/>
                <a:gd name="connsiteY7" fmla="*/ 895533 h 1516072"/>
                <a:gd name="connsiteX8" fmla="*/ 50094 w 1000068"/>
                <a:gd name="connsiteY8" fmla="*/ 933633 h 1516072"/>
                <a:gd name="connsiteX9" fmla="*/ 53904 w 1000068"/>
                <a:gd name="connsiteY9" fmla="*/ 939348 h 1516072"/>
                <a:gd name="connsiteX10" fmla="*/ 59619 w 1000068"/>
                <a:gd name="connsiteY10" fmla="*/ 943158 h 1516072"/>
                <a:gd name="connsiteX11" fmla="*/ 63429 w 1000068"/>
                <a:gd name="connsiteY11" fmla="*/ 948873 h 1516072"/>
                <a:gd name="connsiteX12" fmla="*/ 80574 w 1000068"/>
                <a:gd name="connsiteY12" fmla="*/ 958398 h 1516072"/>
                <a:gd name="connsiteX13" fmla="*/ 166299 w 1000068"/>
                <a:gd name="connsiteY13" fmla="*/ 979353 h 1516072"/>
                <a:gd name="connsiteX14" fmla="*/ 267264 w 1000068"/>
                <a:gd name="connsiteY14" fmla="*/ 1021263 h 1516072"/>
                <a:gd name="connsiteX15" fmla="*/ 278694 w 1000068"/>
                <a:gd name="connsiteY15" fmla="*/ 1076508 h 1516072"/>
                <a:gd name="connsiteX16" fmla="*/ 264381 w 1000068"/>
                <a:gd name="connsiteY16" fmla="*/ 1119397 h 1516072"/>
                <a:gd name="connsiteX17" fmla="*/ 186224 w 1000068"/>
                <a:gd name="connsiteY17" fmla="*/ 1150391 h 1516072"/>
                <a:gd name="connsiteX18" fmla="*/ 15804 w 1000068"/>
                <a:gd name="connsiteY18" fmla="*/ 1160328 h 1516072"/>
                <a:gd name="connsiteX19" fmla="*/ 6279 w 1000068"/>
                <a:gd name="connsiteY19" fmla="*/ 1169853 h 1516072"/>
                <a:gd name="connsiteX20" fmla="*/ 4374 w 1000068"/>
                <a:gd name="connsiteY20" fmla="*/ 1175568 h 1516072"/>
                <a:gd name="connsiteX21" fmla="*/ 564 w 1000068"/>
                <a:gd name="connsiteY21" fmla="*/ 1181283 h 1516072"/>
                <a:gd name="connsiteX22" fmla="*/ 6279 w 1000068"/>
                <a:gd name="connsiteY22" fmla="*/ 1213668 h 1516072"/>
                <a:gd name="connsiteX23" fmla="*/ 11994 w 1000068"/>
                <a:gd name="connsiteY23" fmla="*/ 1217478 h 1516072"/>
                <a:gd name="connsiteX24" fmla="*/ 17709 w 1000068"/>
                <a:gd name="connsiteY24" fmla="*/ 1219383 h 1516072"/>
                <a:gd name="connsiteX25" fmla="*/ 145344 w 1000068"/>
                <a:gd name="connsiteY25" fmla="*/ 1222421 h 1516072"/>
                <a:gd name="connsiteX26" fmla="*/ 335999 w 1000068"/>
                <a:gd name="connsiteY26" fmla="*/ 1217478 h 1516072"/>
                <a:gd name="connsiteX27" fmla="*/ 362514 w 1000068"/>
                <a:gd name="connsiteY27" fmla="*/ 1273701 h 1516072"/>
                <a:gd name="connsiteX28" fmla="*/ 335071 w 1000068"/>
                <a:gd name="connsiteY28" fmla="*/ 1356594 h 1516072"/>
                <a:gd name="connsiteX29" fmla="*/ 328224 w 1000068"/>
                <a:gd name="connsiteY29" fmla="*/ 1420386 h 1516072"/>
                <a:gd name="connsiteX30" fmla="*/ 332034 w 1000068"/>
                <a:gd name="connsiteY30" fmla="*/ 1463223 h 1516072"/>
                <a:gd name="connsiteX31" fmla="*/ 364419 w 1000068"/>
                <a:gd name="connsiteY31" fmla="*/ 1512753 h 1516072"/>
                <a:gd name="connsiteX32" fmla="*/ 387279 w 1000068"/>
                <a:gd name="connsiteY32" fmla="*/ 1514658 h 1516072"/>
                <a:gd name="connsiteX33" fmla="*/ 396804 w 1000068"/>
                <a:gd name="connsiteY33" fmla="*/ 1491798 h 1516072"/>
                <a:gd name="connsiteX34" fmla="*/ 403085 w 1000068"/>
                <a:gd name="connsiteY34" fmla="*/ 1451433 h 1516072"/>
                <a:gd name="connsiteX35" fmla="*/ 409367 w 1000068"/>
                <a:gd name="connsiteY35" fmla="*/ 1389340 h 1516072"/>
                <a:gd name="connsiteX36" fmla="*/ 424041 w 1000068"/>
                <a:gd name="connsiteY36" fmla="*/ 1329152 h 1516072"/>
                <a:gd name="connsiteX37" fmla="*/ 467289 w 1000068"/>
                <a:gd name="connsiteY37" fmla="*/ 1265103 h 1516072"/>
                <a:gd name="connsiteX38" fmla="*/ 528455 w 1000068"/>
                <a:gd name="connsiteY38" fmla="*/ 1230091 h 1516072"/>
                <a:gd name="connsiteX39" fmla="*/ 601154 w 1000068"/>
                <a:gd name="connsiteY39" fmla="*/ 1221700 h 1516072"/>
                <a:gd name="connsiteX40" fmla="*/ 720654 w 1000068"/>
                <a:gd name="connsiteY40" fmla="*/ 1316538 h 1516072"/>
                <a:gd name="connsiteX41" fmla="*/ 733989 w 1000068"/>
                <a:gd name="connsiteY41" fmla="*/ 1326063 h 1516072"/>
                <a:gd name="connsiteX42" fmla="*/ 743514 w 1000068"/>
                <a:gd name="connsiteY42" fmla="*/ 1327968 h 1516072"/>
                <a:gd name="connsiteX43" fmla="*/ 749229 w 1000068"/>
                <a:gd name="connsiteY43" fmla="*/ 1329873 h 1516072"/>
                <a:gd name="connsiteX44" fmla="*/ 762564 w 1000068"/>
                <a:gd name="connsiteY44" fmla="*/ 1335588 h 1516072"/>
                <a:gd name="connsiteX45" fmla="*/ 777804 w 1000068"/>
                <a:gd name="connsiteY45" fmla="*/ 1333683 h 1516072"/>
                <a:gd name="connsiteX46" fmla="*/ 789234 w 1000068"/>
                <a:gd name="connsiteY46" fmla="*/ 1327968 h 1516072"/>
                <a:gd name="connsiteX47" fmla="*/ 794949 w 1000068"/>
                <a:gd name="connsiteY47" fmla="*/ 1326063 h 1516072"/>
                <a:gd name="connsiteX48" fmla="*/ 802569 w 1000068"/>
                <a:gd name="connsiteY48" fmla="*/ 1308918 h 1516072"/>
                <a:gd name="connsiteX49" fmla="*/ 800664 w 1000068"/>
                <a:gd name="connsiteY49" fmla="*/ 1284153 h 1516072"/>
                <a:gd name="connsiteX50" fmla="*/ 798759 w 1000068"/>
                <a:gd name="connsiteY50" fmla="*/ 1278438 h 1516072"/>
                <a:gd name="connsiteX51" fmla="*/ 796854 w 1000068"/>
                <a:gd name="connsiteY51" fmla="*/ 1270818 h 1516072"/>
                <a:gd name="connsiteX52" fmla="*/ 783519 w 1000068"/>
                <a:gd name="connsiteY52" fmla="*/ 1253673 h 1516072"/>
                <a:gd name="connsiteX53" fmla="*/ 773994 w 1000068"/>
                <a:gd name="connsiteY53" fmla="*/ 1247958 h 1516072"/>
                <a:gd name="connsiteX54" fmla="*/ 648264 w 1000068"/>
                <a:gd name="connsiteY54" fmla="*/ 1156518 h 1516072"/>
                <a:gd name="connsiteX55" fmla="*/ 645998 w 1000068"/>
                <a:gd name="connsiteY55" fmla="*/ 1108121 h 1516072"/>
                <a:gd name="connsiteX56" fmla="*/ 671124 w 1000068"/>
                <a:gd name="connsiteY56" fmla="*/ 1089843 h 1516072"/>
                <a:gd name="connsiteX57" fmla="*/ 724464 w 1000068"/>
                <a:gd name="connsiteY57" fmla="*/ 1082223 h 1516072"/>
                <a:gd name="connsiteX58" fmla="*/ 871149 w 1000068"/>
                <a:gd name="connsiteY58" fmla="*/ 1086033 h 1516072"/>
                <a:gd name="connsiteX59" fmla="*/ 899724 w 1000068"/>
                <a:gd name="connsiteY59" fmla="*/ 1091748 h 1516072"/>
                <a:gd name="connsiteX60" fmla="*/ 922584 w 1000068"/>
                <a:gd name="connsiteY60" fmla="*/ 1095558 h 1516072"/>
                <a:gd name="connsiteX61" fmla="*/ 998435 w 1000068"/>
                <a:gd name="connsiteY61" fmla="*/ 1093143 h 1516072"/>
                <a:gd name="connsiteX62" fmla="*/ 970209 w 1000068"/>
                <a:gd name="connsiteY62" fmla="*/ 1054008 h 1516072"/>
                <a:gd name="connsiteX63" fmla="*/ 918620 w 1000068"/>
                <a:gd name="connsiteY63" fmla="*/ 1034598 h 1516072"/>
                <a:gd name="connsiteX64" fmla="*/ 803186 w 1000068"/>
                <a:gd name="connsiteY64" fmla="*/ 1037069 h 1516072"/>
                <a:gd name="connsiteX65" fmla="*/ 646360 w 1000068"/>
                <a:gd name="connsiteY65" fmla="*/ 1049838 h 1516072"/>
                <a:gd name="connsiteX66" fmla="*/ 640078 w 1000068"/>
                <a:gd name="connsiteY66" fmla="*/ 1026051 h 1516072"/>
                <a:gd name="connsiteX67" fmla="*/ 673029 w 1000068"/>
                <a:gd name="connsiteY67" fmla="*/ 992688 h 1516072"/>
                <a:gd name="connsiteX68" fmla="*/ 674934 w 1000068"/>
                <a:gd name="connsiteY68" fmla="*/ 986973 h 1516072"/>
                <a:gd name="connsiteX69" fmla="*/ 680649 w 1000068"/>
                <a:gd name="connsiteY69" fmla="*/ 985068 h 1516072"/>
                <a:gd name="connsiteX70" fmla="*/ 686364 w 1000068"/>
                <a:gd name="connsiteY70" fmla="*/ 981258 h 1516072"/>
                <a:gd name="connsiteX71" fmla="*/ 695889 w 1000068"/>
                <a:gd name="connsiteY71" fmla="*/ 971733 h 1516072"/>
                <a:gd name="connsiteX72" fmla="*/ 705414 w 1000068"/>
                <a:gd name="connsiteY72" fmla="*/ 960303 h 1516072"/>
                <a:gd name="connsiteX73" fmla="*/ 716844 w 1000068"/>
                <a:gd name="connsiteY73" fmla="*/ 952683 h 1516072"/>
                <a:gd name="connsiteX74" fmla="*/ 732084 w 1000068"/>
                <a:gd name="connsiteY74" fmla="*/ 939348 h 1516072"/>
                <a:gd name="connsiteX75" fmla="*/ 741609 w 1000068"/>
                <a:gd name="connsiteY75" fmla="*/ 927918 h 1516072"/>
                <a:gd name="connsiteX76" fmla="*/ 753039 w 1000068"/>
                <a:gd name="connsiteY76" fmla="*/ 918393 h 1516072"/>
                <a:gd name="connsiteX77" fmla="*/ 758754 w 1000068"/>
                <a:gd name="connsiteY77" fmla="*/ 906963 h 1516072"/>
                <a:gd name="connsiteX78" fmla="*/ 760659 w 1000068"/>
                <a:gd name="connsiteY78" fmla="*/ 901248 h 1516072"/>
                <a:gd name="connsiteX79" fmla="*/ 766374 w 1000068"/>
                <a:gd name="connsiteY79" fmla="*/ 889818 h 1516072"/>
                <a:gd name="connsiteX80" fmla="*/ 764469 w 1000068"/>
                <a:gd name="connsiteY80" fmla="*/ 874578 h 1516072"/>
                <a:gd name="connsiteX81" fmla="*/ 758754 w 1000068"/>
                <a:gd name="connsiteY81" fmla="*/ 872673 h 1516072"/>
                <a:gd name="connsiteX82" fmla="*/ 737799 w 1000068"/>
                <a:gd name="connsiteY82" fmla="*/ 874578 h 1516072"/>
                <a:gd name="connsiteX83" fmla="*/ 732084 w 1000068"/>
                <a:gd name="connsiteY83" fmla="*/ 878388 h 1516072"/>
                <a:gd name="connsiteX84" fmla="*/ 699699 w 1000068"/>
                <a:gd name="connsiteY84" fmla="*/ 899343 h 1516072"/>
                <a:gd name="connsiteX85" fmla="*/ 595181 w 1000068"/>
                <a:gd name="connsiteY85" fmla="*/ 957831 h 1516072"/>
                <a:gd name="connsiteX86" fmla="*/ 507294 w 1000068"/>
                <a:gd name="connsiteY86" fmla="*/ 847908 h 1516072"/>
                <a:gd name="connsiteX87" fmla="*/ 503484 w 1000068"/>
                <a:gd name="connsiteY87" fmla="*/ 358323 h 1516072"/>
                <a:gd name="connsiteX88" fmla="*/ 499674 w 1000068"/>
                <a:gd name="connsiteY88" fmla="*/ 66858 h 1516072"/>
                <a:gd name="connsiteX89" fmla="*/ 490149 w 1000068"/>
                <a:gd name="connsiteY89" fmla="*/ 40188 h 1516072"/>
                <a:gd name="connsiteX90" fmla="*/ 488244 w 1000068"/>
                <a:gd name="connsiteY90" fmla="*/ 34473 h 1516072"/>
                <a:gd name="connsiteX91" fmla="*/ 484434 w 1000068"/>
                <a:gd name="connsiteY91" fmla="*/ 28758 h 1516072"/>
                <a:gd name="connsiteX92" fmla="*/ 478719 w 1000068"/>
                <a:gd name="connsiteY92" fmla="*/ 17328 h 1516072"/>
                <a:gd name="connsiteX93" fmla="*/ 473004 w 1000068"/>
                <a:gd name="connsiteY93" fmla="*/ 13518 h 1516072"/>
                <a:gd name="connsiteX94" fmla="*/ 469194 w 1000068"/>
                <a:gd name="connsiteY94" fmla="*/ 7803 h 1516072"/>
                <a:gd name="connsiteX95" fmla="*/ 429189 w 1000068"/>
                <a:gd name="connsiteY95" fmla="*/ 11613 h 1516072"/>
                <a:gd name="connsiteX96" fmla="*/ 425379 w 1000068"/>
                <a:gd name="connsiteY96" fmla="*/ 78288 h 1516072"/>
                <a:gd name="connsiteX97" fmla="*/ 425379 w 1000068"/>
                <a:gd name="connsiteY97" fmla="*/ 84003 h 1516072"/>
                <a:gd name="connsiteX98" fmla="*/ 436603 w 1000068"/>
                <a:gd name="connsiteY98" fmla="*/ 225952 h 1516072"/>
                <a:gd name="connsiteX99" fmla="*/ 440619 w 1000068"/>
                <a:gd name="connsiteY99" fmla="*/ 421188 h 1516072"/>
                <a:gd name="connsiteX100" fmla="*/ 440002 w 1000068"/>
                <a:gd name="connsiteY100" fmla="*/ 789160 h 1516072"/>
                <a:gd name="connsiteX101" fmla="*/ 430322 w 1000068"/>
                <a:gd name="connsiteY101" fmla="*/ 879006 h 1516072"/>
                <a:gd name="connsiteX0" fmla="*/ 430322 w 999133"/>
                <a:gd name="connsiteY0" fmla="*/ 879006 h 1516072"/>
                <a:gd name="connsiteX1" fmla="*/ 392427 w 999133"/>
                <a:gd name="connsiteY1" fmla="*/ 931934 h 1516072"/>
                <a:gd name="connsiteX2" fmla="*/ 312984 w 999133"/>
                <a:gd name="connsiteY2" fmla="*/ 966018 h 1516072"/>
                <a:gd name="connsiteX3" fmla="*/ 257945 w 999133"/>
                <a:gd name="connsiteY3" fmla="*/ 967151 h 1516072"/>
                <a:gd name="connsiteX4" fmla="*/ 188953 w 999133"/>
                <a:gd name="connsiteY4" fmla="*/ 949800 h 1516072"/>
                <a:gd name="connsiteX5" fmla="*/ 116769 w 999133"/>
                <a:gd name="connsiteY5" fmla="*/ 903153 h 1516072"/>
                <a:gd name="connsiteX6" fmla="*/ 59619 w 999133"/>
                <a:gd name="connsiteY6" fmla="*/ 874578 h 1516072"/>
                <a:gd name="connsiteX7" fmla="*/ 46284 w 999133"/>
                <a:gd name="connsiteY7" fmla="*/ 895533 h 1516072"/>
                <a:gd name="connsiteX8" fmla="*/ 50094 w 999133"/>
                <a:gd name="connsiteY8" fmla="*/ 933633 h 1516072"/>
                <a:gd name="connsiteX9" fmla="*/ 53904 w 999133"/>
                <a:gd name="connsiteY9" fmla="*/ 939348 h 1516072"/>
                <a:gd name="connsiteX10" fmla="*/ 59619 w 999133"/>
                <a:gd name="connsiteY10" fmla="*/ 943158 h 1516072"/>
                <a:gd name="connsiteX11" fmla="*/ 63429 w 999133"/>
                <a:gd name="connsiteY11" fmla="*/ 948873 h 1516072"/>
                <a:gd name="connsiteX12" fmla="*/ 80574 w 999133"/>
                <a:gd name="connsiteY12" fmla="*/ 958398 h 1516072"/>
                <a:gd name="connsiteX13" fmla="*/ 166299 w 999133"/>
                <a:gd name="connsiteY13" fmla="*/ 979353 h 1516072"/>
                <a:gd name="connsiteX14" fmla="*/ 267264 w 999133"/>
                <a:gd name="connsiteY14" fmla="*/ 1021263 h 1516072"/>
                <a:gd name="connsiteX15" fmla="*/ 278694 w 999133"/>
                <a:gd name="connsiteY15" fmla="*/ 1076508 h 1516072"/>
                <a:gd name="connsiteX16" fmla="*/ 264381 w 999133"/>
                <a:gd name="connsiteY16" fmla="*/ 1119397 h 1516072"/>
                <a:gd name="connsiteX17" fmla="*/ 186224 w 999133"/>
                <a:gd name="connsiteY17" fmla="*/ 1150391 h 1516072"/>
                <a:gd name="connsiteX18" fmla="*/ 15804 w 999133"/>
                <a:gd name="connsiteY18" fmla="*/ 1160328 h 1516072"/>
                <a:gd name="connsiteX19" fmla="*/ 6279 w 999133"/>
                <a:gd name="connsiteY19" fmla="*/ 1169853 h 1516072"/>
                <a:gd name="connsiteX20" fmla="*/ 4374 w 999133"/>
                <a:gd name="connsiteY20" fmla="*/ 1175568 h 1516072"/>
                <a:gd name="connsiteX21" fmla="*/ 564 w 999133"/>
                <a:gd name="connsiteY21" fmla="*/ 1181283 h 1516072"/>
                <a:gd name="connsiteX22" fmla="*/ 6279 w 999133"/>
                <a:gd name="connsiteY22" fmla="*/ 1213668 h 1516072"/>
                <a:gd name="connsiteX23" fmla="*/ 11994 w 999133"/>
                <a:gd name="connsiteY23" fmla="*/ 1217478 h 1516072"/>
                <a:gd name="connsiteX24" fmla="*/ 17709 w 999133"/>
                <a:gd name="connsiteY24" fmla="*/ 1219383 h 1516072"/>
                <a:gd name="connsiteX25" fmla="*/ 145344 w 999133"/>
                <a:gd name="connsiteY25" fmla="*/ 1222421 h 1516072"/>
                <a:gd name="connsiteX26" fmla="*/ 335999 w 999133"/>
                <a:gd name="connsiteY26" fmla="*/ 1217478 h 1516072"/>
                <a:gd name="connsiteX27" fmla="*/ 362514 w 999133"/>
                <a:gd name="connsiteY27" fmla="*/ 1273701 h 1516072"/>
                <a:gd name="connsiteX28" fmla="*/ 335071 w 999133"/>
                <a:gd name="connsiteY28" fmla="*/ 1356594 h 1516072"/>
                <a:gd name="connsiteX29" fmla="*/ 328224 w 999133"/>
                <a:gd name="connsiteY29" fmla="*/ 1420386 h 1516072"/>
                <a:gd name="connsiteX30" fmla="*/ 332034 w 999133"/>
                <a:gd name="connsiteY30" fmla="*/ 1463223 h 1516072"/>
                <a:gd name="connsiteX31" fmla="*/ 364419 w 999133"/>
                <a:gd name="connsiteY31" fmla="*/ 1512753 h 1516072"/>
                <a:gd name="connsiteX32" fmla="*/ 387279 w 999133"/>
                <a:gd name="connsiteY32" fmla="*/ 1514658 h 1516072"/>
                <a:gd name="connsiteX33" fmla="*/ 396804 w 999133"/>
                <a:gd name="connsiteY33" fmla="*/ 1491798 h 1516072"/>
                <a:gd name="connsiteX34" fmla="*/ 403085 w 999133"/>
                <a:gd name="connsiteY34" fmla="*/ 1451433 h 1516072"/>
                <a:gd name="connsiteX35" fmla="*/ 409367 w 999133"/>
                <a:gd name="connsiteY35" fmla="*/ 1389340 h 1516072"/>
                <a:gd name="connsiteX36" fmla="*/ 424041 w 999133"/>
                <a:gd name="connsiteY36" fmla="*/ 1329152 h 1516072"/>
                <a:gd name="connsiteX37" fmla="*/ 467289 w 999133"/>
                <a:gd name="connsiteY37" fmla="*/ 1265103 h 1516072"/>
                <a:gd name="connsiteX38" fmla="*/ 528455 w 999133"/>
                <a:gd name="connsiteY38" fmla="*/ 1230091 h 1516072"/>
                <a:gd name="connsiteX39" fmla="*/ 601154 w 999133"/>
                <a:gd name="connsiteY39" fmla="*/ 1221700 h 1516072"/>
                <a:gd name="connsiteX40" fmla="*/ 720654 w 999133"/>
                <a:gd name="connsiteY40" fmla="*/ 1316538 h 1516072"/>
                <a:gd name="connsiteX41" fmla="*/ 733989 w 999133"/>
                <a:gd name="connsiteY41" fmla="*/ 1326063 h 1516072"/>
                <a:gd name="connsiteX42" fmla="*/ 743514 w 999133"/>
                <a:gd name="connsiteY42" fmla="*/ 1327968 h 1516072"/>
                <a:gd name="connsiteX43" fmla="*/ 749229 w 999133"/>
                <a:gd name="connsiteY43" fmla="*/ 1329873 h 1516072"/>
                <a:gd name="connsiteX44" fmla="*/ 762564 w 999133"/>
                <a:gd name="connsiteY44" fmla="*/ 1335588 h 1516072"/>
                <a:gd name="connsiteX45" fmla="*/ 777804 w 999133"/>
                <a:gd name="connsiteY45" fmla="*/ 1333683 h 1516072"/>
                <a:gd name="connsiteX46" fmla="*/ 789234 w 999133"/>
                <a:gd name="connsiteY46" fmla="*/ 1327968 h 1516072"/>
                <a:gd name="connsiteX47" fmla="*/ 794949 w 999133"/>
                <a:gd name="connsiteY47" fmla="*/ 1326063 h 1516072"/>
                <a:gd name="connsiteX48" fmla="*/ 802569 w 999133"/>
                <a:gd name="connsiteY48" fmla="*/ 1308918 h 1516072"/>
                <a:gd name="connsiteX49" fmla="*/ 800664 w 999133"/>
                <a:gd name="connsiteY49" fmla="*/ 1284153 h 1516072"/>
                <a:gd name="connsiteX50" fmla="*/ 798759 w 999133"/>
                <a:gd name="connsiteY50" fmla="*/ 1278438 h 1516072"/>
                <a:gd name="connsiteX51" fmla="*/ 796854 w 999133"/>
                <a:gd name="connsiteY51" fmla="*/ 1270818 h 1516072"/>
                <a:gd name="connsiteX52" fmla="*/ 783519 w 999133"/>
                <a:gd name="connsiteY52" fmla="*/ 1253673 h 1516072"/>
                <a:gd name="connsiteX53" fmla="*/ 773994 w 999133"/>
                <a:gd name="connsiteY53" fmla="*/ 1247958 h 1516072"/>
                <a:gd name="connsiteX54" fmla="*/ 648264 w 999133"/>
                <a:gd name="connsiteY54" fmla="*/ 1156518 h 1516072"/>
                <a:gd name="connsiteX55" fmla="*/ 645998 w 999133"/>
                <a:gd name="connsiteY55" fmla="*/ 1108121 h 1516072"/>
                <a:gd name="connsiteX56" fmla="*/ 671124 w 999133"/>
                <a:gd name="connsiteY56" fmla="*/ 1089843 h 1516072"/>
                <a:gd name="connsiteX57" fmla="*/ 724464 w 999133"/>
                <a:gd name="connsiteY57" fmla="*/ 1082223 h 1516072"/>
                <a:gd name="connsiteX58" fmla="*/ 871149 w 999133"/>
                <a:gd name="connsiteY58" fmla="*/ 1086033 h 1516072"/>
                <a:gd name="connsiteX59" fmla="*/ 899724 w 999133"/>
                <a:gd name="connsiteY59" fmla="*/ 1091748 h 1516072"/>
                <a:gd name="connsiteX60" fmla="*/ 942355 w 999133"/>
                <a:gd name="connsiteY60" fmla="*/ 1093086 h 1516072"/>
                <a:gd name="connsiteX61" fmla="*/ 998435 w 999133"/>
                <a:gd name="connsiteY61" fmla="*/ 1093143 h 1516072"/>
                <a:gd name="connsiteX62" fmla="*/ 970209 w 999133"/>
                <a:gd name="connsiteY62" fmla="*/ 1054008 h 1516072"/>
                <a:gd name="connsiteX63" fmla="*/ 918620 w 999133"/>
                <a:gd name="connsiteY63" fmla="*/ 1034598 h 1516072"/>
                <a:gd name="connsiteX64" fmla="*/ 803186 w 999133"/>
                <a:gd name="connsiteY64" fmla="*/ 1037069 h 1516072"/>
                <a:gd name="connsiteX65" fmla="*/ 646360 w 999133"/>
                <a:gd name="connsiteY65" fmla="*/ 1049838 h 1516072"/>
                <a:gd name="connsiteX66" fmla="*/ 640078 w 999133"/>
                <a:gd name="connsiteY66" fmla="*/ 1026051 h 1516072"/>
                <a:gd name="connsiteX67" fmla="*/ 673029 w 999133"/>
                <a:gd name="connsiteY67" fmla="*/ 992688 h 1516072"/>
                <a:gd name="connsiteX68" fmla="*/ 674934 w 999133"/>
                <a:gd name="connsiteY68" fmla="*/ 986973 h 1516072"/>
                <a:gd name="connsiteX69" fmla="*/ 680649 w 999133"/>
                <a:gd name="connsiteY69" fmla="*/ 985068 h 1516072"/>
                <a:gd name="connsiteX70" fmla="*/ 686364 w 999133"/>
                <a:gd name="connsiteY70" fmla="*/ 981258 h 1516072"/>
                <a:gd name="connsiteX71" fmla="*/ 695889 w 999133"/>
                <a:gd name="connsiteY71" fmla="*/ 971733 h 1516072"/>
                <a:gd name="connsiteX72" fmla="*/ 705414 w 999133"/>
                <a:gd name="connsiteY72" fmla="*/ 960303 h 1516072"/>
                <a:gd name="connsiteX73" fmla="*/ 716844 w 999133"/>
                <a:gd name="connsiteY73" fmla="*/ 952683 h 1516072"/>
                <a:gd name="connsiteX74" fmla="*/ 732084 w 999133"/>
                <a:gd name="connsiteY74" fmla="*/ 939348 h 1516072"/>
                <a:gd name="connsiteX75" fmla="*/ 741609 w 999133"/>
                <a:gd name="connsiteY75" fmla="*/ 927918 h 1516072"/>
                <a:gd name="connsiteX76" fmla="*/ 753039 w 999133"/>
                <a:gd name="connsiteY76" fmla="*/ 918393 h 1516072"/>
                <a:gd name="connsiteX77" fmla="*/ 758754 w 999133"/>
                <a:gd name="connsiteY77" fmla="*/ 906963 h 1516072"/>
                <a:gd name="connsiteX78" fmla="*/ 760659 w 999133"/>
                <a:gd name="connsiteY78" fmla="*/ 901248 h 1516072"/>
                <a:gd name="connsiteX79" fmla="*/ 766374 w 999133"/>
                <a:gd name="connsiteY79" fmla="*/ 889818 h 1516072"/>
                <a:gd name="connsiteX80" fmla="*/ 764469 w 999133"/>
                <a:gd name="connsiteY80" fmla="*/ 874578 h 1516072"/>
                <a:gd name="connsiteX81" fmla="*/ 758754 w 999133"/>
                <a:gd name="connsiteY81" fmla="*/ 872673 h 1516072"/>
                <a:gd name="connsiteX82" fmla="*/ 737799 w 999133"/>
                <a:gd name="connsiteY82" fmla="*/ 874578 h 1516072"/>
                <a:gd name="connsiteX83" fmla="*/ 732084 w 999133"/>
                <a:gd name="connsiteY83" fmla="*/ 878388 h 1516072"/>
                <a:gd name="connsiteX84" fmla="*/ 699699 w 999133"/>
                <a:gd name="connsiteY84" fmla="*/ 899343 h 1516072"/>
                <a:gd name="connsiteX85" fmla="*/ 595181 w 999133"/>
                <a:gd name="connsiteY85" fmla="*/ 957831 h 1516072"/>
                <a:gd name="connsiteX86" fmla="*/ 507294 w 999133"/>
                <a:gd name="connsiteY86" fmla="*/ 847908 h 1516072"/>
                <a:gd name="connsiteX87" fmla="*/ 503484 w 999133"/>
                <a:gd name="connsiteY87" fmla="*/ 358323 h 1516072"/>
                <a:gd name="connsiteX88" fmla="*/ 499674 w 999133"/>
                <a:gd name="connsiteY88" fmla="*/ 66858 h 1516072"/>
                <a:gd name="connsiteX89" fmla="*/ 490149 w 999133"/>
                <a:gd name="connsiteY89" fmla="*/ 40188 h 1516072"/>
                <a:gd name="connsiteX90" fmla="*/ 488244 w 999133"/>
                <a:gd name="connsiteY90" fmla="*/ 34473 h 1516072"/>
                <a:gd name="connsiteX91" fmla="*/ 484434 w 999133"/>
                <a:gd name="connsiteY91" fmla="*/ 28758 h 1516072"/>
                <a:gd name="connsiteX92" fmla="*/ 478719 w 999133"/>
                <a:gd name="connsiteY92" fmla="*/ 17328 h 1516072"/>
                <a:gd name="connsiteX93" fmla="*/ 473004 w 999133"/>
                <a:gd name="connsiteY93" fmla="*/ 13518 h 1516072"/>
                <a:gd name="connsiteX94" fmla="*/ 469194 w 999133"/>
                <a:gd name="connsiteY94" fmla="*/ 7803 h 1516072"/>
                <a:gd name="connsiteX95" fmla="*/ 429189 w 999133"/>
                <a:gd name="connsiteY95" fmla="*/ 11613 h 1516072"/>
                <a:gd name="connsiteX96" fmla="*/ 425379 w 999133"/>
                <a:gd name="connsiteY96" fmla="*/ 78288 h 1516072"/>
                <a:gd name="connsiteX97" fmla="*/ 425379 w 999133"/>
                <a:gd name="connsiteY97" fmla="*/ 84003 h 1516072"/>
                <a:gd name="connsiteX98" fmla="*/ 436603 w 999133"/>
                <a:gd name="connsiteY98" fmla="*/ 225952 h 1516072"/>
                <a:gd name="connsiteX99" fmla="*/ 440619 w 999133"/>
                <a:gd name="connsiteY99" fmla="*/ 421188 h 1516072"/>
                <a:gd name="connsiteX100" fmla="*/ 440002 w 999133"/>
                <a:gd name="connsiteY100" fmla="*/ 789160 h 1516072"/>
                <a:gd name="connsiteX101" fmla="*/ 430322 w 999133"/>
                <a:gd name="connsiteY101" fmla="*/ 879006 h 1516072"/>
                <a:gd name="connsiteX0" fmla="*/ 430322 w 1001350"/>
                <a:gd name="connsiteY0" fmla="*/ 879006 h 1516072"/>
                <a:gd name="connsiteX1" fmla="*/ 392427 w 1001350"/>
                <a:gd name="connsiteY1" fmla="*/ 931934 h 1516072"/>
                <a:gd name="connsiteX2" fmla="*/ 312984 w 1001350"/>
                <a:gd name="connsiteY2" fmla="*/ 966018 h 1516072"/>
                <a:gd name="connsiteX3" fmla="*/ 257945 w 1001350"/>
                <a:gd name="connsiteY3" fmla="*/ 967151 h 1516072"/>
                <a:gd name="connsiteX4" fmla="*/ 188953 w 1001350"/>
                <a:gd name="connsiteY4" fmla="*/ 949800 h 1516072"/>
                <a:gd name="connsiteX5" fmla="*/ 116769 w 1001350"/>
                <a:gd name="connsiteY5" fmla="*/ 903153 h 1516072"/>
                <a:gd name="connsiteX6" fmla="*/ 59619 w 1001350"/>
                <a:gd name="connsiteY6" fmla="*/ 874578 h 1516072"/>
                <a:gd name="connsiteX7" fmla="*/ 46284 w 1001350"/>
                <a:gd name="connsiteY7" fmla="*/ 895533 h 1516072"/>
                <a:gd name="connsiteX8" fmla="*/ 50094 w 1001350"/>
                <a:gd name="connsiteY8" fmla="*/ 933633 h 1516072"/>
                <a:gd name="connsiteX9" fmla="*/ 53904 w 1001350"/>
                <a:gd name="connsiteY9" fmla="*/ 939348 h 1516072"/>
                <a:gd name="connsiteX10" fmla="*/ 59619 w 1001350"/>
                <a:gd name="connsiteY10" fmla="*/ 943158 h 1516072"/>
                <a:gd name="connsiteX11" fmla="*/ 63429 w 1001350"/>
                <a:gd name="connsiteY11" fmla="*/ 948873 h 1516072"/>
                <a:gd name="connsiteX12" fmla="*/ 80574 w 1001350"/>
                <a:gd name="connsiteY12" fmla="*/ 958398 h 1516072"/>
                <a:gd name="connsiteX13" fmla="*/ 166299 w 1001350"/>
                <a:gd name="connsiteY13" fmla="*/ 979353 h 1516072"/>
                <a:gd name="connsiteX14" fmla="*/ 267264 w 1001350"/>
                <a:gd name="connsiteY14" fmla="*/ 1021263 h 1516072"/>
                <a:gd name="connsiteX15" fmla="*/ 278694 w 1001350"/>
                <a:gd name="connsiteY15" fmla="*/ 1076508 h 1516072"/>
                <a:gd name="connsiteX16" fmla="*/ 264381 w 1001350"/>
                <a:gd name="connsiteY16" fmla="*/ 1119397 h 1516072"/>
                <a:gd name="connsiteX17" fmla="*/ 186224 w 1001350"/>
                <a:gd name="connsiteY17" fmla="*/ 1150391 h 1516072"/>
                <a:gd name="connsiteX18" fmla="*/ 15804 w 1001350"/>
                <a:gd name="connsiteY18" fmla="*/ 1160328 h 1516072"/>
                <a:gd name="connsiteX19" fmla="*/ 6279 w 1001350"/>
                <a:gd name="connsiteY19" fmla="*/ 1169853 h 1516072"/>
                <a:gd name="connsiteX20" fmla="*/ 4374 w 1001350"/>
                <a:gd name="connsiteY20" fmla="*/ 1175568 h 1516072"/>
                <a:gd name="connsiteX21" fmla="*/ 564 w 1001350"/>
                <a:gd name="connsiteY21" fmla="*/ 1181283 h 1516072"/>
                <a:gd name="connsiteX22" fmla="*/ 6279 w 1001350"/>
                <a:gd name="connsiteY22" fmla="*/ 1213668 h 1516072"/>
                <a:gd name="connsiteX23" fmla="*/ 11994 w 1001350"/>
                <a:gd name="connsiteY23" fmla="*/ 1217478 h 1516072"/>
                <a:gd name="connsiteX24" fmla="*/ 17709 w 1001350"/>
                <a:gd name="connsiteY24" fmla="*/ 1219383 h 1516072"/>
                <a:gd name="connsiteX25" fmla="*/ 145344 w 1001350"/>
                <a:gd name="connsiteY25" fmla="*/ 1222421 h 1516072"/>
                <a:gd name="connsiteX26" fmla="*/ 335999 w 1001350"/>
                <a:gd name="connsiteY26" fmla="*/ 1217478 h 1516072"/>
                <a:gd name="connsiteX27" fmla="*/ 362514 w 1001350"/>
                <a:gd name="connsiteY27" fmla="*/ 1273701 h 1516072"/>
                <a:gd name="connsiteX28" fmla="*/ 335071 w 1001350"/>
                <a:gd name="connsiteY28" fmla="*/ 1356594 h 1516072"/>
                <a:gd name="connsiteX29" fmla="*/ 328224 w 1001350"/>
                <a:gd name="connsiteY29" fmla="*/ 1420386 h 1516072"/>
                <a:gd name="connsiteX30" fmla="*/ 332034 w 1001350"/>
                <a:gd name="connsiteY30" fmla="*/ 1463223 h 1516072"/>
                <a:gd name="connsiteX31" fmla="*/ 364419 w 1001350"/>
                <a:gd name="connsiteY31" fmla="*/ 1512753 h 1516072"/>
                <a:gd name="connsiteX32" fmla="*/ 387279 w 1001350"/>
                <a:gd name="connsiteY32" fmla="*/ 1514658 h 1516072"/>
                <a:gd name="connsiteX33" fmla="*/ 396804 w 1001350"/>
                <a:gd name="connsiteY33" fmla="*/ 1491798 h 1516072"/>
                <a:gd name="connsiteX34" fmla="*/ 403085 w 1001350"/>
                <a:gd name="connsiteY34" fmla="*/ 1451433 h 1516072"/>
                <a:gd name="connsiteX35" fmla="*/ 409367 w 1001350"/>
                <a:gd name="connsiteY35" fmla="*/ 1389340 h 1516072"/>
                <a:gd name="connsiteX36" fmla="*/ 424041 w 1001350"/>
                <a:gd name="connsiteY36" fmla="*/ 1329152 h 1516072"/>
                <a:gd name="connsiteX37" fmla="*/ 467289 w 1001350"/>
                <a:gd name="connsiteY37" fmla="*/ 1265103 h 1516072"/>
                <a:gd name="connsiteX38" fmla="*/ 528455 w 1001350"/>
                <a:gd name="connsiteY38" fmla="*/ 1230091 h 1516072"/>
                <a:gd name="connsiteX39" fmla="*/ 601154 w 1001350"/>
                <a:gd name="connsiteY39" fmla="*/ 1221700 h 1516072"/>
                <a:gd name="connsiteX40" fmla="*/ 720654 w 1001350"/>
                <a:gd name="connsiteY40" fmla="*/ 1316538 h 1516072"/>
                <a:gd name="connsiteX41" fmla="*/ 733989 w 1001350"/>
                <a:gd name="connsiteY41" fmla="*/ 1326063 h 1516072"/>
                <a:gd name="connsiteX42" fmla="*/ 743514 w 1001350"/>
                <a:gd name="connsiteY42" fmla="*/ 1327968 h 1516072"/>
                <a:gd name="connsiteX43" fmla="*/ 749229 w 1001350"/>
                <a:gd name="connsiteY43" fmla="*/ 1329873 h 1516072"/>
                <a:gd name="connsiteX44" fmla="*/ 762564 w 1001350"/>
                <a:gd name="connsiteY44" fmla="*/ 1335588 h 1516072"/>
                <a:gd name="connsiteX45" fmla="*/ 777804 w 1001350"/>
                <a:gd name="connsiteY45" fmla="*/ 1333683 h 1516072"/>
                <a:gd name="connsiteX46" fmla="*/ 789234 w 1001350"/>
                <a:gd name="connsiteY46" fmla="*/ 1327968 h 1516072"/>
                <a:gd name="connsiteX47" fmla="*/ 794949 w 1001350"/>
                <a:gd name="connsiteY47" fmla="*/ 1326063 h 1516072"/>
                <a:gd name="connsiteX48" fmla="*/ 802569 w 1001350"/>
                <a:gd name="connsiteY48" fmla="*/ 1308918 h 1516072"/>
                <a:gd name="connsiteX49" fmla="*/ 800664 w 1001350"/>
                <a:gd name="connsiteY49" fmla="*/ 1284153 h 1516072"/>
                <a:gd name="connsiteX50" fmla="*/ 798759 w 1001350"/>
                <a:gd name="connsiteY50" fmla="*/ 1278438 h 1516072"/>
                <a:gd name="connsiteX51" fmla="*/ 796854 w 1001350"/>
                <a:gd name="connsiteY51" fmla="*/ 1270818 h 1516072"/>
                <a:gd name="connsiteX52" fmla="*/ 783519 w 1001350"/>
                <a:gd name="connsiteY52" fmla="*/ 1253673 h 1516072"/>
                <a:gd name="connsiteX53" fmla="*/ 773994 w 1001350"/>
                <a:gd name="connsiteY53" fmla="*/ 1247958 h 1516072"/>
                <a:gd name="connsiteX54" fmla="*/ 648264 w 1001350"/>
                <a:gd name="connsiteY54" fmla="*/ 1156518 h 1516072"/>
                <a:gd name="connsiteX55" fmla="*/ 645998 w 1001350"/>
                <a:gd name="connsiteY55" fmla="*/ 1108121 h 1516072"/>
                <a:gd name="connsiteX56" fmla="*/ 671124 w 1001350"/>
                <a:gd name="connsiteY56" fmla="*/ 1089843 h 1516072"/>
                <a:gd name="connsiteX57" fmla="*/ 724464 w 1001350"/>
                <a:gd name="connsiteY57" fmla="*/ 1082223 h 1516072"/>
                <a:gd name="connsiteX58" fmla="*/ 871149 w 1001350"/>
                <a:gd name="connsiteY58" fmla="*/ 1086033 h 1516072"/>
                <a:gd name="connsiteX59" fmla="*/ 899724 w 1001350"/>
                <a:gd name="connsiteY59" fmla="*/ 1091748 h 1516072"/>
                <a:gd name="connsiteX60" fmla="*/ 998435 w 1001350"/>
                <a:gd name="connsiteY60" fmla="*/ 1093143 h 1516072"/>
                <a:gd name="connsiteX61" fmla="*/ 970209 w 1001350"/>
                <a:gd name="connsiteY61" fmla="*/ 1054008 h 1516072"/>
                <a:gd name="connsiteX62" fmla="*/ 918620 w 1001350"/>
                <a:gd name="connsiteY62" fmla="*/ 1034598 h 1516072"/>
                <a:gd name="connsiteX63" fmla="*/ 803186 w 1001350"/>
                <a:gd name="connsiteY63" fmla="*/ 1037069 h 1516072"/>
                <a:gd name="connsiteX64" fmla="*/ 646360 w 1001350"/>
                <a:gd name="connsiteY64" fmla="*/ 1049838 h 1516072"/>
                <a:gd name="connsiteX65" fmla="*/ 640078 w 1001350"/>
                <a:gd name="connsiteY65" fmla="*/ 1026051 h 1516072"/>
                <a:gd name="connsiteX66" fmla="*/ 673029 w 1001350"/>
                <a:gd name="connsiteY66" fmla="*/ 992688 h 1516072"/>
                <a:gd name="connsiteX67" fmla="*/ 674934 w 1001350"/>
                <a:gd name="connsiteY67" fmla="*/ 986973 h 1516072"/>
                <a:gd name="connsiteX68" fmla="*/ 680649 w 1001350"/>
                <a:gd name="connsiteY68" fmla="*/ 985068 h 1516072"/>
                <a:gd name="connsiteX69" fmla="*/ 686364 w 1001350"/>
                <a:gd name="connsiteY69" fmla="*/ 981258 h 1516072"/>
                <a:gd name="connsiteX70" fmla="*/ 695889 w 1001350"/>
                <a:gd name="connsiteY70" fmla="*/ 971733 h 1516072"/>
                <a:gd name="connsiteX71" fmla="*/ 705414 w 1001350"/>
                <a:gd name="connsiteY71" fmla="*/ 960303 h 1516072"/>
                <a:gd name="connsiteX72" fmla="*/ 716844 w 1001350"/>
                <a:gd name="connsiteY72" fmla="*/ 952683 h 1516072"/>
                <a:gd name="connsiteX73" fmla="*/ 732084 w 1001350"/>
                <a:gd name="connsiteY73" fmla="*/ 939348 h 1516072"/>
                <a:gd name="connsiteX74" fmla="*/ 741609 w 1001350"/>
                <a:gd name="connsiteY74" fmla="*/ 927918 h 1516072"/>
                <a:gd name="connsiteX75" fmla="*/ 753039 w 1001350"/>
                <a:gd name="connsiteY75" fmla="*/ 918393 h 1516072"/>
                <a:gd name="connsiteX76" fmla="*/ 758754 w 1001350"/>
                <a:gd name="connsiteY76" fmla="*/ 906963 h 1516072"/>
                <a:gd name="connsiteX77" fmla="*/ 760659 w 1001350"/>
                <a:gd name="connsiteY77" fmla="*/ 901248 h 1516072"/>
                <a:gd name="connsiteX78" fmla="*/ 766374 w 1001350"/>
                <a:gd name="connsiteY78" fmla="*/ 889818 h 1516072"/>
                <a:gd name="connsiteX79" fmla="*/ 764469 w 1001350"/>
                <a:gd name="connsiteY79" fmla="*/ 874578 h 1516072"/>
                <a:gd name="connsiteX80" fmla="*/ 758754 w 1001350"/>
                <a:gd name="connsiteY80" fmla="*/ 872673 h 1516072"/>
                <a:gd name="connsiteX81" fmla="*/ 737799 w 1001350"/>
                <a:gd name="connsiteY81" fmla="*/ 874578 h 1516072"/>
                <a:gd name="connsiteX82" fmla="*/ 732084 w 1001350"/>
                <a:gd name="connsiteY82" fmla="*/ 878388 h 1516072"/>
                <a:gd name="connsiteX83" fmla="*/ 699699 w 1001350"/>
                <a:gd name="connsiteY83" fmla="*/ 899343 h 1516072"/>
                <a:gd name="connsiteX84" fmla="*/ 595181 w 1001350"/>
                <a:gd name="connsiteY84" fmla="*/ 957831 h 1516072"/>
                <a:gd name="connsiteX85" fmla="*/ 507294 w 1001350"/>
                <a:gd name="connsiteY85" fmla="*/ 847908 h 1516072"/>
                <a:gd name="connsiteX86" fmla="*/ 503484 w 1001350"/>
                <a:gd name="connsiteY86" fmla="*/ 358323 h 1516072"/>
                <a:gd name="connsiteX87" fmla="*/ 499674 w 1001350"/>
                <a:gd name="connsiteY87" fmla="*/ 66858 h 1516072"/>
                <a:gd name="connsiteX88" fmla="*/ 490149 w 1001350"/>
                <a:gd name="connsiteY88" fmla="*/ 40188 h 1516072"/>
                <a:gd name="connsiteX89" fmla="*/ 488244 w 1001350"/>
                <a:gd name="connsiteY89" fmla="*/ 34473 h 1516072"/>
                <a:gd name="connsiteX90" fmla="*/ 484434 w 1001350"/>
                <a:gd name="connsiteY90" fmla="*/ 28758 h 1516072"/>
                <a:gd name="connsiteX91" fmla="*/ 478719 w 1001350"/>
                <a:gd name="connsiteY91" fmla="*/ 17328 h 1516072"/>
                <a:gd name="connsiteX92" fmla="*/ 473004 w 1001350"/>
                <a:gd name="connsiteY92" fmla="*/ 13518 h 1516072"/>
                <a:gd name="connsiteX93" fmla="*/ 469194 w 1001350"/>
                <a:gd name="connsiteY93" fmla="*/ 7803 h 1516072"/>
                <a:gd name="connsiteX94" fmla="*/ 429189 w 1001350"/>
                <a:gd name="connsiteY94" fmla="*/ 11613 h 1516072"/>
                <a:gd name="connsiteX95" fmla="*/ 425379 w 1001350"/>
                <a:gd name="connsiteY95" fmla="*/ 78288 h 1516072"/>
                <a:gd name="connsiteX96" fmla="*/ 425379 w 1001350"/>
                <a:gd name="connsiteY96" fmla="*/ 84003 h 1516072"/>
                <a:gd name="connsiteX97" fmla="*/ 436603 w 1001350"/>
                <a:gd name="connsiteY97" fmla="*/ 225952 h 1516072"/>
                <a:gd name="connsiteX98" fmla="*/ 440619 w 1001350"/>
                <a:gd name="connsiteY98" fmla="*/ 421188 h 1516072"/>
                <a:gd name="connsiteX99" fmla="*/ 440002 w 1001350"/>
                <a:gd name="connsiteY99" fmla="*/ 789160 h 1516072"/>
                <a:gd name="connsiteX100" fmla="*/ 430322 w 1001350"/>
                <a:gd name="connsiteY100"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62564 w 974607"/>
                <a:gd name="connsiteY44" fmla="*/ 1335588 h 1516072"/>
                <a:gd name="connsiteX45" fmla="*/ 777804 w 974607"/>
                <a:gd name="connsiteY45" fmla="*/ 1333683 h 1516072"/>
                <a:gd name="connsiteX46" fmla="*/ 789234 w 974607"/>
                <a:gd name="connsiteY46" fmla="*/ 1327968 h 1516072"/>
                <a:gd name="connsiteX47" fmla="*/ 794949 w 974607"/>
                <a:gd name="connsiteY47" fmla="*/ 1326063 h 1516072"/>
                <a:gd name="connsiteX48" fmla="*/ 802569 w 974607"/>
                <a:gd name="connsiteY48" fmla="*/ 1308918 h 1516072"/>
                <a:gd name="connsiteX49" fmla="*/ 800664 w 974607"/>
                <a:gd name="connsiteY49" fmla="*/ 1284153 h 1516072"/>
                <a:gd name="connsiteX50" fmla="*/ 798759 w 974607"/>
                <a:gd name="connsiteY50" fmla="*/ 1278438 h 1516072"/>
                <a:gd name="connsiteX51" fmla="*/ 796854 w 974607"/>
                <a:gd name="connsiteY51" fmla="*/ 1270818 h 1516072"/>
                <a:gd name="connsiteX52" fmla="*/ 783519 w 974607"/>
                <a:gd name="connsiteY52" fmla="*/ 1253673 h 1516072"/>
                <a:gd name="connsiteX53" fmla="*/ 773994 w 974607"/>
                <a:gd name="connsiteY53" fmla="*/ 1247958 h 1516072"/>
                <a:gd name="connsiteX54" fmla="*/ 648264 w 974607"/>
                <a:gd name="connsiteY54" fmla="*/ 1156518 h 1516072"/>
                <a:gd name="connsiteX55" fmla="*/ 645998 w 974607"/>
                <a:gd name="connsiteY55" fmla="*/ 1108121 h 1516072"/>
                <a:gd name="connsiteX56" fmla="*/ 671124 w 974607"/>
                <a:gd name="connsiteY56" fmla="*/ 1089843 h 1516072"/>
                <a:gd name="connsiteX57" fmla="*/ 724464 w 974607"/>
                <a:gd name="connsiteY57" fmla="*/ 1082223 h 1516072"/>
                <a:gd name="connsiteX58" fmla="*/ 871149 w 974607"/>
                <a:gd name="connsiteY58" fmla="*/ 1086033 h 1516072"/>
                <a:gd name="connsiteX59" fmla="*/ 899724 w 974607"/>
                <a:gd name="connsiteY59" fmla="*/ 1091748 h 1516072"/>
                <a:gd name="connsiteX60" fmla="*/ 963835 w 974607"/>
                <a:gd name="connsiteY60" fmla="*/ 1090672 h 1516072"/>
                <a:gd name="connsiteX61" fmla="*/ 970209 w 974607"/>
                <a:gd name="connsiteY61" fmla="*/ 1054008 h 1516072"/>
                <a:gd name="connsiteX62" fmla="*/ 918620 w 974607"/>
                <a:gd name="connsiteY62" fmla="*/ 1034598 h 1516072"/>
                <a:gd name="connsiteX63" fmla="*/ 803186 w 974607"/>
                <a:gd name="connsiteY63" fmla="*/ 1037069 h 1516072"/>
                <a:gd name="connsiteX64" fmla="*/ 646360 w 974607"/>
                <a:gd name="connsiteY64" fmla="*/ 1049838 h 1516072"/>
                <a:gd name="connsiteX65" fmla="*/ 640078 w 974607"/>
                <a:gd name="connsiteY65" fmla="*/ 1026051 h 1516072"/>
                <a:gd name="connsiteX66" fmla="*/ 673029 w 974607"/>
                <a:gd name="connsiteY66" fmla="*/ 992688 h 1516072"/>
                <a:gd name="connsiteX67" fmla="*/ 674934 w 974607"/>
                <a:gd name="connsiteY67" fmla="*/ 986973 h 1516072"/>
                <a:gd name="connsiteX68" fmla="*/ 680649 w 974607"/>
                <a:gd name="connsiteY68" fmla="*/ 985068 h 1516072"/>
                <a:gd name="connsiteX69" fmla="*/ 686364 w 974607"/>
                <a:gd name="connsiteY69" fmla="*/ 981258 h 1516072"/>
                <a:gd name="connsiteX70" fmla="*/ 695889 w 974607"/>
                <a:gd name="connsiteY70" fmla="*/ 971733 h 1516072"/>
                <a:gd name="connsiteX71" fmla="*/ 705414 w 974607"/>
                <a:gd name="connsiteY71" fmla="*/ 960303 h 1516072"/>
                <a:gd name="connsiteX72" fmla="*/ 716844 w 974607"/>
                <a:gd name="connsiteY72" fmla="*/ 952683 h 1516072"/>
                <a:gd name="connsiteX73" fmla="*/ 732084 w 974607"/>
                <a:gd name="connsiteY73" fmla="*/ 939348 h 1516072"/>
                <a:gd name="connsiteX74" fmla="*/ 741609 w 974607"/>
                <a:gd name="connsiteY74" fmla="*/ 927918 h 1516072"/>
                <a:gd name="connsiteX75" fmla="*/ 753039 w 974607"/>
                <a:gd name="connsiteY75" fmla="*/ 918393 h 1516072"/>
                <a:gd name="connsiteX76" fmla="*/ 758754 w 974607"/>
                <a:gd name="connsiteY76" fmla="*/ 906963 h 1516072"/>
                <a:gd name="connsiteX77" fmla="*/ 760659 w 974607"/>
                <a:gd name="connsiteY77" fmla="*/ 901248 h 1516072"/>
                <a:gd name="connsiteX78" fmla="*/ 766374 w 974607"/>
                <a:gd name="connsiteY78" fmla="*/ 889818 h 1516072"/>
                <a:gd name="connsiteX79" fmla="*/ 764469 w 974607"/>
                <a:gd name="connsiteY79" fmla="*/ 874578 h 1516072"/>
                <a:gd name="connsiteX80" fmla="*/ 758754 w 974607"/>
                <a:gd name="connsiteY80" fmla="*/ 872673 h 1516072"/>
                <a:gd name="connsiteX81" fmla="*/ 737799 w 974607"/>
                <a:gd name="connsiteY81" fmla="*/ 874578 h 1516072"/>
                <a:gd name="connsiteX82" fmla="*/ 732084 w 974607"/>
                <a:gd name="connsiteY82" fmla="*/ 878388 h 1516072"/>
                <a:gd name="connsiteX83" fmla="*/ 699699 w 974607"/>
                <a:gd name="connsiteY83" fmla="*/ 899343 h 1516072"/>
                <a:gd name="connsiteX84" fmla="*/ 595181 w 974607"/>
                <a:gd name="connsiteY84" fmla="*/ 957831 h 1516072"/>
                <a:gd name="connsiteX85" fmla="*/ 507294 w 974607"/>
                <a:gd name="connsiteY85" fmla="*/ 847908 h 1516072"/>
                <a:gd name="connsiteX86" fmla="*/ 503484 w 974607"/>
                <a:gd name="connsiteY86" fmla="*/ 358323 h 1516072"/>
                <a:gd name="connsiteX87" fmla="*/ 499674 w 974607"/>
                <a:gd name="connsiteY87" fmla="*/ 66858 h 1516072"/>
                <a:gd name="connsiteX88" fmla="*/ 490149 w 974607"/>
                <a:gd name="connsiteY88" fmla="*/ 40188 h 1516072"/>
                <a:gd name="connsiteX89" fmla="*/ 488244 w 974607"/>
                <a:gd name="connsiteY89" fmla="*/ 34473 h 1516072"/>
                <a:gd name="connsiteX90" fmla="*/ 484434 w 974607"/>
                <a:gd name="connsiteY90" fmla="*/ 28758 h 1516072"/>
                <a:gd name="connsiteX91" fmla="*/ 478719 w 974607"/>
                <a:gd name="connsiteY91" fmla="*/ 17328 h 1516072"/>
                <a:gd name="connsiteX92" fmla="*/ 473004 w 974607"/>
                <a:gd name="connsiteY92" fmla="*/ 13518 h 1516072"/>
                <a:gd name="connsiteX93" fmla="*/ 469194 w 974607"/>
                <a:gd name="connsiteY93" fmla="*/ 7803 h 1516072"/>
                <a:gd name="connsiteX94" fmla="*/ 429189 w 974607"/>
                <a:gd name="connsiteY94" fmla="*/ 11613 h 1516072"/>
                <a:gd name="connsiteX95" fmla="*/ 425379 w 974607"/>
                <a:gd name="connsiteY95" fmla="*/ 78288 h 1516072"/>
                <a:gd name="connsiteX96" fmla="*/ 425379 w 974607"/>
                <a:gd name="connsiteY96" fmla="*/ 84003 h 1516072"/>
                <a:gd name="connsiteX97" fmla="*/ 436603 w 974607"/>
                <a:gd name="connsiteY97" fmla="*/ 225952 h 1516072"/>
                <a:gd name="connsiteX98" fmla="*/ 440619 w 974607"/>
                <a:gd name="connsiteY98" fmla="*/ 421188 h 1516072"/>
                <a:gd name="connsiteX99" fmla="*/ 440002 w 974607"/>
                <a:gd name="connsiteY99" fmla="*/ 789160 h 1516072"/>
                <a:gd name="connsiteX100" fmla="*/ 430322 w 974607"/>
                <a:gd name="connsiteY100"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62564 w 974607"/>
                <a:gd name="connsiteY44" fmla="*/ 1335588 h 1516072"/>
                <a:gd name="connsiteX45" fmla="*/ 777804 w 974607"/>
                <a:gd name="connsiteY45" fmla="*/ 1333683 h 1516072"/>
                <a:gd name="connsiteX46" fmla="*/ 789234 w 974607"/>
                <a:gd name="connsiteY46" fmla="*/ 1327968 h 1516072"/>
                <a:gd name="connsiteX47" fmla="*/ 794949 w 974607"/>
                <a:gd name="connsiteY47" fmla="*/ 1326063 h 1516072"/>
                <a:gd name="connsiteX48" fmla="*/ 800664 w 974607"/>
                <a:gd name="connsiteY48" fmla="*/ 1284153 h 1516072"/>
                <a:gd name="connsiteX49" fmla="*/ 798759 w 974607"/>
                <a:gd name="connsiteY49" fmla="*/ 1278438 h 1516072"/>
                <a:gd name="connsiteX50" fmla="*/ 796854 w 974607"/>
                <a:gd name="connsiteY50" fmla="*/ 1270818 h 1516072"/>
                <a:gd name="connsiteX51" fmla="*/ 783519 w 974607"/>
                <a:gd name="connsiteY51" fmla="*/ 1253673 h 1516072"/>
                <a:gd name="connsiteX52" fmla="*/ 773994 w 974607"/>
                <a:gd name="connsiteY52" fmla="*/ 1247958 h 1516072"/>
                <a:gd name="connsiteX53" fmla="*/ 648264 w 974607"/>
                <a:gd name="connsiteY53" fmla="*/ 1156518 h 1516072"/>
                <a:gd name="connsiteX54" fmla="*/ 645998 w 974607"/>
                <a:gd name="connsiteY54" fmla="*/ 1108121 h 1516072"/>
                <a:gd name="connsiteX55" fmla="*/ 671124 w 974607"/>
                <a:gd name="connsiteY55" fmla="*/ 1089843 h 1516072"/>
                <a:gd name="connsiteX56" fmla="*/ 724464 w 974607"/>
                <a:gd name="connsiteY56" fmla="*/ 1082223 h 1516072"/>
                <a:gd name="connsiteX57" fmla="*/ 871149 w 974607"/>
                <a:gd name="connsiteY57" fmla="*/ 1086033 h 1516072"/>
                <a:gd name="connsiteX58" fmla="*/ 899724 w 974607"/>
                <a:gd name="connsiteY58" fmla="*/ 1091748 h 1516072"/>
                <a:gd name="connsiteX59" fmla="*/ 963835 w 974607"/>
                <a:gd name="connsiteY59" fmla="*/ 1090672 h 1516072"/>
                <a:gd name="connsiteX60" fmla="*/ 970209 w 974607"/>
                <a:gd name="connsiteY60" fmla="*/ 1054008 h 1516072"/>
                <a:gd name="connsiteX61" fmla="*/ 918620 w 974607"/>
                <a:gd name="connsiteY61" fmla="*/ 1034598 h 1516072"/>
                <a:gd name="connsiteX62" fmla="*/ 803186 w 974607"/>
                <a:gd name="connsiteY62" fmla="*/ 1037069 h 1516072"/>
                <a:gd name="connsiteX63" fmla="*/ 646360 w 974607"/>
                <a:gd name="connsiteY63" fmla="*/ 1049838 h 1516072"/>
                <a:gd name="connsiteX64" fmla="*/ 640078 w 974607"/>
                <a:gd name="connsiteY64" fmla="*/ 1026051 h 1516072"/>
                <a:gd name="connsiteX65" fmla="*/ 673029 w 974607"/>
                <a:gd name="connsiteY65" fmla="*/ 992688 h 1516072"/>
                <a:gd name="connsiteX66" fmla="*/ 674934 w 974607"/>
                <a:gd name="connsiteY66" fmla="*/ 986973 h 1516072"/>
                <a:gd name="connsiteX67" fmla="*/ 680649 w 974607"/>
                <a:gd name="connsiteY67" fmla="*/ 985068 h 1516072"/>
                <a:gd name="connsiteX68" fmla="*/ 686364 w 974607"/>
                <a:gd name="connsiteY68" fmla="*/ 981258 h 1516072"/>
                <a:gd name="connsiteX69" fmla="*/ 695889 w 974607"/>
                <a:gd name="connsiteY69" fmla="*/ 971733 h 1516072"/>
                <a:gd name="connsiteX70" fmla="*/ 705414 w 974607"/>
                <a:gd name="connsiteY70" fmla="*/ 960303 h 1516072"/>
                <a:gd name="connsiteX71" fmla="*/ 716844 w 974607"/>
                <a:gd name="connsiteY71" fmla="*/ 952683 h 1516072"/>
                <a:gd name="connsiteX72" fmla="*/ 732084 w 974607"/>
                <a:gd name="connsiteY72" fmla="*/ 939348 h 1516072"/>
                <a:gd name="connsiteX73" fmla="*/ 741609 w 974607"/>
                <a:gd name="connsiteY73" fmla="*/ 927918 h 1516072"/>
                <a:gd name="connsiteX74" fmla="*/ 753039 w 974607"/>
                <a:gd name="connsiteY74" fmla="*/ 918393 h 1516072"/>
                <a:gd name="connsiteX75" fmla="*/ 758754 w 974607"/>
                <a:gd name="connsiteY75" fmla="*/ 906963 h 1516072"/>
                <a:gd name="connsiteX76" fmla="*/ 760659 w 974607"/>
                <a:gd name="connsiteY76" fmla="*/ 901248 h 1516072"/>
                <a:gd name="connsiteX77" fmla="*/ 766374 w 974607"/>
                <a:gd name="connsiteY77" fmla="*/ 889818 h 1516072"/>
                <a:gd name="connsiteX78" fmla="*/ 764469 w 974607"/>
                <a:gd name="connsiteY78" fmla="*/ 874578 h 1516072"/>
                <a:gd name="connsiteX79" fmla="*/ 758754 w 974607"/>
                <a:gd name="connsiteY79" fmla="*/ 872673 h 1516072"/>
                <a:gd name="connsiteX80" fmla="*/ 737799 w 974607"/>
                <a:gd name="connsiteY80" fmla="*/ 874578 h 1516072"/>
                <a:gd name="connsiteX81" fmla="*/ 732084 w 974607"/>
                <a:gd name="connsiteY81" fmla="*/ 878388 h 1516072"/>
                <a:gd name="connsiteX82" fmla="*/ 699699 w 974607"/>
                <a:gd name="connsiteY82" fmla="*/ 899343 h 1516072"/>
                <a:gd name="connsiteX83" fmla="*/ 595181 w 974607"/>
                <a:gd name="connsiteY83" fmla="*/ 957831 h 1516072"/>
                <a:gd name="connsiteX84" fmla="*/ 507294 w 974607"/>
                <a:gd name="connsiteY84" fmla="*/ 847908 h 1516072"/>
                <a:gd name="connsiteX85" fmla="*/ 503484 w 974607"/>
                <a:gd name="connsiteY85" fmla="*/ 358323 h 1516072"/>
                <a:gd name="connsiteX86" fmla="*/ 499674 w 974607"/>
                <a:gd name="connsiteY86" fmla="*/ 66858 h 1516072"/>
                <a:gd name="connsiteX87" fmla="*/ 490149 w 974607"/>
                <a:gd name="connsiteY87" fmla="*/ 40188 h 1516072"/>
                <a:gd name="connsiteX88" fmla="*/ 488244 w 974607"/>
                <a:gd name="connsiteY88" fmla="*/ 34473 h 1516072"/>
                <a:gd name="connsiteX89" fmla="*/ 484434 w 974607"/>
                <a:gd name="connsiteY89" fmla="*/ 28758 h 1516072"/>
                <a:gd name="connsiteX90" fmla="*/ 478719 w 974607"/>
                <a:gd name="connsiteY90" fmla="*/ 17328 h 1516072"/>
                <a:gd name="connsiteX91" fmla="*/ 473004 w 974607"/>
                <a:gd name="connsiteY91" fmla="*/ 13518 h 1516072"/>
                <a:gd name="connsiteX92" fmla="*/ 469194 w 974607"/>
                <a:gd name="connsiteY92" fmla="*/ 7803 h 1516072"/>
                <a:gd name="connsiteX93" fmla="*/ 429189 w 974607"/>
                <a:gd name="connsiteY93" fmla="*/ 11613 h 1516072"/>
                <a:gd name="connsiteX94" fmla="*/ 425379 w 974607"/>
                <a:gd name="connsiteY94" fmla="*/ 78288 h 1516072"/>
                <a:gd name="connsiteX95" fmla="*/ 425379 w 974607"/>
                <a:gd name="connsiteY95" fmla="*/ 84003 h 1516072"/>
                <a:gd name="connsiteX96" fmla="*/ 436603 w 974607"/>
                <a:gd name="connsiteY96" fmla="*/ 225952 h 1516072"/>
                <a:gd name="connsiteX97" fmla="*/ 440619 w 974607"/>
                <a:gd name="connsiteY97" fmla="*/ 421188 h 1516072"/>
                <a:gd name="connsiteX98" fmla="*/ 440002 w 974607"/>
                <a:gd name="connsiteY98" fmla="*/ 789160 h 1516072"/>
                <a:gd name="connsiteX99" fmla="*/ 430322 w 974607"/>
                <a:gd name="connsiteY99"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77804 w 974607"/>
                <a:gd name="connsiteY44" fmla="*/ 1333683 h 1516072"/>
                <a:gd name="connsiteX45" fmla="*/ 789234 w 974607"/>
                <a:gd name="connsiteY45" fmla="*/ 1327968 h 1516072"/>
                <a:gd name="connsiteX46" fmla="*/ 794949 w 974607"/>
                <a:gd name="connsiteY46" fmla="*/ 1326063 h 1516072"/>
                <a:gd name="connsiteX47" fmla="*/ 800664 w 974607"/>
                <a:gd name="connsiteY47" fmla="*/ 1284153 h 1516072"/>
                <a:gd name="connsiteX48" fmla="*/ 798759 w 974607"/>
                <a:gd name="connsiteY48" fmla="*/ 1278438 h 1516072"/>
                <a:gd name="connsiteX49" fmla="*/ 796854 w 974607"/>
                <a:gd name="connsiteY49" fmla="*/ 1270818 h 1516072"/>
                <a:gd name="connsiteX50" fmla="*/ 783519 w 974607"/>
                <a:gd name="connsiteY50" fmla="*/ 1253673 h 1516072"/>
                <a:gd name="connsiteX51" fmla="*/ 773994 w 974607"/>
                <a:gd name="connsiteY51" fmla="*/ 1247958 h 1516072"/>
                <a:gd name="connsiteX52" fmla="*/ 648264 w 974607"/>
                <a:gd name="connsiteY52" fmla="*/ 1156518 h 1516072"/>
                <a:gd name="connsiteX53" fmla="*/ 645998 w 974607"/>
                <a:gd name="connsiteY53" fmla="*/ 1108121 h 1516072"/>
                <a:gd name="connsiteX54" fmla="*/ 671124 w 974607"/>
                <a:gd name="connsiteY54" fmla="*/ 1089843 h 1516072"/>
                <a:gd name="connsiteX55" fmla="*/ 724464 w 974607"/>
                <a:gd name="connsiteY55" fmla="*/ 1082223 h 1516072"/>
                <a:gd name="connsiteX56" fmla="*/ 871149 w 974607"/>
                <a:gd name="connsiteY56" fmla="*/ 1086033 h 1516072"/>
                <a:gd name="connsiteX57" fmla="*/ 899724 w 974607"/>
                <a:gd name="connsiteY57" fmla="*/ 1091748 h 1516072"/>
                <a:gd name="connsiteX58" fmla="*/ 963835 w 974607"/>
                <a:gd name="connsiteY58" fmla="*/ 1090672 h 1516072"/>
                <a:gd name="connsiteX59" fmla="*/ 970209 w 974607"/>
                <a:gd name="connsiteY59" fmla="*/ 1054008 h 1516072"/>
                <a:gd name="connsiteX60" fmla="*/ 918620 w 974607"/>
                <a:gd name="connsiteY60" fmla="*/ 1034598 h 1516072"/>
                <a:gd name="connsiteX61" fmla="*/ 803186 w 974607"/>
                <a:gd name="connsiteY61" fmla="*/ 1037069 h 1516072"/>
                <a:gd name="connsiteX62" fmla="*/ 646360 w 974607"/>
                <a:gd name="connsiteY62" fmla="*/ 1049838 h 1516072"/>
                <a:gd name="connsiteX63" fmla="*/ 640078 w 974607"/>
                <a:gd name="connsiteY63" fmla="*/ 1026051 h 1516072"/>
                <a:gd name="connsiteX64" fmla="*/ 673029 w 974607"/>
                <a:gd name="connsiteY64" fmla="*/ 992688 h 1516072"/>
                <a:gd name="connsiteX65" fmla="*/ 674934 w 974607"/>
                <a:gd name="connsiteY65" fmla="*/ 986973 h 1516072"/>
                <a:gd name="connsiteX66" fmla="*/ 680649 w 974607"/>
                <a:gd name="connsiteY66" fmla="*/ 985068 h 1516072"/>
                <a:gd name="connsiteX67" fmla="*/ 686364 w 974607"/>
                <a:gd name="connsiteY67" fmla="*/ 981258 h 1516072"/>
                <a:gd name="connsiteX68" fmla="*/ 695889 w 974607"/>
                <a:gd name="connsiteY68" fmla="*/ 971733 h 1516072"/>
                <a:gd name="connsiteX69" fmla="*/ 705414 w 974607"/>
                <a:gd name="connsiteY69" fmla="*/ 960303 h 1516072"/>
                <a:gd name="connsiteX70" fmla="*/ 716844 w 974607"/>
                <a:gd name="connsiteY70" fmla="*/ 952683 h 1516072"/>
                <a:gd name="connsiteX71" fmla="*/ 732084 w 974607"/>
                <a:gd name="connsiteY71" fmla="*/ 939348 h 1516072"/>
                <a:gd name="connsiteX72" fmla="*/ 741609 w 974607"/>
                <a:gd name="connsiteY72" fmla="*/ 927918 h 1516072"/>
                <a:gd name="connsiteX73" fmla="*/ 753039 w 974607"/>
                <a:gd name="connsiteY73" fmla="*/ 918393 h 1516072"/>
                <a:gd name="connsiteX74" fmla="*/ 758754 w 974607"/>
                <a:gd name="connsiteY74" fmla="*/ 906963 h 1516072"/>
                <a:gd name="connsiteX75" fmla="*/ 760659 w 974607"/>
                <a:gd name="connsiteY75" fmla="*/ 901248 h 1516072"/>
                <a:gd name="connsiteX76" fmla="*/ 766374 w 974607"/>
                <a:gd name="connsiteY76" fmla="*/ 889818 h 1516072"/>
                <a:gd name="connsiteX77" fmla="*/ 764469 w 974607"/>
                <a:gd name="connsiteY77" fmla="*/ 874578 h 1516072"/>
                <a:gd name="connsiteX78" fmla="*/ 758754 w 974607"/>
                <a:gd name="connsiteY78" fmla="*/ 872673 h 1516072"/>
                <a:gd name="connsiteX79" fmla="*/ 737799 w 974607"/>
                <a:gd name="connsiteY79" fmla="*/ 874578 h 1516072"/>
                <a:gd name="connsiteX80" fmla="*/ 732084 w 974607"/>
                <a:gd name="connsiteY80" fmla="*/ 878388 h 1516072"/>
                <a:gd name="connsiteX81" fmla="*/ 699699 w 974607"/>
                <a:gd name="connsiteY81" fmla="*/ 899343 h 1516072"/>
                <a:gd name="connsiteX82" fmla="*/ 595181 w 974607"/>
                <a:gd name="connsiteY82" fmla="*/ 957831 h 1516072"/>
                <a:gd name="connsiteX83" fmla="*/ 507294 w 974607"/>
                <a:gd name="connsiteY83" fmla="*/ 847908 h 1516072"/>
                <a:gd name="connsiteX84" fmla="*/ 503484 w 974607"/>
                <a:gd name="connsiteY84" fmla="*/ 358323 h 1516072"/>
                <a:gd name="connsiteX85" fmla="*/ 499674 w 974607"/>
                <a:gd name="connsiteY85" fmla="*/ 66858 h 1516072"/>
                <a:gd name="connsiteX86" fmla="*/ 490149 w 974607"/>
                <a:gd name="connsiteY86" fmla="*/ 40188 h 1516072"/>
                <a:gd name="connsiteX87" fmla="*/ 488244 w 974607"/>
                <a:gd name="connsiteY87" fmla="*/ 34473 h 1516072"/>
                <a:gd name="connsiteX88" fmla="*/ 484434 w 974607"/>
                <a:gd name="connsiteY88" fmla="*/ 28758 h 1516072"/>
                <a:gd name="connsiteX89" fmla="*/ 478719 w 974607"/>
                <a:gd name="connsiteY89" fmla="*/ 17328 h 1516072"/>
                <a:gd name="connsiteX90" fmla="*/ 473004 w 974607"/>
                <a:gd name="connsiteY90" fmla="*/ 13518 h 1516072"/>
                <a:gd name="connsiteX91" fmla="*/ 469194 w 974607"/>
                <a:gd name="connsiteY91" fmla="*/ 7803 h 1516072"/>
                <a:gd name="connsiteX92" fmla="*/ 429189 w 974607"/>
                <a:gd name="connsiteY92" fmla="*/ 11613 h 1516072"/>
                <a:gd name="connsiteX93" fmla="*/ 425379 w 974607"/>
                <a:gd name="connsiteY93" fmla="*/ 78288 h 1516072"/>
                <a:gd name="connsiteX94" fmla="*/ 425379 w 974607"/>
                <a:gd name="connsiteY94" fmla="*/ 84003 h 1516072"/>
                <a:gd name="connsiteX95" fmla="*/ 436603 w 974607"/>
                <a:gd name="connsiteY95" fmla="*/ 225952 h 1516072"/>
                <a:gd name="connsiteX96" fmla="*/ 440619 w 974607"/>
                <a:gd name="connsiteY96" fmla="*/ 421188 h 1516072"/>
                <a:gd name="connsiteX97" fmla="*/ 440002 w 974607"/>
                <a:gd name="connsiteY97" fmla="*/ 789160 h 1516072"/>
                <a:gd name="connsiteX98" fmla="*/ 430322 w 974607"/>
                <a:gd name="connsiteY98"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77804 w 974607"/>
                <a:gd name="connsiteY44" fmla="*/ 1333683 h 1516072"/>
                <a:gd name="connsiteX45" fmla="*/ 789234 w 974607"/>
                <a:gd name="connsiteY45" fmla="*/ 1327968 h 1516072"/>
                <a:gd name="connsiteX46" fmla="*/ 794949 w 974607"/>
                <a:gd name="connsiteY46" fmla="*/ 1326063 h 1516072"/>
                <a:gd name="connsiteX47" fmla="*/ 800664 w 974607"/>
                <a:gd name="connsiteY47" fmla="*/ 1284153 h 1516072"/>
                <a:gd name="connsiteX48" fmla="*/ 798759 w 974607"/>
                <a:gd name="connsiteY48" fmla="*/ 1278438 h 1516072"/>
                <a:gd name="connsiteX49" fmla="*/ 783519 w 974607"/>
                <a:gd name="connsiteY49" fmla="*/ 1253673 h 1516072"/>
                <a:gd name="connsiteX50" fmla="*/ 773994 w 974607"/>
                <a:gd name="connsiteY50" fmla="*/ 1247958 h 1516072"/>
                <a:gd name="connsiteX51" fmla="*/ 648264 w 974607"/>
                <a:gd name="connsiteY51" fmla="*/ 1156518 h 1516072"/>
                <a:gd name="connsiteX52" fmla="*/ 645998 w 974607"/>
                <a:gd name="connsiteY52" fmla="*/ 1108121 h 1516072"/>
                <a:gd name="connsiteX53" fmla="*/ 671124 w 974607"/>
                <a:gd name="connsiteY53" fmla="*/ 1089843 h 1516072"/>
                <a:gd name="connsiteX54" fmla="*/ 724464 w 974607"/>
                <a:gd name="connsiteY54" fmla="*/ 1082223 h 1516072"/>
                <a:gd name="connsiteX55" fmla="*/ 871149 w 974607"/>
                <a:gd name="connsiteY55" fmla="*/ 1086033 h 1516072"/>
                <a:gd name="connsiteX56" fmla="*/ 899724 w 974607"/>
                <a:gd name="connsiteY56" fmla="*/ 1091748 h 1516072"/>
                <a:gd name="connsiteX57" fmla="*/ 963835 w 974607"/>
                <a:gd name="connsiteY57" fmla="*/ 1090672 h 1516072"/>
                <a:gd name="connsiteX58" fmla="*/ 970209 w 974607"/>
                <a:gd name="connsiteY58" fmla="*/ 1054008 h 1516072"/>
                <a:gd name="connsiteX59" fmla="*/ 918620 w 974607"/>
                <a:gd name="connsiteY59" fmla="*/ 1034598 h 1516072"/>
                <a:gd name="connsiteX60" fmla="*/ 803186 w 974607"/>
                <a:gd name="connsiteY60" fmla="*/ 1037069 h 1516072"/>
                <a:gd name="connsiteX61" fmla="*/ 646360 w 974607"/>
                <a:gd name="connsiteY61" fmla="*/ 1049838 h 1516072"/>
                <a:gd name="connsiteX62" fmla="*/ 640078 w 974607"/>
                <a:gd name="connsiteY62" fmla="*/ 1026051 h 1516072"/>
                <a:gd name="connsiteX63" fmla="*/ 673029 w 974607"/>
                <a:gd name="connsiteY63" fmla="*/ 992688 h 1516072"/>
                <a:gd name="connsiteX64" fmla="*/ 674934 w 974607"/>
                <a:gd name="connsiteY64" fmla="*/ 986973 h 1516072"/>
                <a:gd name="connsiteX65" fmla="*/ 680649 w 974607"/>
                <a:gd name="connsiteY65" fmla="*/ 985068 h 1516072"/>
                <a:gd name="connsiteX66" fmla="*/ 686364 w 974607"/>
                <a:gd name="connsiteY66" fmla="*/ 981258 h 1516072"/>
                <a:gd name="connsiteX67" fmla="*/ 695889 w 974607"/>
                <a:gd name="connsiteY67" fmla="*/ 971733 h 1516072"/>
                <a:gd name="connsiteX68" fmla="*/ 705414 w 974607"/>
                <a:gd name="connsiteY68" fmla="*/ 960303 h 1516072"/>
                <a:gd name="connsiteX69" fmla="*/ 716844 w 974607"/>
                <a:gd name="connsiteY69" fmla="*/ 952683 h 1516072"/>
                <a:gd name="connsiteX70" fmla="*/ 732084 w 974607"/>
                <a:gd name="connsiteY70" fmla="*/ 939348 h 1516072"/>
                <a:gd name="connsiteX71" fmla="*/ 741609 w 974607"/>
                <a:gd name="connsiteY71" fmla="*/ 927918 h 1516072"/>
                <a:gd name="connsiteX72" fmla="*/ 753039 w 974607"/>
                <a:gd name="connsiteY72" fmla="*/ 918393 h 1516072"/>
                <a:gd name="connsiteX73" fmla="*/ 758754 w 974607"/>
                <a:gd name="connsiteY73" fmla="*/ 906963 h 1516072"/>
                <a:gd name="connsiteX74" fmla="*/ 760659 w 974607"/>
                <a:gd name="connsiteY74" fmla="*/ 901248 h 1516072"/>
                <a:gd name="connsiteX75" fmla="*/ 766374 w 974607"/>
                <a:gd name="connsiteY75" fmla="*/ 889818 h 1516072"/>
                <a:gd name="connsiteX76" fmla="*/ 764469 w 974607"/>
                <a:gd name="connsiteY76" fmla="*/ 874578 h 1516072"/>
                <a:gd name="connsiteX77" fmla="*/ 758754 w 974607"/>
                <a:gd name="connsiteY77" fmla="*/ 872673 h 1516072"/>
                <a:gd name="connsiteX78" fmla="*/ 737799 w 974607"/>
                <a:gd name="connsiteY78" fmla="*/ 874578 h 1516072"/>
                <a:gd name="connsiteX79" fmla="*/ 732084 w 974607"/>
                <a:gd name="connsiteY79" fmla="*/ 878388 h 1516072"/>
                <a:gd name="connsiteX80" fmla="*/ 699699 w 974607"/>
                <a:gd name="connsiteY80" fmla="*/ 899343 h 1516072"/>
                <a:gd name="connsiteX81" fmla="*/ 595181 w 974607"/>
                <a:gd name="connsiteY81" fmla="*/ 957831 h 1516072"/>
                <a:gd name="connsiteX82" fmla="*/ 507294 w 974607"/>
                <a:gd name="connsiteY82" fmla="*/ 847908 h 1516072"/>
                <a:gd name="connsiteX83" fmla="*/ 503484 w 974607"/>
                <a:gd name="connsiteY83" fmla="*/ 358323 h 1516072"/>
                <a:gd name="connsiteX84" fmla="*/ 499674 w 974607"/>
                <a:gd name="connsiteY84" fmla="*/ 66858 h 1516072"/>
                <a:gd name="connsiteX85" fmla="*/ 490149 w 974607"/>
                <a:gd name="connsiteY85" fmla="*/ 40188 h 1516072"/>
                <a:gd name="connsiteX86" fmla="*/ 488244 w 974607"/>
                <a:gd name="connsiteY86" fmla="*/ 34473 h 1516072"/>
                <a:gd name="connsiteX87" fmla="*/ 484434 w 974607"/>
                <a:gd name="connsiteY87" fmla="*/ 28758 h 1516072"/>
                <a:gd name="connsiteX88" fmla="*/ 478719 w 974607"/>
                <a:gd name="connsiteY88" fmla="*/ 17328 h 1516072"/>
                <a:gd name="connsiteX89" fmla="*/ 473004 w 974607"/>
                <a:gd name="connsiteY89" fmla="*/ 13518 h 1516072"/>
                <a:gd name="connsiteX90" fmla="*/ 469194 w 974607"/>
                <a:gd name="connsiteY90" fmla="*/ 7803 h 1516072"/>
                <a:gd name="connsiteX91" fmla="*/ 429189 w 974607"/>
                <a:gd name="connsiteY91" fmla="*/ 11613 h 1516072"/>
                <a:gd name="connsiteX92" fmla="*/ 425379 w 974607"/>
                <a:gd name="connsiteY92" fmla="*/ 78288 h 1516072"/>
                <a:gd name="connsiteX93" fmla="*/ 425379 w 974607"/>
                <a:gd name="connsiteY93" fmla="*/ 84003 h 1516072"/>
                <a:gd name="connsiteX94" fmla="*/ 436603 w 974607"/>
                <a:gd name="connsiteY94" fmla="*/ 225952 h 1516072"/>
                <a:gd name="connsiteX95" fmla="*/ 440619 w 974607"/>
                <a:gd name="connsiteY95" fmla="*/ 421188 h 1516072"/>
                <a:gd name="connsiteX96" fmla="*/ 440002 w 974607"/>
                <a:gd name="connsiteY96" fmla="*/ 789160 h 1516072"/>
                <a:gd name="connsiteX97" fmla="*/ 430322 w 974607"/>
                <a:gd name="connsiteY97"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77804 w 974607"/>
                <a:gd name="connsiteY44" fmla="*/ 1333683 h 1516072"/>
                <a:gd name="connsiteX45" fmla="*/ 789234 w 974607"/>
                <a:gd name="connsiteY45" fmla="*/ 1327968 h 1516072"/>
                <a:gd name="connsiteX46" fmla="*/ 794949 w 974607"/>
                <a:gd name="connsiteY46" fmla="*/ 1326063 h 1516072"/>
                <a:gd name="connsiteX47" fmla="*/ 800664 w 974607"/>
                <a:gd name="connsiteY47" fmla="*/ 1284153 h 1516072"/>
                <a:gd name="connsiteX48" fmla="*/ 783519 w 974607"/>
                <a:gd name="connsiteY48" fmla="*/ 1253673 h 1516072"/>
                <a:gd name="connsiteX49" fmla="*/ 773994 w 974607"/>
                <a:gd name="connsiteY49" fmla="*/ 1247958 h 1516072"/>
                <a:gd name="connsiteX50" fmla="*/ 648264 w 974607"/>
                <a:gd name="connsiteY50" fmla="*/ 1156518 h 1516072"/>
                <a:gd name="connsiteX51" fmla="*/ 645998 w 974607"/>
                <a:gd name="connsiteY51" fmla="*/ 1108121 h 1516072"/>
                <a:gd name="connsiteX52" fmla="*/ 671124 w 974607"/>
                <a:gd name="connsiteY52" fmla="*/ 1089843 h 1516072"/>
                <a:gd name="connsiteX53" fmla="*/ 724464 w 974607"/>
                <a:gd name="connsiteY53" fmla="*/ 1082223 h 1516072"/>
                <a:gd name="connsiteX54" fmla="*/ 871149 w 974607"/>
                <a:gd name="connsiteY54" fmla="*/ 1086033 h 1516072"/>
                <a:gd name="connsiteX55" fmla="*/ 899724 w 974607"/>
                <a:gd name="connsiteY55" fmla="*/ 1091748 h 1516072"/>
                <a:gd name="connsiteX56" fmla="*/ 963835 w 974607"/>
                <a:gd name="connsiteY56" fmla="*/ 1090672 h 1516072"/>
                <a:gd name="connsiteX57" fmla="*/ 970209 w 974607"/>
                <a:gd name="connsiteY57" fmla="*/ 1054008 h 1516072"/>
                <a:gd name="connsiteX58" fmla="*/ 918620 w 974607"/>
                <a:gd name="connsiteY58" fmla="*/ 1034598 h 1516072"/>
                <a:gd name="connsiteX59" fmla="*/ 803186 w 974607"/>
                <a:gd name="connsiteY59" fmla="*/ 1037069 h 1516072"/>
                <a:gd name="connsiteX60" fmla="*/ 646360 w 974607"/>
                <a:gd name="connsiteY60" fmla="*/ 1049838 h 1516072"/>
                <a:gd name="connsiteX61" fmla="*/ 640078 w 974607"/>
                <a:gd name="connsiteY61" fmla="*/ 1026051 h 1516072"/>
                <a:gd name="connsiteX62" fmla="*/ 673029 w 974607"/>
                <a:gd name="connsiteY62" fmla="*/ 992688 h 1516072"/>
                <a:gd name="connsiteX63" fmla="*/ 674934 w 974607"/>
                <a:gd name="connsiteY63" fmla="*/ 986973 h 1516072"/>
                <a:gd name="connsiteX64" fmla="*/ 680649 w 974607"/>
                <a:gd name="connsiteY64" fmla="*/ 985068 h 1516072"/>
                <a:gd name="connsiteX65" fmla="*/ 686364 w 974607"/>
                <a:gd name="connsiteY65" fmla="*/ 981258 h 1516072"/>
                <a:gd name="connsiteX66" fmla="*/ 695889 w 974607"/>
                <a:gd name="connsiteY66" fmla="*/ 971733 h 1516072"/>
                <a:gd name="connsiteX67" fmla="*/ 705414 w 974607"/>
                <a:gd name="connsiteY67" fmla="*/ 960303 h 1516072"/>
                <a:gd name="connsiteX68" fmla="*/ 716844 w 974607"/>
                <a:gd name="connsiteY68" fmla="*/ 952683 h 1516072"/>
                <a:gd name="connsiteX69" fmla="*/ 732084 w 974607"/>
                <a:gd name="connsiteY69" fmla="*/ 939348 h 1516072"/>
                <a:gd name="connsiteX70" fmla="*/ 741609 w 974607"/>
                <a:gd name="connsiteY70" fmla="*/ 927918 h 1516072"/>
                <a:gd name="connsiteX71" fmla="*/ 753039 w 974607"/>
                <a:gd name="connsiteY71" fmla="*/ 918393 h 1516072"/>
                <a:gd name="connsiteX72" fmla="*/ 758754 w 974607"/>
                <a:gd name="connsiteY72" fmla="*/ 906963 h 1516072"/>
                <a:gd name="connsiteX73" fmla="*/ 760659 w 974607"/>
                <a:gd name="connsiteY73" fmla="*/ 901248 h 1516072"/>
                <a:gd name="connsiteX74" fmla="*/ 766374 w 974607"/>
                <a:gd name="connsiteY74" fmla="*/ 889818 h 1516072"/>
                <a:gd name="connsiteX75" fmla="*/ 764469 w 974607"/>
                <a:gd name="connsiteY75" fmla="*/ 874578 h 1516072"/>
                <a:gd name="connsiteX76" fmla="*/ 758754 w 974607"/>
                <a:gd name="connsiteY76" fmla="*/ 872673 h 1516072"/>
                <a:gd name="connsiteX77" fmla="*/ 737799 w 974607"/>
                <a:gd name="connsiteY77" fmla="*/ 874578 h 1516072"/>
                <a:gd name="connsiteX78" fmla="*/ 732084 w 974607"/>
                <a:gd name="connsiteY78" fmla="*/ 878388 h 1516072"/>
                <a:gd name="connsiteX79" fmla="*/ 699699 w 974607"/>
                <a:gd name="connsiteY79" fmla="*/ 899343 h 1516072"/>
                <a:gd name="connsiteX80" fmla="*/ 595181 w 974607"/>
                <a:gd name="connsiteY80" fmla="*/ 957831 h 1516072"/>
                <a:gd name="connsiteX81" fmla="*/ 507294 w 974607"/>
                <a:gd name="connsiteY81" fmla="*/ 847908 h 1516072"/>
                <a:gd name="connsiteX82" fmla="*/ 503484 w 974607"/>
                <a:gd name="connsiteY82" fmla="*/ 358323 h 1516072"/>
                <a:gd name="connsiteX83" fmla="*/ 499674 w 974607"/>
                <a:gd name="connsiteY83" fmla="*/ 66858 h 1516072"/>
                <a:gd name="connsiteX84" fmla="*/ 490149 w 974607"/>
                <a:gd name="connsiteY84" fmla="*/ 40188 h 1516072"/>
                <a:gd name="connsiteX85" fmla="*/ 488244 w 974607"/>
                <a:gd name="connsiteY85" fmla="*/ 34473 h 1516072"/>
                <a:gd name="connsiteX86" fmla="*/ 484434 w 974607"/>
                <a:gd name="connsiteY86" fmla="*/ 28758 h 1516072"/>
                <a:gd name="connsiteX87" fmla="*/ 478719 w 974607"/>
                <a:gd name="connsiteY87" fmla="*/ 17328 h 1516072"/>
                <a:gd name="connsiteX88" fmla="*/ 473004 w 974607"/>
                <a:gd name="connsiteY88" fmla="*/ 13518 h 1516072"/>
                <a:gd name="connsiteX89" fmla="*/ 469194 w 974607"/>
                <a:gd name="connsiteY89" fmla="*/ 7803 h 1516072"/>
                <a:gd name="connsiteX90" fmla="*/ 429189 w 974607"/>
                <a:gd name="connsiteY90" fmla="*/ 11613 h 1516072"/>
                <a:gd name="connsiteX91" fmla="*/ 425379 w 974607"/>
                <a:gd name="connsiteY91" fmla="*/ 78288 h 1516072"/>
                <a:gd name="connsiteX92" fmla="*/ 425379 w 974607"/>
                <a:gd name="connsiteY92" fmla="*/ 84003 h 1516072"/>
                <a:gd name="connsiteX93" fmla="*/ 436603 w 974607"/>
                <a:gd name="connsiteY93" fmla="*/ 225952 h 1516072"/>
                <a:gd name="connsiteX94" fmla="*/ 440619 w 974607"/>
                <a:gd name="connsiteY94" fmla="*/ 421188 h 1516072"/>
                <a:gd name="connsiteX95" fmla="*/ 440002 w 974607"/>
                <a:gd name="connsiteY95" fmla="*/ 789160 h 1516072"/>
                <a:gd name="connsiteX96" fmla="*/ 430322 w 974607"/>
                <a:gd name="connsiteY96"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77804 w 974607"/>
                <a:gd name="connsiteY43" fmla="*/ 1333683 h 1516072"/>
                <a:gd name="connsiteX44" fmla="*/ 789234 w 974607"/>
                <a:gd name="connsiteY44" fmla="*/ 1327968 h 1516072"/>
                <a:gd name="connsiteX45" fmla="*/ 794949 w 974607"/>
                <a:gd name="connsiteY45" fmla="*/ 1326063 h 1516072"/>
                <a:gd name="connsiteX46" fmla="*/ 800664 w 974607"/>
                <a:gd name="connsiteY46" fmla="*/ 1284153 h 1516072"/>
                <a:gd name="connsiteX47" fmla="*/ 783519 w 974607"/>
                <a:gd name="connsiteY47" fmla="*/ 1253673 h 1516072"/>
                <a:gd name="connsiteX48" fmla="*/ 773994 w 974607"/>
                <a:gd name="connsiteY48" fmla="*/ 1247958 h 1516072"/>
                <a:gd name="connsiteX49" fmla="*/ 648264 w 974607"/>
                <a:gd name="connsiteY49" fmla="*/ 1156518 h 1516072"/>
                <a:gd name="connsiteX50" fmla="*/ 645998 w 974607"/>
                <a:gd name="connsiteY50" fmla="*/ 1108121 h 1516072"/>
                <a:gd name="connsiteX51" fmla="*/ 671124 w 974607"/>
                <a:gd name="connsiteY51" fmla="*/ 1089843 h 1516072"/>
                <a:gd name="connsiteX52" fmla="*/ 724464 w 974607"/>
                <a:gd name="connsiteY52" fmla="*/ 1082223 h 1516072"/>
                <a:gd name="connsiteX53" fmla="*/ 871149 w 974607"/>
                <a:gd name="connsiteY53" fmla="*/ 1086033 h 1516072"/>
                <a:gd name="connsiteX54" fmla="*/ 899724 w 974607"/>
                <a:gd name="connsiteY54" fmla="*/ 1091748 h 1516072"/>
                <a:gd name="connsiteX55" fmla="*/ 963835 w 974607"/>
                <a:gd name="connsiteY55" fmla="*/ 1090672 h 1516072"/>
                <a:gd name="connsiteX56" fmla="*/ 970209 w 974607"/>
                <a:gd name="connsiteY56" fmla="*/ 1054008 h 1516072"/>
                <a:gd name="connsiteX57" fmla="*/ 918620 w 974607"/>
                <a:gd name="connsiteY57" fmla="*/ 1034598 h 1516072"/>
                <a:gd name="connsiteX58" fmla="*/ 803186 w 974607"/>
                <a:gd name="connsiteY58" fmla="*/ 1037069 h 1516072"/>
                <a:gd name="connsiteX59" fmla="*/ 646360 w 974607"/>
                <a:gd name="connsiteY59" fmla="*/ 1049838 h 1516072"/>
                <a:gd name="connsiteX60" fmla="*/ 640078 w 974607"/>
                <a:gd name="connsiteY60" fmla="*/ 1026051 h 1516072"/>
                <a:gd name="connsiteX61" fmla="*/ 673029 w 974607"/>
                <a:gd name="connsiteY61" fmla="*/ 992688 h 1516072"/>
                <a:gd name="connsiteX62" fmla="*/ 674934 w 974607"/>
                <a:gd name="connsiteY62" fmla="*/ 986973 h 1516072"/>
                <a:gd name="connsiteX63" fmla="*/ 680649 w 974607"/>
                <a:gd name="connsiteY63" fmla="*/ 985068 h 1516072"/>
                <a:gd name="connsiteX64" fmla="*/ 686364 w 974607"/>
                <a:gd name="connsiteY64" fmla="*/ 981258 h 1516072"/>
                <a:gd name="connsiteX65" fmla="*/ 695889 w 974607"/>
                <a:gd name="connsiteY65" fmla="*/ 971733 h 1516072"/>
                <a:gd name="connsiteX66" fmla="*/ 705414 w 974607"/>
                <a:gd name="connsiteY66" fmla="*/ 960303 h 1516072"/>
                <a:gd name="connsiteX67" fmla="*/ 716844 w 974607"/>
                <a:gd name="connsiteY67" fmla="*/ 952683 h 1516072"/>
                <a:gd name="connsiteX68" fmla="*/ 732084 w 974607"/>
                <a:gd name="connsiteY68" fmla="*/ 939348 h 1516072"/>
                <a:gd name="connsiteX69" fmla="*/ 741609 w 974607"/>
                <a:gd name="connsiteY69" fmla="*/ 927918 h 1516072"/>
                <a:gd name="connsiteX70" fmla="*/ 753039 w 974607"/>
                <a:gd name="connsiteY70" fmla="*/ 918393 h 1516072"/>
                <a:gd name="connsiteX71" fmla="*/ 758754 w 974607"/>
                <a:gd name="connsiteY71" fmla="*/ 906963 h 1516072"/>
                <a:gd name="connsiteX72" fmla="*/ 760659 w 974607"/>
                <a:gd name="connsiteY72" fmla="*/ 901248 h 1516072"/>
                <a:gd name="connsiteX73" fmla="*/ 766374 w 974607"/>
                <a:gd name="connsiteY73" fmla="*/ 889818 h 1516072"/>
                <a:gd name="connsiteX74" fmla="*/ 764469 w 974607"/>
                <a:gd name="connsiteY74" fmla="*/ 874578 h 1516072"/>
                <a:gd name="connsiteX75" fmla="*/ 758754 w 974607"/>
                <a:gd name="connsiteY75" fmla="*/ 872673 h 1516072"/>
                <a:gd name="connsiteX76" fmla="*/ 737799 w 974607"/>
                <a:gd name="connsiteY76" fmla="*/ 874578 h 1516072"/>
                <a:gd name="connsiteX77" fmla="*/ 732084 w 974607"/>
                <a:gd name="connsiteY77" fmla="*/ 878388 h 1516072"/>
                <a:gd name="connsiteX78" fmla="*/ 699699 w 974607"/>
                <a:gd name="connsiteY78" fmla="*/ 899343 h 1516072"/>
                <a:gd name="connsiteX79" fmla="*/ 595181 w 974607"/>
                <a:gd name="connsiteY79" fmla="*/ 957831 h 1516072"/>
                <a:gd name="connsiteX80" fmla="*/ 507294 w 974607"/>
                <a:gd name="connsiteY80" fmla="*/ 847908 h 1516072"/>
                <a:gd name="connsiteX81" fmla="*/ 503484 w 974607"/>
                <a:gd name="connsiteY81" fmla="*/ 358323 h 1516072"/>
                <a:gd name="connsiteX82" fmla="*/ 499674 w 974607"/>
                <a:gd name="connsiteY82" fmla="*/ 66858 h 1516072"/>
                <a:gd name="connsiteX83" fmla="*/ 490149 w 974607"/>
                <a:gd name="connsiteY83" fmla="*/ 40188 h 1516072"/>
                <a:gd name="connsiteX84" fmla="*/ 488244 w 974607"/>
                <a:gd name="connsiteY84" fmla="*/ 34473 h 1516072"/>
                <a:gd name="connsiteX85" fmla="*/ 484434 w 974607"/>
                <a:gd name="connsiteY85" fmla="*/ 28758 h 1516072"/>
                <a:gd name="connsiteX86" fmla="*/ 478719 w 974607"/>
                <a:gd name="connsiteY86" fmla="*/ 17328 h 1516072"/>
                <a:gd name="connsiteX87" fmla="*/ 473004 w 974607"/>
                <a:gd name="connsiteY87" fmla="*/ 13518 h 1516072"/>
                <a:gd name="connsiteX88" fmla="*/ 469194 w 974607"/>
                <a:gd name="connsiteY88" fmla="*/ 7803 h 1516072"/>
                <a:gd name="connsiteX89" fmla="*/ 429189 w 974607"/>
                <a:gd name="connsiteY89" fmla="*/ 11613 h 1516072"/>
                <a:gd name="connsiteX90" fmla="*/ 425379 w 974607"/>
                <a:gd name="connsiteY90" fmla="*/ 78288 h 1516072"/>
                <a:gd name="connsiteX91" fmla="*/ 425379 w 974607"/>
                <a:gd name="connsiteY91" fmla="*/ 84003 h 1516072"/>
                <a:gd name="connsiteX92" fmla="*/ 436603 w 974607"/>
                <a:gd name="connsiteY92" fmla="*/ 225952 h 1516072"/>
                <a:gd name="connsiteX93" fmla="*/ 440619 w 974607"/>
                <a:gd name="connsiteY93" fmla="*/ 421188 h 1516072"/>
                <a:gd name="connsiteX94" fmla="*/ 440002 w 974607"/>
                <a:gd name="connsiteY94" fmla="*/ 789160 h 1516072"/>
                <a:gd name="connsiteX95" fmla="*/ 430322 w 974607"/>
                <a:gd name="connsiteY95"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77804 w 974607"/>
                <a:gd name="connsiteY42" fmla="*/ 1333683 h 1516072"/>
                <a:gd name="connsiteX43" fmla="*/ 789234 w 974607"/>
                <a:gd name="connsiteY43" fmla="*/ 1327968 h 1516072"/>
                <a:gd name="connsiteX44" fmla="*/ 794949 w 974607"/>
                <a:gd name="connsiteY44" fmla="*/ 1326063 h 1516072"/>
                <a:gd name="connsiteX45" fmla="*/ 800664 w 974607"/>
                <a:gd name="connsiteY45" fmla="*/ 1284153 h 1516072"/>
                <a:gd name="connsiteX46" fmla="*/ 783519 w 974607"/>
                <a:gd name="connsiteY46" fmla="*/ 1253673 h 1516072"/>
                <a:gd name="connsiteX47" fmla="*/ 773994 w 974607"/>
                <a:gd name="connsiteY47" fmla="*/ 1247958 h 1516072"/>
                <a:gd name="connsiteX48" fmla="*/ 648264 w 974607"/>
                <a:gd name="connsiteY48" fmla="*/ 1156518 h 1516072"/>
                <a:gd name="connsiteX49" fmla="*/ 645998 w 974607"/>
                <a:gd name="connsiteY49" fmla="*/ 1108121 h 1516072"/>
                <a:gd name="connsiteX50" fmla="*/ 671124 w 974607"/>
                <a:gd name="connsiteY50" fmla="*/ 1089843 h 1516072"/>
                <a:gd name="connsiteX51" fmla="*/ 724464 w 974607"/>
                <a:gd name="connsiteY51" fmla="*/ 1082223 h 1516072"/>
                <a:gd name="connsiteX52" fmla="*/ 871149 w 974607"/>
                <a:gd name="connsiteY52" fmla="*/ 1086033 h 1516072"/>
                <a:gd name="connsiteX53" fmla="*/ 899724 w 974607"/>
                <a:gd name="connsiteY53" fmla="*/ 1091748 h 1516072"/>
                <a:gd name="connsiteX54" fmla="*/ 963835 w 974607"/>
                <a:gd name="connsiteY54" fmla="*/ 1090672 h 1516072"/>
                <a:gd name="connsiteX55" fmla="*/ 970209 w 974607"/>
                <a:gd name="connsiteY55" fmla="*/ 1054008 h 1516072"/>
                <a:gd name="connsiteX56" fmla="*/ 918620 w 974607"/>
                <a:gd name="connsiteY56" fmla="*/ 1034598 h 1516072"/>
                <a:gd name="connsiteX57" fmla="*/ 803186 w 974607"/>
                <a:gd name="connsiteY57" fmla="*/ 1037069 h 1516072"/>
                <a:gd name="connsiteX58" fmla="*/ 646360 w 974607"/>
                <a:gd name="connsiteY58" fmla="*/ 1049838 h 1516072"/>
                <a:gd name="connsiteX59" fmla="*/ 640078 w 974607"/>
                <a:gd name="connsiteY59" fmla="*/ 1026051 h 1516072"/>
                <a:gd name="connsiteX60" fmla="*/ 673029 w 974607"/>
                <a:gd name="connsiteY60" fmla="*/ 992688 h 1516072"/>
                <a:gd name="connsiteX61" fmla="*/ 674934 w 974607"/>
                <a:gd name="connsiteY61" fmla="*/ 986973 h 1516072"/>
                <a:gd name="connsiteX62" fmla="*/ 680649 w 974607"/>
                <a:gd name="connsiteY62" fmla="*/ 985068 h 1516072"/>
                <a:gd name="connsiteX63" fmla="*/ 686364 w 974607"/>
                <a:gd name="connsiteY63" fmla="*/ 981258 h 1516072"/>
                <a:gd name="connsiteX64" fmla="*/ 695889 w 974607"/>
                <a:gd name="connsiteY64" fmla="*/ 971733 h 1516072"/>
                <a:gd name="connsiteX65" fmla="*/ 705414 w 974607"/>
                <a:gd name="connsiteY65" fmla="*/ 960303 h 1516072"/>
                <a:gd name="connsiteX66" fmla="*/ 716844 w 974607"/>
                <a:gd name="connsiteY66" fmla="*/ 952683 h 1516072"/>
                <a:gd name="connsiteX67" fmla="*/ 732084 w 974607"/>
                <a:gd name="connsiteY67" fmla="*/ 939348 h 1516072"/>
                <a:gd name="connsiteX68" fmla="*/ 741609 w 974607"/>
                <a:gd name="connsiteY68" fmla="*/ 927918 h 1516072"/>
                <a:gd name="connsiteX69" fmla="*/ 753039 w 974607"/>
                <a:gd name="connsiteY69" fmla="*/ 918393 h 1516072"/>
                <a:gd name="connsiteX70" fmla="*/ 758754 w 974607"/>
                <a:gd name="connsiteY70" fmla="*/ 906963 h 1516072"/>
                <a:gd name="connsiteX71" fmla="*/ 760659 w 974607"/>
                <a:gd name="connsiteY71" fmla="*/ 901248 h 1516072"/>
                <a:gd name="connsiteX72" fmla="*/ 766374 w 974607"/>
                <a:gd name="connsiteY72" fmla="*/ 889818 h 1516072"/>
                <a:gd name="connsiteX73" fmla="*/ 764469 w 974607"/>
                <a:gd name="connsiteY73" fmla="*/ 874578 h 1516072"/>
                <a:gd name="connsiteX74" fmla="*/ 758754 w 974607"/>
                <a:gd name="connsiteY74" fmla="*/ 872673 h 1516072"/>
                <a:gd name="connsiteX75" fmla="*/ 737799 w 974607"/>
                <a:gd name="connsiteY75" fmla="*/ 874578 h 1516072"/>
                <a:gd name="connsiteX76" fmla="*/ 732084 w 974607"/>
                <a:gd name="connsiteY76" fmla="*/ 878388 h 1516072"/>
                <a:gd name="connsiteX77" fmla="*/ 699699 w 974607"/>
                <a:gd name="connsiteY77" fmla="*/ 899343 h 1516072"/>
                <a:gd name="connsiteX78" fmla="*/ 595181 w 974607"/>
                <a:gd name="connsiteY78" fmla="*/ 957831 h 1516072"/>
                <a:gd name="connsiteX79" fmla="*/ 507294 w 974607"/>
                <a:gd name="connsiteY79" fmla="*/ 847908 h 1516072"/>
                <a:gd name="connsiteX80" fmla="*/ 503484 w 974607"/>
                <a:gd name="connsiteY80" fmla="*/ 358323 h 1516072"/>
                <a:gd name="connsiteX81" fmla="*/ 499674 w 974607"/>
                <a:gd name="connsiteY81" fmla="*/ 66858 h 1516072"/>
                <a:gd name="connsiteX82" fmla="*/ 490149 w 974607"/>
                <a:gd name="connsiteY82" fmla="*/ 40188 h 1516072"/>
                <a:gd name="connsiteX83" fmla="*/ 488244 w 974607"/>
                <a:gd name="connsiteY83" fmla="*/ 34473 h 1516072"/>
                <a:gd name="connsiteX84" fmla="*/ 484434 w 974607"/>
                <a:gd name="connsiteY84" fmla="*/ 28758 h 1516072"/>
                <a:gd name="connsiteX85" fmla="*/ 478719 w 974607"/>
                <a:gd name="connsiteY85" fmla="*/ 17328 h 1516072"/>
                <a:gd name="connsiteX86" fmla="*/ 473004 w 974607"/>
                <a:gd name="connsiteY86" fmla="*/ 13518 h 1516072"/>
                <a:gd name="connsiteX87" fmla="*/ 469194 w 974607"/>
                <a:gd name="connsiteY87" fmla="*/ 7803 h 1516072"/>
                <a:gd name="connsiteX88" fmla="*/ 429189 w 974607"/>
                <a:gd name="connsiteY88" fmla="*/ 11613 h 1516072"/>
                <a:gd name="connsiteX89" fmla="*/ 425379 w 974607"/>
                <a:gd name="connsiteY89" fmla="*/ 78288 h 1516072"/>
                <a:gd name="connsiteX90" fmla="*/ 425379 w 974607"/>
                <a:gd name="connsiteY90" fmla="*/ 84003 h 1516072"/>
                <a:gd name="connsiteX91" fmla="*/ 436603 w 974607"/>
                <a:gd name="connsiteY91" fmla="*/ 225952 h 1516072"/>
                <a:gd name="connsiteX92" fmla="*/ 440619 w 974607"/>
                <a:gd name="connsiteY92" fmla="*/ 421188 h 1516072"/>
                <a:gd name="connsiteX93" fmla="*/ 440002 w 974607"/>
                <a:gd name="connsiteY93" fmla="*/ 789160 h 1516072"/>
                <a:gd name="connsiteX94" fmla="*/ 430322 w 974607"/>
                <a:gd name="connsiteY94"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77804 w 974607"/>
                <a:gd name="connsiteY42" fmla="*/ 1333683 h 1516072"/>
                <a:gd name="connsiteX43" fmla="*/ 789234 w 974607"/>
                <a:gd name="connsiteY43" fmla="*/ 1327968 h 1516072"/>
                <a:gd name="connsiteX44" fmla="*/ 800664 w 974607"/>
                <a:gd name="connsiteY44" fmla="*/ 1284153 h 1516072"/>
                <a:gd name="connsiteX45" fmla="*/ 783519 w 974607"/>
                <a:gd name="connsiteY45" fmla="*/ 1253673 h 1516072"/>
                <a:gd name="connsiteX46" fmla="*/ 773994 w 974607"/>
                <a:gd name="connsiteY46" fmla="*/ 1247958 h 1516072"/>
                <a:gd name="connsiteX47" fmla="*/ 648264 w 974607"/>
                <a:gd name="connsiteY47" fmla="*/ 1156518 h 1516072"/>
                <a:gd name="connsiteX48" fmla="*/ 645998 w 974607"/>
                <a:gd name="connsiteY48" fmla="*/ 1108121 h 1516072"/>
                <a:gd name="connsiteX49" fmla="*/ 671124 w 974607"/>
                <a:gd name="connsiteY49" fmla="*/ 1089843 h 1516072"/>
                <a:gd name="connsiteX50" fmla="*/ 724464 w 974607"/>
                <a:gd name="connsiteY50" fmla="*/ 1082223 h 1516072"/>
                <a:gd name="connsiteX51" fmla="*/ 871149 w 974607"/>
                <a:gd name="connsiteY51" fmla="*/ 1086033 h 1516072"/>
                <a:gd name="connsiteX52" fmla="*/ 899724 w 974607"/>
                <a:gd name="connsiteY52" fmla="*/ 1091748 h 1516072"/>
                <a:gd name="connsiteX53" fmla="*/ 963835 w 974607"/>
                <a:gd name="connsiteY53" fmla="*/ 1090672 h 1516072"/>
                <a:gd name="connsiteX54" fmla="*/ 970209 w 974607"/>
                <a:gd name="connsiteY54" fmla="*/ 1054008 h 1516072"/>
                <a:gd name="connsiteX55" fmla="*/ 918620 w 974607"/>
                <a:gd name="connsiteY55" fmla="*/ 1034598 h 1516072"/>
                <a:gd name="connsiteX56" fmla="*/ 803186 w 974607"/>
                <a:gd name="connsiteY56" fmla="*/ 1037069 h 1516072"/>
                <a:gd name="connsiteX57" fmla="*/ 646360 w 974607"/>
                <a:gd name="connsiteY57" fmla="*/ 1049838 h 1516072"/>
                <a:gd name="connsiteX58" fmla="*/ 640078 w 974607"/>
                <a:gd name="connsiteY58" fmla="*/ 1026051 h 1516072"/>
                <a:gd name="connsiteX59" fmla="*/ 673029 w 974607"/>
                <a:gd name="connsiteY59" fmla="*/ 992688 h 1516072"/>
                <a:gd name="connsiteX60" fmla="*/ 674934 w 974607"/>
                <a:gd name="connsiteY60" fmla="*/ 986973 h 1516072"/>
                <a:gd name="connsiteX61" fmla="*/ 680649 w 974607"/>
                <a:gd name="connsiteY61" fmla="*/ 985068 h 1516072"/>
                <a:gd name="connsiteX62" fmla="*/ 686364 w 974607"/>
                <a:gd name="connsiteY62" fmla="*/ 981258 h 1516072"/>
                <a:gd name="connsiteX63" fmla="*/ 695889 w 974607"/>
                <a:gd name="connsiteY63" fmla="*/ 971733 h 1516072"/>
                <a:gd name="connsiteX64" fmla="*/ 705414 w 974607"/>
                <a:gd name="connsiteY64" fmla="*/ 960303 h 1516072"/>
                <a:gd name="connsiteX65" fmla="*/ 716844 w 974607"/>
                <a:gd name="connsiteY65" fmla="*/ 952683 h 1516072"/>
                <a:gd name="connsiteX66" fmla="*/ 732084 w 974607"/>
                <a:gd name="connsiteY66" fmla="*/ 939348 h 1516072"/>
                <a:gd name="connsiteX67" fmla="*/ 741609 w 974607"/>
                <a:gd name="connsiteY67" fmla="*/ 927918 h 1516072"/>
                <a:gd name="connsiteX68" fmla="*/ 753039 w 974607"/>
                <a:gd name="connsiteY68" fmla="*/ 918393 h 1516072"/>
                <a:gd name="connsiteX69" fmla="*/ 758754 w 974607"/>
                <a:gd name="connsiteY69" fmla="*/ 906963 h 1516072"/>
                <a:gd name="connsiteX70" fmla="*/ 760659 w 974607"/>
                <a:gd name="connsiteY70" fmla="*/ 901248 h 1516072"/>
                <a:gd name="connsiteX71" fmla="*/ 766374 w 974607"/>
                <a:gd name="connsiteY71" fmla="*/ 889818 h 1516072"/>
                <a:gd name="connsiteX72" fmla="*/ 764469 w 974607"/>
                <a:gd name="connsiteY72" fmla="*/ 874578 h 1516072"/>
                <a:gd name="connsiteX73" fmla="*/ 758754 w 974607"/>
                <a:gd name="connsiteY73" fmla="*/ 872673 h 1516072"/>
                <a:gd name="connsiteX74" fmla="*/ 737799 w 974607"/>
                <a:gd name="connsiteY74" fmla="*/ 874578 h 1516072"/>
                <a:gd name="connsiteX75" fmla="*/ 732084 w 974607"/>
                <a:gd name="connsiteY75" fmla="*/ 878388 h 1516072"/>
                <a:gd name="connsiteX76" fmla="*/ 699699 w 974607"/>
                <a:gd name="connsiteY76" fmla="*/ 899343 h 1516072"/>
                <a:gd name="connsiteX77" fmla="*/ 595181 w 974607"/>
                <a:gd name="connsiteY77" fmla="*/ 957831 h 1516072"/>
                <a:gd name="connsiteX78" fmla="*/ 507294 w 974607"/>
                <a:gd name="connsiteY78" fmla="*/ 847908 h 1516072"/>
                <a:gd name="connsiteX79" fmla="*/ 503484 w 974607"/>
                <a:gd name="connsiteY79" fmla="*/ 358323 h 1516072"/>
                <a:gd name="connsiteX80" fmla="*/ 499674 w 974607"/>
                <a:gd name="connsiteY80" fmla="*/ 66858 h 1516072"/>
                <a:gd name="connsiteX81" fmla="*/ 490149 w 974607"/>
                <a:gd name="connsiteY81" fmla="*/ 40188 h 1516072"/>
                <a:gd name="connsiteX82" fmla="*/ 488244 w 974607"/>
                <a:gd name="connsiteY82" fmla="*/ 34473 h 1516072"/>
                <a:gd name="connsiteX83" fmla="*/ 484434 w 974607"/>
                <a:gd name="connsiteY83" fmla="*/ 28758 h 1516072"/>
                <a:gd name="connsiteX84" fmla="*/ 478719 w 974607"/>
                <a:gd name="connsiteY84" fmla="*/ 17328 h 1516072"/>
                <a:gd name="connsiteX85" fmla="*/ 473004 w 974607"/>
                <a:gd name="connsiteY85" fmla="*/ 13518 h 1516072"/>
                <a:gd name="connsiteX86" fmla="*/ 469194 w 974607"/>
                <a:gd name="connsiteY86" fmla="*/ 7803 h 1516072"/>
                <a:gd name="connsiteX87" fmla="*/ 429189 w 974607"/>
                <a:gd name="connsiteY87" fmla="*/ 11613 h 1516072"/>
                <a:gd name="connsiteX88" fmla="*/ 425379 w 974607"/>
                <a:gd name="connsiteY88" fmla="*/ 78288 h 1516072"/>
                <a:gd name="connsiteX89" fmla="*/ 425379 w 974607"/>
                <a:gd name="connsiteY89" fmla="*/ 84003 h 1516072"/>
                <a:gd name="connsiteX90" fmla="*/ 436603 w 974607"/>
                <a:gd name="connsiteY90" fmla="*/ 225952 h 1516072"/>
                <a:gd name="connsiteX91" fmla="*/ 440619 w 974607"/>
                <a:gd name="connsiteY91" fmla="*/ 421188 h 1516072"/>
                <a:gd name="connsiteX92" fmla="*/ 440002 w 974607"/>
                <a:gd name="connsiteY92" fmla="*/ 789160 h 1516072"/>
                <a:gd name="connsiteX93" fmla="*/ 430322 w 974607"/>
                <a:gd name="connsiteY93"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77804 w 974607"/>
                <a:gd name="connsiteY42" fmla="*/ 1333683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23798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23798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27849 w 974607"/>
                <a:gd name="connsiteY43" fmla="*/ 1303924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77804 w 974607"/>
                <a:gd name="connsiteY42" fmla="*/ 1323798 h 1516072"/>
                <a:gd name="connsiteX43" fmla="*/ 827849 w 974607"/>
                <a:gd name="connsiteY43" fmla="*/ 1303924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694447 w 974607"/>
                <a:gd name="connsiteY41" fmla="*/ 1286520 h 1516072"/>
                <a:gd name="connsiteX42" fmla="*/ 777804 w 974607"/>
                <a:gd name="connsiteY42" fmla="*/ 1323798 h 1516072"/>
                <a:gd name="connsiteX43" fmla="*/ 827849 w 974607"/>
                <a:gd name="connsiteY43" fmla="*/ 1303924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7849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80649 w 974607"/>
                <a:gd name="connsiteY59" fmla="*/ 985068 h 1516072"/>
                <a:gd name="connsiteX60" fmla="*/ 686364 w 974607"/>
                <a:gd name="connsiteY60" fmla="*/ 981258 h 1516072"/>
                <a:gd name="connsiteX61" fmla="*/ 695889 w 974607"/>
                <a:gd name="connsiteY61" fmla="*/ 971733 h 1516072"/>
                <a:gd name="connsiteX62" fmla="*/ 705414 w 974607"/>
                <a:gd name="connsiteY62" fmla="*/ 960303 h 1516072"/>
                <a:gd name="connsiteX63" fmla="*/ 716844 w 974607"/>
                <a:gd name="connsiteY63" fmla="*/ 952683 h 1516072"/>
                <a:gd name="connsiteX64" fmla="*/ 732084 w 974607"/>
                <a:gd name="connsiteY64" fmla="*/ 939348 h 1516072"/>
                <a:gd name="connsiteX65" fmla="*/ 741609 w 974607"/>
                <a:gd name="connsiteY65" fmla="*/ 927918 h 1516072"/>
                <a:gd name="connsiteX66" fmla="*/ 753039 w 974607"/>
                <a:gd name="connsiteY66" fmla="*/ 918393 h 1516072"/>
                <a:gd name="connsiteX67" fmla="*/ 758754 w 974607"/>
                <a:gd name="connsiteY67" fmla="*/ 906963 h 1516072"/>
                <a:gd name="connsiteX68" fmla="*/ 760659 w 974607"/>
                <a:gd name="connsiteY68" fmla="*/ 901248 h 1516072"/>
                <a:gd name="connsiteX69" fmla="*/ 766374 w 974607"/>
                <a:gd name="connsiteY69" fmla="*/ 889818 h 1516072"/>
                <a:gd name="connsiteX70" fmla="*/ 764469 w 974607"/>
                <a:gd name="connsiteY70" fmla="*/ 874578 h 1516072"/>
                <a:gd name="connsiteX71" fmla="*/ 758754 w 974607"/>
                <a:gd name="connsiteY71" fmla="*/ 872673 h 1516072"/>
                <a:gd name="connsiteX72" fmla="*/ 737799 w 974607"/>
                <a:gd name="connsiteY72" fmla="*/ 874578 h 1516072"/>
                <a:gd name="connsiteX73" fmla="*/ 732084 w 974607"/>
                <a:gd name="connsiteY73" fmla="*/ 878388 h 1516072"/>
                <a:gd name="connsiteX74" fmla="*/ 699699 w 974607"/>
                <a:gd name="connsiteY74" fmla="*/ 899343 h 1516072"/>
                <a:gd name="connsiteX75" fmla="*/ 595181 w 974607"/>
                <a:gd name="connsiteY75" fmla="*/ 957831 h 1516072"/>
                <a:gd name="connsiteX76" fmla="*/ 507294 w 974607"/>
                <a:gd name="connsiteY76" fmla="*/ 847908 h 1516072"/>
                <a:gd name="connsiteX77" fmla="*/ 503484 w 974607"/>
                <a:gd name="connsiteY77" fmla="*/ 358323 h 1516072"/>
                <a:gd name="connsiteX78" fmla="*/ 499674 w 974607"/>
                <a:gd name="connsiteY78" fmla="*/ 66858 h 1516072"/>
                <a:gd name="connsiteX79" fmla="*/ 490149 w 974607"/>
                <a:gd name="connsiteY79" fmla="*/ 40188 h 1516072"/>
                <a:gd name="connsiteX80" fmla="*/ 488244 w 974607"/>
                <a:gd name="connsiteY80" fmla="*/ 34473 h 1516072"/>
                <a:gd name="connsiteX81" fmla="*/ 484434 w 974607"/>
                <a:gd name="connsiteY81" fmla="*/ 28758 h 1516072"/>
                <a:gd name="connsiteX82" fmla="*/ 478719 w 974607"/>
                <a:gd name="connsiteY82" fmla="*/ 17328 h 1516072"/>
                <a:gd name="connsiteX83" fmla="*/ 473004 w 974607"/>
                <a:gd name="connsiteY83" fmla="*/ 13518 h 1516072"/>
                <a:gd name="connsiteX84" fmla="*/ 469194 w 974607"/>
                <a:gd name="connsiteY84" fmla="*/ 7803 h 1516072"/>
                <a:gd name="connsiteX85" fmla="*/ 429189 w 974607"/>
                <a:gd name="connsiteY85" fmla="*/ 11613 h 1516072"/>
                <a:gd name="connsiteX86" fmla="*/ 425379 w 974607"/>
                <a:gd name="connsiteY86" fmla="*/ 78288 h 1516072"/>
                <a:gd name="connsiteX87" fmla="*/ 425379 w 974607"/>
                <a:gd name="connsiteY87" fmla="*/ 84003 h 1516072"/>
                <a:gd name="connsiteX88" fmla="*/ 436603 w 974607"/>
                <a:gd name="connsiteY88" fmla="*/ 225952 h 1516072"/>
                <a:gd name="connsiteX89" fmla="*/ 440619 w 974607"/>
                <a:gd name="connsiteY89" fmla="*/ 421188 h 1516072"/>
                <a:gd name="connsiteX90" fmla="*/ 440002 w 974607"/>
                <a:gd name="connsiteY90" fmla="*/ 789160 h 1516072"/>
                <a:gd name="connsiteX91" fmla="*/ 430322 w 974607"/>
                <a:gd name="connsiteY91"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80649 w 974607"/>
                <a:gd name="connsiteY59" fmla="*/ 985068 h 1516072"/>
                <a:gd name="connsiteX60" fmla="*/ 686364 w 974607"/>
                <a:gd name="connsiteY60" fmla="*/ 981258 h 1516072"/>
                <a:gd name="connsiteX61" fmla="*/ 695889 w 974607"/>
                <a:gd name="connsiteY61" fmla="*/ 971733 h 1516072"/>
                <a:gd name="connsiteX62" fmla="*/ 705414 w 974607"/>
                <a:gd name="connsiteY62" fmla="*/ 960303 h 1516072"/>
                <a:gd name="connsiteX63" fmla="*/ 716844 w 974607"/>
                <a:gd name="connsiteY63" fmla="*/ 952683 h 1516072"/>
                <a:gd name="connsiteX64" fmla="*/ 732084 w 974607"/>
                <a:gd name="connsiteY64" fmla="*/ 939348 h 1516072"/>
                <a:gd name="connsiteX65" fmla="*/ 741609 w 974607"/>
                <a:gd name="connsiteY65" fmla="*/ 927918 h 1516072"/>
                <a:gd name="connsiteX66" fmla="*/ 753039 w 974607"/>
                <a:gd name="connsiteY66" fmla="*/ 918393 h 1516072"/>
                <a:gd name="connsiteX67" fmla="*/ 758754 w 974607"/>
                <a:gd name="connsiteY67" fmla="*/ 906963 h 1516072"/>
                <a:gd name="connsiteX68" fmla="*/ 760659 w 974607"/>
                <a:gd name="connsiteY68" fmla="*/ 901248 h 1516072"/>
                <a:gd name="connsiteX69" fmla="*/ 766374 w 974607"/>
                <a:gd name="connsiteY69" fmla="*/ 889818 h 1516072"/>
                <a:gd name="connsiteX70" fmla="*/ 764469 w 974607"/>
                <a:gd name="connsiteY70" fmla="*/ 874578 h 1516072"/>
                <a:gd name="connsiteX71" fmla="*/ 758754 w 974607"/>
                <a:gd name="connsiteY71" fmla="*/ 872673 h 1516072"/>
                <a:gd name="connsiteX72" fmla="*/ 737799 w 974607"/>
                <a:gd name="connsiteY72" fmla="*/ 874578 h 1516072"/>
                <a:gd name="connsiteX73" fmla="*/ 732084 w 974607"/>
                <a:gd name="connsiteY73" fmla="*/ 878388 h 1516072"/>
                <a:gd name="connsiteX74" fmla="*/ 699699 w 974607"/>
                <a:gd name="connsiteY74" fmla="*/ 899343 h 1516072"/>
                <a:gd name="connsiteX75" fmla="*/ 595181 w 974607"/>
                <a:gd name="connsiteY75" fmla="*/ 957831 h 1516072"/>
                <a:gd name="connsiteX76" fmla="*/ 507294 w 974607"/>
                <a:gd name="connsiteY76" fmla="*/ 847908 h 1516072"/>
                <a:gd name="connsiteX77" fmla="*/ 503484 w 974607"/>
                <a:gd name="connsiteY77" fmla="*/ 358323 h 1516072"/>
                <a:gd name="connsiteX78" fmla="*/ 499674 w 974607"/>
                <a:gd name="connsiteY78" fmla="*/ 66858 h 1516072"/>
                <a:gd name="connsiteX79" fmla="*/ 490149 w 974607"/>
                <a:gd name="connsiteY79" fmla="*/ 40188 h 1516072"/>
                <a:gd name="connsiteX80" fmla="*/ 488244 w 974607"/>
                <a:gd name="connsiteY80" fmla="*/ 34473 h 1516072"/>
                <a:gd name="connsiteX81" fmla="*/ 484434 w 974607"/>
                <a:gd name="connsiteY81" fmla="*/ 28758 h 1516072"/>
                <a:gd name="connsiteX82" fmla="*/ 478719 w 974607"/>
                <a:gd name="connsiteY82" fmla="*/ 17328 h 1516072"/>
                <a:gd name="connsiteX83" fmla="*/ 473004 w 974607"/>
                <a:gd name="connsiteY83" fmla="*/ 13518 h 1516072"/>
                <a:gd name="connsiteX84" fmla="*/ 469194 w 974607"/>
                <a:gd name="connsiteY84" fmla="*/ 7803 h 1516072"/>
                <a:gd name="connsiteX85" fmla="*/ 429189 w 974607"/>
                <a:gd name="connsiteY85" fmla="*/ 11613 h 1516072"/>
                <a:gd name="connsiteX86" fmla="*/ 425379 w 974607"/>
                <a:gd name="connsiteY86" fmla="*/ 78288 h 1516072"/>
                <a:gd name="connsiteX87" fmla="*/ 425379 w 974607"/>
                <a:gd name="connsiteY87" fmla="*/ 84003 h 1516072"/>
                <a:gd name="connsiteX88" fmla="*/ 436603 w 974607"/>
                <a:gd name="connsiteY88" fmla="*/ 225952 h 1516072"/>
                <a:gd name="connsiteX89" fmla="*/ 440619 w 974607"/>
                <a:gd name="connsiteY89" fmla="*/ 421188 h 1516072"/>
                <a:gd name="connsiteX90" fmla="*/ 440002 w 974607"/>
                <a:gd name="connsiteY90" fmla="*/ 789160 h 1516072"/>
                <a:gd name="connsiteX91" fmla="*/ 430322 w 974607"/>
                <a:gd name="connsiteY91"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80649 w 974607"/>
                <a:gd name="connsiteY59" fmla="*/ 985068 h 1516072"/>
                <a:gd name="connsiteX60" fmla="*/ 686364 w 974607"/>
                <a:gd name="connsiteY60" fmla="*/ 981258 h 1516072"/>
                <a:gd name="connsiteX61" fmla="*/ 695889 w 974607"/>
                <a:gd name="connsiteY61" fmla="*/ 971733 h 1516072"/>
                <a:gd name="connsiteX62" fmla="*/ 716844 w 974607"/>
                <a:gd name="connsiteY62" fmla="*/ 952683 h 1516072"/>
                <a:gd name="connsiteX63" fmla="*/ 732084 w 974607"/>
                <a:gd name="connsiteY63" fmla="*/ 939348 h 1516072"/>
                <a:gd name="connsiteX64" fmla="*/ 741609 w 974607"/>
                <a:gd name="connsiteY64" fmla="*/ 927918 h 1516072"/>
                <a:gd name="connsiteX65" fmla="*/ 753039 w 974607"/>
                <a:gd name="connsiteY65" fmla="*/ 918393 h 1516072"/>
                <a:gd name="connsiteX66" fmla="*/ 758754 w 974607"/>
                <a:gd name="connsiteY66" fmla="*/ 906963 h 1516072"/>
                <a:gd name="connsiteX67" fmla="*/ 760659 w 974607"/>
                <a:gd name="connsiteY67" fmla="*/ 901248 h 1516072"/>
                <a:gd name="connsiteX68" fmla="*/ 766374 w 974607"/>
                <a:gd name="connsiteY68" fmla="*/ 889818 h 1516072"/>
                <a:gd name="connsiteX69" fmla="*/ 764469 w 974607"/>
                <a:gd name="connsiteY69" fmla="*/ 874578 h 1516072"/>
                <a:gd name="connsiteX70" fmla="*/ 758754 w 974607"/>
                <a:gd name="connsiteY70" fmla="*/ 872673 h 1516072"/>
                <a:gd name="connsiteX71" fmla="*/ 737799 w 974607"/>
                <a:gd name="connsiteY71" fmla="*/ 874578 h 1516072"/>
                <a:gd name="connsiteX72" fmla="*/ 732084 w 974607"/>
                <a:gd name="connsiteY72" fmla="*/ 878388 h 1516072"/>
                <a:gd name="connsiteX73" fmla="*/ 699699 w 974607"/>
                <a:gd name="connsiteY73" fmla="*/ 899343 h 1516072"/>
                <a:gd name="connsiteX74" fmla="*/ 595181 w 974607"/>
                <a:gd name="connsiteY74" fmla="*/ 957831 h 1516072"/>
                <a:gd name="connsiteX75" fmla="*/ 507294 w 974607"/>
                <a:gd name="connsiteY75" fmla="*/ 847908 h 1516072"/>
                <a:gd name="connsiteX76" fmla="*/ 503484 w 974607"/>
                <a:gd name="connsiteY76" fmla="*/ 358323 h 1516072"/>
                <a:gd name="connsiteX77" fmla="*/ 499674 w 974607"/>
                <a:gd name="connsiteY77" fmla="*/ 66858 h 1516072"/>
                <a:gd name="connsiteX78" fmla="*/ 490149 w 974607"/>
                <a:gd name="connsiteY78" fmla="*/ 40188 h 1516072"/>
                <a:gd name="connsiteX79" fmla="*/ 488244 w 974607"/>
                <a:gd name="connsiteY79" fmla="*/ 34473 h 1516072"/>
                <a:gd name="connsiteX80" fmla="*/ 484434 w 974607"/>
                <a:gd name="connsiteY80" fmla="*/ 28758 h 1516072"/>
                <a:gd name="connsiteX81" fmla="*/ 478719 w 974607"/>
                <a:gd name="connsiteY81" fmla="*/ 17328 h 1516072"/>
                <a:gd name="connsiteX82" fmla="*/ 473004 w 974607"/>
                <a:gd name="connsiteY82" fmla="*/ 13518 h 1516072"/>
                <a:gd name="connsiteX83" fmla="*/ 469194 w 974607"/>
                <a:gd name="connsiteY83" fmla="*/ 7803 h 1516072"/>
                <a:gd name="connsiteX84" fmla="*/ 429189 w 974607"/>
                <a:gd name="connsiteY84" fmla="*/ 11613 h 1516072"/>
                <a:gd name="connsiteX85" fmla="*/ 425379 w 974607"/>
                <a:gd name="connsiteY85" fmla="*/ 78288 h 1516072"/>
                <a:gd name="connsiteX86" fmla="*/ 425379 w 974607"/>
                <a:gd name="connsiteY86" fmla="*/ 84003 h 1516072"/>
                <a:gd name="connsiteX87" fmla="*/ 436603 w 974607"/>
                <a:gd name="connsiteY87" fmla="*/ 225952 h 1516072"/>
                <a:gd name="connsiteX88" fmla="*/ 440619 w 974607"/>
                <a:gd name="connsiteY88" fmla="*/ 421188 h 1516072"/>
                <a:gd name="connsiteX89" fmla="*/ 440002 w 974607"/>
                <a:gd name="connsiteY89" fmla="*/ 789160 h 1516072"/>
                <a:gd name="connsiteX90" fmla="*/ 430322 w 974607"/>
                <a:gd name="connsiteY90"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80649 w 974607"/>
                <a:gd name="connsiteY59" fmla="*/ 985068 h 1516072"/>
                <a:gd name="connsiteX60" fmla="*/ 695889 w 974607"/>
                <a:gd name="connsiteY60" fmla="*/ 971733 h 1516072"/>
                <a:gd name="connsiteX61" fmla="*/ 716844 w 974607"/>
                <a:gd name="connsiteY61" fmla="*/ 952683 h 1516072"/>
                <a:gd name="connsiteX62" fmla="*/ 732084 w 974607"/>
                <a:gd name="connsiteY62" fmla="*/ 939348 h 1516072"/>
                <a:gd name="connsiteX63" fmla="*/ 741609 w 974607"/>
                <a:gd name="connsiteY63" fmla="*/ 927918 h 1516072"/>
                <a:gd name="connsiteX64" fmla="*/ 753039 w 974607"/>
                <a:gd name="connsiteY64" fmla="*/ 918393 h 1516072"/>
                <a:gd name="connsiteX65" fmla="*/ 758754 w 974607"/>
                <a:gd name="connsiteY65" fmla="*/ 906963 h 1516072"/>
                <a:gd name="connsiteX66" fmla="*/ 760659 w 974607"/>
                <a:gd name="connsiteY66" fmla="*/ 901248 h 1516072"/>
                <a:gd name="connsiteX67" fmla="*/ 766374 w 974607"/>
                <a:gd name="connsiteY67" fmla="*/ 889818 h 1516072"/>
                <a:gd name="connsiteX68" fmla="*/ 764469 w 974607"/>
                <a:gd name="connsiteY68" fmla="*/ 874578 h 1516072"/>
                <a:gd name="connsiteX69" fmla="*/ 758754 w 974607"/>
                <a:gd name="connsiteY69" fmla="*/ 872673 h 1516072"/>
                <a:gd name="connsiteX70" fmla="*/ 737799 w 974607"/>
                <a:gd name="connsiteY70" fmla="*/ 874578 h 1516072"/>
                <a:gd name="connsiteX71" fmla="*/ 732084 w 974607"/>
                <a:gd name="connsiteY71" fmla="*/ 878388 h 1516072"/>
                <a:gd name="connsiteX72" fmla="*/ 699699 w 974607"/>
                <a:gd name="connsiteY72" fmla="*/ 899343 h 1516072"/>
                <a:gd name="connsiteX73" fmla="*/ 595181 w 974607"/>
                <a:gd name="connsiteY73" fmla="*/ 957831 h 1516072"/>
                <a:gd name="connsiteX74" fmla="*/ 507294 w 974607"/>
                <a:gd name="connsiteY74" fmla="*/ 847908 h 1516072"/>
                <a:gd name="connsiteX75" fmla="*/ 503484 w 974607"/>
                <a:gd name="connsiteY75" fmla="*/ 358323 h 1516072"/>
                <a:gd name="connsiteX76" fmla="*/ 499674 w 974607"/>
                <a:gd name="connsiteY76" fmla="*/ 66858 h 1516072"/>
                <a:gd name="connsiteX77" fmla="*/ 490149 w 974607"/>
                <a:gd name="connsiteY77" fmla="*/ 40188 h 1516072"/>
                <a:gd name="connsiteX78" fmla="*/ 488244 w 974607"/>
                <a:gd name="connsiteY78" fmla="*/ 34473 h 1516072"/>
                <a:gd name="connsiteX79" fmla="*/ 484434 w 974607"/>
                <a:gd name="connsiteY79" fmla="*/ 28758 h 1516072"/>
                <a:gd name="connsiteX80" fmla="*/ 478719 w 974607"/>
                <a:gd name="connsiteY80" fmla="*/ 17328 h 1516072"/>
                <a:gd name="connsiteX81" fmla="*/ 473004 w 974607"/>
                <a:gd name="connsiteY81" fmla="*/ 13518 h 1516072"/>
                <a:gd name="connsiteX82" fmla="*/ 469194 w 974607"/>
                <a:gd name="connsiteY82" fmla="*/ 7803 h 1516072"/>
                <a:gd name="connsiteX83" fmla="*/ 429189 w 974607"/>
                <a:gd name="connsiteY83" fmla="*/ 11613 h 1516072"/>
                <a:gd name="connsiteX84" fmla="*/ 425379 w 974607"/>
                <a:gd name="connsiteY84" fmla="*/ 78288 h 1516072"/>
                <a:gd name="connsiteX85" fmla="*/ 425379 w 974607"/>
                <a:gd name="connsiteY85" fmla="*/ 84003 h 1516072"/>
                <a:gd name="connsiteX86" fmla="*/ 436603 w 974607"/>
                <a:gd name="connsiteY86" fmla="*/ 225952 h 1516072"/>
                <a:gd name="connsiteX87" fmla="*/ 440619 w 974607"/>
                <a:gd name="connsiteY87" fmla="*/ 421188 h 1516072"/>
                <a:gd name="connsiteX88" fmla="*/ 440002 w 974607"/>
                <a:gd name="connsiteY88" fmla="*/ 789160 h 1516072"/>
                <a:gd name="connsiteX89" fmla="*/ 430322 w 974607"/>
                <a:gd name="connsiteY89"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95889 w 974607"/>
                <a:gd name="connsiteY59" fmla="*/ 971733 h 1516072"/>
                <a:gd name="connsiteX60" fmla="*/ 716844 w 974607"/>
                <a:gd name="connsiteY60" fmla="*/ 952683 h 1516072"/>
                <a:gd name="connsiteX61" fmla="*/ 732084 w 974607"/>
                <a:gd name="connsiteY61" fmla="*/ 939348 h 1516072"/>
                <a:gd name="connsiteX62" fmla="*/ 741609 w 974607"/>
                <a:gd name="connsiteY62" fmla="*/ 927918 h 1516072"/>
                <a:gd name="connsiteX63" fmla="*/ 753039 w 974607"/>
                <a:gd name="connsiteY63" fmla="*/ 918393 h 1516072"/>
                <a:gd name="connsiteX64" fmla="*/ 758754 w 974607"/>
                <a:gd name="connsiteY64" fmla="*/ 906963 h 1516072"/>
                <a:gd name="connsiteX65" fmla="*/ 760659 w 974607"/>
                <a:gd name="connsiteY65" fmla="*/ 901248 h 1516072"/>
                <a:gd name="connsiteX66" fmla="*/ 766374 w 974607"/>
                <a:gd name="connsiteY66" fmla="*/ 889818 h 1516072"/>
                <a:gd name="connsiteX67" fmla="*/ 764469 w 974607"/>
                <a:gd name="connsiteY67" fmla="*/ 874578 h 1516072"/>
                <a:gd name="connsiteX68" fmla="*/ 758754 w 974607"/>
                <a:gd name="connsiteY68" fmla="*/ 872673 h 1516072"/>
                <a:gd name="connsiteX69" fmla="*/ 737799 w 974607"/>
                <a:gd name="connsiteY69" fmla="*/ 874578 h 1516072"/>
                <a:gd name="connsiteX70" fmla="*/ 732084 w 974607"/>
                <a:gd name="connsiteY70" fmla="*/ 878388 h 1516072"/>
                <a:gd name="connsiteX71" fmla="*/ 699699 w 974607"/>
                <a:gd name="connsiteY71" fmla="*/ 899343 h 1516072"/>
                <a:gd name="connsiteX72" fmla="*/ 595181 w 974607"/>
                <a:gd name="connsiteY72" fmla="*/ 957831 h 1516072"/>
                <a:gd name="connsiteX73" fmla="*/ 507294 w 974607"/>
                <a:gd name="connsiteY73" fmla="*/ 847908 h 1516072"/>
                <a:gd name="connsiteX74" fmla="*/ 503484 w 974607"/>
                <a:gd name="connsiteY74" fmla="*/ 358323 h 1516072"/>
                <a:gd name="connsiteX75" fmla="*/ 499674 w 974607"/>
                <a:gd name="connsiteY75" fmla="*/ 66858 h 1516072"/>
                <a:gd name="connsiteX76" fmla="*/ 490149 w 974607"/>
                <a:gd name="connsiteY76" fmla="*/ 40188 h 1516072"/>
                <a:gd name="connsiteX77" fmla="*/ 488244 w 974607"/>
                <a:gd name="connsiteY77" fmla="*/ 34473 h 1516072"/>
                <a:gd name="connsiteX78" fmla="*/ 484434 w 974607"/>
                <a:gd name="connsiteY78" fmla="*/ 28758 h 1516072"/>
                <a:gd name="connsiteX79" fmla="*/ 478719 w 974607"/>
                <a:gd name="connsiteY79" fmla="*/ 17328 h 1516072"/>
                <a:gd name="connsiteX80" fmla="*/ 473004 w 974607"/>
                <a:gd name="connsiteY80" fmla="*/ 13518 h 1516072"/>
                <a:gd name="connsiteX81" fmla="*/ 469194 w 974607"/>
                <a:gd name="connsiteY81" fmla="*/ 7803 h 1516072"/>
                <a:gd name="connsiteX82" fmla="*/ 429189 w 974607"/>
                <a:gd name="connsiteY82" fmla="*/ 11613 h 1516072"/>
                <a:gd name="connsiteX83" fmla="*/ 425379 w 974607"/>
                <a:gd name="connsiteY83" fmla="*/ 78288 h 1516072"/>
                <a:gd name="connsiteX84" fmla="*/ 425379 w 974607"/>
                <a:gd name="connsiteY84" fmla="*/ 84003 h 1516072"/>
                <a:gd name="connsiteX85" fmla="*/ 436603 w 974607"/>
                <a:gd name="connsiteY85" fmla="*/ 225952 h 1516072"/>
                <a:gd name="connsiteX86" fmla="*/ 440619 w 974607"/>
                <a:gd name="connsiteY86" fmla="*/ 421188 h 1516072"/>
                <a:gd name="connsiteX87" fmla="*/ 440002 w 974607"/>
                <a:gd name="connsiteY87" fmla="*/ 789160 h 1516072"/>
                <a:gd name="connsiteX88" fmla="*/ 430322 w 974607"/>
                <a:gd name="connsiteY88"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716844 w 974607"/>
                <a:gd name="connsiteY59" fmla="*/ 952683 h 1516072"/>
                <a:gd name="connsiteX60" fmla="*/ 732084 w 974607"/>
                <a:gd name="connsiteY60" fmla="*/ 939348 h 1516072"/>
                <a:gd name="connsiteX61" fmla="*/ 741609 w 974607"/>
                <a:gd name="connsiteY61" fmla="*/ 927918 h 1516072"/>
                <a:gd name="connsiteX62" fmla="*/ 753039 w 974607"/>
                <a:gd name="connsiteY62" fmla="*/ 918393 h 1516072"/>
                <a:gd name="connsiteX63" fmla="*/ 758754 w 974607"/>
                <a:gd name="connsiteY63" fmla="*/ 906963 h 1516072"/>
                <a:gd name="connsiteX64" fmla="*/ 760659 w 974607"/>
                <a:gd name="connsiteY64" fmla="*/ 901248 h 1516072"/>
                <a:gd name="connsiteX65" fmla="*/ 766374 w 974607"/>
                <a:gd name="connsiteY65" fmla="*/ 889818 h 1516072"/>
                <a:gd name="connsiteX66" fmla="*/ 764469 w 974607"/>
                <a:gd name="connsiteY66" fmla="*/ 874578 h 1516072"/>
                <a:gd name="connsiteX67" fmla="*/ 758754 w 974607"/>
                <a:gd name="connsiteY67" fmla="*/ 872673 h 1516072"/>
                <a:gd name="connsiteX68" fmla="*/ 737799 w 974607"/>
                <a:gd name="connsiteY68" fmla="*/ 874578 h 1516072"/>
                <a:gd name="connsiteX69" fmla="*/ 732084 w 974607"/>
                <a:gd name="connsiteY69" fmla="*/ 878388 h 1516072"/>
                <a:gd name="connsiteX70" fmla="*/ 699699 w 974607"/>
                <a:gd name="connsiteY70" fmla="*/ 899343 h 1516072"/>
                <a:gd name="connsiteX71" fmla="*/ 595181 w 974607"/>
                <a:gd name="connsiteY71" fmla="*/ 957831 h 1516072"/>
                <a:gd name="connsiteX72" fmla="*/ 507294 w 974607"/>
                <a:gd name="connsiteY72" fmla="*/ 847908 h 1516072"/>
                <a:gd name="connsiteX73" fmla="*/ 503484 w 974607"/>
                <a:gd name="connsiteY73" fmla="*/ 358323 h 1516072"/>
                <a:gd name="connsiteX74" fmla="*/ 499674 w 974607"/>
                <a:gd name="connsiteY74" fmla="*/ 66858 h 1516072"/>
                <a:gd name="connsiteX75" fmla="*/ 490149 w 974607"/>
                <a:gd name="connsiteY75" fmla="*/ 40188 h 1516072"/>
                <a:gd name="connsiteX76" fmla="*/ 488244 w 974607"/>
                <a:gd name="connsiteY76" fmla="*/ 34473 h 1516072"/>
                <a:gd name="connsiteX77" fmla="*/ 484434 w 974607"/>
                <a:gd name="connsiteY77" fmla="*/ 28758 h 1516072"/>
                <a:gd name="connsiteX78" fmla="*/ 478719 w 974607"/>
                <a:gd name="connsiteY78" fmla="*/ 17328 h 1516072"/>
                <a:gd name="connsiteX79" fmla="*/ 473004 w 974607"/>
                <a:gd name="connsiteY79" fmla="*/ 13518 h 1516072"/>
                <a:gd name="connsiteX80" fmla="*/ 469194 w 974607"/>
                <a:gd name="connsiteY80" fmla="*/ 7803 h 1516072"/>
                <a:gd name="connsiteX81" fmla="*/ 429189 w 974607"/>
                <a:gd name="connsiteY81" fmla="*/ 11613 h 1516072"/>
                <a:gd name="connsiteX82" fmla="*/ 425379 w 974607"/>
                <a:gd name="connsiteY82" fmla="*/ 78288 h 1516072"/>
                <a:gd name="connsiteX83" fmla="*/ 425379 w 974607"/>
                <a:gd name="connsiteY83" fmla="*/ 84003 h 1516072"/>
                <a:gd name="connsiteX84" fmla="*/ 436603 w 974607"/>
                <a:gd name="connsiteY84" fmla="*/ 225952 h 1516072"/>
                <a:gd name="connsiteX85" fmla="*/ 440619 w 974607"/>
                <a:gd name="connsiteY85" fmla="*/ 421188 h 1516072"/>
                <a:gd name="connsiteX86" fmla="*/ 440002 w 974607"/>
                <a:gd name="connsiteY86" fmla="*/ 789160 h 1516072"/>
                <a:gd name="connsiteX87" fmla="*/ 430322 w 974607"/>
                <a:gd name="connsiteY87"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41609 w 974607"/>
                <a:gd name="connsiteY60" fmla="*/ 927918 h 1516072"/>
                <a:gd name="connsiteX61" fmla="*/ 753039 w 974607"/>
                <a:gd name="connsiteY61" fmla="*/ 918393 h 1516072"/>
                <a:gd name="connsiteX62" fmla="*/ 758754 w 974607"/>
                <a:gd name="connsiteY62" fmla="*/ 906963 h 1516072"/>
                <a:gd name="connsiteX63" fmla="*/ 760659 w 974607"/>
                <a:gd name="connsiteY63" fmla="*/ 901248 h 1516072"/>
                <a:gd name="connsiteX64" fmla="*/ 766374 w 974607"/>
                <a:gd name="connsiteY64" fmla="*/ 889818 h 1516072"/>
                <a:gd name="connsiteX65" fmla="*/ 764469 w 974607"/>
                <a:gd name="connsiteY65" fmla="*/ 874578 h 1516072"/>
                <a:gd name="connsiteX66" fmla="*/ 758754 w 974607"/>
                <a:gd name="connsiteY66" fmla="*/ 872673 h 1516072"/>
                <a:gd name="connsiteX67" fmla="*/ 737799 w 974607"/>
                <a:gd name="connsiteY67" fmla="*/ 874578 h 1516072"/>
                <a:gd name="connsiteX68" fmla="*/ 732084 w 974607"/>
                <a:gd name="connsiteY68" fmla="*/ 878388 h 1516072"/>
                <a:gd name="connsiteX69" fmla="*/ 699699 w 974607"/>
                <a:gd name="connsiteY69" fmla="*/ 899343 h 1516072"/>
                <a:gd name="connsiteX70" fmla="*/ 595181 w 974607"/>
                <a:gd name="connsiteY70" fmla="*/ 957831 h 1516072"/>
                <a:gd name="connsiteX71" fmla="*/ 507294 w 974607"/>
                <a:gd name="connsiteY71" fmla="*/ 847908 h 1516072"/>
                <a:gd name="connsiteX72" fmla="*/ 503484 w 974607"/>
                <a:gd name="connsiteY72" fmla="*/ 358323 h 1516072"/>
                <a:gd name="connsiteX73" fmla="*/ 499674 w 974607"/>
                <a:gd name="connsiteY73" fmla="*/ 66858 h 1516072"/>
                <a:gd name="connsiteX74" fmla="*/ 490149 w 974607"/>
                <a:gd name="connsiteY74" fmla="*/ 40188 h 1516072"/>
                <a:gd name="connsiteX75" fmla="*/ 488244 w 974607"/>
                <a:gd name="connsiteY75" fmla="*/ 34473 h 1516072"/>
                <a:gd name="connsiteX76" fmla="*/ 484434 w 974607"/>
                <a:gd name="connsiteY76" fmla="*/ 28758 h 1516072"/>
                <a:gd name="connsiteX77" fmla="*/ 478719 w 974607"/>
                <a:gd name="connsiteY77" fmla="*/ 17328 h 1516072"/>
                <a:gd name="connsiteX78" fmla="*/ 473004 w 974607"/>
                <a:gd name="connsiteY78" fmla="*/ 13518 h 1516072"/>
                <a:gd name="connsiteX79" fmla="*/ 469194 w 974607"/>
                <a:gd name="connsiteY79" fmla="*/ 7803 h 1516072"/>
                <a:gd name="connsiteX80" fmla="*/ 429189 w 974607"/>
                <a:gd name="connsiteY80" fmla="*/ 11613 h 1516072"/>
                <a:gd name="connsiteX81" fmla="*/ 425379 w 974607"/>
                <a:gd name="connsiteY81" fmla="*/ 78288 h 1516072"/>
                <a:gd name="connsiteX82" fmla="*/ 425379 w 974607"/>
                <a:gd name="connsiteY82" fmla="*/ 84003 h 1516072"/>
                <a:gd name="connsiteX83" fmla="*/ 436603 w 974607"/>
                <a:gd name="connsiteY83" fmla="*/ 225952 h 1516072"/>
                <a:gd name="connsiteX84" fmla="*/ 440619 w 974607"/>
                <a:gd name="connsiteY84" fmla="*/ 421188 h 1516072"/>
                <a:gd name="connsiteX85" fmla="*/ 440002 w 974607"/>
                <a:gd name="connsiteY85" fmla="*/ 789160 h 1516072"/>
                <a:gd name="connsiteX86" fmla="*/ 430322 w 974607"/>
                <a:gd name="connsiteY86"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58754 w 974607"/>
                <a:gd name="connsiteY61" fmla="*/ 906963 h 1516072"/>
                <a:gd name="connsiteX62" fmla="*/ 760659 w 974607"/>
                <a:gd name="connsiteY62" fmla="*/ 901248 h 1516072"/>
                <a:gd name="connsiteX63" fmla="*/ 766374 w 974607"/>
                <a:gd name="connsiteY63" fmla="*/ 889818 h 1516072"/>
                <a:gd name="connsiteX64" fmla="*/ 764469 w 974607"/>
                <a:gd name="connsiteY64" fmla="*/ 874578 h 1516072"/>
                <a:gd name="connsiteX65" fmla="*/ 758754 w 974607"/>
                <a:gd name="connsiteY65" fmla="*/ 872673 h 1516072"/>
                <a:gd name="connsiteX66" fmla="*/ 737799 w 974607"/>
                <a:gd name="connsiteY66" fmla="*/ 874578 h 1516072"/>
                <a:gd name="connsiteX67" fmla="*/ 732084 w 974607"/>
                <a:gd name="connsiteY67" fmla="*/ 878388 h 1516072"/>
                <a:gd name="connsiteX68" fmla="*/ 699699 w 974607"/>
                <a:gd name="connsiteY68" fmla="*/ 899343 h 1516072"/>
                <a:gd name="connsiteX69" fmla="*/ 595181 w 974607"/>
                <a:gd name="connsiteY69" fmla="*/ 957831 h 1516072"/>
                <a:gd name="connsiteX70" fmla="*/ 507294 w 974607"/>
                <a:gd name="connsiteY70" fmla="*/ 847908 h 1516072"/>
                <a:gd name="connsiteX71" fmla="*/ 503484 w 974607"/>
                <a:gd name="connsiteY71" fmla="*/ 358323 h 1516072"/>
                <a:gd name="connsiteX72" fmla="*/ 499674 w 974607"/>
                <a:gd name="connsiteY72" fmla="*/ 66858 h 1516072"/>
                <a:gd name="connsiteX73" fmla="*/ 490149 w 974607"/>
                <a:gd name="connsiteY73" fmla="*/ 40188 h 1516072"/>
                <a:gd name="connsiteX74" fmla="*/ 488244 w 974607"/>
                <a:gd name="connsiteY74" fmla="*/ 34473 h 1516072"/>
                <a:gd name="connsiteX75" fmla="*/ 484434 w 974607"/>
                <a:gd name="connsiteY75" fmla="*/ 28758 h 1516072"/>
                <a:gd name="connsiteX76" fmla="*/ 478719 w 974607"/>
                <a:gd name="connsiteY76" fmla="*/ 17328 h 1516072"/>
                <a:gd name="connsiteX77" fmla="*/ 473004 w 974607"/>
                <a:gd name="connsiteY77" fmla="*/ 13518 h 1516072"/>
                <a:gd name="connsiteX78" fmla="*/ 469194 w 974607"/>
                <a:gd name="connsiteY78" fmla="*/ 7803 h 1516072"/>
                <a:gd name="connsiteX79" fmla="*/ 429189 w 974607"/>
                <a:gd name="connsiteY79" fmla="*/ 11613 h 1516072"/>
                <a:gd name="connsiteX80" fmla="*/ 425379 w 974607"/>
                <a:gd name="connsiteY80" fmla="*/ 78288 h 1516072"/>
                <a:gd name="connsiteX81" fmla="*/ 425379 w 974607"/>
                <a:gd name="connsiteY81" fmla="*/ 84003 h 1516072"/>
                <a:gd name="connsiteX82" fmla="*/ 436603 w 974607"/>
                <a:gd name="connsiteY82" fmla="*/ 225952 h 1516072"/>
                <a:gd name="connsiteX83" fmla="*/ 440619 w 974607"/>
                <a:gd name="connsiteY83" fmla="*/ 421188 h 1516072"/>
                <a:gd name="connsiteX84" fmla="*/ 440002 w 974607"/>
                <a:gd name="connsiteY84" fmla="*/ 789160 h 1516072"/>
                <a:gd name="connsiteX85" fmla="*/ 430322 w 974607"/>
                <a:gd name="connsiteY85"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60659 w 974607"/>
                <a:gd name="connsiteY61" fmla="*/ 901248 h 1516072"/>
                <a:gd name="connsiteX62" fmla="*/ 766374 w 974607"/>
                <a:gd name="connsiteY62" fmla="*/ 889818 h 1516072"/>
                <a:gd name="connsiteX63" fmla="*/ 764469 w 974607"/>
                <a:gd name="connsiteY63" fmla="*/ 874578 h 1516072"/>
                <a:gd name="connsiteX64" fmla="*/ 758754 w 974607"/>
                <a:gd name="connsiteY64" fmla="*/ 872673 h 1516072"/>
                <a:gd name="connsiteX65" fmla="*/ 737799 w 974607"/>
                <a:gd name="connsiteY65" fmla="*/ 874578 h 1516072"/>
                <a:gd name="connsiteX66" fmla="*/ 732084 w 974607"/>
                <a:gd name="connsiteY66" fmla="*/ 878388 h 1516072"/>
                <a:gd name="connsiteX67" fmla="*/ 699699 w 974607"/>
                <a:gd name="connsiteY67" fmla="*/ 899343 h 1516072"/>
                <a:gd name="connsiteX68" fmla="*/ 595181 w 974607"/>
                <a:gd name="connsiteY68" fmla="*/ 957831 h 1516072"/>
                <a:gd name="connsiteX69" fmla="*/ 507294 w 974607"/>
                <a:gd name="connsiteY69" fmla="*/ 847908 h 1516072"/>
                <a:gd name="connsiteX70" fmla="*/ 503484 w 974607"/>
                <a:gd name="connsiteY70" fmla="*/ 358323 h 1516072"/>
                <a:gd name="connsiteX71" fmla="*/ 499674 w 974607"/>
                <a:gd name="connsiteY71" fmla="*/ 66858 h 1516072"/>
                <a:gd name="connsiteX72" fmla="*/ 490149 w 974607"/>
                <a:gd name="connsiteY72" fmla="*/ 40188 h 1516072"/>
                <a:gd name="connsiteX73" fmla="*/ 488244 w 974607"/>
                <a:gd name="connsiteY73" fmla="*/ 34473 h 1516072"/>
                <a:gd name="connsiteX74" fmla="*/ 484434 w 974607"/>
                <a:gd name="connsiteY74" fmla="*/ 28758 h 1516072"/>
                <a:gd name="connsiteX75" fmla="*/ 478719 w 974607"/>
                <a:gd name="connsiteY75" fmla="*/ 17328 h 1516072"/>
                <a:gd name="connsiteX76" fmla="*/ 473004 w 974607"/>
                <a:gd name="connsiteY76" fmla="*/ 13518 h 1516072"/>
                <a:gd name="connsiteX77" fmla="*/ 469194 w 974607"/>
                <a:gd name="connsiteY77" fmla="*/ 7803 h 1516072"/>
                <a:gd name="connsiteX78" fmla="*/ 429189 w 974607"/>
                <a:gd name="connsiteY78" fmla="*/ 11613 h 1516072"/>
                <a:gd name="connsiteX79" fmla="*/ 425379 w 974607"/>
                <a:gd name="connsiteY79" fmla="*/ 78288 h 1516072"/>
                <a:gd name="connsiteX80" fmla="*/ 425379 w 974607"/>
                <a:gd name="connsiteY80" fmla="*/ 84003 h 1516072"/>
                <a:gd name="connsiteX81" fmla="*/ 436603 w 974607"/>
                <a:gd name="connsiteY81" fmla="*/ 225952 h 1516072"/>
                <a:gd name="connsiteX82" fmla="*/ 440619 w 974607"/>
                <a:gd name="connsiteY82" fmla="*/ 421188 h 1516072"/>
                <a:gd name="connsiteX83" fmla="*/ 440002 w 974607"/>
                <a:gd name="connsiteY83" fmla="*/ 789160 h 1516072"/>
                <a:gd name="connsiteX84" fmla="*/ 430322 w 974607"/>
                <a:gd name="connsiteY84"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66374 w 974607"/>
                <a:gd name="connsiteY61" fmla="*/ 889818 h 1516072"/>
                <a:gd name="connsiteX62" fmla="*/ 764469 w 974607"/>
                <a:gd name="connsiteY62" fmla="*/ 874578 h 1516072"/>
                <a:gd name="connsiteX63" fmla="*/ 758754 w 974607"/>
                <a:gd name="connsiteY63" fmla="*/ 872673 h 1516072"/>
                <a:gd name="connsiteX64" fmla="*/ 737799 w 974607"/>
                <a:gd name="connsiteY64" fmla="*/ 874578 h 1516072"/>
                <a:gd name="connsiteX65" fmla="*/ 732084 w 974607"/>
                <a:gd name="connsiteY65" fmla="*/ 878388 h 1516072"/>
                <a:gd name="connsiteX66" fmla="*/ 699699 w 974607"/>
                <a:gd name="connsiteY66" fmla="*/ 899343 h 1516072"/>
                <a:gd name="connsiteX67" fmla="*/ 595181 w 974607"/>
                <a:gd name="connsiteY67" fmla="*/ 957831 h 1516072"/>
                <a:gd name="connsiteX68" fmla="*/ 507294 w 974607"/>
                <a:gd name="connsiteY68" fmla="*/ 847908 h 1516072"/>
                <a:gd name="connsiteX69" fmla="*/ 503484 w 974607"/>
                <a:gd name="connsiteY69" fmla="*/ 358323 h 1516072"/>
                <a:gd name="connsiteX70" fmla="*/ 499674 w 974607"/>
                <a:gd name="connsiteY70" fmla="*/ 66858 h 1516072"/>
                <a:gd name="connsiteX71" fmla="*/ 490149 w 974607"/>
                <a:gd name="connsiteY71" fmla="*/ 40188 h 1516072"/>
                <a:gd name="connsiteX72" fmla="*/ 488244 w 974607"/>
                <a:gd name="connsiteY72" fmla="*/ 34473 h 1516072"/>
                <a:gd name="connsiteX73" fmla="*/ 484434 w 974607"/>
                <a:gd name="connsiteY73" fmla="*/ 28758 h 1516072"/>
                <a:gd name="connsiteX74" fmla="*/ 478719 w 974607"/>
                <a:gd name="connsiteY74" fmla="*/ 17328 h 1516072"/>
                <a:gd name="connsiteX75" fmla="*/ 473004 w 974607"/>
                <a:gd name="connsiteY75" fmla="*/ 13518 h 1516072"/>
                <a:gd name="connsiteX76" fmla="*/ 469194 w 974607"/>
                <a:gd name="connsiteY76" fmla="*/ 7803 h 1516072"/>
                <a:gd name="connsiteX77" fmla="*/ 429189 w 974607"/>
                <a:gd name="connsiteY77" fmla="*/ 11613 h 1516072"/>
                <a:gd name="connsiteX78" fmla="*/ 425379 w 974607"/>
                <a:gd name="connsiteY78" fmla="*/ 78288 h 1516072"/>
                <a:gd name="connsiteX79" fmla="*/ 425379 w 974607"/>
                <a:gd name="connsiteY79" fmla="*/ 84003 h 1516072"/>
                <a:gd name="connsiteX80" fmla="*/ 436603 w 974607"/>
                <a:gd name="connsiteY80" fmla="*/ 225952 h 1516072"/>
                <a:gd name="connsiteX81" fmla="*/ 440619 w 974607"/>
                <a:gd name="connsiteY81" fmla="*/ 421188 h 1516072"/>
                <a:gd name="connsiteX82" fmla="*/ 440002 w 974607"/>
                <a:gd name="connsiteY82" fmla="*/ 789160 h 1516072"/>
                <a:gd name="connsiteX83" fmla="*/ 430322 w 974607"/>
                <a:gd name="connsiteY83"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66374 w 974607"/>
                <a:gd name="connsiteY61" fmla="*/ 889818 h 1516072"/>
                <a:gd name="connsiteX62" fmla="*/ 764469 w 974607"/>
                <a:gd name="connsiteY62" fmla="*/ 874578 h 1516072"/>
                <a:gd name="connsiteX63" fmla="*/ 737799 w 974607"/>
                <a:gd name="connsiteY63" fmla="*/ 874578 h 1516072"/>
                <a:gd name="connsiteX64" fmla="*/ 732084 w 974607"/>
                <a:gd name="connsiteY64" fmla="*/ 878388 h 1516072"/>
                <a:gd name="connsiteX65" fmla="*/ 699699 w 974607"/>
                <a:gd name="connsiteY65" fmla="*/ 899343 h 1516072"/>
                <a:gd name="connsiteX66" fmla="*/ 595181 w 974607"/>
                <a:gd name="connsiteY66" fmla="*/ 957831 h 1516072"/>
                <a:gd name="connsiteX67" fmla="*/ 507294 w 974607"/>
                <a:gd name="connsiteY67" fmla="*/ 847908 h 1516072"/>
                <a:gd name="connsiteX68" fmla="*/ 503484 w 974607"/>
                <a:gd name="connsiteY68" fmla="*/ 358323 h 1516072"/>
                <a:gd name="connsiteX69" fmla="*/ 499674 w 974607"/>
                <a:gd name="connsiteY69" fmla="*/ 66858 h 1516072"/>
                <a:gd name="connsiteX70" fmla="*/ 490149 w 974607"/>
                <a:gd name="connsiteY70" fmla="*/ 40188 h 1516072"/>
                <a:gd name="connsiteX71" fmla="*/ 488244 w 974607"/>
                <a:gd name="connsiteY71" fmla="*/ 34473 h 1516072"/>
                <a:gd name="connsiteX72" fmla="*/ 484434 w 974607"/>
                <a:gd name="connsiteY72" fmla="*/ 28758 h 1516072"/>
                <a:gd name="connsiteX73" fmla="*/ 478719 w 974607"/>
                <a:gd name="connsiteY73" fmla="*/ 17328 h 1516072"/>
                <a:gd name="connsiteX74" fmla="*/ 473004 w 974607"/>
                <a:gd name="connsiteY74" fmla="*/ 13518 h 1516072"/>
                <a:gd name="connsiteX75" fmla="*/ 469194 w 974607"/>
                <a:gd name="connsiteY75" fmla="*/ 7803 h 1516072"/>
                <a:gd name="connsiteX76" fmla="*/ 429189 w 974607"/>
                <a:gd name="connsiteY76" fmla="*/ 11613 h 1516072"/>
                <a:gd name="connsiteX77" fmla="*/ 425379 w 974607"/>
                <a:gd name="connsiteY77" fmla="*/ 78288 h 1516072"/>
                <a:gd name="connsiteX78" fmla="*/ 425379 w 974607"/>
                <a:gd name="connsiteY78" fmla="*/ 84003 h 1516072"/>
                <a:gd name="connsiteX79" fmla="*/ 436603 w 974607"/>
                <a:gd name="connsiteY79" fmla="*/ 225952 h 1516072"/>
                <a:gd name="connsiteX80" fmla="*/ 440619 w 974607"/>
                <a:gd name="connsiteY80" fmla="*/ 421188 h 1516072"/>
                <a:gd name="connsiteX81" fmla="*/ 440002 w 974607"/>
                <a:gd name="connsiteY81" fmla="*/ 789160 h 1516072"/>
                <a:gd name="connsiteX82" fmla="*/ 430322 w 974607"/>
                <a:gd name="connsiteY8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66374 w 974607"/>
                <a:gd name="connsiteY61" fmla="*/ 889818 h 1516072"/>
                <a:gd name="connsiteX62" fmla="*/ 764469 w 974607"/>
                <a:gd name="connsiteY62" fmla="*/ 874578 h 1516072"/>
                <a:gd name="connsiteX63" fmla="*/ 737799 w 974607"/>
                <a:gd name="connsiteY63" fmla="*/ 874578 h 1516072"/>
                <a:gd name="connsiteX64" fmla="*/ 699699 w 974607"/>
                <a:gd name="connsiteY64" fmla="*/ 899343 h 1516072"/>
                <a:gd name="connsiteX65" fmla="*/ 595181 w 974607"/>
                <a:gd name="connsiteY65" fmla="*/ 957831 h 1516072"/>
                <a:gd name="connsiteX66" fmla="*/ 507294 w 974607"/>
                <a:gd name="connsiteY66" fmla="*/ 847908 h 1516072"/>
                <a:gd name="connsiteX67" fmla="*/ 503484 w 974607"/>
                <a:gd name="connsiteY67" fmla="*/ 358323 h 1516072"/>
                <a:gd name="connsiteX68" fmla="*/ 499674 w 974607"/>
                <a:gd name="connsiteY68" fmla="*/ 66858 h 1516072"/>
                <a:gd name="connsiteX69" fmla="*/ 490149 w 974607"/>
                <a:gd name="connsiteY69" fmla="*/ 40188 h 1516072"/>
                <a:gd name="connsiteX70" fmla="*/ 488244 w 974607"/>
                <a:gd name="connsiteY70" fmla="*/ 34473 h 1516072"/>
                <a:gd name="connsiteX71" fmla="*/ 484434 w 974607"/>
                <a:gd name="connsiteY71" fmla="*/ 28758 h 1516072"/>
                <a:gd name="connsiteX72" fmla="*/ 478719 w 974607"/>
                <a:gd name="connsiteY72" fmla="*/ 17328 h 1516072"/>
                <a:gd name="connsiteX73" fmla="*/ 473004 w 974607"/>
                <a:gd name="connsiteY73" fmla="*/ 13518 h 1516072"/>
                <a:gd name="connsiteX74" fmla="*/ 469194 w 974607"/>
                <a:gd name="connsiteY74" fmla="*/ 7803 h 1516072"/>
                <a:gd name="connsiteX75" fmla="*/ 429189 w 974607"/>
                <a:gd name="connsiteY75" fmla="*/ 11613 h 1516072"/>
                <a:gd name="connsiteX76" fmla="*/ 425379 w 974607"/>
                <a:gd name="connsiteY76" fmla="*/ 78288 h 1516072"/>
                <a:gd name="connsiteX77" fmla="*/ 425379 w 974607"/>
                <a:gd name="connsiteY77" fmla="*/ 84003 h 1516072"/>
                <a:gd name="connsiteX78" fmla="*/ 436603 w 974607"/>
                <a:gd name="connsiteY78" fmla="*/ 225952 h 1516072"/>
                <a:gd name="connsiteX79" fmla="*/ 440619 w 974607"/>
                <a:gd name="connsiteY79" fmla="*/ 421188 h 1516072"/>
                <a:gd name="connsiteX80" fmla="*/ 440002 w 974607"/>
                <a:gd name="connsiteY80" fmla="*/ 789160 h 1516072"/>
                <a:gd name="connsiteX81" fmla="*/ 430322 w 974607"/>
                <a:gd name="connsiteY81" fmla="*/ 879006 h 1516072"/>
                <a:gd name="connsiteX0" fmla="*/ 430941 w 975226"/>
                <a:gd name="connsiteY0" fmla="*/ 879006 h 1516072"/>
                <a:gd name="connsiteX1" fmla="*/ 393046 w 975226"/>
                <a:gd name="connsiteY1" fmla="*/ 931934 h 1516072"/>
                <a:gd name="connsiteX2" fmla="*/ 313603 w 975226"/>
                <a:gd name="connsiteY2" fmla="*/ 966018 h 1516072"/>
                <a:gd name="connsiteX3" fmla="*/ 258564 w 975226"/>
                <a:gd name="connsiteY3" fmla="*/ 967151 h 1516072"/>
                <a:gd name="connsiteX4" fmla="*/ 189572 w 975226"/>
                <a:gd name="connsiteY4" fmla="*/ 949800 h 1516072"/>
                <a:gd name="connsiteX5" fmla="*/ 117388 w 975226"/>
                <a:gd name="connsiteY5" fmla="*/ 903153 h 1516072"/>
                <a:gd name="connsiteX6" fmla="*/ 60238 w 975226"/>
                <a:gd name="connsiteY6" fmla="*/ 874578 h 1516072"/>
                <a:gd name="connsiteX7" fmla="*/ 46903 w 975226"/>
                <a:gd name="connsiteY7" fmla="*/ 895533 h 1516072"/>
                <a:gd name="connsiteX8" fmla="*/ 50713 w 975226"/>
                <a:gd name="connsiteY8" fmla="*/ 933633 h 1516072"/>
                <a:gd name="connsiteX9" fmla="*/ 54523 w 975226"/>
                <a:gd name="connsiteY9" fmla="*/ 939348 h 1516072"/>
                <a:gd name="connsiteX10" fmla="*/ 60238 w 975226"/>
                <a:gd name="connsiteY10" fmla="*/ 943158 h 1516072"/>
                <a:gd name="connsiteX11" fmla="*/ 64048 w 975226"/>
                <a:gd name="connsiteY11" fmla="*/ 948873 h 1516072"/>
                <a:gd name="connsiteX12" fmla="*/ 81193 w 975226"/>
                <a:gd name="connsiteY12" fmla="*/ 958398 h 1516072"/>
                <a:gd name="connsiteX13" fmla="*/ 166918 w 975226"/>
                <a:gd name="connsiteY13" fmla="*/ 979353 h 1516072"/>
                <a:gd name="connsiteX14" fmla="*/ 267883 w 975226"/>
                <a:gd name="connsiteY14" fmla="*/ 1021263 h 1516072"/>
                <a:gd name="connsiteX15" fmla="*/ 279313 w 975226"/>
                <a:gd name="connsiteY15" fmla="*/ 1076508 h 1516072"/>
                <a:gd name="connsiteX16" fmla="*/ 265000 w 975226"/>
                <a:gd name="connsiteY16" fmla="*/ 1119397 h 1516072"/>
                <a:gd name="connsiteX17" fmla="*/ 186843 w 975226"/>
                <a:gd name="connsiteY17" fmla="*/ 1150391 h 1516072"/>
                <a:gd name="connsiteX18" fmla="*/ 16423 w 975226"/>
                <a:gd name="connsiteY18" fmla="*/ 1160328 h 1516072"/>
                <a:gd name="connsiteX19" fmla="*/ 4993 w 975226"/>
                <a:gd name="connsiteY19" fmla="*/ 1175568 h 1516072"/>
                <a:gd name="connsiteX20" fmla="*/ 1183 w 975226"/>
                <a:gd name="connsiteY20" fmla="*/ 1181283 h 1516072"/>
                <a:gd name="connsiteX21" fmla="*/ 6898 w 975226"/>
                <a:gd name="connsiteY21" fmla="*/ 1213668 h 1516072"/>
                <a:gd name="connsiteX22" fmla="*/ 12613 w 975226"/>
                <a:gd name="connsiteY22" fmla="*/ 1217478 h 1516072"/>
                <a:gd name="connsiteX23" fmla="*/ 18328 w 975226"/>
                <a:gd name="connsiteY23" fmla="*/ 1219383 h 1516072"/>
                <a:gd name="connsiteX24" fmla="*/ 145963 w 975226"/>
                <a:gd name="connsiteY24" fmla="*/ 1222421 h 1516072"/>
                <a:gd name="connsiteX25" fmla="*/ 336618 w 975226"/>
                <a:gd name="connsiteY25" fmla="*/ 1217478 h 1516072"/>
                <a:gd name="connsiteX26" fmla="*/ 363133 w 975226"/>
                <a:gd name="connsiteY26" fmla="*/ 1273701 h 1516072"/>
                <a:gd name="connsiteX27" fmla="*/ 335690 w 975226"/>
                <a:gd name="connsiteY27" fmla="*/ 1356594 h 1516072"/>
                <a:gd name="connsiteX28" fmla="*/ 328843 w 975226"/>
                <a:gd name="connsiteY28" fmla="*/ 1420386 h 1516072"/>
                <a:gd name="connsiteX29" fmla="*/ 332653 w 975226"/>
                <a:gd name="connsiteY29" fmla="*/ 1463223 h 1516072"/>
                <a:gd name="connsiteX30" fmla="*/ 365038 w 975226"/>
                <a:gd name="connsiteY30" fmla="*/ 1512753 h 1516072"/>
                <a:gd name="connsiteX31" fmla="*/ 387898 w 975226"/>
                <a:gd name="connsiteY31" fmla="*/ 1514658 h 1516072"/>
                <a:gd name="connsiteX32" fmla="*/ 397423 w 975226"/>
                <a:gd name="connsiteY32" fmla="*/ 1491798 h 1516072"/>
                <a:gd name="connsiteX33" fmla="*/ 403704 w 975226"/>
                <a:gd name="connsiteY33" fmla="*/ 1451433 h 1516072"/>
                <a:gd name="connsiteX34" fmla="*/ 409986 w 975226"/>
                <a:gd name="connsiteY34" fmla="*/ 1389340 h 1516072"/>
                <a:gd name="connsiteX35" fmla="*/ 424660 w 975226"/>
                <a:gd name="connsiteY35" fmla="*/ 1329152 h 1516072"/>
                <a:gd name="connsiteX36" fmla="*/ 467908 w 975226"/>
                <a:gd name="connsiteY36" fmla="*/ 1265103 h 1516072"/>
                <a:gd name="connsiteX37" fmla="*/ 529074 w 975226"/>
                <a:gd name="connsiteY37" fmla="*/ 1230091 h 1516072"/>
                <a:gd name="connsiteX38" fmla="*/ 601773 w 975226"/>
                <a:gd name="connsiteY38" fmla="*/ 1221700 h 1516072"/>
                <a:gd name="connsiteX39" fmla="*/ 721273 w 975226"/>
                <a:gd name="connsiteY39" fmla="*/ 1316538 h 1516072"/>
                <a:gd name="connsiteX40" fmla="*/ 778423 w 975226"/>
                <a:gd name="connsiteY40" fmla="*/ 1323798 h 1516072"/>
                <a:gd name="connsiteX41" fmla="*/ 821054 w 975226"/>
                <a:gd name="connsiteY41" fmla="*/ 1303924 h 1516072"/>
                <a:gd name="connsiteX42" fmla="*/ 784138 w 975226"/>
                <a:gd name="connsiteY42" fmla="*/ 1253673 h 1516072"/>
                <a:gd name="connsiteX43" fmla="*/ 774613 w 975226"/>
                <a:gd name="connsiteY43" fmla="*/ 1247958 h 1516072"/>
                <a:gd name="connsiteX44" fmla="*/ 648883 w 975226"/>
                <a:gd name="connsiteY44" fmla="*/ 1156518 h 1516072"/>
                <a:gd name="connsiteX45" fmla="*/ 646617 w 975226"/>
                <a:gd name="connsiteY45" fmla="*/ 1108121 h 1516072"/>
                <a:gd name="connsiteX46" fmla="*/ 671743 w 975226"/>
                <a:gd name="connsiteY46" fmla="*/ 1089843 h 1516072"/>
                <a:gd name="connsiteX47" fmla="*/ 725083 w 975226"/>
                <a:gd name="connsiteY47" fmla="*/ 1082223 h 1516072"/>
                <a:gd name="connsiteX48" fmla="*/ 871768 w 975226"/>
                <a:gd name="connsiteY48" fmla="*/ 1086033 h 1516072"/>
                <a:gd name="connsiteX49" fmla="*/ 900343 w 975226"/>
                <a:gd name="connsiteY49" fmla="*/ 1091748 h 1516072"/>
                <a:gd name="connsiteX50" fmla="*/ 964454 w 975226"/>
                <a:gd name="connsiteY50" fmla="*/ 1090672 h 1516072"/>
                <a:gd name="connsiteX51" fmla="*/ 970828 w 975226"/>
                <a:gd name="connsiteY51" fmla="*/ 1054008 h 1516072"/>
                <a:gd name="connsiteX52" fmla="*/ 919239 w 975226"/>
                <a:gd name="connsiteY52" fmla="*/ 1034598 h 1516072"/>
                <a:gd name="connsiteX53" fmla="*/ 803805 w 975226"/>
                <a:gd name="connsiteY53" fmla="*/ 1037069 h 1516072"/>
                <a:gd name="connsiteX54" fmla="*/ 646979 w 975226"/>
                <a:gd name="connsiteY54" fmla="*/ 1049838 h 1516072"/>
                <a:gd name="connsiteX55" fmla="*/ 640697 w 975226"/>
                <a:gd name="connsiteY55" fmla="*/ 1026051 h 1516072"/>
                <a:gd name="connsiteX56" fmla="*/ 673648 w 975226"/>
                <a:gd name="connsiteY56" fmla="*/ 992688 h 1516072"/>
                <a:gd name="connsiteX57" fmla="*/ 717463 w 975226"/>
                <a:gd name="connsiteY57" fmla="*/ 952683 h 1516072"/>
                <a:gd name="connsiteX58" fmla="*/ 732703 w 975226"/>
                <a:gd name="connsiteY58" fmla="*/ 939348 h 1516072"/>
                <a:gd name="connsiteX59" fmla="*/ 753658 w 975226"/>
                <a:gd name="connsiteY59" fmla="*/ 918393 h 1516072"/>
                <a:gd name="connsiteX60" fmla="*/ 766993 w 975226"/>
                <a:gd name="connsiteY60" fmla="*/ 889818 h 1516072"/>
                <a:gd name="connsiteX61" fmla="*/ 765088 w 975226"/>
                <a:gd name="connsiteY61" fmla="*/ 874578 h 1516072"/>
                <a:gd name="connsiteX62" fmla="*/ 738418 w 975226"/>
                <a:gd name="connsiteY62" fmla="*/ 874578 h 1516072"/>
                <a:gd name="connsiteX63" fmla="*/ 700318 w 975226"/>
                <a:gd name="connsiteY63" fmla="*/ 899343 h 1516072"/>
                <a:gd name="connsiteX64" fmla="*/ 595800 w 975226"/>
                <a:gd name="connsiteY64" fmla="*/ 957831 h 1516072"/>
                <a:gd name="connsiteX65" fmla="*/ 507913 w 975226"/>
                <a:gd name="connsiteY65" fmla="*/ 847908 h 1516072"/>
                <a:gd name="connsiteX66" fmla="*/ 504103 w 975226"/>
                <a:gd name="connsiteY66" fmla="*/ 358323 h 1516072"/>
                <a:gd name="connsiteX67" fmla="*/ 500293 w 975226"/>
                <a:gd name="connsiteY67" fmla="*/ 66858 h 1516072"/>
                <a:gd name="connsiteX68" fmla="*/ 490768 w 975226"/>
                <a:gd name="connsiteY68" fmla="*/ 40188 h 1516072"/>
                <a:gd name="connsiteX69" fmla="*/ 488863 w 975226"/>
                <a:gd name="connsiteY69" fmla="*/ 34473 h 1516072"/>
                <a:gd name="connsiteX70" fmla="*/ 485053 w 975226"/>
                <a:gd name="connsiteY70" fmla="*/ 28758 h 1516072"/>
                <a:gd name="connsiteX71" fmla="*/ 479338 w 975226"/>
                <a:gd name="connsiteY71" fmla="*/ 17328 h 1516072"/>
                <a:gd name="connsiteX72" fmla="*/ 473623 w 975226"/>
                <a:gd name="connsiteY72" fmla="*/ 13518 h 1516072"/>
                <a:gd name="connsiteX73" fmla="*/ 469813 w 975226"/>
                <a:gd name="connsiteY73" fmla="*/ 7803 h 1516072"/>
                <a:gd name="connsiteX74" fmla="*/ 429808 w 975226"/>
                <a:gd name="connsiteY74" fmla="*/ 11613 h 1516072"/>
                <a:gd name="connsiteX75" fmla="*/ 425998 w 975226"/>
                <a:gd name="connsiteY75" fmla="*/ 78288 h 1516072"/>
                <a:gd name="connsiteX76" fmla="*/ 425998 w 975226"/>
                <a:gd name="connsiteY76" fmla="*/ 84003 h 1516072"/>
                <a:gd name="connsiteX77" fmla="*/ 437222 w 975226"/>
                <a:gd name="connsiteY77" fmla="*/ 225952 h 1516072"/>
                <a:gd name="connsiteX78" fmla="*/ 441238 w 975226"/>
                <a:gd name="connsiteY78" fmla="*/ 421188 h 1516072"/>
                <a:gd name="connsiteX79" fmla="*/ 440621 w 975226"/>
                <a:gd name="connsiteY79" fmla="*/ 789160 h 1516072"/>
                <a:gd name="connsiteX80" fmla="*/ 430941 w 975226"/>
                <a:gd name="connsiteY80" fmla="*/ 879006 h 1516072"/>
                <a:gd name="connsiteX0" fmla="*/ 430609 w 974894"/>
                <a:gd name="connsiteY0" fmla="*/ 879006 h 1516072"/>
                <a:gd name="connsiteX1" fmla="*/ 392714 w 974894"/>
                <a:gd name="connsiteY1" fmla="*/ 931934 h 1516072"/>
                <a:gd name="connsiteX2" fmla="*/ 313271 w 974894"/>
                <a:gd name="connsiteY2" fmla="*/ 966018 h 1516072"/>
                <a:gd name="connsiteX3" fmla="*/ 258232 w 974894"/>
                <a:gd name="connsiteY3" fmla="*/ 967151 h 1516072"/>
                <a:gd name="connsiteX4" fmla="*/ 189240 w 974894"/>
                <a:gd name="connsiteY4" fmla="*/ 949800 h 1516072"/>
                <a:gd name="connsiteX5" fmla="*/ 117056 w 974894"/>
                <a:gd name="connsiteY5" fmla="*/ 903153 h 1516072"/>
                <a:gd name="connsiteX6" fmla="*/ 59906 w 974894"/>
                <a:gd name="connsiteY6" fmla="*/ 874578 h 1516072"/>
                <a:gd name="connsiteX7" fmla="*/ 46571 w 974894"/>
                <a:gd name="connsiteY7" fmla="*/ 895533 h 1516072"/>
                <a:gd name="connsiteX8" fmla="*/ 50381 w 974894"/>
                <a:gd name="connsiteY8" fmla="*/ 933633 h 1516072"/>
                <a:gd name="connsiteX9" fmla="*/ 54191 w 974894"/>
                <a:gd name="connsiteY9" fmla="*/ 939348 h 1516072"/>
                <a:gd name="connsiteX10" fmla="*/ 59906 w 974894"/>
                <a:gd name="connsiteY10" fmla="*/ 943158 h 1516072"/>
                <a:gd name="connsiteX11" fmla="*/ 63716 w 974894"/>
                <a:gd name="connsiteY11" fmla="*/ 948873 h 1516072"/>
                <a:gd name="connsiteX12" fmla="*/ 80861 w 974894"/>
                <a:gd name="connsiteY12" fmla="*/ 958398 h 1516072"/>
                <a:gd name="connsiteX13" fmla="*/ 166586 w 974894"/>
                <a:gd name="connsiteY13" fmla="*/ 979353 h 1516072"/>
                <a:gd name="connsiteX14" fmla="*/ 267551 w 974894"/>
                <a:gd name="connsiteY14" fmla="*/ 1021263 h 1516072"/>
                <a:gd name="connsiteX15" fmla="*/ 278981 w 974894"/>
                <a:gd name="connsiteY15" fmla="*/ 1076508 h 1516072"/>
                <a:gd name="connsiteX16" fmla="*/ 264668 w 974894"/>
                <a:gd name="connsiteY16" fmla="*/ 1119397 h 1516072"/>
                <a:gd name="connsiteX17" fmla="*/ 186511 w 974894"/>
                <a:gd name="connsiteY17" fmla="*/ 1150391 h 1516072"/>
                <a:gd name="connsiteX18" fmla="*/ 45748 w 974894"/>
                <a:gd name="connsiteY18" fmla="*/ 1162799 h 1516072"/>
                <a:gd name="connsiteX19" fmla="*/ 4661 w 974894"/>
                <a:gd name="connsiteY19" fmla="*/ 1175568 h 1516072"/>
                <a:gd name="connsiteX20" fmla="*/ 851 w 974894"/>
                <a:gd name="connsiteY20" fmla="*/ 1181283 h 1516072"/>
                <a:gd name="connsiteX21" fmla="*/ 6566 w 974894"/>
                <a:gd name="connsiteY21" fmla="*/ 1213668 h 1516072"/>
                <a:gd name="connsiteX22" fmla="*/ 12281 w 974894"/>
                <a:gd name="connsiteY22" fmla="*/ 1217478 h 1516072"/>
                <a:gd name="connsiteX23" fmla="*/ 17996 w 974894"/>
                <a:gd name="connsiteY23" fmla="*/ 1219383 h 1516072"/>
                <a:gd name="connsiteX24" fmla="*/ 145631 w 974894"/>
                <a:gd name="connsiteY24" fmla="*/ 1222421 h 1516072"/>
                <a:gd name="connsiteX25" fmla="*/ 336286 w 974894"/>
                <a:gd name="connsiteY25" fmla="*/ 1217478 h 1516072"/>
                <a:gd name="connsiteX26" fmla="*/ 362801 w 974894"/>
                <a:gd name="connsiteY26" fmla="*/ 1273701 h 1516072"/>
                <a:gd name="connsiteX27" fmla="*/ 335358 w 974894"/>
                <a:gd name="connsiteY27" fmla="*/ 1356594 h 1516072"/>
                <a:gd name="connsiteX28" fmla="*/ 328511 w 974894"/>
                <a:gd name="connsiteY28" fmla="*/ 1420386 h 1516072"/>
                <a:gd name="connsiteX29" fmla="*/ 332321 w 974894"/>
                <a:gd name="connsiteY29" fmla="*/ 1463223 h 1516072"/>
                <a:gd name="connsiteX30" fmla="*/ 364706 w 974894"/>
                <a:gd name="connsiteY30" fmla="*/ 1512753 h 1516072"/>
                <a:gd name="connsiteX31" fmla="*/ 387566 w 974894"/>
                <a:gd name="connsiteY31" fmla="*/ 1514658 h 1516072"/>
                <a:gd name="connsiteX32" fmla="*/ 397091 w 974894"/>
                <a:gd name="connsiteY32" fmla="*/ 1491798 h 1516072"/>
                <a:gd name="connsiteX33" fmla="*/ 403372 w 974894"/>
                <a:gd name="connsiteY33" fmla="*/ 1451433 h 1516072"/>
                <a:gd name="connsiteX34" fmla="*/ 409654 w 974894"/>
                <a:gd name="connsiteY34" fmla="*/ 1389340 h 1516072"/>
                <a:gd name="connsiteX35" fmla="*/ 424328 w 974894"/>
                <a:gd name="connsiteY35" fmla="*/ 1329152 h 1516072"/>
                <a:gd name="connsiteX36" fmla="*/ 467576 w 974894"/>
                <a:gd name="connsiteY36" fmla="*/ 1265103 h 1516072"/>
                <a:gd name="connsiteX37" fmla="*/ 528742 w 974894"/>
                <a:gd name="connsiteY37" fmla="*/ 1230091 h 1516072"/>
                <a:gd name="connsiteX38" fmla="*/ 601441 w 974894"/>
                <a:gd name="connsiteY38" fmla="*/ 1221700 h 1516072"/>
                <a:gd name="connsiteX39" fmla="*/ 720941 w 974894"/>
                <a:gd name="connsiteY39" fmla="*/ 1316538 h 1516072"/>
                <a:gd name="connsiteX40" fmla="*/ 778091 w 974894"/>
                <a:gd name="connsiteY40" fmla="*/ 1323798 h 1516072"/>
                <a:gd name="connsiteX41" fmla="*/ 820722 w 974894"/>
                <a:gd name="connsiteY41" fmla="*/ 1303924 h 1516072"/>
                <a:gd name="connsiteX42" fmla="*/ 783806 w 974894"/>
                <a:gd name="connsiteY42" fmla="*/ 1253673 h 1516072"/>
                <a:gd name="connsiteX43" fmla="*/ 774281 w 974894"/>
                <a:gd name="connsiteY43" fmla="*/ 1247958 h 1516072"/>
                <a:gd name="connsiteX44" fmla="*/ 648551 w 974894"/>
                <a:gd name="connsiteY44" fmla="*/ 1156518 h 1516072"/>
                <a:gd name="connsiteX45" fmla="*/ 646285 w 974894"/>
                <a:gd name="connsiteY45" fmla="*/ 1108121 h 1516072"/>
                <a:gd name="connsiteX46" fmla="*/ 671411 w 974894"/>
                <a:gd name="connsiteY46" fmla="*/ 1089843 h 1516072"/>
                <a:gd name="connsiteX47" fmla="*/ 724751 w 974894"/>
                <a:gd name="connsiteY47" fmla="*/ 1082223 h 1516072"/>
                <a:gd name="connsiteX48" fmla="*/ 871436 w 974894"/>
                <a:gd name="connsiteY48" fmla="*/ 1086033 h 1516072"/>
                <a:gd name="connsiteX49" fmla="*/ 900011 w 974894"/>
                <a:gd name="connsiteY49" fmla="*/ 1091748 h 1516072"/>
                <a:gd name="connsiteX50" fmla="*/ 964122 w 974894"/>
                <a:gd name="connsiteY50" fmla="*/ 1090672 h 1516072"/>
                <a:gd name="connsiteX51" fmla="*/ 970496 w 974894"/>
                <a:gd name="connsiteY51" fmla="*/ 1054008 h 1516072"/>
                <a:gd name="connsiteX52" fmla="*/ 918907 w 974894"/>
                <a:gd name="connsiteY52" fmla="*/ 1034598 h 1516072"/>
                <a:gd name="connsiteX53" fmla="*/ 803473 w 974894"/>
                <a:gd name="connsiteY53" fmla="*/ 1037069 h 1516072"/>
                <a:gd name="connsiteX54" fmla="*/ 646647 w 974894"/>
                <a:gd name="connsiteY54" fmla="*/ 1049838 h 1516072"/>
                <a:gd name="connsiteX55" fmla="*/ 640365 w 974894"/>
                <a:gd name="connsiteY55" fmla="*/ 1026051 h 1516072"/>
                <a:gd name="connsiteX56" fmla="*/ 673316 w 974894"/>
                <a:gd name="connsiteY56" fmla="*/ 992688 h 1516072"/>
                <a:gd name="connsiteX57" fmla="*/ 717131 w 974894"/>
                <a:gd name="connsiteY57" fmla="*/ 952683 h 1516072"/>
                <a:gd name="connsiteX58" fmla="*/ 732371 w 974894"/>
                <a:gd name="connsiteY58" fmla="*/ 939348 h 1516072"/>
                <a:gd name="connsiteX59" fmla="*/ 753326 w 974894"/>
                <a:gd name="connsiteY59" fmla="*/ 918393 h 1516072"/>
                <a:gd name="connsiteX60" fmla="*/ 766661 w 974894"/>
                <a:gd name="connsiteY60" fmla="*/ 889818 h 1516072"/>
                <a:gd name="connsiteX61" fmla="*/ 764756 w 974894"/>
                <a:gd name="connsiteY61" fmla="*/ 874578 h 1516072"/>
                <a:gd name="connsiteX62" fmla="*/ 738086 w 974894"/>
                <a:gd name="connsiteY62" fmla="*/ 874578 h 1516072"/>
                <a:gd name="connsiteX63" fmla="*/ 699986 w 974894"/>
                <a:gd name="connsiteY63" fmla="*/ 899343 h 1516072"/>
                <a:gd name="connsiteX64" fmla="*/ 595468 w 974894"/>
                <a:gd name="connsiteY64" fmla="*/ 957831 h 1516072"/>
                <a:gd name="connsiteX65" fmla="*/ 507581 w 974894"/>
                <a:gd name="connsiteY65" fmla="*/ 847908 h 1516072"/>
                <a:gd name="connsiteX66" fmla="*/ 503771 w 974894"/>
                <a:gd name="connsiteY66" fmla="*/ 358323 h 1516072"/>
                <a:gd name="connsiteX67" fmla="*/ 499961 w 974894"/>
                <a:gd name="connsiteY67" fmla="*/ 66858 h 1516072"/>
                <a:gd name="connsiteX68" fmla="*/ 490436 w 974894"/>
                <a:gd name="connsiteY68" fmla="*/ 40188 h 1516072"/>
                <a:gd name="connsiteX69" fmla="*/ 488531 w 974894"/>
                <a:gd name="connsiteY69" fmla="*/ 34473 h 1516072"/>
                <a:gd name="connsiteX70" fmla="*/ 484721 w 974894"/>
                <a:gd name="connsiteY70" fmla="*/ 28758 h 1516072"/>
                <a:gd name="connsiteX71" fmla="*/ 479006 w 974894"/>
                <a:gd name="connsiteY71" fmla="*/ 17328 h 1516072"/>
                <a:gd name="connsiteX72" fmla="*/ 473291 w 974894"/>
                <a:gd name="connsiteY72" fmla="*/ 13518 h 1516072"/>
                <a:gd name="connsiteX73" fmla="*/ 469481 w 974894"/>
                <a:gd name="connsiteY73" fmla="*/ 7803 h 1516072"/>
                <a:gd name="connsiteX74" fmla="*/ 429476 w 974894"/>
                <a:gd name="connsiteY74" fmla="*/ 11613 h 1516072"/>
                <a:gd name="connsiteX75" fmla="*/ 425666 w 974894"/>
                <a:gd name="connsiteY75" fmla="*/ 78288 h 1516072"/>
                <a:gd name="connsiteX76" fmla="*/ 425666 w 974894"/>
                <a:gd name="connsiteY76" fmla="*/ 84003 h 1516072"/>
                <a:gd name="connsiteX77" fmla="*/ 436890 w 974894"/>
                <a:gd name="connsiteY77" fmla="*/ 225952 h 1516072"/>
                <a:gd name="connsiteX78" fmla="*/ 440906 w 974894"/>
                <a:gd name="connsiteY78" fmla="*/ 421188 h 1516072"/>
                <a:gd name="connsiteX79" fmla="*/ 440289 w 974894"/>
                <a:gd name="connsiteY79" fmla="*/ 789160 h 1516072"/>
                <a:gd name="connsiteX80" fmla="*/ 430609 w 974894"/>
                <a:gd name="connsiteY80" fmla="*/ 879006 h 1516072"/>
                <a:gd name="connsiteX0" fmla="*/ 430609 w 974894"/>
                <a:gd name="connsiteY0" fmla="*/ 879006 h 1516072"/>
                <a:gd name="connsiteX1" fmla="*/ 392714 w 974894"/>
                <a:gd name="connsiteY1" fmla="*/ 931934 h 1516072"/>
                <a:gd name="connsiteX2" fmla="*/ 313271 w 974894"/>
                <a:gd name="connsiteY2" fmla="*/ 966018 h 1516072"/>
                <a:gd name="connsiteX3" fmla="*/ 258232 w 974894"/>
                <a:gd name="connsiteY3" fmla="*/ 967151 h 1516072"/>
                <a:gd name="connsiteX4" fmla="*/ 189240 w 974894"/>
                <a:gd name="connsiteY4" fmla="*/ 949800 h 1516072"/>
                <a:gd name="connsiteX5" fmla="*/ 117056 w 974894"/>
                <a:gd name="connsiteY5" fmla="*/ 903153 h 1516072"/>
                <a:gd name="connsiteX6" fmla="*/ 59906 w 974894"/>
                <a:gd name="connsiteY6" fmla="*/ 874578 h 1516072"/>
                <a:gd name="connsiteX7" fmla="*/ 46571 w 974894"/>
                <a:gd name="connsiteY7" fmla="*/ 895533 h 1516072"/>
                <a:gd name="connsiteX8" fmla="*/ 50381 w 974894"/>
                <a:gd name="connsiteY8" fmla="*/ 933633 h 1516072"/>
                <a:gd name="connsiteX9" fmla="*/ 54191 w 974894"/>
                <a:gd name="connsiteY9" fmla="*/ 939348 h 1516072"/>
                <a:gd name="connsiteX10" fmla="*/ 59906 w 974894"/>
                <a:gd name="connsiteY10" fmla="*/ 943158 h 1516072"/>
                <a:gd name="connsiteX11" fmla="*/ 63716 w 974894"/>
                <a:gd name="connsiteY11" fmla="*/ 948873 h 1516072"/>
                <a:gd name="connsiteX12" fmla="*/ 80861 w 974894"/>
                <a:gd name="connsiteY12" fmla="*/ 958398 h 1516072"/>
                <a:gd name="connsiteX13" fmla="*/ 166586 w 974894"/>
                <a:gd name="connsiteY13" fmla="*/ 979353 h 1516072"/>
                <a:gd name="connsiteX14" fmla="*/ 267551 w 974894"/>
                <a:gd name="connsiteY14" fmla="*/ 1021263 h 1516072"/>
                <a:gd name="connsiteX15" fmla="*/ 278981 w 974894"/>
                <a:gd name="connsiteY15" fmla="*/ 1076508 h 1516072"/>
                <a:gd name="connsiteX16" fmla="*/ 264668 w 974894"/>
                <a:gd name="connsiteY16" fmla="*/ 1119397 h 1516072"/>
                <a:gd name="connsiteX17" fmla="*/ 186511 w 974894"/>
                <a:gd name="connsiteY17" fmla="*/ 1150391 h 1516072"/>
                <a:gd name="connsiteX18" fmla="*/ 45748 w 974894"/>
                <a:gd name="connsiteY18" fmla="*/ 1162799 h 1516072"/>
                <a:gd name="connsiteX19" fmla="*/ 4661 w 974894"/>
                <a:gd name="connsiteY19" fmla="*/ 1175568 h 1516072"/>
                <a:gd name="connsiteX20" fmla="*/ 851 w 974894"/>
                <a:gd name="connsiteY20" fmla="*/ 1181283 h 1516072"/>
                <a:gd name="connsiteX21" fmla="*/ 6566 w 974894"/>
                <a:gd name="connsiteY21" fmla="*/ 1213668 h 1516072"/>
                <a:gd name="connsiteX22" fmla="*/ 12281 w 974894"/>
                <a:gd name="connsiteY22" fmla="*/ 1217478 h 1516072"/>
                <a:gd name="connsiteX23" fmla="*/ 17996 w 974894"/>
                <a:gd name="connsiteY23" fmla="*/ 1219383 h 1516072"/>
                <a:gd name="connsiteX24" fmla="*/ 145631 w 974894"/>
                <a:gd name="connsiteY24" fmla="*/ 1222421 h 1516072"/>
                <a:gd name="connsiteX25" fmla="*/ 336286 w 974894"/>
                <a:gd name="connsiteY25" fmla="*/ 1217478 h 1516072"/>
                <a:gd name="connsiteX26" fmla="*/ 362801 w 974894"/>
                <a:gd name="connsiteY26" fmla="*/ 1273701 h 1516072"/>
                <a:gd name="connsiteX27" fmla="*/ 335358 w 974894"/>
                <a:gd name="connsiteY27" fmla="*/ 1356594 h 1516072"/>
                <a:gd name="connsiteX28" fmla="*/ 328511 w 974894"/>
                <a:gd name="connsiteY28" fmla="*/ 1420386 h 1516072"/>
                <a:gd name="connsiteX29" fmla="*/ 332321 w 974894"/>
                <a:gd name="connsiteY29" fmla="*/ 1463223 h 1516072"/>
                <a:gd name="connsiteX30" fmla="*/ 364706 w 974894"/>
                <a:gd name="connsiteY30" fmla="*/ 1512753 h 1516072"/>
                <a:gd name="connsiteX31" fmla="*/ 387566 w 974894"/>
                <a:gd name="connsiteY31" fmla="*/ 1514658 h 1516072"/>
                <a:gd name="connsiteX32" fmla="*/ 397091 w 974894"/>
                <a:gd name="connsiteY32" fmla="*/ 1491798 h 1516072"/>
                <a:gd name="connsiteX33" fmla="*/ 403372 w 974894"/>
                <a:gd name="connsiteY33" fmla="*/ 1451433 h 1516072"/>
                <a:gd name="connsiteX34" fmla="*/ 409654 w 974894"/>
                <a:gd name="connsiteY34" fmla="*/ 1389340 h 1516072"/>
                <a:gd name="connsiteX35" fmla="*/ 424328 w 974894"/>
                <a:gd name="connsiteY35" fmla="*/ 1329152 h 1516072"/>
                <a:gd name="connsiteX36" fmla="*/ 467576 w 974894"/>
                <a:gd name="connsiteY36" fmla="*/ 1265103 h 1516072"/>
                <a:gd name="connsiteX37" fmla="*/ 528742 w 974894"/>
                <a:gd name="connsiteY37" fmla="*/ 1230091 h 1516072"/>
                <a:gd name="connsiteX38" fmla="*/ 601441 w 974894"/>
                <a:gd name="connsiteY38" fmla="*/ 1221700 h 1516072"/>
                <a:gd name="connsiteX39" fmla="*/ 720941 w 974894"/>
                <a:gd name="connsiteY39" fmla="*/ 1316538 h 1516072"/>
                <a:gd name="connsiteX40" fmla="*/ 778091 w 974894"/>
                <a:gd name="connsiteY40" fmla="*/ 1323798 h 1516072"/>
                <a:gd name="connsiteX41" fmla="*/ 820722 w 974894"/>
                <a:gd name="connsiteY41" fmla="*/ 1303924 h 1516072"/>
                <a:gd name="connsiteX42" fmla="*/ 783806 w 974894"/>
                <a:gd name="connsiteY42" fmla="*/ 1253673 h 1516072"/>
                <a:gd name="connsiteX43" fmla="*/ 774281 w 974894"/>
                <a:gd name="connsiteY43" fmla="*/ 1247958 h 1516072"/>
                <a:gd name="connsiteX44" fmla="*/ 648551 w 974894"/>
                <a:gd name="connsiteY44" fmla="*/ 1156518 h 1516072"/>
                <a:gd name="connsiteX45" fmla="*/ 646285 w 974894"/>
                <a:gd name="connsiteY45" fmla="*/ 1108121 h 1516072"/>
                <a:gd name="connsiteX46" fmla="*/ 671411 w 974894"/>
                <a:gd name="connsiteY46" fmla="*/ 1089843 h 1516072"/>
                <a:gd name="connsiteX47" fmla="*/ 724751 w 974894"/>
                <a:gd name="connsiteY47" fmla="*/ 1082223 h 1516072"/>
                <a:gd name="connsiteX48" fmla="*/ 871436 w 974894"/>
                <a:gd name="connsiteY48" fmla="*/ 1086033 h 1516072"/>
                <a:gd name="connsiteX49" fmla="*/ 900011 w 974894"/>
                <a:gd name="connsiteY49" fmla="*/ 1091748 h 1516072"/>
                <a:gd name="connsiteX50" fmla="*/ 964122 w 974894"/>
                <a:gd name="connsiteY50" fmla="*/ 1090672 h 1516072"/>
                <a:gd name="connsiteX51" fmla="*/ 970496 w 974894"/>
                <a:gd name="connsiteY51" fmla="*/ 1054008 h 1516072"/>
                <a:gd name="connsiteX52" fmla="*/ 918907 w 974894"/>
                <a:gd name="connsiteY52" fmla="*/ 1034598 h 1516072"/>
                <a:gd name="connsiteX53" fmla="*/ 803473 w 974894"/>
                <a:gd name="connsiteY53" fmla="*/ 1037069 h 1516072"/>
                <a:gd name="connsiteX54" fmla="*/ 646647 w 974894"/>
                <a:gd name="connsiteY54" fmla="*/ 1049838 h 1516072"/>
                <a:gd name="connsiteX55" fmla="*/ 640365 w 974894"/>
                <a:gd name="connsiteY55" fmla="*/ 1026051 h 1516072"/>
                <a:gd name="connsiteX56" fmla="*/ 673316 w 974894"/>
                <a:gd name="connsiteY56" fmla="*/ 992688 h 1516072"/>
                <a:gd name="connsiteX57" fmla="*/ 717131 w 974894"/>
                <a:gd name="connsiteY57" fmla="*/ 952683 h 1516072"/>
                <a:gd name="connsiteX58" fmla="*/ 732371 w 974894"/>
                <a:gd name="connsiteY58" fmla="*/ 939348 h 1516072"/>
                <a:gd name="connsiteX59" fmla="*/ 753326 w 974894"/>
                <a:gd name="connsiteY59" fmla="*/ 918393 h 1516072"/>
                <a:gd name="connsiteX60" fmla="*/ 766661 w 974894"/>
                <a:gd name="connsiteY60" fmla="*/ 889818 h 1516072"/>
                <a:gd name="connsiteX61" fmla="*/ 764756 w 974894"/>
                <a:gd name="connsiteY61" fmla="*/ 874578 h 1516072"/>
                <a:gd name="connsiteX62" fmla="*/ 738086 w 974894"/>
                <a:gd name="connsiteY62" fmla="*/ 874578 h 1516072"/>
                <a:gd name="connsiteX63" fmla="*/ 699986 w 974894"/>
                <a:gd name="connsiteY63" fmla="*/ 899343 h 1516072"/>
                <a:gd name="connsiteX64" fmla="*/ 595468 w 974894"/>
                <a:gd name="connsiteY64" fmla="*/ 957831 h 1516072"/>
                <a:gd name="connsiteX65" fmla="*/ 507581 w 974894"/>
                <a:gd name="connsiteY65" fmla="*/ 847908 h 1516072"/>
                <a:gd name="connsiteX66" fmla="*/ 503771 w 974894"/>
                <a:gd name="connsiteY66" fmla="*/ 358323 h 1516072"/>
                <a:gd name="connsiteX67" fmla="*/ 499961 w 974894"/>
                <a:gd name="connsiteY67" fmla="*/ 66858 h 1516072"/>
                <a:gd name="connsiteX68" fmla="*/ 490436 w 974894"/>
                <a:gd name="connsiteY68" fmla="*/ 40188 h 1516072"/>
                <a:gd name="connsiteX69" fmla="*/ 488531 w 974894"/>
                <a:gd name="connsiteY69" fmla="*/ 34473 h 1516072"/>
                <a:gd name="connsiteX70" fmla="*/ 484721 w 974894"/>
                <a:gd name="connsiteY70" fmla="*/ 28758 h 1516072"/>
                <a:gd name="connsiteX71" fmla="*/ 479006 w 974894"/>
                <a:gd name="connsiteY71" fmla="*/ 17328 h 1516072"/>
                <a:gd name="connsiteX72" fmla="*/ 473291 w 974894"/>
                <a:gd name="connsiteY72" fmla="*/ 13518 h 1516072"/>
                <a:gd name="connsiteX73" fmla="*/ 469481 w 974894"/>
                <a:gd name="connsiteY73" fmla="*/ 7803 h 1516072"/>
                <a:gd name="connsiteX74" fmla="*/ 429476 w 974894"/>
                <a:gd name="connsiteY74" fmla="*/ 11613 h 1516072"/>
                <a:gd name="connsiteX75" fmla="*/ 425666 w 974894"/>
                <a:gd name="connsiteY75" fmla="*/ 78288 h 1516072"/>
                <a:gd name="connsiteX76" fmla="*/ 425666 w 974894"/>
                <a:gd name="connsiteY76" fmla="*/ 84003 h 1516072"/>
                <a:gd name="connsiteX77" fmla="*/ 436890 w 974894"/>
                <a:gd name="connsiteY77" fmla="*/ 225952 h 1516072"/>
                <a:gd name="connsiteX78" fmla="*/ 440906 w 974894"/>
                <a:gd name="connsiteY78" fmla="*/ 421188 h 1516072"/>
                <a:gd name="connsiteX79" fmla="*/ 440289 w 974894"/>
                <a:gd name="connsiteY79" fmla="*/ 789160 h 1516072"/>
                <a:gd name="connsiteX80" fmla="*/ 430609 w 974894"/>
                <a:gd name="connsiteY80" fmla="*/ 879006 h 1516072"/>
                <a:gd name="connsiteX0" fmla="*/ 430609 w 974894"/>
                <a:gd name="connsiteY0" fmla="*/ 879006 h 1516072"/>
                <a:gd name="connsiteX1" fmla="*/ 392714 w 974894"/>
                <a:gd name="connsiteY1" fmla="*/ 931934 h 1516072"/>
                <a:gd name="connsiteX2" fmla="*/ 313271 w 974894"/>
                <a:gd name="connsiteY2" fmla="*/ 966018 h 1516072"/>
                <a:gd name="connsiteX3" fmla="*/ 258232 w 974894"/>
                <a:gd name="connsiteY3" fmla="*/ 967151 h 1516072"/>
                <a:gd name="connsiteX4" fmla="*/ 189240 w 974894"/>
                <a:gd name="connsiteY4" fmla="*/ 949800 h 1516072"/>
                <a:gd name="connsiteX5" fmla="*/ 117056 w 974894"/>
                <a:gd name="connsiteY5" fmla="*/ 903153 h 1516072"/>
                <a:gd name="connsiteX6" fmla="*/ 59906 w 974894"/>
                <a:gd name="connsiteY6" fmla="*/ 874578 h 1516072"/>
                <a:gd name="connsiteX7" fmla="*/ 46571 w 974894"/>
                <a:gd name="connsiteY7" fmla="*/ 895533 h 1516072"/>
                <a:gd name="connsiteX8" fmla="*/ 50381 w 974894"/>
                <a:gd name="connsiteY8" fmla="*/ 933633 h 1516072"/>
                <a:gd name="connsiteX9" fmla="*/ 54191 w 974894"/>
                <a:gd name="connsiteY9" fmla="*/ 939348 h 1516072"/>
                <a:gd name="connsiteX10" fmla="*/ 59906 w 974894"/>
                <a:gd name="connsiteY10" fmla="*/ 943158 h 1516072"/>
                <a:gd name="connsiteX11" fmla="*/ 63716 w 974894"/>
                <a:gd name="connsiteY11" fmla="*/ 948873 h 1516072"/>
                <a:gd name="connsiteX12" fmla="*/ 80861 w 974894"/>
                <a:gd name="connsiteY12" fmla="*/ 958398 h 1516072"/>
                <a:gd name="connsiteX13" fmla="*/ 166586 w 974894"/>
                <a:gd name="connsiteY13" fmla="*/ 979353 h 1516072"/>
                <a:gd name="connsiteX14" fmla="*/ 267551 w 974894"/>
                <a:gd name="connsiteY14" fmla="*/ 1021263 h 1516072"/>
                <a:gd name="connsiteX15" fmla="*/ 278981 w 974894"/>
                <a:gd name="connsiteY15" fmla="*/ 1076508 h 1516072"/>
                <a:gd name="connsiteX16" fmla="*/ 264668 w 974894"/>
                <a:gd name="connsiteY16" fmla="*/ 1119397 h 1516072"/>
                <a:gd name="connsiteX17" fmla="*/ 186511 w 974894"/>
                <a:gd name="connsiteY17" fmla="*/ 1150391 h 1516072"/>
                <a:gd name="connsiteX18" fmla="*/ 45748 w 974894"/>
                <a:gd name="connsiteY18" fmla="*/ 1162799 h 1516072"/>
                <a:gd name="connsiteX19" fmla="*/ 4661 w 974894"/>
                <a:gd name="connsiteY19" fmla="*/ 1175568 h 1516072"/>
                <a:gd name="connsiteX20" fmla="*/ 851 w 974894"/>
                <a:gd name="connsiteY20" fmla="*/ 1181283 h 1516072"/>
                <a:gd name="connsiteX21" fmla="*/ 6566 w 974894"/>
                <a:gd name="connsiteY21" fmla="*/ 1213668 h 1516072"/>
                <a:gd name="connsiteX22" fmla="*/ 12281 w 974894"/>
                <a:gd name="connsiteY22" fmla="*/ 1217478 h 1516072"/>
                <a:gd name="connsiteX23" fmla="*/ 17996 w 974894"/>
                <a:gd name="connsiteY23" fmla="*/ 1219383 h 1516072"/>
                <a:gd name="connsiteX24" fmla="*/ 145631 w 974894"/>
                <a:gd name="connsiteY24" fmla="*/ 1222421 h 1516072"/>
                <a:gd name="connsiteX25" fmla="*/ 336286 w 974894"/>
                <a:gd name="connsiteY25" fmla="*/ 1217478 h 1516072"/>
                <a:gd name="connsiteX26" fmla="*/ 362801 w 974894"/>
                <a:gd name="connsiteY26" fmla="*/ 1273701 h 1516072"/>
                <a:gd name="connsiteX27" fmla="*/ 335358 w 974894"/>
                <a:gd name="connsiteY27" fmla="*/ 1356594 h 1516072"/>
                <a:gd name="connsiteX28" fmla="*/ 328511 w 974894"/>
                <a:gd name="connsiteY28" fmla="*/ 1420386 h 1516072"/>
                <a:gd name="connsiteX29" fmla="*/ 332321 w 974894"/>
                <a:gd name="connsiteY29" fmla="*/ 1463223 h 1516072"/>
                <a:gd name="connsiteX30" fmla="*/ 364706 w 974894"/>
                <a:gd name="connsiteY30" fmla="*/ 1512753 h 1516072"/>
                <a:gd name="connsiteX31" fmla="*/ 387566 w 974894"/>
                <a:gd name="connsiteY31" fmla="*/ 1514658 h 1516072"/>
                <a:gd name="connsiteX32" fmla="*/ 397091 w 974894"/>
                <a:gd name="connsiteY32" fmla="*/ 1491798 h 1516072"/>
                <a:gd name="connsiteX33" fmla="*/ 403372 w 974894"/>
                <a:gd name="connsiteY33" fmla="*/ 1451433 h 1516072"/>
                <a:gd name="connsiteX34" fmla="*/ 409654 w 974894"/>
                <a:gd name="connsiteY34" fmla="*/ 1389340 h 1516072"/>
                <a:gd name="connsiteX35" fmla="*/ 424328 w 974894"/>
                <a:gd name="connsiteY35" fmla="*/ 1329152 h 1516072"/>
                <a:gd name="connsiteX36" fmla="*/ 467576 w 974894"/>
                <a:gd name="connsiteY36" fmla="*/ 1265103 h 1516072"/>
                <a:gd name="connsiteX37" fmla="*/ 528742 w 974894"/>
                <a:gd name="connsiteY37" fmla="*/ 1230091 h 1516072"/>
                <a:gd name="connsiteX38" fmla="*/ 601441 w 974894"/>
                <a:gd name="connsiteY38" fmla="*/ 1221700 h 1516072"/>
                <a:gd name="connsiteX39" fmla="*/ 720941 w 974894"/>
                <a:gd name="connsiteY39" fmla="*/ 1316538 h 1516072"/>
                <a:gd name="connsiteX40" fmla="*/ 778091 w 974894"/>
                <a:gd name="connsiteY40" fmla="*/ 1323798 h 1516072"/>
                <a:gd name="connsiteX41" fmla="*/ 820722 w 974894"/>
                <a:gd name="connsiteY41" fmla="*/ 1303924 h 1516072"/>
                <a:gd name="connsiteX42" fmla="*/ 783806 w 974894"/>
                <a:gd name="connsiteY42" fmla="*/ 1253673 h 1516072"/>
                <a:gd name="connsiteX43" fmla="*/ 774281 w 974894"/>
                <a:gd name="connsiteY43" fmla="*/ 1247958 h 1516072"/>
                <a:gd name="connsiteX44" fmla="*/ 648551 w 974894"/>
                <a:gd name="connsiteY44" fmla="*/ 1156518 h 1516072"/>
                <a:gd name="connsiteX45" fmla="*/ 646285 w 974894"/>
                <a:gd name="connsiteY45" fmla="*/ 1108121 h 1516072"/>
                <a:gd name="connsiteX46" fmla="*/ 671411 w 974894"/>
                <a:gd name="connsiteY46" fmla="*/ 1089843 h 1516072"/>
                <a:gd name="connsiteX47" fmla="*/ 724751 w 974894"/>
                <a:gd name="connsiteY47" fmla="*/ 1082223 h 1516072"/>
                <a:gd name="connsiteX48" fmla="*/ 871436 w 974894"/>
                <a:gd name="connsiteY48" fmla="*/ 1086033 h 1516072"/>
                <a:gd name="connsiteX49" fmla="*/ 900011 w 974894"/>
                <a:gd name="connsiteY49" fmla="*/ 1091748 h 1516072"/>
                <a:gd name="connsiteX50" fmla="*/ 964122 w 974894"/>
                <a:gd name="connsiteY50" fmla="*/ 1090672 h 1516072"/>
                <a:gd name="connsiteX51" fmla="*/ 970496 w 974894"/>
                <a:gd name="connsiteY51" fmla="*/ 1054008 h 1516072"/>
                <a:gd name="connsiteX52" fmla="*/ 918907 w 974894"/>
                <a:gd name="connsiteY52" fmla="*/ 1034598 h 1516072"/>
                <a:gd name="connsiteX53" fmla="*/ 803473 w 974894"/>
                <a:gd name="connsiteY53" fmla="*/ 1037069 h 1516072"/>
                <a:gd name="connsiteX54" fmla="*/ 646647 w 974894"/>
                <a:gd name="connsiteY54" fmla="*/ 1049838 h 1516072"/>
                <a:gd name="connsiteX55" fmla="*/ 640365 w 974894"/>
                <a:gd name="connsiteY55" fmla="*/ 1026051 h 1516072"/>
                <a:gd name="connsiteX56" fmla="*/ 673316 w 974894"/>
                <a:gd name="connsiteY56" fmla="*/ 992688 h 1516072"/>
                <a:gd name="connsiteX57" fmla="*/ 717131 w 974894"/>
                <a:gd name="connsiteY57" fmla="*/ 952683 h 1516072"/>
                <a:gd name="connsiteX58" fmla="*/ 732371 w 974894"/>
                <a:gd name="connsiteY58" fmla="*/ 939348 h 1516072"/>
                <a:gd name="connsiteX59" fmla="*/ 753326 w 974894"/>
                <a:gd name="connsiteY59" fmla="*/ 918393 h 1516072"/>
                <a:gd name="connsiteX60" fmla="*/ 766661 w 974894"/>
                <a:gd name="connsiteY60" fmla="*/ 889818 h 1516072"/>
                <a:gd name="connsiteX61" fmla="*/ 764756 w 974894"/>
                <a:gd name="connsiteY61" fmla="*/ 874578 h 1516072"/>
                <a:gd name="connsiteX62" fmla="*/ 738086 w 974894"/>
                <a:gd name="connsiteY62" fmla="*/ 874578 h 1516072"/>
                <a:gd name="connsiteX63" fmla="*/ 699986 w 974894"/>
                <a:gd name="connsiteY63" fmla="*/ 899343 h 1516072"/>
                <a:gd name="connsiteX64" fmla="*/ 595468 w 974894"/>
                <a:gd name="connsiteY64" fmla="*/ 957831 h 1516072"/>
                <a:gd name="connsiteX65" fmla="*/ 507581 w 974894"/>
                <a:gd name="connsiteY65" fmla="*/ 847908 h 1516072"/>
                <a:gd name="connsiteX66" fmla="*/ 503771 w 974894"/>
                <a:gd name="connsiteY66" fmla="*/ 358323 h 1516072"/>
                <a:gd name="connsiteX67" fmla="*/ 499961 w 974894"/>
                <a:gd name="connsiteY67" fmla="*/ 66858 h 1516072"/>
                <a:gd name="connsiteX68" fmla="*/ 490436 w 974894"/>
                <a:gd name="connsiteY68" fmla="*/ 40188 h 1516072"/>
                <a:gd name="connsiteX69" fmla="*/ 488531 w 974894"/>
                <a:gd name="connsiteY69" fmla="*/ 34473 h 1516072"/>
                <a:gd name="connsiteX70" fmla="*/ 484721 w 974894"/>
                <a:gd name="connsiteY70" fmla="*/ 28758 h 1516072"/>
                <a:gd name="connsiteX71" fmla="*/ 479006 w 974894"/>
                <a:gd name="connsiteY71" fmla="*/ 17328 h 1516072"/>
                <a:gd name="connsiteX72" fmla="*/ 473291 w 974894"/>
                <a:gd name="connsiteY72" fmla="*/ 13518 h 1516072"/>
                <a:gd name="connsiteX73" fmla="*/ 469481 w 974894"/>
                <a:gd name="connsiteY73" fmla="*/ 7803 h 1516072"/>
                <a:gd name="connsiteX74" fmla="*/ 429476 w 974894"/>
                <a:gd name="connsiteY74" fmla="*/ 11613 h 1516072"/>
                <a:gd name="connsiteX75" fmla="*/ 425666 w 974894"/>
                <a:gd name="connsiteY75" fmla="*/ 78288 h 1516072"/>
                <a:gd name="connsiteX76" fmla="*/ 425666 w 974894"/>
                <a:gd name="connsiteY76" fmla="*/ 84003 h 1516072"/>
                <a:gd name="connsiteX77" fmla="*/ 436890 w 974894"/>
                <a:gd name="connsiteY77" fmla="*/ 225952 h 1516072"/>
                <a:gd name="connsiteX78" fmla="*/ 440906 w 974894"/>
                <a:gd name="connsiteY78" fmla="*/ 421188 h 1516072"/>
                <a:gd name="connsiteX79" fmla="*/ 440289 w 974894"/>
                <a:gd name="connsiteY79" fmla="*/ 789160 h 1516072"/>
                <a:gd name="connsiteX80" fmla="*/ 430609 w 974894"/>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189883 w 975537"/>
                <a:gd name="connsiteY4" fmla="*/ 949800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79353 h 1516072"/>
                <a:gd name="connsiteX14" fmla="*/ 268194 w 975537"/>
                <a:gd name="connsiteY14" fmla="*/ 1021263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96111 w 975537"/>
                <a:gd name="connsiteY64" fmla="*/ 957831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189883 w 975537"/>
                <a:gd name="connsiteY4" fmla="*/ 949800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8194 w 975537"/>
                <a:gd name="connsiteY14" fmla="*/ 1021263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96111 w 975537"/>
                <a:gd name="connsiteY64" fmla="*/ 957831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189883 w 975537"/>
                <a:gd name="connsiteY4" fmla="*/ 949800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96111 w 975537"/>
                <a:gd name="connsiteY64" fmla="*/ 957831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189883 w 975537"/>
                <a:gd name="connsiteY4" fmla="*/ 949800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38628 w 975537"/>
                <a:gd name="connsiteY2" fmla="*/ 970961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19577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3724 w 975537"/>
                <a:gd name="connsiteY0" fmla="*/ 871592 h 1516072"/>
                <a:gd name="connsiteX1" fmla="*/ 393357 w 975537"/>
                <a:gd name="connsiteY1" fmla="*/ 919577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3724 w 975537"/>
                <a:gd name="connsiteY80" fmla="*/ 871592 h 1516072"/>
                <a:gd name="connsiteX0" fmla="*/ 433724 w 975537"/>
                <a:gd name="connsiteY0" fmla="*/ 871592 h 1516072"/>
                <a:gd name="connsiteX1" fmla="*/ 393357 w 975537"/>
                <a:gd name="connsiteY1" fmla="*/ 919577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5875 w 975537"/>
                <a:gd name="connsiteY79" fmla="*/ 757032 h 1516072"/>
                <a:gd name="connsiteX80" fmla="*/ 433724 w 975537"/>
                <a:gd name="connsiteY80" fmla="*/ 871592 h 1516072"/>
                <a:gd name="connsiteX0" fmla="*/ 428781 w 975537"/>
                <a:gd name="connsiteY0" fmla="*/ 864178 h 1516072"/>
                <a:gd name="connsiteX1" fmla="*/ 393357 w 975537"/>
                <a:gd name="connsiteY1" fmla="*/ 919577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5875 w 975537"/>
                <a:gd name="connsiteY79" fmla="*/ 757032 h 1516072"/>
                <a:gd name="connsiteX80" fmla="*/ 428781 w 975537"/>
                <a:gd name="connsiteY80" fmla="*/ 864178 h 1516072"/>
                <a:gd name="connsiteX0" fmla="*/ 428781 w 975537"/>
                <a:gd name="connsiteY0" fmla="*/ 864178 h 1516072"/>
                <a:gd name="connsiteX1" fmla="*/ 393357 w 975537"/>
                <a:gd name="connsiteY1" fmla="*/ 926991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5875 w 975537"/>
                <a:gd name="connsiteY79" fmla="*/ 757032 h 1516072"/>
                <a:gd name="connsiteX80" fmla="*/ 428781 w 975537"/>
                <a:gd name="connsiteY80" fmla="*/ 864178 h 1516072"/>
                <a:gd name="connsiteX0" fmla="*/ 428781 w 975537"/>
                <a:gd name="connsiteY0" fmla="*/ 864178 h 1516072"/>
                <a:gd name="connsiteX1" fmla="*/ 393357 w 975537"/>
                <a:gd name="connsiteY1" fmla="*/ 926991 h 1516072"/>
                <a:gd name="connsiteX2" fmla="*/ 343571 w 975537"/>
                <a:gd name="connsiteY2" fmla="*/ 963547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5875 w 975537"/>
                <a:gd name="connsiteY79" fmla="*/ 757032 h 1516072"/>
                <a:gd name="connsiteX80" fmla="*/ 428781 w 975537"/>
                <a:gd name="connsiteY80" fmla="*/ 864178 h 1516072"/>
                <a:gd name="connsiteX0" fmla="*/ 428781 w 975537"/>
                <a:gd name="connsiteY0" fmla="*/ 864178 h 1516072"/>
                <a:gd name="connsiteX1" fmla="*/ 393357 w 975537"/>
                <a:gd name="connsiteY1" fmla="*/ 926991 h 1516072"/>
                <a:gd name="connsiteX2" fmla="*/ 343571 w 975537"/>
                <a:gd name="connsiteY2" fmla="*/ 963547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649194 w 975537"/>
                <a:gd name="connsiteY43" fmla="*/ 1156518 h 1516072"/>
                <a:gd name="connsiteX44" fmla="*/ 646928 w 975537"/>
                <a:gd name="connsiteY44" fmla="*/ 1108121 h 1516072"/>
                <a:gd name="connsiteX45" fmla="*/ 672054 w 975537"/>
                <a:gd name="connsiteY45" fmla="*/ 1089843 h 1516072"/>
                <a:gd name="connsiteX46" fmla="*/ 725394 w 975537"/>
                <a:gd name="connsiteY46" fmla="*/ 1082223 h 1516072"/>
                <a:gd name="connsiteX47" fmla="*/ 872079 w 975537"/>
                <a:gd name="connsiteY47" fmla="*/ 1086033 h 1516072"/>
                <a:gd name="connsiteX48" fmla="*/ 900654 w 975537"/>
                <a:gd name="connsiteY48" fmla="*/ 1091748 h 1516072"/>
                <a:gd name="connsiteX49" fmla="*/ 964765 w 975537"/>
                <a:gd name="connsiteY49" fmla="*/ 1090672 h 1516072"/>
                <a:gd name="connsiteX50" fmla="*/ 971139 w 975537"/>
                <a:gd name="connsiteY50" fmla="*/ 1054008 h 1516072"/>
                <a:gd name="connsiteX51" fmla="*/ 919550 w 975537"/>
                <a:gd name="connsiteY51" fmla="*/ 1034598 h 1516072"/>
                <a:gd name="connsiteX52" fmla="*/ 804116 w 975537"/>
                <a:gd name="connsiteY52" fmla="*/ 1037069 h 1516072"/>
                <a:gd name="connsiteX53" fmla="*/ 647290 w 975537"/>
                <a:gd name="connsiteY53" fmla="*/ 1049838 h 1516072"/>
                <a:gd name="connsiteX54" fmla="*/ 641008 w 975537"/>
                <a:gd name="connsiteY54" fmla="*/ 1026051 h 1516072"/>
                <a:gd name="connsiteX55" fmla="*/ 673959 w 975537"/>
                <a:gd name="connsiteY55" fmla="*/ 992688 h 1516072"/>
                <a:gd name="connsiteX56" fmla="*/ 717774 w 975537"/>
                <a:gd name="connsiteY56" fmla="*/ 952683 h 1516072"/>
                <a:gd name="connsiteX57" fmla="*/ 733014 w 975537"/>
                <a:gd name="connsiteY57" fmla="*/ 939348 h 1516072"/>
                <a:gd name="connsiteX58" fmla="*/ 753969 w 975537"/>
                <a:gd name="connsiteY58" fmla="*/ 918393 h 1516072"/>
                <a:gd name="connsiteX59" fmla="*/ 767304 w 975537"/>
                <a:gd name="connsiteY59" fmla="*/ 889818 h 1516072"/>
                <a:gd name="connsiteX60" fmla="*/ 765399 w 975537"/>
                <a:gd name="connsiteY60" fmla="*/ 874578 h 1516072"/>
                <a:gd name="connsiteX61" fmla="*/ 738729 w 975537"/>
                <a:gd name="connsiteY61" fmla="*/ 874578 h 1516072"/>
                <a:gd name="connsiteX62" fmla="*/ 700629 w 975537"/>
                <a:gd name="connsiteY62" fmla="*/ 899343 h 1516072"/>
                <a:gd name="connsiteX63" fmla="*/ 583755 w 975537"/>
                <a:gd name="connsiteY63" fmla="*/ 945474 h 1516072"/>
                <a:gd name="connsiteX64" fmla="*/ 508224 w 975537"/>
                <a:gd name="connsiteY64" fmla="*/ 847908 h 1516072"/>
                <a:gd name="connsiteX65" fmla="*/ 504414 w 975537"/>
                <a:gd name="connsiteY65" fmla="*/ 358323 h 1516072"/>
                <a:gd name="connsiteX66" fmla="*/ 500604 w 975537"/>
                <a:gd name="connsiteY66" fmla="*/ 66858 h 1516072"/>
                <a:gd name="connsiteX67" fmla="*/ 491079 w 975537"/>
                <a:gd name="connsiteY67" fmla="*/ 40188 h 1516072"/>
                <a:gd name="connsiteX68" fmla="*/ 489174 w 975537"/>
                <a:gd name="connsiteY68" fmla="*/ 34473 h 1516072"/>
                <a:gd name="connsiteX69" fmla="*/ 485364 w 975537"/>
                <a:gd name="connsiteY69" fmla="*/ 28758 h 1516072"/>
                <a:gd name="connsiteX70" fmla="*/ 479649 w 975537"/>
                <a:gd name="connsiteY70" fmla="*/ 17328 h 1516072"/>
                <a:gd name="connsiteX71" fmla="*/ 473934 w 975537"/>
                <a:gd name="connsiteY71" fmla="*/ 13518 h 1516072"/>
                <a:gd name="connsiteX72" fmla="*/ 470124 w 975537"/>
                <a:gd name="connsiteY72" fmla="*/ 7803 h 1516072"/>
                <a:gd name="connsiteX73" fmla="*/ 430119 w 975537"/>
                <a:gd name="connsiteY73" fmla="*/ 11613 h 1516072"/>
                <a:gd name="connsiteX74" fmla="*/ 426309 w 975537"/>
                <a:gd name="connsiteY74" fmla="*/ 78288 h 1516072"/>
                <a:gd name="connsiteX75" fmla="*/ 426309 w 975537"/>
                <a:gd name="connsiteY75" fmla="*/ 84003 h 1516072"/>
                <a:gd name="connsiteX76" fmla="*/ 437533 w 975537"/>
                <a:gd name="connsiteY76" fmla="*/ 225952 h 1516072"/>
                <a:gd name="connsiteX77" fmla="*/ 441549 w 975537"/>
                <a:gd name="connsiteY77" fmla="*/ 421188 h 1516072"/>
                <a:gd name="connsiteX78" fmla="*/ 445875 w 975537"/>
                <a:gd name="connsiteY78" fmla="*/ 757032 h 1516072"/>
                <a:gd name="connsiteX79" fmla="*/ 428781 w 975537"/>
                <a:gd name="connsiteY79"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200374 w 973671"/>
                <a:gd name="connsiteY4" fmla="*/ 939915 h 1516072"/>
                <a:gd name="connsiteX5" fmla="*/ 115833 w 973671"/>
                <a:gd name="connsiteY5" fmla="*/ 903153 h 1516072"/>
                <a:gd name="connsiteX6" fmla="*/ 58683 w 973671"/>
                <a:gd name="connsiteY6" fmla="*/ 874578 h 1516072"/>
                <a:gd name="connsiteX7" fmla="*/ 45348 w 973671"/>
                <a:gd name="connsiteY7" fmla="*/ 895533 h 1516072"/>
                <a:gd name="connsiteX8" fmla="*/ 49158 w 973671"/>
                <a:gd name="connsiteY8" fmla="*/ 933633 h 1516072"/>
                <a:gd name="connsiteX9" fmla="*/ 52968 w 973671"/>
                <a:gd name="connsiteY9" fmla="*/ 939348 h 1516072"/>
                <a:gd name="connsiteX10" fmla="*/ 58683 w 973671"/>
                <a:gd name="connsiteY10" fmla="*/ 943158 h 1516072"/>
                <a:gd name="connsiteX11" fmla="*/ 62493 w 973671"/>
                <a:gd name="connsiteY11" fmla="*/ 948873 h 1516072"/>
                <a:gd name="connsiteX12" fmla="*/ 79638 w 973671"/>
                <a:gd name="connsiteY12" fmla="*/ 958398 h 1516072"/>
                <a:gd name="connsiteX13" fmla="*/ 165363 w 973671"/>
                <a:gd name="connsiteY13" fmla="*/ 989239 h 1516072"/>
                <a:gd name="connsiteX14" fmla="*/ 261385 w 973671"/>
                <a:gd name="connsiteY14" fmla="*/ 1036092 h 1516072"/>
                <a:gd name="connsiteX15" fmla="*/ 277758 w 973671"/>
                <a:gd name="connsiteY15" fmla="*/ 1076508 h 1516072"/>
                <a:gd name="connsiteX16" fmla="*/ 263445 w 973671"/>
                <a:gd name="connsiteY16" fmla="*/ 1119397 h 1516072"/>
                <a:gd name="connsiteX17" fmla="*/ 185288 w 973671"/>
                <a:gd name="connsiteY17" fmla="*/ 1150391 h 1516072"/>
                <a:gd name="connsiteX18" fmla="*/ 54410 w 973671"/>
                <a:gd name="connsiteY18" fmla="*/ 1165271 h 1516072"/>
                <a:gd name="connsiteX19" fmla="*/ 3438 w 973671"/>
                <a:gd name="connsiteY19" fmla="*/ 1175568 h 1516072"/>
                <a:gd name="connsiteX20" fmla="*/ 5343 w 973671"/>
                <a:gd name="connsiteY20" fmla="*/ 1213668 h 1516072"/>
                <a:gd name="connsiteX21" fmla="*/ 11058 w 973671"/>
                <a:gd name="connsiteY21" fmla="*/ 1217478 h 1516072"/>
                <a:gd name="connsiteX22" fmla="*/ 16773 w 973671"/>
                <a:gd name="connsiteY22" fmla="*/ 1219383 h 1516072"/>
                <a:gd name="connsiteX23" fmla="*/ 144408 w 973671"/>
                <a:gd name="connsiteY23" fmla="*/ 1222421 h 1516072"/>
                <a:gd name="connsiteX24" fmla="*/ 335063 w 973671"/>
                <a:gd name="connsiteY24" fmla="*/ 1217478 h 1516072"/>
                <a:gd name="connsiteX25" fmla="*/ 361578 w 973671"/>
                <a:gd name="connsiteY25" fmla="*/ 1273701 h 1516072"/>
                <a:gd name="connsiteX26" fmla="*/ 334135 w 973671"/>
                <a:gd name="connsiteY26" fmla="*/ 1356594 h 1516072"/>
                <a:gd name="connsiteX27" fmla="*/ 327288 w 973671"/>
                <a:gd name="connsiteY27" fmla="*/ 1420386 h 1516072"/>
                <a:gd name="connsiteX28" fmla="*/ 331098 w 973671"/>
                <a:gd name="connsiteY28" fmla="*/ 1463223 h 1516072"/>
                <a:gd name="connsiteX29" fmla="*/ 363483 w 973671"/>
                <a:gd name="connsiteY29" fmla="*/ 1512753 h 1516072"/>
                <a:gd name="connsiteX30" fmla="*/ 386343 w 973671"/>
                <a:gd name="connsiteY30" fmla="*/ 1514658 h 1516072"/>
                <a:gd name="connsiteX31" fmla="*/ 395868 w 973671"/>
                <a:gd name="connsiteY31" fmla="*/ 1491798 h 1516072"/>
                <a:gd name="connsiteX32" fmla="*/ 402149 w 973671"/>
                <a:gd name="connsiteY32" fmla="*/ 1451433 h 1516072"/>
                <a:gd name="connsiteX33" fmla="*/ 408431 w 973671"/>
                <a:gd name="connsiteY33" fmla="*/ 1389340 h 1516072"/>
                <a:gd name="connsiteX34" fmla="*/ 423105 w 973671"/>
                <a:gd name="connsiteY34" fmla="*/ 1329152 h 1516072"/>
                <a:gd name="connsiteX35" fmla="*/ 466353 w 973671"/>
                <a:gd name="connsiteY35" fmla="*/ 1265103 h 1516072"/>
                <a:gd name="connsiteX36" fmla="*/ 527519 w 973671"/>
                <a:gd name="connsiteY36" fmla="*/ 1230091 h 1516072"/>
                <a:gd name="connsiteX37" fmla="*/ 600218 w 973671"/>
                <a:gd name="connsiteY37" fmla="*/ 1221700 h 1516072"/>
                <a:gd name="connsiteX38" fmla="*/ 719718 w 973671"/>
                <a:gd name="connsiteY38" fmla="*/ 1316538 h 1516072"/>
                <a:gd name="connsiteX39" fmla="*/ 776868 w 973671"/>
                <a:gd name="connsiteY39" fmla="*/ 1323798 h 1516072"/>
                <a:gd name="connsiteX40" fmla="*/ 819499 w 973671"/>
                <a:gd name="connsiteY40" fmla="*/ 1303924 h 1516072"/>
                <a:gd name="connsiteX41" fmla="*/ 782583 w 973671"/>
                <a:gd name="connsiteY41" fmla="*/ 1253673 h 1516072"/>
                <a:gd name="connsiteX42" fmla="*/ 647328 w 973671"/>
                <a:gd name="connsiteY42" fmla="*/ 1156518 h 1516072"/>
                <a:gd name="connsiteX43" fmla="*/ 645062 w 973671"/>
                <a:gd name="connsiteY43" fmla="*/ 1108121 h 1516072"/>
                <a:gd name="connsiteX44" fmla="*/ 670188 w 973671"/>
                <a:gd name="connsiteY44" fmla="*/ 1089843 h 1516072"/>
                <a:gd name="connsiteX45" fmla="*/ 723528 w 973671"/>
                <a:gd name="connsiteY45" fmla="*/ 1082223 h 1516072"/>
                <a:gd name="connsiteX46" fmla="*/ 870213 w 973671"/>
                <a:gd name="connsiteY46" fmla="*/ 1086033 h 1516072"/>
                <a:gd name="connsiteX47" fmla="*/ 898788 w 973671"/>
                <a:gd name="connsiteY47" fmla="*/ 1091748 h 1516072"/>
                <a:gd name="connsiteX48" fmla="*/ 962899 w 973671"/>
                <a:gd name="connsiteY48" fmla="*/ 1090672 h 1516072"/>
                <a:gd name="connsiteX49" fmla="*/ 969273 w 973671"/>
                <a:gd name="connsiteY49" fmla="*/ 1054008 h 1516072"/>
                <a:gd name="connsiteX50" fmla="*/ 917684 w 973671"/>
                <a:gd name="connsiteY50" fmla="*/ 1034598 h 1516072"/>
                <a:gd name="connsiteX51" fmla="*/ 802250 w 973671"/>
                <a:gd name="connsiteY51" fmla="*/ 1037069 h 1516072"/>
                <a:gd name="connsiteX52" fmla="*/ 645424 w 973671"/>
                <a:gd name="connsiteY52" fmla="*/ 1049838 h 1516072"/>
                <a:gd name="connsiteX53" fmla="*/ 639142 w 973671"/>
                <a:gd name="connsiteY53" fmla="*/ 1026051 h 1516072"/>
                <a:gd name="connsiteX54" fmla="*/ 672093 w 973671"/>
                <a:gd name="connsiteY54" fmla="*/ 992688 h 1516072"/>
                <a:gd name="connsiteX55" fmla="*/ 715908 w 973671"/>
                <a:gd name="connsiteY55" fmla="*/ 952683 h 1516072"/>
                <a:gd name="connsiteX56" fmla="*/ 731148 w 973671"/>
                <a:gd name="connsiteY56" fmla="*/ 939348 h 1516072"/>
                <a:gd name="connsiteX57" fmla="*/ 752103 w 973671"/>
                <a:gd name="connsiteY57" fmla="*/ 918393 h 1516072"/>
                <a:gd name="connsiteX58" fmla="*/ 765438 w 973671"/>
                <a:gd name="connsiteY58" fmla="*/ 889818 h 1516072"/>
                <a:gd name="connsiteX59" fmla="*/ 763533 w 973671"/>
                <a:gd name="connsiteY59" fmla="*/ 874578 h 1516072"/>
                <a:gd name="connsiteX60" fmla="*/ 736863 w 973671"/>
                <a:gd name="connsiteY60" fmla="*/ 874578 h 1516072"/>
                <a:gd name="connsiteX61" fmla="*/ 698763 w 973671"/>
                <a:gd name="connsiteY61" fmla="*/ 899343 h 1516072"/>
                <a:gd name="connsiteX62" fmla="*/ 581889 w 973671"/>
                <a:gd name="connsiteY62" fmla="*/ 945474 h 1516072"/>
                <a:gd name="connsiteX63" fmla="*/ 506358 w 973671"/>
                <a:gd name="connsiteY63" fmla="*/ 847908 h 1516072"/>
                <a:gd name="connsiteX64" fmla="*/ 502548 w 973671"/>
                <a:gd name="connsiteY64" fmla="*/ 358323 h 1516072"/>
                <a:gd name="connsiteX65" fmla="*/ 498738 w 973671"/>
                <a:gd name="connsiteY65" fmla="*/ 66858 h 1516072"/>
                <a:gd name="connsiteX66" fmla="*/ 489213 w 973671"/>
                <a:gd name="connsiteY66" fmla="*/ 40188 h 1516072"/>
                <a:gd name="connsiteX67" fmla="*/ 487308 w 973671"/>
                <a:gd name="connsiteY67" fmla="*/ 34473 h 1516072"/>
                <a:gd name="connsiteX68" fmla="*/ 483498 w 973671"/>
                <a:gd name="connsiteY68" fmla="*/ 28758 h 1516072"/>
                <a:gd name="connsiteX69" fmla="*/ 477783 w 973671"/>
                <a:gd name="connsiteY69" fmla="*/ 17328 h 1516072"/>
                <a:gd name="connsiteX70" fmla="*/ 472068 w 973671"/>
                <a:gd name="connsiteY70" fmla="*/ 13518 h 1516072"/>
                <a:gd name="connsiteX71" fmla="*/ 468258 w 973671"/>
                <a:gd name="connsiteY71" fmla="*/ 7803 h 1516072"/>
                <a:gd name="connsiteX72" fmla="*/ 428253 w 973671"/>
                <a:gd name="connsiteY72" fmla="*/ 11613 h 1516072"/>
                <a:gd name="connsiteX73" fmla="*/ 424443 w 973671"/>
                <a:gd name="connsiteY73" fmla="*/ 78288 h 1516072"/>
                <a:gd name="connsiteX74" fmla="*/ 424443 w 973671"/>
                <a:gd name="connsiteY74" fmla="*/ 84003 h 1516072"/>
                <a:gd name="connsiteX75" fmla="*/ 435667 w 973671"/>
                <a:gd name="connsiteY75" fmla="*/ 225952 h 1516072"/>
                <a:gd name="connsiteX76" fmla="*/ 439683 w 973671"/>
                <a:gd name="connsiteY76" fmla="*/ 421188 h 1516072"/>
                <a:gd name="connsiteX77" fmla="*/ 444009 w 973671"/>
                <a:gd name="connsiteY77" fmla="*/ 757032 h 1516072"/>
                <a:gd name="connsiteX78" fmla="*/ 426915 w 973671"/>
                <a:gd name="connsiteY78"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200374 w 973671"/>
                <a:gd name="connsiteY4" fmla="*/ 939915 h 1516072"/>
                <a:gd name="connsiteX5" fmla="*/ 115833 w 973671"/>
                <a:gd name="connsiteY5" fmla="*/ 903153 h 1516072"/>
                <a:gd name="connsiteX6" fmla="*/ 58683 w 973671"/>
                <a:gd name="connsiteY6" fmla="*/ 874578 h 1516072"/>
                <a:gd name="connsiteX7" fmla="*/ 45348 w 973671"/>
                <a:gd name="connsiteY7" fmla="*/ 895533 h 1516072"/>
                <a:gd name="connsiteX8" fmla="*/ 49158 w 973671"/>
                <a:gd name="connsiteY8" fmla="*/ 933633 h 1516072"/>
                <a:gd name="connsiteX9" fmla="*/ 52968 w 973671"/>
                <a:gd name="connsiteY9" fmla="*/ 939348 h 1516072"/>
                <a:gd name="connsiteX10" fmla="*/ 58683 w 973671"/>
                <a:gd name="connsiteY10" fmla="*/ 943158 h 1516072"/>
                <a:gd name="connsiteX11" fmla="*/ 62493 w 973671"/>
                <a:gd name="connsiteY11" fmla="*/ 948873 h 1516072"/>
                <a:gd name="connsiteX12" fmla="*/ 79638 w 973671"/>
                <a:gd name="connsiteY12" fmla="*/ 958398 h 1516072"/>
                <a:gd name="connsiteX13" fmla="*/ 165363 w 973671"/>
                <a:gd name="connsiteY13" fmla="*/ 989239 h 1516072"/>
                <a:gd name="connsiteX14" fmla="*/ 261385 w 973671"/>
                <a:gd name="connsiteY14" fmla="*/ 1036092 h 1516072"/>
                <a:gd name="connsiteX15" fmla="*/ 277758 w 973671"/>
                <a:gd name="connsiteY15" fmla="*/ 1076508 h 1516072"/>
                <a:gd name="connsiteX16" fmla="*/ 263445 w 973671"/>
                <a:gd name="connsiteY16" fmla="*/ 1119397 h 1516072"/>
                <a:gd name="connsiteX17" fmla="*/ 185288 w 973671"/>
                <a:gd name="connsiteY17" fmla="*/ 1150391 h 1516072"/>
                <a:gd name="connsiteX18" fmla="*/ 54410 w 973671"/>
                <a:gd name="connsiteY18" fmla="*/ 1165271 h 1516072"/>
                <a:gd name="connsiteX19" fmla="*/ 3438 w 973671"/>
                <a:gd name="connsiteY19" fmla="*/ 1175568 h 1516072"/>
                <a:gd name="connsiteX20" fmla="*/ 5343 w 973671"/>
                <a:gd name="connsiteY20" fmla="*/ 1213668 h 1516072"/>
                <a:gd name="connsiteX21" fmla="*/ 11058 w 973671"/>
                <a:gd name="connsiteY21" fmla="*/ 1217478 h 1516072"/>
                <a:gd name="connsiteX22" fmla="*/ 16773 w 973671"/>
                <a:gd name="connsiteY22" fmla="*/ 1219383 h 1516072"/>
                <a:gd name="connsiteX23" fmla="*/ 144408 w 973671"/>
                <a:gd name="connsiteY23" fmla="*/ 1222421 h 1516072"/>
                <a:gd name="connsiteX24" fmla="*/ 335063 w 973671"/>
                <a:gd name="connsiteY24" fmla="*/ 1217478 h 1516072"/>
                <a:gd name="connsiteX25" fmla="*/ 361578 w 973671"/>
                <a:gd name="connsiteY25" fmla="*/ 1273701 h 1516072"/>
                <a:gd name="connsiteX26" fmla="*/ 334135 w 973671"/>
                <a:gd name="connsiteY26" fmla="*/ 1356594 h 1516072"/>
                <a:gd name="connsiteX27" fmla="*/ 327288 w 973671"/>
                <a:gd name="connsiteY27" fmla="*/ 1420386 h 1516072"/>
                <a:gd name="connsiteX28" fmla="*/ 331098 w 973671"/>
                <a:gd name="connsiteY28" fmla="*/ 1463223 h 1516072"/>
                <a:gd name="connsiteX29" fmla="*/ 363483 w 973671"/>
                <a:gd name="connsiteY29" fmla="*/ 1512753 h 1516072"/>
                <a:gd name="connsiteX30" fmla="*/ 386343 w 973671"/>
                <a:gd name="connsiteY30" fmla="*/ 1514658 h 1516072"/>
                <a:gd name="connsiteX31" fmla="*/ 395868 w 973671"/>
                <a:gd name="connsiteY31" fmla="*/ 1491798 h 1516072"/>
                <a:gd name="connsiteX32" fmla="*/ 402149 w 973671"/>
                <a:gd name="connsiteY32" fmla="*/ 1451433 h 1516072"/>
                <a:gd name="connsiteX33" fmla="*/ 408431 w 973671"/>
                <a:gd name="connsiteY33" fmla="*/ 1389340 h 1516072"/>
                <a:gd name="connsiteX34" fmla="*/ 423105 w 973671"/>
                <a:gd name="connsiteY34" fmla="*/ 1329152 h 1516072"/>
                <a:gd name="connsiteX35" fmla="*/ 466353 w 973671"/>
                <a:gd name="connsiteY35" fmla="*/ 1265103 h 1516072"/>
                <a:gd name="connsiteX36" fmla="*/ 527519 w 973671"/>
                <a:gd name="connsiteY36" fmla="*/ 1230091 h 1516072"/>
                <a:gd name="connsiteX37" fmla="*/ 600218 w 973671"/>
                <a:gd name="connsiteY37" fmla="*/ 1221700 h 1516072"/>
                <a:gd name="connsiteX38" fmla="*/ 719718 w 973671"/>
                <a:gd name="connsiteY38" fmla="*/ 1316538 h 1516072"/>
                <a:gd name="connsiteX39" fmla="*/ 776868 w 973671"/>
                <a:gd name="connsiteY39" fmla="*/ 1323798 h 1516072"/>
                <a:gd name="connsiteX40" fmla="*/ 819499 w 973671"/>
                <a:gd name="connsiteY40" fmla="*/ 1303924 h 1516072"/>
                <a:gd name="connsiteX41" fmla="*/ 782583 w 973671"/>
                <a:gd name="connsiteY41" fmla="*/ 1253673 h 1516072"/>
                <a:gd name="connsiteX42" fmla="*/ 647328 w 973671"/>
                <a:gd name="connsiteY42" fmla="*/ 1156518 h 1516072"/>
                <a:gd name="connsiteX43" fmla="*/ 645062 w 973671"/>
                <a:gd name="connsiteY43" fmla="*/ 1108121 h 1516072"/>
                <a:gd name="connsiteX44" fmla="*/ 670188 w 973671"/>
                <a:gd name="connsiteY44" fmla="*/ 1089843 h 1516072"/>
                <a:gd name="connsiteX45" fmla="*/ 723528 w 973671"/>
                <a:gd name="connsiteY45" fmla="*/ 1082223 h 1516072"/>
                <a:gd name="connsiteX46" fmla="*/ 898788 w 973671"/>
                <a:gd name="connsiteY46" fmla="*/ 1091748 h 1516072"/>
                <a:gd name="connsiteX47" fmla="*/ 962899 w 973671"/>
                <a:gd name="connsiteY47" fmla="*/ 1090672 h 1516072"/>
                <a:gd name="connsiteX48" fmla="*/ 969273 w 973671"/>
                <a:gd name="connsiteY48" fmla="*/ 1054008 h 1516072"/>
                <a:gd name="connsiteX49" fmla="*/ 917684 w 973671"/>
                <a:gd name="connsiteY49" fmla="*/ 1034598 h 1516072"/>
                <a:gd name="connsiteX50" fmla="*/ 802250 w 973671"/>
                <a:gd name="connsiteY50" fmla="*/ 1037069 h 1516072"/>
                <a:gd name="connsiteX51" fmla="*/ 645424 w 973671"/>
                <a:gd name="connsiteY51" fmla="*/ 1049838 h 1516072"/>
                <a:gd name="connsiteX52" fmla="*/ 639142 w 973671"/>
                <a:gd name="connsiteY52" fmla="*/ 1026051 h 1516072"/>
                <a:gd name="connsiteX53" fmla="*/ 672093 w 973671"/>
                <a:gd name="connsiteY53" fmla="*/ 992688 h 1516072"/>
                <a:gd name="connsiteX54" fmla="*/ 715908 w 973671"/>
                <a:gd name="connsiteY54" fmla="*/ 952683 h 1516072"/>
                <a:gd name="connsiteX55" fmla="*/ 731148 w 973671"/>
                <a:gd name="connsiteY55" fmla="*/ 939348 h 1516072"/>
                <a:gd name="connsiteX56" fmla="*/ 752103 w 973671"/>
                <a:gd name="connsiteY56" fmla="*/ 918393 h 1516072"/>
                <a:gd name="connsiteX57" fmla="*/ 765438 w 973671"/>
                <a:gd name="connsiteY57" fmla="*/ 889818 h 1516072"/>
                <a:gd name="connsiteX58" fmla="*/ 763533 w 973671"/>
                <a:gd name="connsiteY58" fmla="*/ 874578 h 1516072"/>
                <a:gd name="connsiteX59" fmla="*/ 736863 w 973671"/>
                <a:gd name="connsiteY59" fmla="*/ 874578 h 1516072"/>
                <a:gd name="connsiteX60" fmla="*/ 698763 w 973671"/>
                <a:gd name="connsiteY60" fmla="*/ 899343 h 1516072"/>
                <a:gd name="connsiteX61" fmla="*/ 581889 w 973671"/>
                <a:gd name="connsiteY61" fmla="*/ 945474 h 1516072"/>
                <a:gd name="connsiteX62" fmla="*/ 506358 w 973671"/>
                <a:gd name="connsiteY62" fmla="*/ 847908 h 1516072"/>
                <a:gd name="connsiteX63" fmla="*/ 502548 w 973671"/>
                <a:gd name="connsiteY63" fmla="*/ 358323 h 1516072"/>
                <a:gd name="connsiteX64" fmla="*/ 498738 w 973671"/>
                <a:gd name="connsiteY64" fmla="*/ 66858 h 1516072"/>
                <a:gd name="connsiteX65" fmla="*/ 489213 w 973671"/>
                <a:gd name="connsiteY65" fmla="*/ 40188 h 1516072"/>
                <a:gd name="connsiteX66" fmla="*/ 487308 w 973671"/>
                <a:gd name="connsiteY66" fmla="*/ 34473 h 1516072"/>
                <a:gd name="connsiteX67" fmla="*/ 483498 w 973671"/>
                <a:gd name="connsiteY67" fmla="*/ 28758 h 1516072"/>
                <a:gd name="connsiteX68" fmla="*/ 477783 w 973671"/>
                <a:gd name="connsiteY68" fmla="*/ 17328 h 1516072"/>
                <a:gd name="connsiteX69" fmla="*/ 472068 w 973671"/>
                <a:gd name="connsiteY69" fmla="*/ 13518 h 1516072"/>
                <a:gd name="connsiteX70" fmla="*/ 468258 w 973671"/>
                <a:gd name="connsiteY70" fmla="*/ 7803 h 1516072"/>
                <a:gd name="connsiteX71" fmla="*/ 428253 w 973671"/>
                <a:gd name="connsiteY71" fmla="*/ 11613 h 1516072"/>
                <a:gd name="connsiteX72" fmla="*/ 424443 w 973671"/>
                <a:gd name="connsiteY72" fmla="*/ 78288 h 1516072"/>
                <a:gd name="connsiteX73" fmla="*/ 424443 w 973671"/>
                <a:gd name="connsiteY73" fmla="*/ 84003 h 1516072"/>
                <a:gd name="connsiteX74" fmla="*/ 435667 w 973671"/>
                <a:gd name="connsiteY74" fmla="*/ 225952 h 1516072"/>
                <a:gd name="connsiteX75" fmla="*/ 439683 w 973671"/>
                <a:gd name="connsiteY75" fmla="*/ 421188 h 1516072"/>
                <a:gd name="connsiteX76" fmla="*/ 444009 w 973671"/>
                <a:gd name="connsiteY76" fmla="*/ 757032 h 1516072"/>
                <a:gd name="connsiteX77" fmla="*/ 426915 w 973671"/>
                <a:gd name="connsiteY77"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200374 w 973671"/>
                <a:gd name="connsiteY4" fmla="*/ 939915 h 1516072"/>
                <a:gd name="connsiteX5" fmla="*/ 58683 w 973671"/>
                <a:gd name="connsiteY5" fmla="*/ 874578 h 1516072"/>
                <a:gd name="connsiteX6" fmla="*/ 45348 w 973671"/>
                <a:gd name="connsiteY6" fmla="*/ 895533 h 1516072"/>
                <a:gd name="connsiteX7" fmla="*/ 49158 w 973671"/>
                <a:gd name="connsiteY7" fmla="*/ 933633 h 1516072"/>
                <a:gd name="connsiteX8" fmla="*/ 52968 w 973671"/>
                <a:gd name="connsiteY8" fmla="*/ 939348 h 1516072"/>
                <a:gd name="connsiteX9" fmla="*/ 58683 w 973671"/>
                <a:gd name="connsiteY9" fmla="*/ 943158 h 1516072"/>
                <a:gd name="connsiteX10" fmla="*/ 62493 w 973671"/>
                <a:gd name="connsiteY10" fmla="*/ 948873 h 1516072"/>
                <a:gd name="connsiteX11" fmla="*/ 79638 w 973671"/>
                <a:gd name="connsiteY11" fmla="*/ 958398 h 1516072"/>
                <a:gd name="connsiteX12" fmla="*/ 165363 w 973671"/>
                <a:gd name="connsiteY12" fmla="*/ 989239 h 1516072"/>
                <a:gd name="connsiteX13" fmla="*/ 261385 w 973671"/>
                <a:gd name="connsiteY13" fmla="*/ 1036092 h 1516072"/>
                <a:gd name="connsiteX14" fmla="*/ 277758 w 973671"/>
                <a:gd name="connsiteY14" fmla="*/ 1076508 h 1516072"/>
                <a:gd name="connsiteX15" fmla="*/ 263445 w 973671"/>
                <a:gd name="connsiteY15" fmla="*/ 1119397 h 1516072"/>
                <a:gd name="connsiteX16" fmla="*/ 185288 w 973671"/>
                <a:gd name="connsiteY16" fmla="*/ 1150391 h 1516072"/>
                <a:gd name="connsiteX17" fmla="*/ 54410 w 973671"/>
                <a:gd name="connsiteY17" fmla="*/ 1165271 h 1516072"/>
                <a:gd name="connsiteX18" fmla="*/ 3438 w 973671"/>
                <a:gd name="connsiteY18" fmla="*/ 1175568 h 1516072"/>
                <a:gd name="connsiteX19" fmla="*/ 5343 w 973671"/>
                <a:gd name="connsiteY19" fmla="*/ 1213668 h 1516072"/>
                <a:gd name="connsiteX20" fmla="*/ 11058 w 973671"/>
                <a:gd name="connsiteY20" fmla="*/ 1217478 h 1516072"/>
                <a:gd name="connsiteX21" fmla="*/ 16773 w 973671"/>
                <a:gd name="connsiteY21" fmla="*/ 1219383 h 1516072"/>
                <a:gd name="connsiteX22" fmla="*/ 144408 w 973671"/>
                <a:gd name="connsiteY22" fmla="*/ 1222421 h 1516072"/>
                <a:gd name="connsiteX23" fmla="*/ 335063 w 973671"/>
                <a:gd name="connsiteY23" fmla="*/ 1217478 h 1516072"/>
                <a:gd name="connsiteX24" fmla="*/ 361578 w 973671"/>
                <a:gd name="connsiteY24" fmla="*/ 1273701 h 1516072"/>
                <a:gd name="connsiteX25" fmla="*/ 334135 w 973671"/>
                <a:gd name="connsiteY25" fmla="*/ 1356594 h 1516072"/>
                <a:gd name="connsiteX26" fmla="*/ 327288 w 973671"/>
                <a:gd name="connsiteY26" fmla="*/ 1420386 h 1516072"/>
                <a:gd name="connsiteX27" fmla="*/ 331098 w 973671"/>
                <a:gd name="connsiteY27" fmla="*/ 1463223 h 1516072"/>
                <a:gd name="connsiteX28" fmla="*/ 363483 w 973671"/>
                <a:gd name="connsiteY28" fmla="*/ 1512753 h 1516072"/>
                <a:gd name="connsiteX29" fmla="*/ 386343 w 973671"/>
                <a:gd name="connsiteY29" fmla="*/ 1514658 h 1516072"/>
                <a:gd name="connsiteX30" fmla="*/ 395868 w 973671"/>
                <a:gd name="connsiteY30" fmla="*/ 1491798 h 1516072"/>
                <a:gd name="connsiteX31" fmla="*/ 402149 w 973671"/>
                <a:gd name="connsiteY31" fmla="*/ 1451433 h 1516072"/>
                <a:gd name="connsiteX32" fmla="*/ 408431 w 973671"/>
                <a:gd name="connsiteY32" fmla="*/ 1389340 h 1516072"/>
                <a:gd name="connsiteX33" fmla="*/ 423105 w 973671"/>
                <a:gd name="connsiteY33" fmla="*/ 1329152 h 1516072"/>
                <a:gd name="connsiteX34" fmla="*/ 466353 w 973671"/>
                <a:gd name="connsiteY34" fmla="*/ 1265103 h 1516072"/>
                <a:gd name="connsiteX35" fmla="*/ 527519 w 973671"/>
                <a:gd name="connsiteY35" fmla="*/ 1230091 h 1516072"/>
                <a:gd name="connsiteX36" fmla="*/ 600218 w 973671"/>
                <a:gd name="connsiteY36" fmla="*/ 1221700 h 1516072"/>
                <a:gd name="connsiteX37" fmla="*/ 719718 w 973671"/>
                <a:gd name="connsiteY37" fmla="*/ 1316538 h 1516072"/>
                <a:gd name="connsiteX38" fmla="*/ 776868 w 973671"/>
                <a:gd name="connsiteY38" fmla="*/ 1323798 h 1516072"/>
                <a:gd name="connsiteX39" fmla="*/ 819499 w 973671"/>
                <a:gd name="connsiteY39" fmla="*/ 1303924 h 1516072"/>
                <a:gd name="connsiteX40" fmla="*/ 782583 w 973671"/>
                <a:gd name="connsiteY40" fmla="*/ 1253673 h 1516072"/>
                <a:gd name="connsiteX41" fmla="*/ 647328 w 973671"/>
                <a:gd name="connsiteY41" fmla="*/ 1156518 h 1516072"/>
                <a:gd name="connsiteX42" fmla="*/ 645062 w 973671"/>
                <a:gd name="connsiteY42" fmla="*/ 1108121 h 1516072"/>
                <a:gd name="connsiteX43" fmla="*/ 670188 w 973671"/>
                <a:gd name="connsiteY43" fmla="*/ 1089843 h 1516072"/>
                <a:gd name="connsiteX44" fmla="*/ 723528 w 973671"/>
                <a:gd name="connsiteY44" fmla="*/ 1082223 h 1516072"/>
                <a:gd name="connsiteX45" fmla="*/ 898788 w 973671"/>
                <a:gd name="connsiteY45" fmla="*/ 1091748 h 1516072"/>
                <a:gd name="connsiteX46" fmla="*/ 962899 w 973671"/>
                <a:gd name="connsiteY46" fmla="*/ 1090672 h 1516072"/>
                <a:gd name="connsiteX47" fmla="*/ 969273 w 973671"/>
                <a:gd name="connsiteY47" fmla="*/ 1054008 h 1516072"/>
                <a:gd name="connsiteX48" fmla="*/ 917684 w 973671"/>
                <a:gd name="connsiteY48" fmla="*/ 1034598 h 1516072"/>
                <a:gd name="connsiteX49" fmla="*/ 802250 w 973671"/>
                <a:gd name="connsiteY49" fmla="*/ 1037069 h 1516072"/>
                <a:gd name="connsiteX50" fmla="*/ 645424 w 973671"/>
                <a:gd name="connsiteY50" fmla="*/ 1049838 h 1516072"/>
                <a:gd name="connsiteX51" fmla="*/ 639142 w 973671"/>
                <a:gd name="connsiteY51" fmla="*/ 1026051 h 1516072"/>
                <a:gd name="connsiteX52" fmla="*/ 672093 w 973671"/>
                <a:gd name="connsiteY52" fmla="*/ 992688 h 1516072"/>
                <a:gd name="connsiteX53" fmla="*/ 715908 w 973671"/>
                <a:gd name="connsiteY53" fmla="*/ 952683 h 1516072"/>
                <a:gd name="connsiteX54" fmla="*/ 731148 w 973671"/>
                <a:gd name="connsiteY54" fmla="*/ 939348 h 1516072"/>
                <a:gd name="connsiteX55" fmla="*/ 752103 w 973671"/>
                <a:gd name="connsiteY55" fmla="*/ 918393 h 1516072"/>
                <a:gd name="connsiteX56" fmla="*/ 765438 w 973671"/>
                <a:gd name="connsiteY56" fmla="*/ 889818 h 1516072"/>
                <a:gd name="connsiteX57" fmla="*/ 763533 w 973671"/>
                <a:gd name="connsiteY57" fmla="*/ 874578 h 1516072"/>
                <a:gd name="connsiteX58" fmla="*/ 736863 w 973671"/>
                <a:gd name="connsiteY58" fmla="*/ 874578 h 1516072"/>
                <a:gd name="connsiteX59" fmla="*/ 698763 w 973671"/>
                <a:gd name="connsiteY59" fmla="*/ 899343 h 1516072"/>
                <a:gd name="connsiteX60" fmla="*/ 581889 w 973671"/>
                <a:gd name="connsiteY60" fmla="*/ 945474 h 1516072"/>
                <a:gd name="connsiteX61" fmla="*/ 506358 w 973671"/>
                <a:gd name="connsiteY61" fmla="*/ 847908 h 1516072"/>
                <a:gd name="connsiteX62" fmla="*/ 502548 w 973671"/>
                <a:gd name="connsiteY62" fmla="*/ 358323 h 1516072"/>
                <a:gd name="connsiteX63" fmla="*/ 498738 w 973671"/>
                <a:gd name="connsiteY63" fmla="*/ 66858 h 1516072"/>
                <a:gd name="connsiteX64" fmla="*/ 489213 w 973671"/>
                <a:gd name="connsiteY64" fmla="*/ 40188 h 1516072"/>
                <a:gd name="connsiteX65" fmla="*/ 487308 w 973671"/>
                <a:gd name="connsiteY65" fmla="*/ 34473 h 1516072"/>
                <a:gd name="connsiteX66" fmla="*/ 483498 w 973671"/>
                <a:gd name="connsiteY66" fmla="*/ 28758 h 1516072"/>
                <a:gd name="connsiteX67" fmla="*/ 477783 w 973671"/>
                <a:gd name="connsiteY67" fmla="*/ 17328 h 1516072"/>
                <a:gd name="connsiteX68" fmla="*/ 472068 w 973671"/>
                <a:gd name="connsiteY68" fmla="*/ 13518 h 1516072"/>
                <a:gd name="connsiteX69" fmla="*/ 468258 w 973671"/>
                <a:gd name="connsiteY69" fmla="*/ 7803 h 1516072"/>
                <a:gd name="connsiteX70" fmla="*/ 428253 w 973671"/>
                <a:gd name="connsiteY70" fmla="*/ 11613 h 1516072"/>
                <a:gd name="connsiteX71" fmla="*/ 424443 w 973671"/>
                <a:gd name="connsiteY71" fmla="*/ 78288 h 1516072"/>
                <a:gd name="connsiteX72" fmla="*/ 424443 w 973671"/>
                <a:gd name="connsiteY72" fmla="*/ 84003 h 1516072"/>
                <a:gd name="connsiteX73" fmla="*/ 435667 w 973671"/>
                <a:gd name="connsiteY73" fmla="*/ 225952 h 1516072"/>
                <a:gd name="connsiteX74" fmla="*/ 439683 w 973671"/>
                <a:gd name="connsiteY74" fmla="*/ 421188 h 1516072"/>
                <a:gd name="connsiteX75" fmla="*/ 444009 w 973671"/>
                <a:gd name="connsiteY75" fmla="*/ 757032 h 1516072"/>
                <a:gd name="connsiteX76" fmla="*/ 426915 w 973671"/>
                <a:gd name="connsiteY76"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170717 w 973671"/>
                <a:gd name="connsiteY4" fmla="*/ 934972 h 1516072"/>
                <a:gd name="connsiteX5" fmla="*/ 58683 w 973671"/>
                <a:gd name="connsiteY5" fmla="*/ 874578 h 1516072"/>
                <a:gd name="connsiteX6" fmla="*/ 45348 w 973671"/>
                <a:gd name="connsiteY6" fmla="*/ 895533 h 1516072"/>
                <a:gd name="connsiteX7" fmla="*/ 49158 w 973671"/>
                <a:gd name="connsiteY7" fmla="*/ 933633 h 1516072"/>
                <a:gd name="connsiteX8" fmla="*/ 52968 w 973671"/>
                <a:gd name="connsiteY8" fmla="*/ 939348 h 1516072"/>
                <a:gd name="connsiteX9" fmla="*/ 58683 w 973671"/>
                <a:gd name="connsiteY9" fmla="*/ 943158 h 1516072"/>
                <a:gd name="connsiteX10" fmla="*/ 62493 w 973671"/>
                <a:gd name="connsiteY10" fmla="*/ 948873 h 1516072"/>
                <a:gd name="connsiteX11" fmla="*/ 79638 w 973671"/>
                <a:gd name="connsiteY11" fmla="*/ 958398 h 1516072"/>
                <a:gd name="connsiteX12" fmla="*/ 165363 w 973671"/>
                <a:gd name="connsiteY12" fmla="*/ 989239 h 1516072"/>
                <a:gd name="connsiteX13" fmla="*/ 261385 w 973671"/>
                <a:gd name="connsiteY13" fmla="*/ 1036092 h 1516072"/>
                <a:gd name="connsiteX14" fmla="*/ 277758 w 973671"/>
                <a:gd name="connsiteY14" fmla="*/ 1076508 h 1516072"/>
                <a:gd name="connsiteX15" fmla="*/ 263445 w 973671"/>
                <a:gd name="connsiteY15" fmla="*/ 1119397 h 1516072"/>
                <a:gd name="connsiteX16" fmla="*/ 185288 w 973671"/>
                <a:gd name="connsiteY16" fmla="*/ 1150391 h 1516072"/>
                <a:gd name="connsiteX17" fmla="*/ 54410 w 973671"/>
                <a:gd name="connsiteY17" fmla="*/ 1165271 h 1516072"/>
                <a:gd name="connsiteX18" fmla="*/ 3438 w 973671"/>
                <a:gd name="connsiteY18" fmla="*/ 1175568 h 1516072"/>
                <a:gd name="connsiteX19" fmla="*/ 5343 w 973671"/>
                <a:gd name="connsiteY19" fmla="*/ 1213668 h 1516072"/>
                <a:gd name="connsiteX20" fmla="*/ 11058 w 973671"/>
                <a:gd name="connsiteY20" fmla="*/ 1217478 h 1516072"/>
                <a:gd name="connsiteX21" fmla="*/ 16773 w 973671"/>
                <a:gd name="connsiteY21" fmla="*/ 1219383 h 1516072"/>
                <a:gd name="connsiteX22" fmla="*/ 144408 w 973671"/>
                <a:gd name="connsiteY22" fmla="*/ 1222421 h 1516072"/>
                <a:gd name="connsiteX23" fmla="*/ 335063 w 973671"/>
                <a:gd name="connsiteY23" fmla="*/ 1217478 h 1516072"/>
                <a:gd name="connsiteX24" fmla="*/ 361578 w 973671"/>
                <a:gd name="connsiteY24" fmla="*/ 1273701 h 1516072"/>
                <a:gd name="connsiteX25" fmla="*/ 334135 w 973671"/>
                <a:gd name="connsiteY25" fmla="*/ 1356594 h 1516072"/>
                <a:gd name="connsiteX26" fmla="*/ 327288 w 973671"/>
                <a:gd name="connsiteY26" fmla="*/ 1420386 h 1516072"/>
                <a:gd name="connsiteX27" fmla="*/ 331098 w 973671"/>
                <a:gd name="connsiteY27" fmla="*/ 1463223 h 1516072"/>
                <a:gd name="connsiteX28" fmla="*/ 363483 w 973671"/>
                <a:gd name="connsiteY28" fmla="*/ 1512753 h 1516072"/>
                <a:gd name="connsiteX29" fmla="*/ 386343 w 973671"/>
                <a:gd name="connsiteY29" fmla="*/ 1514658 h 1516072"/>
                <a:gd name="connsiteX30" fmla="*/ 395868 w 973671"/>
                <a:gd name="connsiteY30" fmla="*/ 1491798 h 1516072"/>
                <a:gd name="connsiteX31" fmla="*/ 402149 w 973671"/>
                <a:gd name="connsiteY31" fmla="*/ 1451433 h 1516072"/>
                <a:gd name="connsiteX32" fmla="*/ 408431 w 973671"/>
                <a:gd name="connsiteY32" fmla="*/ 1389340 h 1516072"/>
                <a:gd name="connsiteX33" fmla="*/ 423105 w 973671"/>
                <a:gd name="connsiteY33" fmla="*/ 1329152 h 1516072"/>
                <a:gd name="connsiteX34" fmla="*/ 466353 w 973671"/>
                <a:gd name="connsiteY34" fmla="*/ 1265103 h 1516072"/>
                <a:gd name="connsiteX35" fmla="*/ 527519 w 973671"/>
                <a:gd name="connsiteY35" fmla="*/ 1230091 h 1516072"/>
                <a:gd name="connsiteX36" fmla="*/ 600218 w 973671"/>
                <a:gd name="connsiteY36" fmla="*/ 1221700 h 1516072"/>
                <a:gd name="connsiteX37" fmla="*/ 719718 w 973671"/>
                <a:gd name="connsiteY37" fmla="*/ 1316538 h 1516072"/>
                <a:gd name="connsiteX38" fmla="*/ 776868 w 973671"/>
                <a:gd name="connsiteY38" fmla="*/ 1323798 h 1516072"/>
                <a:gd name="connsiteX39" fmla="*/ 819499 w 973671"/>
                <a:gd name="connsiteY39" fmla="*/ 1303924 h 1516072"/>
                <a:gd name="connsiteX40" fmla="*/ 782583 w 973671"/>
                <a:gd name="connsiteY40" fmla="*/ 1253673 h 1516072"/>
                <a:gd name="connsiteX41" fmla="*/ 647328 w 973671"/>
                <a:gd name="connsiteY41" fmla="*/ 1156518 h 1516072"/>
                <a:gd name="connsiteX42" fmla="*/ 645062 w 973671"/>
                <a:gd name="connsiteY42" fmla="*/ 1108121 h 1516072"/>
                <a:gd name="connsiteX43" fmla="*/ 670188 w 973671"/>
                <a:gd name="connsiteY43" fmla="*/ 1089843 h 1516072"/>
                <a:gd name="connsiteX44" fmla="*/ 723528 w 973671"/>
                <a:gd name="connsiteY44" fmla="*/ 1082223 h 1516072"/>
                <a:gd name="connsiteX45" fmla="*/ 898788 w 973671"/>
                <a:gd name="connsiteY45" fmla="*/ 1091748 h 1516072"/>
                <a:gd name="connsiteX46" fmla="*/ 962899 w 973671"/>
                <a:gd name="connsiteY46" fmla="*/ 1090672 h 1516072"/>
                <a:gd name="connsiteX47" fmla="*/ 969273 w 973671"/>
                <a:gd name="connsiteY47" fmla="*/ 1054008 h 1516072"/>
                <a:gd name="connsiteX48" fmla="*/ 917684 w 973671"/>
                <a:gd name="connsiteY48" fmla="*/ 1034598 h 1516072"/>
                <a:gd name="connsiteX49" fmla="*/ 802250 w 973671"/>
                <a:gd name="connsiteY49" fmla="*/ 1037069 h 1516072"/>
                <a:gd name="connsiteX50" fmla="*/ 645424 w 973671"/>
                <a:gd name="connsiteY50" fmla="*/ 1049838 h 1516072"/>
                <a:gd name="connsiteX51" fmla="*/ 639142 w 973671"/>
                <a:gd name="connsiteY51" fmla="*/ 1026051 h 1516072"/>
                <a:gd name="connsiteX52" fmla="*/ 672093 w 973671"/>
                <a:gd name="connsiteY52" fmla="*/ 992688 h 1516072"/>
                <a:gd name="connsiteX53" fmla="*/ 715908 w 973671"/>
                <a:gd name="connsiteY53" fmla="*/ 952683 h 1516072"/>
                <a:gd name="connsiteX54" fmla="*/ 731148 w 973671"/>
                <a:gd name="connsiteY54" fmla="*/ 939348 h 1516072"/>
                <a:gd name="connsiteX55" fmla="*/ 752103 w 973671"/>
                <a:gd name="connsiteY55" fmla="*/ 918393 h 1516072"/>
                <a:gd name="connsiteX56" fmla="*/ 765438 w 973671"/>
                <a:gd name="connsiteY56" fmla="*/ 889818 h 1516072"/>
                <a:gd name="connsiteX57" fmla="*/ 763533 w 973671"/>
                <a:gd name="connsiteY57" fmla="*/ 874578 h 1516072"/>
                <a:gd name="connsiteX58" fmla="*/ 736863 w 973671"/>
                <a:gd name="connsiteY58" fmla="*/ 874578 h 1516072"/>
                <a:gd name="connsiteX59" fmla="*/ 698763 w 973671"/>
                <a:gd name="connsiteY59" fmla="*/ 899343 h 1516072"/>
                <a:gd name="connsiteX60" fmla="*/ 581889 w 973671"/>
                <a:gd name="connsiteY60" fmla="*/ 945474 h 1516072"/>
                <a:gd name="connsiteX61" fmla="*/ 506358 w 973671"/>
                <a:gd name="connsiteY61" fmla="*/ 847908 h 1516072"/>
                <a:gd name="connsiteX62" fmla="*/ 502548 w 973671"/>
                <a:gd name="connsiteY62" fmla="*/ 358323 h 1516072"/>
                <a:gd name="connsiteX63" fmla="*/ 498738 w 973671"/>
                <a:gd name="connsiteY63" fmla="*/ 66858 h 1516072"/>
                <a:gd name="connsiteX64" fmla="*/ 489213 w 973671"/>
                <a:gd name="connsiteY64" fmla="*/ 40188 h 1516072"/>
                <a:gd name="connsiteX65" fmla="*/ 487308 w 973671"/>
                <a:gd name="connsiteY65" fmla="*/ 34473 h 1516072"/>
                <a:gd name="connsiteX66" fmla="*/ 483498 w 973671"/>
                <a:gd name="connsiteY66" fmla="*/ 28758 h 1516072"/>
                <a:gd name="connsiteX67" fmla="*/ 477783 w 973671"/>
                <a:gd name="connsiteY67" fmla="*/ 17328 h 1516072"/>
                <a:gd name="connsiteX68" fmla="*/ 472068 w 973671"/>
                <a:gd name="connsiteY68" fmla="*/ 13518 h 1516072"/>
                <a:gd name="connsiteX69" fmla="*/ 468258 w 973671"/>
                <a:gd name="connsiteY69" fmla="*/ 7803 h 1516072"/>
                <a:gd name="connsiteX70" fmla="*/ 428253 w 973671"/>
                <a:gd name="connsiteY70" fmla="*/ 11613 h 1516072"/>
                <a:gd name="connsiteX71" fmla="*/ 424443 w 973671"/>
                <a:gd name="connsiteY71" fmla="*/ 78288 h 1516072"/>
                <a:gd name="connsiteX72" fmla="*/ 424443 w 973671"/>
                <a:gd name="connsiteY72" fmla="*/ 84003 h 1516072"/>
                <a:gd name="connsiteX73" fmla="*/ 435667 w 973671"/>
                <a:gd name="connsiteY73" fmla="*/ 225952 h 1516072"/>
                <a:gd name="connsiteX74" fmla="*/ 439683 w 973671"/>
                <a:gd name="connsiteY74" fmla="*/ 421188 h 1516072"/>
                <a:gd name="connsiteX75" fmla="*/ 444009 w 973671"/>
                <a:gd name="connsiteY75" fmla="*/ 757032 h 1516072"/>
                <a:gd name="connsiteX76" fmla="*/ 426915 w 973671"/>
                <a:gd name="connsiteY76"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170717 w 973671"/>
                <a:gd name="connsiteY4" fmla="*/ 934972 h 1516072"/>
                <a:gd name="connsiteX5" fmla="*/ 58683 w 973671"/>
                <a:gd name="connsiteY5" fmla="*/ 874578 h 1516072"/>
                <a:gd name="connsiteX6" fmla="*/ 45348 w 973671"/>
                <a:gd name="connsiteY6" fmla="*/ 895533 h 1516072"/>
                <a:gd name="connsiteX7" fmla="*/ 49158 w 973671"/>
                <a:gd name="connsiteY7" fmla="*/ 933633 h 1516072"/>
                <a:gd name="connsiteX8" fmla="*/ 52968 w 973671"/>
                <a:gd name="connsiteY8" fmla="*/ 939348 h 1516072"/>
                <a:gd name="connsiteX9" fmla="*/ 58683 w 973671"/>
                <a:gd name="connsiteY9" fmla="*/ 943158 h 1516072"/>
                <a:gd name="connsiteX10" fmla="*/ 79638 w 973671"/>
                <a:gd name="connsiteY10" fmla="*/ 958398 h 1516072"/>
                <a:gd name="connsiteX11" fmla="*/ 165363 w 973671"/>
                <a:gd name="connsiteY11" fmla="*/ 989239 h 1516072"/>
                <a:gd name="connsiteX12" fmla="*/ 261385 w 973671"/>
                <a:gd name="connsiteY12" fmla="*/ 1036092 h 1516072"/>
                <a:gd name="connsiteX13" fmla="*/ 277758 w 973671"/>
                <a:gd name="connsiteY13" fmla="*/ 1076508 h 1516072"/>
                <a:gd name="connsiteX14" fmla="*/ 263445 w 973671"/>
                <a:gd name="connsiteY14" fmla="*/ 1119397 h 1516072"/>
                <a:gd name="connsiteX15" fmla="*/ 185288 w 973671"/>
                <a:gd name="connsiteY15" fmla="*/ 1150391 h 1516072"/>
                <a:gd name="connsiteX16" fmla="*/ 54410 w 973671"/>
                <a:gd name="connsiteY16" fmla="*/ 1165271 h 1516072"/>
                <a:gd name="connsiteX17" fmla="*/ 3438 w 973671"/>
                <a:gd name="connsiteY17" fmla="*/ 1175568 h 1516072"/>
                <a:gd name="connsiteX18" fmla="*/ 5343 w 973671"/>
                <a:gd name="connsiteY18" fmla="*/ 1213668 h 1516072"/>
                <a:gd name="connsiteX19" fmla="*/ 11058 w 973671"/>
                <a:gd name="connsiteY19" fmla="*/ 1217478 h 1516072"/>
                <a:gd name="connsiteX20" fmla="*/ 16773 w 973671"/>
                <a:gd name="connsiteY20" fmla="*/ 1219383 h 1516072"/>
                <a:gd name="connsiteX21" fmla="*/ 144408 w 973671"/>
                <a:gd name="connsiteY21" fmla="*/ 1222421 h 1516072"/>
                <a:gd name="connsiteX22" fmla="*/ 335063 w 973671"/>
                <a:gd name="connsiteY22" fmla="*/ 1217478 h 1516072"/>
                <a:gd name="connsiteX23" fmla="*/ 361578 w 973671"/>
                <a:gd name="connsiteY23" fmla="*/ 1273701 h 1516072"/>
                <a:gd name="connsiteX24" fmla="*/ 334135 w 973671"/>
                <a:gd name="connsiteY24" fmla="*/ 1356594 h 1516072"/>
                <a:gd name="connsiteX25" fmla="*/ 327288 w 973671"/>
                <a:gd name="connsiteY25" fmla="*/ 1420386 h 1516072"/>
                <a:gd name="connsiteX26" fmla="*/ 331098 w 973671"/>
                <a:gd name="connsiteY26" fmla="*/ 1463223 h 1516072"/>
                <a:gd name="connsiteX27" fmla="*/ 363483 w 973671"/>
                <a:gd name="connsiteY27" fmla="*/ 1512753 h 1516072"/>
                <a:gd name="connsiteX28" fmla="*/ 386343 w 973671"/>
                <a:gd name="connsiteY28" fmla="*/ 1514658 h 1516072"/>
                <a:gd name="connsiteX29" fmla="*/ 395868 w 973671"/>
                <a:gd name="connsiteY29" fmla="*/ 1491798 h 1516072"/>
                <a:gd name="connsiteX30" fmla="*/ 402149 w 973671"/>
                <a:gd name="connsiteY30" fmla="*/ 1451433 h 1516072"/>
                <a:gd name="connsiteX31" fmla="*/ 408431 w 973671"/>
                <a:gd name="connsiteY31" fmla="*/ 1389340 h 1516072"/>
                <a:gd name="connsiteX32" fmla="*/ 423105 w 973671"/>
                <a:gd name="connsiteY32" fmla="*/ 1329152 h 1516072"/>
                <a:gd name="connsiteX33" fmla="*/ 466353 w 973671"/>
                <a:gd name="connsiteY33" fmla="*/ 1265103 h 1516072"/>
                <a:gd name="connsiteX34" fmla="*/ 527519 w 973671"/>
                <a:gd name="connsiteY34" fmla="*/ 1230091 h 1516072"/>
                <a:gd name="connsiteX35" fmla="*/ 600218 w 973671"/>
                <a:gd name="connsiteY35" fmla="*/ 1221700 h 1516072"/>
                <a:gd name="connsiteX36" fmla="*/ 719718 w 973671"/>
                <a:gd name="connsiteY36" fmla="*/ 1316538 h 1516072"/>
                <a:gd name="connsiteX37" fmla="*/ 776868 w 973671"/>
                <a:gd name="connsiteY37" fmla="*/ 1323798 h 1516072"/>
                <a:gd name="connsiteX38" fmla="*/ 819499 w 973671"/>
                <a:gd name="connsiteY38" fmla="*/ 1303924 h 1516072"/>
                <a:gd name="connsiteX39" fmla="*/ 782583 w 973671"/>
                <a:gd name="connsiteY39" fmla="*/ 1253673 h 1516072"/>
                <a:gd name="connsiteX40" fmla="*/ 647328 w 973671"/>
                <a:gd name="connsiteY40" fmla="*/ 1156518 h 1516072"/>
                <a:gd name="connsiteX41" fmla="*/ 645062 w 973671"/>
                <a:gd name="connsiteY41" fmla="*/ 1108121 h 1516072"/>
                <a:gd name="connsiteX42" fmla="*/ 670188 w 973671"/>
                <a:gd name="connsiteY42" fmla="*/ 1089843 h 1516072"/>
                <a:gd name="connsiteX43" fmla="*/ 723528 w 973671"/>
                <a:gd name="connsiteY43" fmla="*/ 1082223 h 1516072"/>
                <a:gd name="connsiteX44" fmla="*/ 898788 w 973671"/>
                <a:gd name="connsiteY44" fmla="*/ 1091748 h 1516072"/>
                <a:gd name="connsiteX45" fmla="*/ 962899 w 973671"/>
                <a:gd name="connsiteY45" fmla="*/ 1090672 h 1516072"/>
                <a:gd name="connsiteX46" fmla="*/ 969273 w 973671"/>
                <a:gd name="connsiteY46" fmla="*/ 1054008 h 1516072"/>
                <a:gd name="connsiteX47" fmla="*/ 917684 w 973671"/>
                <a:gd name="connsiteY47" fmla="*/ 1034598 h 1516072"/>
                <a:gd name="connsiteX48" fmla="*/ 802250 w 973671"/>
                <a:gd name="connsiteY48" fmla="*/ 1037069 h 1516072"/>
                <a:gd name="connsiteX49" fmla="*/ 645424 w 973671"/>
                <a:gd name="connsiteY49" fmla="*/ 1049838 h 1516072"/>
                <a:gd name="connsiteX50" fmla="*/ 639142 w 973671"/>
                <a:gd name="connsiteY50" fmla="*/ 1026051 h 1516072"/>
                <a:gd name="connsiteX51" fmla="*/ 672093 w 973671"/>
                <a:gd name="connsiteY51" fmla="*/ 992688 h 1516072"/>
                <a:gd name="connsiteX52" fmla="*/ 715908 w 973671"/>
                <a:gd name="connsiteY52" fmla="*/ 952683 h 1516072"/>
                <a:gd name="connsiteX53" fmla="*/ 731148 w 973671"/>
                <a:gd name="connsiteY53" fmla="*/ 939348 h 1516072"/>
                <a:gd name="connsiteX54" fmla="*/ 752103 w 973671"/>
                <a:gd name="connsiteY54" fmla="*/ 918393 h 1516072"/>
                <a:gd name="connsiteX55" fmla="*/ 765438 w 973671"/>
                <a:gd name="connsiteY55" fmla="*/ 889818 h 1516072"/>
                <a:gd name="connsiteX56" fmla="*/ 763533 w 973671"/>
                <a:gd name="connsiteY56" fmla="*/ 874578 h 1516072"/>
                <a:gd name="connsiteX57" fmla="*/ 736863 w 973671"/>
                <a:gd name="connsiteY57" fmla="*/ 874578 h 1516072"/>
                <a:gd name="connsiteX58" fmla="*/ 698763 w 973671"/>
                <a:gd name="connsiteY58" fmla="*/ 899343 h 1516072"/>
                <a:gd name="connsiteX59" fmla="*/ 581889 w 973671"/>
                <a:gd name="connsiteY59" fmla="*/ 945474 h 1516072"/>
                <a:gd name="connsiteX60" fmla="*/ 506358 w 973671"/>
                <a:gd name="connsiteY60" fmla="*/ 847908 h 1516072"/>
                <a:gd name="connsiteX61" fmla="*/ 502548 w 973671"/>
                <a:gd name="connsiteY61" fmla="*/ 358323 h 1516072"/>
                <a:gd name="connsiteX62" fmla="*/ 498738 w 973671"/>
                <a:gd name="connsiteY62" fmla="*/ 66858 h 1516072"/>
                <a:gd name="connsiteX63" fmla="*/ 489213 w 973671"/>
                <a:gd name="connsiteY63" fmla="*/ 40188 h 1516072"/>
                <a:gd name="connsiteX64" fmla="*/ 487308 w 973671"/>
                <a:gd name="connsiteY64" fmla="*/ 34473 h 1516072"/>
                <a:gd name="connsiteX65" fmla="*/ 483498 w 973671"/>
                <a:gd name="connsiteY65" fmla="*/ 28758 h 1516072"/>
                <a:gd name="connsiteX66" fmla="*/ 477783 w 973671"/>
                <a:gd name="connsiteY66" fmla="*/ 17328 h 1516072"/>
                <a:gd name="connsiteX67" fmla="*/ 472068 w 973671"/>
                <a:gd name="connsiteY67" fmla="*/ 13518 h 1516072"/>
                <a:gd name="connsiteX68" fmla="*/ 468258 w 973671"/>
                <a:gd name="connsiteY68" fmla="*/ 7803 h 1516072"/>
                <a:gd name="connsiteX69" fmla="*/ 428253 w 973671"/>
                <a:gd name="connsiteY69" fmla="*/ 11613 h 1516072"/>
                <a:gd name="connsiteX70" fmla="*/ 424443 w 973671"/>
                <a:gd name="connsiteY70" fmla="*/ 78288 h 1516072"/>
                <a:gd name="connsiteX71" fmla="*/ 424443 w 973671"/>
                <a:gd name="connsiteY71" fmla="*/ 84003 h 1516072"/>
                <a:gd name="connsiteX72" fmla="*/ 435667 w 973671"/>
                <a:gd name="connsiteY72" fmla="*/ 225952 h 1516072"/>
                <a:gd name="connsiteX73" fmla="*/ 439683 w 973671"/>
                <a:gd name="connsiteY73" fmla="*/ 421188 h 1516072"/>
                <a:gd name="connsiteX74" fmla="*/ 444009 w 973671"/>
                <a:gd name="connsiteY74" fmla="*/ 757032 h 1516072"/>
                <a:gd name="connsiteX75" fmla="*/ 426915 w 973671"/>
                <a:gd name="connsiteY75"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170717 w 973671"/>
                <a:gd name="connsiteY4" fmla="*/ 934972 h 1516072"/>
                <a:gd name="connsiteX5" fmla="*/ 58683 w 973671"/>
                <a:gd name="connsiteY5" fmla="*/ 874578 h 1516072"/>
                <a:gd name="connsiteX6" fmla="*/ 45348 w 973671"/>
                <a:gd name="connsiteY6" fmla="*/ 895533 h 1516072"/>
                <a:gd name="connsiteX7" fmla="*/ 49158 w 973671"/>
                <a:gd name="connsiteY7" fmla="*/ 933633 h 1516072"/>
                <a:gd name="connsiteX8" fmla="*/ 52968 w 973671"/>
                <a:gd name="connsiteY8" fmla="*/ 939348 h 1516072"/>
                <a:gd name="connsiteX9" fmla="*/ 79638 w 973671"/>
                <a:gd name="connsiteY9" fmla="*/ 958398 h 1516072"/>
                <a:gd name="connsiteX10" fmla="*/ 165363 w 973671"/>
                <a:gd name="connsiteY10" fmla="*/ 989239 h 1516072"/>
                <a:gd name="connsiteX11" fmla="*/ 261385 w 973671"/>
                <a:gd name="connsiteY11" fmla="*/ 1036092 h 1516072"/>
                <a:gd name="connsiteX12" fmla="*/ 277758 w 973671"/>
                <a:gd name="connsiteY12" fmla="*/ 1076508 h 1516072"/>
                <a:gd name="connsiteX13" fmla="*/ 263445 w 973671"/>
                <a:gd name="connsiteY13" fmla="*/ 1119397 h 1516072"/>
                <a:gd name="connsiteX14" fmla="*/ 185288 w 973671"/>
                <a:gd name="connsiteY14" fmla="*/ 1150391 h 1516072"/>
                <a:gd name="connsiteX15" fmla="*/ 54410 w 973671"/>
                <a:gd name="connsiteY15" fmla="*/ 1165271 h 1516072"/>
                <a:gd name="connsiteX16" fmla="*/ 3438 w 973671"/>
                <a:gd name="connsiteY16" fmla="*/ 1175568 h 1516072"/>
                <a:gd name="connsiteX17" fmla="*/ 5343 w 973671"/>
                <a:gd name="connsiteY17" fmla="*/ 1213668 h 1516072"/>
                <a:gd name="connsiteX18" fmla="*/ 11058 w 973671"/>
                <a:gd name="connsiteY18" fmla="*/ 1217478 h 1516072"/>
                <a:gd name="connsiteX19" fmla="*/ 16773 w 973671"/>
                <a:gd name="connsiteY19" fmla="*/ 1219383 h 1516072"/>
                <a:gd name="connsiteX20" fmla="*/ 144408 w 973671"/>
                <a:gd name="connsiteY20" fmla="*/ 1222421 h 1516072"/>
                <a:gd name="connsiteX21" fmla="*/ 335063 w 973671"/>
                <a:gd name="connsiteY21" fmla="*/ 1217478 h 1516072"/>
                <a:gd name="connsiteX22" fmla="*/ 361578 w 973671"/>
                <a:gd name="connsiteY22" fmla="*/ 1273701 h 1516072"/>
                <a:gd name="connsiteX23" fmla="*/ 334135 w 973671"/>
                <a:gd name="connsiteY23" fmla="*/ 1356594 h 1516072"/>
                <a:gd name="connsiteX24" fmla="*/ 327288 w 973671"/>
                <a:gd name="connsiteY24" fmla="*/ 1420386 h 1516072"/>
                <a:gd name="connsiteX25" fmla="*/ 331098 w 973671"/>
                <a:gd name="connsiteY25" fmla="*/ 1463223 h 1516072"/>
                <a:gd name="connsiteX26" fmla="*/ 363483 w 973671"/>
                <a:gd name="connsiteY26" fmla="*/ 1512753 h 1516072"/>
                <a:gd name="connsiteX27" fmla="*/ 386343 w 973671"/>
                <a:gd name="connsiteY27" fmla="*/ 1514658 h 1516072"/>
                <a:gd name="connsiteX28" fmla="*/ 395868 w 973671"/>
                <a:gd name="connsiteY28" fmla="*/ 1491798 h 1516072"/>
                <a:gd name="connsiteX29" fmla="*/ 402149 w 973671"/>
                <a:gd name="connsiteY29" fmla="*/ 1451433 h 1516072"/>
                <a:gd name="connsiteX30" fmla="*/ 408431 w 973671"/>
                <a:gd name="connsiteY30" fmla="*/ 1389340 h 1516072"/>
                <a:gd name="connsiteX31" fmla="*/ 423105 w 973671"/>
                <a:gd name="connsiteY31" fmla="*/ 1329152 h 1516072"/>
                <a:gd name="connsiteX32" fmla="*/ 466353 w 973671"/>
                <a:gd name="connsiteY32" fmla="*/ 1265103 h 1516072"/>
                <a:gd name="connsiteX33" fmla="*/ 527519 w 973671"/>
                <a:gd name="connsiteY33" fmla="*/ 1230091 h 1516072"/>
                <a:gd name="connsiteX34" fmla="*/ 600218 w 973671"/>
                <a:gd name="connsiteY34" fmla="*/ 1221700 h 1516072"/>
                <a:gd name="connsiteX35" fmla="*/ 719718 w 973671"/>
                <a:gd name="connsiteY35" fmla="*/ 1316538 h 1516072"/>
                <a:gd name="connsiteX36" fmla="*/ 776868 w 973671"/>
                <a:gd name="connsiteY36" fmla="*/ 1323798 h 1516072"/>
                <a:gd name="connsiteX37" fmla="*/ 819499 w 973671"/>
                <a:gd name="connsiteY37" fmla="*/ 1303924 h 1516072"/>
                <a:gd name="connsiteX38" fmla="*/ 782583 w 973671"/>
                <a:gd name="connsiteY38" fmla="*/ 1253673 h 1516072"/>
                <a:gd name="connsiteX39" fmla="*/ 647328 w 973671"/>
                <a:gd name="connsiteY39" fmla="*/ 1156518 h 1516072"/>
                <a:gd name="connsiteX40" fmla="*/ 645062 w 973671"/>
                <a:gd name="connsiteY40" fmla="*/ 1108121 h 1516072"/>
                <a:gd name="connsiteX41" fmla="*/ 670188 w 973671"/>
                <a:gd name="connsiteY41" fmla="*/ 1089843 h 1516072"/>
                <a:gd name="connsiteX42" fmla="*/ 723528 w 973671"/>
                <a:gd name="connsiteY42" fmla="*/ 1082223 h 1516072"/>
                <a:gd name="connsiteX43" fmla="*/ 898788 w 973671"/>
                <a:gd name="connsiteY43" fmla="*/ 1091748 h 1516072"/>
                <a:gd name="connsiteX44" fmla="*/ 962899 w 973671"/>
                <a:gd name="connsiteY44" fmla="*/ 1090672 h 1516072"/>
                <a:gd name="connsiteX45" fmla="*/ 969273 w 973671"/>
                <a:gd name="connsiteY45" fmla="*/ 1054008 h 1516072"/>
                <a:gd name="connsiteX46" fmla="*/ 917684 w 973671"/>
                <a:gd name="connsiteY46" fmla="*/ 1034598 h 1516072"/>
                <a:gd name="connsiteX47" fmla="*/ 802250 w 973671"/>
                <a:gd name="connsiteY47" fmla="*/ 1037069 h 1516072"/>
                <a:gd name="connsiteX48" fmla="*/ 645424 w 973671"/>
                <a:gd name="connsiteY48" fmla="*/ 1049838 h 1516072"/>
                <a:gd name="connsiteX49" fmla="*/ 639142 w 973671"/>
                <a:gd name="connsiteY49" fmla="*/ 1026051 h 1516072"/>
                <a:gd name="connsiteX50" fmla="*/ 672093 w 973671"/>
                <a:gd name="connsiteY50" fmla="*/ 992688 h 1516072"/>
                <a:gd name="connsiteX51" fmla="*/ 715908 w 973671"/>
                <a:gd name="connsiteY51" fmla="*/ 952683 h 1516072"/>
                <a:gd name="connsiteX52" fmla="*/ 731148 w 973671"/>
                <a:gd name="connsiteY52" fmla="*/ 939348 h 1516072"/>
                <a:gd name="connsiteX53" fmla="*/ 752103 w 973671"/>
                <a:gd name="connsiteY53" fmla="*/ 918393 h 1516072"/>
                <a:gd name="connsiteX54" fmla="*/ 765438 w 973671"/>
                <a:gd name="connsiteY54" fmla="*/ 889818 h 1516072"/>
                <a:gd name="connsiteX55" fmla="*/ 763533 w 973671"/>
                <a:gd name="connsiteY55" fmla="*/ 874578 h 1516072"/>
                <a:gd name="connsiteX56" fmla="*/ 736863 w 973671"/>
                <a:gd name="connsiteY56" fmla="*/ 874578 h 1516072"/>
                <a:gd name="connsiteX57" fmla="*/ 698763 w 973671"/>
                <a:gd name="connsiteY57" fmla="*/ 899343 h 1516072"/>
                <a:gd name="connsiteX58" fmla="*/ 581889 w 973671"/>
                <a:gd name="connsiteY58" fmla="*/ 945474 h 1516072"/>
                <a:gd name="connsiteX59" fmla="*/ 506358 w 973671"/>
                <a:gd name="connsiteY59" fmla="*/ 847908 h 1516072"/>
                <a:gd name="connsiteX60" fmla="*/ 502548 w 973671"/>
                <a:gd name="connsiteY60" fmla="*/ 358323 h 1516072"/>
                <a:gd name="connsiteX61" fmla="*/ 498738 w 973671"/>
                <a:gd name="connsiteY61" fmla="*/ 66858 h 1516072"/>
                <a:gd name="connsiteX62" fmla="*/ 489213 w 973671"/>
                <a:gd name="connsiteY62" fmla="*/ 40188 h 1516072"/>
                <a:gd name="connsiteX63" fmla="*/ 487308 w 973671"/>
                <a:gd name="connsiteY63" fmla="*/ 34473 h 1516072"/>
                <a:gd name="connsiteX64" fmla="*/ 483498 w 973671"/>
                <a:gd name="connsiteY64" fmla="*/ 28758 h 1516072"/>
                <a:gd name="connsiteX65" fmla="*/ 477783 w 973671"/>
                <a:gd name="connsiteY65" fmla="*/ 17328 h 1516072"/>
                <a:gd name="connsiteX66" fmla="*/ 472068 w 973671"/>
                <a:gd name="connsiteY66" fmla="*/ 13518 h 1516072"/>
                <a:gd name="connsiteX67" fmla="*/ 468258 w 973671"/>
                <a:gd name="connsiteY67" fmla="*/ 7803 h 1516072"/>
                <a:gd name="connsiteX68" fmla="*/ 428253 w 973671"/>
                <a:gd name="connsiteY68" fmla="*/ 11613 h 1516072"/>
                <a:gd name="connsiteX69" fmla="*/ 424443 w 973671"/>
                <a:gd name="connsiteY69" fmla="*/ 78288 h 1516072"/>
                <a:gd name="connsiteX70" fmla="*/ 424443 w 973671"/>
                <a:gd name="connsiteY70" fmla="*/ 84003 h 1516072"/>
                <a:gd name="connsiteX71" fmla="*/ 435667 w 973671"/>
                <a:gd name="connsiteY71" fmla="*/ 225952 h 1516072"/>
                <a:gd name="connsiteX72" fmla="*/ 439683 w 973671"/>
                <a:gd name="connsiteY72" fmla="*/ 421188 h 1516072"/>
                <a:gd name="connsiteX73" fmla="*/ 444009 w 973671"/>
                <a:gd name="connsiteY73" fmla="*/ 757032 h 1516072"/>
                <a:gd name="connsiteX74" fmla="*/ 426915 w 973671"/>
                <a:gd name="connsiteY74"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170717 w 973671"/>
                <a:gd name="connsiteY4" fmla="*/ 934972 h 1516072"/>
                <a:gd name="connsiteX5" fmla="*/ 58683 w 973671"/>
                <a:gd name="connsiteY5" fmla="*/ 874578 h 1516072"/>
                <a:gd name="connsiteX6" fmla="*/ 45348 w 973671"/>
                <a:gd name="connsiteY6" fmla="*/ 895533 h 1516072"/>
                <a:gd name="connsiteX7" fmla="*/ 49158 w 973671"/>
                <a:gd name="connsiteY7" fmla="*/ 933633 h 1516072"/>
                <a:gd name="connsiteX8" fmla="*/ 79638 w 973671"/>
                <a:gd name="connsiteY8" fmla="*/ 958398 h 1516072"/>
                <a:gd name="connsiteX9" fmla="*/ 165363 w 973671"/>
                <a:gd name="connsiteY9" fmla="*/ 989239 h 1516072"/>
                <a:gd name="connsiteX10" fmla="*/ 261385 w 973671"/>
                <a:gd name="connsiteY10" fmla="*/ 1036092 h 1516072"/>
                <a:gd name="connsiteX11" fmla="*/ 277758 w 973671"/>
                <a:gd name="connsiteY11" fmla="*/ 1076508 h 1516072"/>
                <a:gd name="connsiteX12" fmla="*/ 263445 w 973671"/>
                <a:gd name="connsiteY12" fmla="*/ 1119397 h 1516072"/>
                <a:gd name="connsiteX13" fmla="*/ 185288 w 973671"/>
                <a:gd name="connsiteY13" fmla="*/ 1150391 h 1516072"/>
                <a:gd name="connsiteX14" fmla="*/ 54410 w 973671"/>
                <a:gd name="connsiteY14" fmla="*/ 1165271 h 1516072"/>
                <a:gd name="connsiteX15" fmla="*/ 3438 w 973671"/>
                <a:gd name="connsiteY15" fmla="*/ 1175568 h 1516072"/>
                <a:gd name="connsiteX16" fmla="*/ 5343 w 973671"/>
                <a:gd name="connsiteY16" fmla="*/ 1213668 h 1516072"/>
                <a:gd name="connsiteX17" fmla="*/ 11058 w 973671"/>
                <a:gd name="connsiteY17" fmla="*/ 1217478 h 1516072"/>
                <a:gd name="connsiteX18" fmla="*/ 16773 w 973671"/>
                <a:gd name="connsiteY18" fmla="*/ 1219383 h 1516072"/>
                <a:gd name="connsiteX19" fmla="*/ 144408 w 973671"/>
                <a:gd name="connsiteY19" fmla="*/ 1222421 h 1516072"/>
                <a:gd name="connsiteX20" fmla="*/ 335063 w 973671"/>
                <a:gd name="connsiteY20" fmla="*/ 1217478 h 1516072"/>
                <a:gd name="connsiteX21" fmla="*/ 361578 w 973671"/>
                <a:gd name="connsiteY21" fmla="*/ 1273701 h 1516072"/>
                <a:gd name="connsiteX22" fmla="*/ 334135 w 973671"/>
                <a:gd name="connsiteY22" fmla="*/ 1356594 h 1516072"/>
                <a:gd name="connsiteX23" fmla="*/ 327288 w 973671"/>
                <a:gd name="connsiteY23" fmla="*/ 1420386 h 1516072"/>
                <a:gd name="connsiteX24" fmla="*/ 331098 w 973671"/>
                <a:gd name="connsiteY24" fmla="*/ 1463223 h 1516072"/>
                <a:gd name="connsiteX25" fmla="*/ 363483 w 973671"/>
                <a:gd name="connsiteY25" fmla="*/ 1512753 h 1516072"/>
                <a:gd name="connsiteX26" fmla="*/ 386343 w 973671"/>
                <a:gd name="connsiteY26" fmla="*/ 1514658 h 1516072"/>
                <a:gd name="connsiteX27" fmla="*/ 395868 w 973671"/>
                <a:gd name="connsiteY27" fmla="*/ 1491798 h 1516072"/>
                <a:gd name="connsiteX28" fmla="*/ 402149 w 973671"/>
                <a:gd name="connsiteY28" fmla="*/ 1451433 h 1516072"/>
                <a:gd name="connsiteX29" fmla="*/ 408431 w 973671"/>
                <a:gd name="connsiteY29" fmla="*/ 1389340 h 1516072"/>
                <a:gd name="connsiteX30" fmla="*/ 423105 w 973671"/>
                <a:gd name="connsiteY30" fmla="*/ 1329152 h 1516072"/>
                <a:gd name="connsiteX31" fmla="*/ 466353 w 973671"/>
                <a:gd name="connsiteY31" fmla="*/ 1265103 h 1516072"/>
                <a:gd name="connsiteX32" fmla="*/ 527519 w 973671"/>
                <a:gd name="connsiteY32" fmla="*/ 1230091 h 1516072"/>
                <a:gd name="connsiteX33" fmla="*/ 600218 w 973671"/>
                <a:gd name="connsiteY33" fmla="*/ 1221700 h 1516072"/>
                <a:gd name="connsiteX34" fmla="*/ 719718 w 973671"/>
                <a:gd name="connsiteY34" fmla="*/ 1316538 h 1516072"/>
                <a:gd name="connsiteX35" fmla="*/ 776868 w 973671"/>
                <a:gd name="connsiteY35" fmla="*/ 1323798 h 1516072"/>
                <a:gd name="connsiteX36" fmla="*/ 819499 w 973671"/>
                <a:gd name="connsiteY36" fmla="*/ 1303924 h 1516072"/>
                <a:gd name="connsiteX37" fmla="*/ 782583 w 973671"/>
                <a:gd name="connsiteY37" fmla="*/ 1253673 h 1516072"/>
                <a:gd name="connsiteX38" fmla="*/ 647328 w 973671"/>
                <a:gd name="connsiteY38" fmla="*/ 1156518 h 1516072"/>
                <a:gd name="connsiteX39" fmla="*/ 645062 w 973671"/>
                <a:gd name="connsiteY39" fmla="*/ 1108121 h 1516072"/>
                <a:gd name="connsiteX40" fmla="*/ 670188 w 973671"/>
                <a:gd name="connsiteY40" fmla="*/ 1089843 h 1516072"/>
                <a:gd name="connsiteX41" fmla="*/ 723528 w 973671"/>
                <a:gd name="connsiteY41" fmla="*/ 1082223 h 1516072"/>
                <a:gd name="connsiteX42" fmla="*/ 898788 w 973671"/>
                <a:gd name="connsiteY42" fmla="*/ 1091748 h 1516072"/>
                <a:gd name="connsiteX43" fmla="*/ 962899 w 973671"/>
                <a:gd name="connsiteY43" fmla="*/ 1090672 h 1516072"/>
                <a:gd name="connsiteX44" fmla="*/ 969273 w 973671"/>
                <a:gd name="connsiteY44" fmla="*/ 1054008 h 1516072"/>
                <a:gd name="connsiteX45" fmla="*/ 917684 w 973671"/>
                <a:gd name="connsiteY45" fmla="*/ 1034598 h 1516072"/>
                <a:gd name="connsiteX46" fmla="*/ 802250 w 973671"/>
                <a:gd name="connsiteY46" fmla="*/ 1037069 h 1516072"/>
                <a:gd name="connsiteX47" fmla="*/ 645424 w 973671"/>
                <a:gd name="connsiteY47" fmla="*/ 1049838 h 1516072"/>
                <a:gd name="connsiteX48" fmla="*/ 639142 w 973671"/>
                <a:gd name="connsiteY48" fmla="*/ 1026051 h 1516072"/>
                <a:gd name="connsiteX49" fmla="*/ 672093 w 973671"/>
                <a:gd name="connsiteY49" fmla="*/ 992688 h 1516072"/>
                <a:gd name="connsiteX50" fmla="*/ 715908 w 973671"/>
                <a:gd name="connsiteY50" fmla="*/ 952683 h 1516072"/>
                <a:gd name="connsiteX51" fmla="*/ 731148 w 973671"/>
                <a:gd name="connsiteY51" fmla="*/ 939348 h 1516072"/>
                <a:gd name="connsiteX52" fmla="*/ 752103 w 973671"/>
                <a:gd name="connsiteY52" fmla="*/ 918393 h 1516072"/>
                <a:gd name="connsiteX53" fmla="*/ 765438 w 973671"/>
                <a:gd name="connsiteY53" fmla="*/ 889818 h 1516072"/>
                <a:gd name="connsiteX54" fmla="*/ 763533 w 973671"/>
                <a:gd name="connsiteY54" fmla="*/ 874578 h 1516072"/>
                <a:gd name="connsiteX55" fmla="*/ 736863 w 973671"/>
                <a:gd name="connsiteY55" fmla="*/ 874578 h 1516072"/>
                <a:gd name="connsiteX56" fmla="*/ 698763 w 973671"/>
                <a:gd name="connsiteY56" fmla="*/ 899343 h 1516072"/>
                <a:gd name="connsiteX57" fmla="*/ 581889 w 973671"/>
                <a:gd name="connsiteY57" fmla="*/ 945474 h 1516072"/>
                <a:gd name="connsiteX58" fmla="*/ 506358 w 973671"/>
                <a:gd name="connsiteY58" fmla="*/ 847908 h 1516072"/>
                <a:gd name="connsiteX59" fmla="*/ 502548 w 973671"/>
                <a:gd name="connsiteY59" fmla="*/ 358323 h 1516072"/>
                <a:gd name="connsiteX60" fmla="*/ 498738 w 973671"/>
                <a:gd name="connsiteY60" fmla="*/ 66858 h 1516072"/>
                <a:gd name="connsiteX61" fmla="*/ 489213 w 973671"/>
                <a:gd name="connsiteY61" fmla="*/ 40188 h 1516072"/>
                <a:gd name="connsiteX62" fmla="*/ 487308 w 973671"/>
                <a:gd name="connsiteY62" fmla="*/ 34473 h 1516072"/>
                <a:gd name="connsiteX63" fmla="*/ 483498 w 973671"/>
                <a:gd name="connsiteY63" fmla="*/ 28758 h 1516072"/>
                <a:gd name="connsiteX64" fmla="*/ 477783 w 973671"/>
                <a:gd name="connsiteY64" fmla="*/ 17328 h 1516072"/>
                <a:gd name="connsiteX65" fmla="*/ 472068 w 973671"/>
                <a:gd name="connsiteY65" fmla="*/ 13518 h 1516072"/>
                <a:gd name="connsiteX66" fmla="*/ 468258 w 973671"/>
                <a:gd name="connsiteY66" fmla="*/ 7803 h 1516072"/>
                <a:gd name="connsiteX67" fmla="*/ 428253 w 973671"/>
                <a:gd name="connsiteY67" fmla="*/ 11613 h 1516072"/>
                <a:gd name="connsiteX68" fmla="*/ 424443 w 973671"/>
                <a:gd name="connsiteY68" fmla="*/ 78288 h 1516072"/>
                <a:gd name="connsiteX69" fmla="*/ 424443 w 973671"/>
                <a:gd name="connsiteY69" fmla="*/ 84003 h 1516072"/>
                <a:gd name="connsiteX70" fmla="*/ 435667 w 973671"/>
                <a:gd name="connsiteY70" fmla="*/ 225952 h 1516072"/>
                <a:gd name="connsiteX71" fmla="*/ 439683 w 973671"/>
                <a:gd name="connsiteY71" fmla="*/ 421188 h 1516072"/>
                <a:gd name="connsiteX72" fmla="*/ 444009 w 973671"/>
                <a:gd name="connsiteY72" fmla="*/ 757032 h 1516072"/>
                <a:gd name="connsiteX73" fmla="*/ 426915 w 973671"/>
                <a:gd name="connsiteY73" fmla="*/ 864178 h 1516072"/>
                <a:gd name="connsiteX0" fmla="*/ 426915 w 971434"/>
                <a:gd name="connsiteY0" fmla="*/ 864178 h 1516072"/>
                <a:gd name="connsiteX1" fmla="*/ 391491 w 971434"/>
                <a:gd name="connsiteY1" fmla="*/ 926991 h 1516072"/>
                <a:gd name="connsiteX2" fmla="*/ 341705 w 971434"/>
                <a:gd name="connsiteY2" fmla="*/ 963547 h 1516072"/>
                <a:gd name="connsiteX3" fmla="*/ 261952 w 971434"/>
                <a:gd name="connsiteY3" fmla="*/ 967151 h 1516072"/>
                <a:gd name="connsiteX4" fmla="*/ 170717 w 971434"/>
                <a:gd name="connsiteY4" fmla="*/ 934972 h 1516072"/>
                <a:gd name="connsiteX5" fmla="*/ 58683 w 971434"/>
                <a:gd name="connsiteY5" fmla="*/ 874578 h 1516072"/>
                <a:gd name="connsiteX6" fmla="*/ 45348 w 971434"/>
                <a:gd name="connsiteY6" fmla="*/ 895533 h 1516072"/>
                <a:gd name="connsiteX7" fmla="*/ 49158 w 971434"/>
                <a:gd name="connsiteY7" fmla="*/ 933633 h 1516072"/>
                <a:gd name="connsiteX8" fmla="*/ 79638 w 971434"/>
                <a:gd name="connsiteY8" fmla="*/ 958398 h 1516072"/>
                <a:gd name="connsiteX9" fmla="*/ 165363 w 971434"/>
                <a:gd name="connsiteY9" fmla="*/ 989239 h 1516072"/>
                <a:gd name="connsiteX10" fmla="*/ 261385 w 971434"/>
                <a:gd name="connsiteY10" fmla="*/ 1036092 h 1516072"/>
                <a:gd name="connsiteX11" fmla="*/ 277758 w 971434"/>
                <a:gd name="connsiteY11" fmla="*/ 1076508 h 1516072"/>
                <a:gd name="connsiteX12" fmla="*/ 263445 w 971434"/>
                <a:gd name="connsiteY12" fmla="*/ 1119397 h 1516072"/>
                <a:gd name="connsiteX13" fmla="*/ 185288 w 971434"/>
                <a:gd name="connsiteY13" fmla="*/ 1150391 h 1516072"/>
                <a:gd name="connsiteX14" fmla="*/ 54410 w 971434"/>
                <a:gd name="connsiteY14" fmla="*/ 1165271 h 1516072"/>
                <a:gd name="connsiteX15" fmla="*/ 3438 w 971434"/>
                <a:gd name="connsiteY15" fmla="*/ 1175568 h 1516072"/>
                <a:gd name="connsiteX16" fmla="*/ 5343 w 971434"/>
                <a:gd name="connsiteY16" fmla="*/ 1213668 h 1516072"/>
                <a:gd name="connsiteX17" fmla="*/ 11058 w 971434"/>
                <a:gd name="connsiteY17" fmla="*/ 1217478 h 1516072"/>
                <a:gd name="connsiteX18" fmla="*/ 16773 w 971434"/>
                <a:gd name="connsiteY18" fmla="*/ 1219383 h 1516072"/>
                <a:gd name="connsiteX19" fmla="*/ 144408 w 971434"/>
                <a:gd name="connsiteY19" fmla="*/ 1222421 h 1516072"/>
                <a:gd name="connsiteX20" fmla="*/ 335063 w 971434"/>
                <a:gd name="connsiteY20" fmla="*/ 1217478 h 1516072"/>
                <a:gd name="connsiteX21" fmla="*/ 361578 w 971434"/>
                <a:gd name="connsiteY21" fmla="*/ 1273701 h 1516072"/>
                <a:gd name="connsiteX22" fmla="*/ 334135 w 971434"/>
                <a:gd name="connsiteY22" fmla="*/ 1356594 h 1516072"/>
                <a:gd name="connsiteX23" fmla="*/ 327288 w 971434"/>
                <a:gd name="connsiteY23" fmla="*/ 1420386 h 1516072"/>
                <a:gd name="connsiteX24" fmla="*/ 331098 w 971434"/>
                <a:gd name="connsiteY24" fmla="*/ 1463223 h 1516072"/>
                <a:gd name="connsiteX25" fmla="*/ 363483 w 971434"/>
                <a:gd name="connsiteY25" fmla="*/ 1512753 h 1516072"/>
                <a:gd name="connsiteX26" fmla="*/ 386343 w 971434"/>
                <a:gd name="connsiteY26" fmla="*/ 1514658 h 1516072"/>
                <a:gd name="connsiteX27" fmla="*/ 395868 w 971434"/>
                <a:gd name="connsiteY27" fmla="*/ 1491798 h 1516072"/>
                <a:gd name="connsiteX28" fmla="*/ 402149 w 971434"/>
                <a:gd name="connsiteY28" fmla="*/ 1451433 h 1516072"/>
                <a:gd name="connsiteX29" fmla="*/ 408431 w 971434"/>
                <a:gd name="connsiteY29" fmla="*/ 1389340 h 1516072"/>
                <a:gd name="connsiteX30" fmla="*/ 423105 w 971434"/>
                <a:gd name="connsiteY30" fmla="*/ 1329152 h 1516072"/>
                <a:gd name="connsiteX31" fmla="*/ 466353 w 971434"/>
                <a:gd name="connsiteY31" fmla="*/ 1265103 h 1516072"/>
                <a:gd name="connsiteX32" fmla="*/ 527519 w 971434"/>
                <a:gd name="connsiteY32" fmla="*/ 1230091 h 1516072"/>
                <a:gd name="connsiteX33" fmla="*/ 600218 w 971434"/>
                <a:gd name="connsiteY33" fmla="*/ 1221700 h 1516072"/>
                <a:gd name="connsiteX34" fmla="*/ 719718 w 971434"/>
                <a:gd name="connsiteY34" fmla="*/ 1316538 h 1516072"/>
                <a:gd name="connsiteX35" fmla="*/ 776868 w 971434"/>
                <a:gd name="connsiteY35" fmla="*/ 1323798 h 1516072"/>
                <a:gd name="connsiteX36" fmla="*/ 819499 w 971434"/>
                <a:gd name="connsiteY36" fmla="*/ 1303924 h 1516072"/>
                <a:gd name="connsiteX37" fmla="*/ 782583 w 971434"/>
                <a:gd name="connsiteY37" fmla="*/ 1253673 h 1516072"/>
                <a:gd name="connsiteX38" fmla="*/ 647328 w 971434"/>
                <a:gd name="connsiteY38" fmla="*/ 1156518 h 1516072"/>
                <a:gd name="connsiteX39" fmla="*/ 645062 w 971434"/>
                <a:gd name="connsiteY39" fmla="*/ 1108121 h 1516072"/>
                <a:gd name="connsiteX40" fmla="*/ 670188 w 971434"/>
                <a:gd name="connsiteY40" fmla="*/ 1089843 h 1516072"/>
                <a:gd name="connsiteX41" fmla="*/ 723528 w 971434"/>
                <a:gd name="connsiteY41" fmla="*/ 1082223 h 1516072"/>
                <a:gd name="connsiteX42" fmla="*/ 898788 w 971434"/>
                <a:gd name="connsiteY42" fmla="*/ 1091748 h 1516072"/>
                <a:gd name="connsiteX43" fmla="*/ 955485 w 971434"/>
                <a:gd name="connsiteY43" fmla="*/ 1095615 h 1516072"/>
                <a:gd name="connsiteX44" fmla="*/ 969273 w 971434"/>
                <a:gd name="connsiteY44" fmla="*/ 1054008 h 1516072"/>
                <a:gd name="connsiteX45" fmla="*/ 917684 w 971434"/>
                <a:gd name="connsiteY45" fmla="*/ 1034598 h 1516072"/>
                <a:gd name="connsiteX46" fmla="*/ 802250 w 971434"/>
                <a:gd name="connsiteY46" fmla="*/ 1037069 h 1516072"/>
                <a:gd name="connsiteX47" fmla="*/ 645424 w 971434"/>
                <a:gd name="connsiteY47" fmla="*/ 1049838 h 1516072"/>
                <a:gd name="connsiteX48" fmla="*/ 639142 w 971434"/>
                <a:gd name="connsiteY48" fmla="*/ 1026051 h 1516072"/>
                <a:gd name="connsiteX49" fmla="*/ 672093 w 971434"/>
                <a:gd name="connsiteY49" fmla="*/ 992688 h 1516072"/>
                <a:gd name="connsiteX50" fmla="*/ 715908 w 971434"/>
                <a:gd name="connsiteY50" fmla="*/ 952683 h 1516072"/>
                <a:gd name="connsiteX51" fmla="*/ 731148 w 971434"/>
                <a:gd name="connsiteY51" fmla="*/ 939348 h 1516072"/>
                <a:gd name="connsiteX52" fmla="*/ 752103 w 971434"/>
                <a:gd name="connsiteY52" fmla="*/ 918393 h 1516072"/>
                <a:gd name="connsiteX53" fmla="*/ 765438 w 971434"/>
                <a:gd name="connsiteY53" fmla="*/ 889818 h 1516072"/>
                <a:gd name="connsiteX54" fmla="*/ 763533 w 971434"/>
                <a:gd name="connsiteY54" fmla="*/ 874578 h 1516072"/>
                <a:gd name="connsiteX55" fmla="*/ 736863 w 971434"/>
                <a:gd name="connsiteY55" fmla="*/ 874578 h 1516072"/>
                <a:gd name="connsiteX56" fmla="*/ 698763 w 971434"/>
                <a:gd name="connsiteY56" fmla="*/ 899343 h 1516072"/>
                <a:gd name="connsiteX57" fmla="*/ 581889 w 971434"/>
                <a:gd name="connsiteY57" fmla="*/ 945474 h 1516072"/>
                <a:gd name="connsiteX58" fmla="*/ 506358 w 971434"/>
                <a:gd name="connsiteY58" fmla="*/ 847908 h 1516072"/>
                <a:gd name="connsiteX59" fmla="*/ 502548 w 971434"/>
                <a:gd name="connsiteY59" fmla="*/ 358323 h 1516072"/>
                <a:gd name="connsiteX60" fmla="*/ 498738 w 971434"/>
                <a:gd name="connsiteY60" fmla="*/ 66858 h 1516072"/>
                <a:gd name="connsiteX61" fmla="*/ 489213 w 971434"/>
                <a:gd name="connsiteY61" fmla="*/ 40188 h 1516072"/>
                <a:gd name="connsiteX62" fmla="*/ 487308 w 971434"/>
                <a:gd name="connsiteY62" fmla="*/ 34473 h 1516072"/>
                <a:gd name="connsiteX63" fmla="*/ 483498 w 971434"/>
                <a:gd name="connsiteY63" fmla="*/ 28758 h 1516072"/>
                <a:gd name="connsiteX64" fmla="*/ 477783 w 971434"/>
                <a:gd name="connsiteY64" fmla="*/ 17328 h 1516072"/>
                <a:gd name="connsiteX65" fmla="*/ 472068 w 971434"/>
                <a:gd name="connsiteY65" fmla="*/ 13518 h 1516072"/>
                <a:gd name="connsiteX66" fmla="*/ 468258 w 971434"/>
                <a:gd name="connsiteY66" fmla="*/ 7803 h 1516072"/>
                <a:gd name="connsiteX67" fmla="*/ 428253 w 971434"/>
                <a:gd name="connsiteY67" fmla="*/ 11613 h 1516072"/>
                <a:gd name="connsiteX68" fmla="*/ 424443 w 971434"/>
                <a:gd name="connsiteY68" fmla="*/ 78288 h 1516072"/>
                <a:gd name="connsiteX69" fmla="*/ 424443 w 971434"/>
                <a:gd name="connsiteY69" fmla="*/ 84003 h 1516072"/>
                <a:gd name="connsiteX70" fmla="*/ 435667 w 971434"/>
                <a:gd name="connsiteY70" fmla="*/ 225952 h 1516072"/>
                <a:gd name="connsiteX71" fmla="*/ 439683 w 971434"/>
                <a:gd name="connsiteY71" fmla="*/ 421188 h 1516072"/>
                <a:gd name="connsiteX72" fmla="*/ 444009 w 971434"/>
                <a:gd name="connsiteY72" fmla="*/ 757032 h 1516072"/>
                <a:gd name="connsiteX73" fmla="*/ 426915 w 971434"/>
                <a:gd name="connsiteY73" fmla="*/ 864178 h 1516072"/>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68258 w 971434"/>
                <a:gd name="connsiteY66" fmla="*/ 3940 h 1512209"/>
                <a:gd name="connsiteX67" fmla="*/ 424443 w 971434"/>
                <a:gd name="connsiteY67" fmla="*/ 74425 h 1512209"/>
                <a:gd name="connsiteX68" fmla="*/ 424443 w 971434"/>
                <a:gd name="connsiteY68" fmla="*/ 80140 h 1512209"/>
                <a:gd name="connsiteX69" fmla="*/ 435667 w 971434"/>
                <a:gd name="connsiteY69" fmla="*/ 222089 h 1512209"/>
                <a:gd name="connsiteX70" fmla="*/ 439683 w 971434"/>
                <a:gd name="connsiteY70" fmla="*/ 417325 h 1512209"/>
                <a:gd name="connsiteX71" fmla="*/ 444009 w 971434"/>
                <a:gd name="connsiteY71" fmla="*/ 753169 h 1512209"/>
                <a:gd name="connsiteX72" fmla="*/ 426915 w 971434"/>
                <a:gd name="connsiteY72" fmla="*/ 860315 h 1512209"/>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33659 w 971434"/>
                <a:gd name="connsiteY66" fmla="*/ 3940 h 1512209"/>
                <a:gd name="connsiteX67" fmla="*/ 424443 w 971434"/>
                <a:gd name="connsiteY67" fmla="*/ 74425 h 1512209"/>
                <a:gd name="connsiteX68" fmla="*/ 424443 w 971434"/>
                <a:gd name="connsiteY68" fmla="*/ 80140 h 1512209"/>
                <a:gd name="connsiteX69" fmla="*/ 435667 w 971434"/>
                <a:gd name="connsiteY69" fmla="*/ 222089 h 1512209"/>
                <a:gd name="connsiteX70" fmla="*/ 439683 w 971434"/>
                <a:gd name="connsiteY70" fmla="*/ 417325 h 1512209"/>
                <a:gd name="connsiteX71" fmla="*/ 444009 w 971434"/>
                <a:gd name="connsiteY71" fmla="*/ 753169 h 1512209"/>
                <a:gd name="connsiteX72" fmla="*/ 426915 w 971434"/>
                <a:gd name="connsiteY72" fmla="*/ 860315 h 1512209"/>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33659 w 971434"/>
                <a:gd name="connsiteY66" fmla="*/ 3940 h 1512209"/>
                <a:gd name="connsiteX67" fmla="*/ 424443 w 971434"/>
                <a:gd name="connsiteY67" fmla="*/ 74425 h 1512209"/>
                <a:gd name="connsiteX68" fmla="*/ 426915 w 971434"/>
                <a:gd name="connsiteY68" fmla="*/ 92497 h 1512209"/>
                <a:gd name="connsiteX69" fmla="*/ 435667 w 971434"/>
                <a:gd name="connsiteY69" fmla="*/ 222089 h 1512209"/>
                <a:gd name="connsiteX70" fmla="*/ 439683 w 971434"/>
                <a:gd name="connsiteY70" fmla="*/ 417325 h 1512209"/>
                <a:gd name="connsiteX71" fmla="*/ 444009 w 971434"/>
                <a:gd name="connsiteY71" fmla="*/ 753169 h 1512209"/>
                <a:gd name="connsiteX72" fmla="*/ 426915 w 971434"/>
                <a:gd name="connsiteY72" fmla="*/ 860315 h 1512209"/>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33659 w 971434"/>
                <a:gd name="connsiteY66" fmla="*/ 3940 h 1512209"/>
                <a:gd name="connsiteX67" fmla="*/ 424443 w 971434"/>
                <a:gd name="connsiteY67" fmla="*/ 74425 h 1512209"/>
                <a:gd name="connsiteX68" fmla="*/ 435667 w 971434"/>
                <a:gd name="connsiteY68" fmla="*/ 222089 h 1512209"/>
                <a:gd name="connsiteX69" fmla="*/ 439683 w 971434"/>
                <a:gd name="connsiteY69" fmla="*/ 417325 h 1512209"/>
                <a:gd name="connsiteX70" fmla="*/ 444009 w 971434"/>
                <a:gd name="connsiteY70" fmla="*/ 753169 h 1512209"/>
                <a:gd name="connsiteX71" fmla="*/ 426915 w 971434"/>
                <a:gd name="connsiteY71" fmla="*/ 860315 h 1512209"/>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33659 w 971434"/>
                <a:gd name="connsiteY66" fmla="*/ 3940 h 1512209"/>
                <a:gd name="connsiteX67" fmla="*/ 424443 w 971434"/>
                <a:gd name="connsiteY67" fmla="*/ 74425 h 1512209"/>
                <a:gd name="connsiteX68" fmla="*/ 435667 w 971434"/>
                <a:gd name="connsiteY68" fmla="*/ 222089 h 1512209"/>
                <a:gd name="connsiteX69" fmla="*/ 439683 w 971434"/>
                <a:gd name="connsiteY69" fmla="*/ 417325 h 1512209"/>
                <a:gd name="connsiteX70" fmla="*/ 444009 w 971434"/>
                <a:gd name="connsiteY70" fmla="*/ 753169 h 1512209"/>
                <a:gd name="connsiteX71" fmla="*/ 426915 w 971434"/>
                <a:gd name="connsiteY71" fmla="*/ 860315 h 1512209"/>
                <a:gd name="connsiteX0" fmla="*/ 426915 w 971434"/>
                <a:gd name="connsiteY0" fmla="*/ 862278 h 1514172"/>
                <a:gd name="connsiteX1" fmla="*/ 391491 w 971434"/>
                <a:gd name="connsiteY1" fmla="*/ 925091 h 1514172"/>
                <a:gd name="connsiteX2" fmla="*/ 341705 w 971434"/>
                <a:gd name="connsiteY2" fmla="*/ 961647 h 1514172"/>
                <a:gd name="connsiteX3" fmla="*/ 261952 w 971434"/>
                <a:gd name="connsiteY3" fmla="*/ 965251 h 1514172"/>
                <a:gd name="connsiteX4" fmla="*/ 170717 w 971434"/>
                <a:gd name="connsiteY4" fmla="*/ 933072 h 1514172"/>
                <a:gd name="connsiteX5" fmla="*/ 58683 w 971434"/>
                <a:gd name="connsiteY5" fmla="*/ 872678 h 1514172"/>
                <a:gd name="connsiteX6" fmla="*/ 45348 w 971434"/>
                <a:gd name="connsiteY6" fmla="*/ 893633 h 1514172"/>
                <a:gd name="connsiteX7" fmla="*/ 49158 w 971434"/>
                <a:gd name="connsiteY7" fmla="*/ 931733 h 1514172"/>
                <a:gd name="connsiteX8" fmla="*/ 79638 w 971434"/>
                <a:gd name="connsiteY8" fmla="*/ 956498 h 1514172"/>
                <a:gd name="connsiteX9" fmla="*/ 165363 w 971434"/>
                <a:gd name="connsiteY9" fmla="*/ 987339 h 1514172"/>
                <a:gd name="connsiteX10" fmla="*/ 261385 w 971434"/>
                <a:gd name="connsiteY10" fmla="*/ 1034192 h 1514172"/>
                <a:gd name="connsiteX11" fmla="*/ 277758 w 971434"/>
                <a:gd name="connsiteY11" fmla="*/ 1074608 h 1514172"/>
                <a:gd name="connsiteX12" fmla="*/ 263445 w 971434"/>
                <a:gd name="connsiteY12" fmla="*/ 1117497 h 1514172"/>
                <a:gd name="connsiteX13" fmla="*/ 185288 w 971434"/>
                <a:gd name="connsiteY13" fmla="*/ 1148491 h 1514172"/>
                <a:gd name="connsiteX14" fmla="*/ 54410 w 971434"/>
                <a:gd name="connsiteY14" fmla="*/ 1163371 h 1514172"/>
                <a:gd name="connsiteX15" fmla="*/ 3438 w 971434"/>
                <a:gd name="connsiteY15" fmla="*/ 1173668 h 1514172"/>
                <a:gd name="connsiteX16" fmla="*/ 5343 w 971434"/>
                <a:gd name="connsiteY16" fmla="*/ 1211768 h 1514172"/>
                <a:gd name="connsiteX17" fmla="*/ 11058 w 971434"/>
                <a:gd name="connsiteY17" fmla="*/ 1215578 h 1514172"/>
                <a:gd name="connsiteX18" fmla="*/ 16773 w 971434"/>
                <a:gd name="connsiteY18" fmla="*/ 1217483 h 1514172"/>
                <a:gd name="connsiteX19" fmla="*/ 144408 w 971434"/>
                <a:gd name="connsiteY19" fmla="*/ 1220521 h 1514172"/>
                <a:gd name="connsiteX20" fmla="*/ 335063 w 971434"/>
                <a:gd name="connsiteY20" fmla="*/ 1215578 h 1514172"/>
                <a:gd name="connsiteX21" fmla="*/ 361578 w 971434"/>
                <a:gd name="connsiteY21" fmla="*/ 1271801 h 1514172"/>
                <a:gd name="connsiteX22" fmla="*/ 334135 w 971434"/>
                <a:gd name="connsiteY22" fmla="*/ 1354694 h 1514172"/>
                <a:gd name="connsiteX23" fmla="*/ 327288 w 971434"/>
                <a:gd name="connsiteY23" fmla="*/ 1418486 h 1514172"/>
                <a:gd name="connsiteX24" fmla="*/ 331098 w 971434"/>
                <a:gd name="connsiteY24" fmla="*/ 1461323 h 1514172"/>
                <a:gd name="connsiteX25" fmla="*/ 363483 w 971434"/>
                <a:gd name="connsiteY25" fmla="*/ 1510853 h 1514172"/>
                <a:gd name="connsiteX26" fmla="*/ 386343 w 971434"/>
                <a:gd name="connsiteY26" fmla="*/ 1512758 h 1514172"/>
                <a:gd name="connsiteX27" fmla="*/ 395868 w 971434"/>
                <a:gd name="connsiteY27" fmla="*/ 1489898 h 1514172"/>
                <a:gd name="connsiteX28" fmla="*/ 402149 w 971434"/>
                <a:gd name="connsiteY28" fmla="*/ 1449533 h 1514172"/>
                <a:gd name="connsiteX29" fmla="*/ 408431 w 971434"/>
                <a:gd name="connsiteY29" fmla="*/ 1387440 h 1514172"/>
                <a:gd name="connsiteX30" fmla="*/ 423105 w 971434"/>
                <a:gd name="connsiteY30" fmla="*/ 1327252 h 1514172"/>
                <a:gd name="connsiteX31" fmla="*/ 466353 w 971434"/>
                <a:gd name="connsiteY31" fmla="*/ 1263203 h 1514172"/>
                <a:gd name="connsiteX32" fmla="*/ 527519 w 971434"/>
                <a:gd name="connsiteY32" fmla="*/ 1228191 h 1514172"/>
                <a:gd name="connsiteX33" fmla="*/ 600218 w 971434"/>
                <a:gd name="connsiteY33" fmla="*/ 1219800 h 1514172"/>
                <a:gd name="connsiteX34" fmla="*/ 719718 w 971434"/>
                <a:gd name="connsiteY34" fmla="*/ 1314638 h 1514172"/>
                <a:gd name="connsiteX35" fmla="*/ 776868 w 971434"/>
                <a:gd name="connsiteY35" fmla="*/ 1321898 h 1514172"/>
                <a:gd name="connsiteX36" fmla="*/ 819499 w 971434"/>
                <a:gd name="connsiteY36" fmla="*/ 1302024 h 1514172"/>
                <a:gd name="connsiteX37" fmla="*/ 782583 w 971434"/>
                <a:gd name="connsiteY37" fmla="*/ 1251773 h 1514172"/>
                <a:gd name="connsiteX38" fmla="*/ 647328 w 971434"/>
                <a:gd name="connsiteY38" fmla="*/ 1154618 h 1514172"/>
                <a:gd name="connsiteX39" fmla="*/ 645062 w 971434"/>
                <a:gd name="connsiteY39" fmla="*/ 1106221 h 1514172"/>
                <a:gd name="connsiteX40" fmla="*/ 670188 w 971434"/>
                <a:gd name="connsiteY40" fmla="*/ 1087943 h 1514172"/>
                <a:gd name="connsiteX41" fmla="*/ 723528 w 971434"/>
                <a:gd name="connsiteY41" fmla="*/ 1080323 h 1514172"/>
                <a:gd name="connsiteX42" fmla="*/ 898788 w 971434"/>
                <a:gd name="connsiteY42" fmla="*/ 1089848 h 1514172"/>
                <a:gd name="connsiteX43" fmla="*/ 955485 w 971434"/>
                <a:gd name="connsiteY43" fmla="*/ 1093715 h 1514172"/>
                <a:gd name="connsiteX44" fmla="*/ 969273 w 971434"/>
                <a:gd name="connsiteY44" fmla="*/ 1052108 h 1514172"/>
                <a:gd name="connsiteX45" fmla="*/ 917684 w 971434"/>
                <a:gd name="connsiteY45" fmla="*/ 1032698 h 1514172"/>
                <a:gd name="connsiteX46" fmla="*/ 802250 w 971434"/>
                <a:gd name="connsiteY46" fmla="*/ 1035169 h 1514172"/>
                <a:gd name="connsiteX47" fmla="*/ 645424 w 971434"/>
                <a:gd name="connsiteY47" fmla="*/ 1047938 h 1514172"/>
                <a:gd name="connsiteX48" fmla="*/ 639142 w 971434"/>
                <a:gd name="connsiteY48" fmla="*/ 1024151 h 1514172"/>
                <a:gd name="connsiteX49" fmla="*/ 672093 w 971434"/>
                <a:gd name="connsiteY49" fmla="*/ 990788 h 1514172"/>
                <a:gd name="connsiteX50" fmla="*/ 715908 w 971434"/>
                <a:gd name="connsiteY50" fmla="*/ 950783 h 1514172"/>
                <a:gd name="connsiteX51" fmla="*/ 731148 w 971434"/>
                <a:gd name="connsiteY51" fmla="*/ 937448 h 1514172"/>
                <a:gd name="connsiteX52" fmla="*/ 752103 w 971434"/>
                <a:gd name="connsiteY52" fmla="*/ 916493 h 1514172"/>
                <a:gd name="connsiteX53" fmla="*/ 765438 w 971434"/>
                <a:gd name="connsiteY53" fmla="*/ 887918 h 1514172"/>
                <a:gd name="connsiteX54" fmla="*/ 763533 w 971434"/>
                <a:gd name="connsiteY54" fmla="*/ 872678 h 1514172"/>
                <a:gd name="connsiteX55" fmla="*/ 736863 w 971434"/>
                <a:gd name="connsiteY55" fmla="*/ 872678 h 1514172"/>
                <a:gd name="connsiteX56" fmla="*/ 698763 w 971434"/>
                <a:gd name="connsiteY56" fmla="*/ 897443 h 1514172"/>
                <a:gd name="connsiteX57" fmla="*/ 581889 w 971434"/>
                <a:gd name="connsiteY57" fmla="*/ 943574 h 1514172"/>
                <a:gd name="connsiteX58" fmla="*/ 506358 w 971434"/>
                <a:gd name="connsiteY58" fmla="*/ 846008 h 1514172"/>
                <a:gd name="connsiteX59" fmla="*/ 502548 w 971434"/>
                <a:gd name="connsiteY59" fmla="*/ 356423 h 1514172"/>
                <a:gd name="connsiteX60" fmla="*/ 498738 w 971434"/>
                <a:gd name="connsiteY60" fmla="*/ 64958 h 1514172"/>
                <a:gd name="connsiteX61" fmla="*/ 489213 w 971434"/>
                <a:gd name="connsiteY61" fmla="*/ 38288 h 1514172"/>
                <a:gd name="connsiteX62" fmla="*/ 487308 w 971434"/>
                <a:gd name="connsiteY62" fmla="*/ 32573 h 1514172"/>
                <a:gd name="connsiteX63" fmla="*/ 483498 w 971434"/>
                <a:gd name="connsiteY63" fmla="*/ 26858 h 1514172"/>
                <a:gd name="connsiteX64" fmla="*/ 477783 w 971434"/>
                <a:gd name="connsiteY64" fmla="*/ 15428 h 1514172"/>
                <a:gd name="connsiteX65" fmla="*/ 472068 w 971434"/>
                <a:gd name="connsiteY65" fmla="*/ 11618 h 1514172"/>
                <a:gd name="connsiteX66" fmla="*/ 433659 w 971434"/>
                <a:gd name="connsiteY66" fmla="*/ 5903 h 1514172"/>
                <a:gd name="connsiteX67" fmla="*/ 424444 w 971434"/>
                <a:gd name="connsiteY67" fmla="*/ 103574 h 1514172"/>
                <a:gd name="connsiteX68" fmla="*/ 435667 w 971434"/>
                <a:gd name="connsiteY68" fmla="*/ 224052 h 1514172"/>
                <a:gd name="connsiteX69" fmla="*/ 439683 w 971434"/>
                <a:gd name="connsiteY69" fmla="*/ 419288 h 1514172"/>
                <a:gd name="connsiteX70" fmla="*/ 444009 w 971434"/>
                <a:gd name="connsiteY70" fmla="*/ 755132 h 1514172"/>
                <a:gd name="connsiteX71" fmla="*/ 426915 w 971434"/>
                <a:gd name="connsiteY71" fmla="*/ 862278 h 1514172"/>
                <a:gd name="connsiteX0" fmla="*/ 426915 w 971434"/>
                <a:gd name="connsiteY0" fmla="*/ 856738 h 1508632"/>
                <a:gd name="connsiteX1" fmla="*/ 391491 w 971434"/>
                <a:gd name="connsiteY1" fmla="*/ 919551 h 1508632"/>
                <a:gd name="connsiteX2" fmla="*/ 341705 w 971434"/>
                <a:gd name="connsiteY2" fmla="*/ 956107 h 1508632"/>
                <a:gd name="connsiteX3" fmla="*/ 261952 w 971434"/>
                <a:gd name="connsiteY3" fmla="*/ 959711 h 1508632"/>
                <a:gd name="connsiteX4" fmla="*/ 170717 w 971434"/>
                <a:gd name="connsiteY4" fmla="*/ 927532 h 1508632"/>
                <a:gd name="connsiteX5" fmla="*/ 58683 w 971434"/>
                <a:gd name="connsiteY5" fmla="*/ 867138 h 1508632"/>
                <a:gd name="connsiteX6" fmla="*/ 45348 w 971434"/>
                <a:gd name="connsiteY6" fmla="*/ 888093 h 1508632"/>
                <a:gd name="connsiteX7" fmla="*/ 49158 w 971434"/>
                <a:gd name="connsiteY7" fmla="*/ 926193 h 1508632"/>
                <a:gd name="connsiteX8" fmla="*/ 79638 w 971434"/>
                <a:gd name="connsiteY8" fmla="*/ 950958 h 1508632"/>
                <a:gd name="connsiteX9" fmla="*/ 165363 w 971434"/>
                <a:gd name="connsiteY9" fmla="*/ 981799 h 1508632"/>
                <a:gd name="connsiteX10" fmla="*/ 261385 w 971434"/>
                <a:gd name="connsiteY10" fmla="*/ 1028652 h 1508632"/>
                <a:gd name="connsiteX11" fmla="*/ 277758 w 971434"/>
                <a:gd name="connsiteY11" fmla="*/ 1069068 h 1508632"/>
                <a:gd name="connsiteX12" fmla="*/ 263445 w 971434"/>
                <a:gd name="connsiteY12" fmla="*/ 1111957 h 1508632"/>
                <a:gd name="connsiteX13" fmla="*/ 185288 w 971434"/>
                <a:gd name="connsiteY13" fmla="*/ 1142951 h 1508632"/>
                <a:gd name="connsiteX14" fmla="*/ 54410 w 971434"/>
                <a:gd name="connsiteY14" fmla="*/ 1157831 h 1508632"/>
                <a:gd name="connsiteX15" fmla="*/ 3438 w 971434"/>
                <a:gd name="connsiteY15" fmla="*/ 1168128 h 1508632"/>
                <a:gd name="connsiteX16" fmla="*/ 5343 w 971434"/>
                <a:gd name="connsiteY16" fmla="*/ 1206228 h 1508632"/>
                <a:gd name="connsiteX17" fmla="*/ 11058 w 971434"/>
                <a:gd name="connsiteY17" fmla="*/ 1210038 h 1508632"/>
                <a:gd name="connsiteX18" fmla="*/ 16773 w 971434"/>
                <a:gd name="connsiteY18" fmla="*/ 1211943 h 1508632"/>
                <a:gd name="connsiteX19" fmla="*/ 144408 w 971434"/>
                <a:gd name="connsiteY19" fmla="*/ 1214981 h 1508632"/>
                <a:gd name="connsiteX20" fmla="*/ 335063 w 971434"/>
                <a:gd name="connsiteY20" fmla="*/ 1210038 h 1508632"/>
                <a:gd name="connsiteX21" fmla="*/ 361578 w 971434"/>
                <a:gd name="connsiteY21" fmla="*/ 1266261 h 1508632"/>
                <a:gd name="connsiteX22" fmla="*/ 334135 w 971434"/>
                <a:gd name="connsiteY22" fmla="*/ 1349154 h 1508632"/>
                <a:gd name="connsiteX23" fmla="*/ 327288 w 971434"/>
                <a:gd name="connsiteY23" fmla="*/ 1412946 h 1508632"/>
                <a:gd name="connsiteX24" fmla="*/ 331098 w 971434"/>
                <a:gd name="connsiteY24" fmla="*/ 1455783 h 1508632"/>
                <a:gd name="connsiteX25" fmla="*/ 363483 w 971434"/>
                <a:gd name="connsiteY25" fmla="*/ 1505313 h 1508632"/>
                <a:gd name="connsiteX26" fmla="*/ 386343 w 971434"/>
                <a:gd name="connsiteY26" fmla="*/ 1507218 h 1508632"/>
                <a:gd name="connsiteX27" fmla="*/ 395868 w 971434"/>
                <a:gd name="connsiteY27" fmla="*/ 1484358 h 1508632"/>
                <a:gd name="connsiteX28" fmla="*/ 402149 w 971434"/>
                <a:gd name="connsiteY28" fmla="*/ 1443993 h 1508632"/>
                <a:gd name="connsiteX29" fmla="*/ 408431 w 971434"/>
                <a:gd name="connsiteY29" fmla="*/ 1381900 h 1508632"/>
                <a:gd name="connsiteX30" fmla="*/ 423105 w 971434"/>
                <a:gd name="connsiteY30" fmla="*/ 1321712 h 1508632"/>
                <a:gd name="connsiteX31" fmla="*/ 466353 w 971434"/>
                <a:gd name="connsiteY31" fmla="*/ 1257663 h 1508632"/>
                <a:gd name="connsiteX32" fmla="*/ 527519 w 971434"/>
                <a:gd name="connsiteY32" fmla="*/ 1222651 h 1508632"/>
                <a:gd name="connsiteX33" fmla="*/ 600218 w 971434"/>
                <a:gd name="connsiteY33" fmla="*/ 1214260 h 1508632"/>
                <a:gd name="connsiteX34" fmla="*/ 719718 w 971434"/>
                <a:gd name="connsiteY34" fmla="*/ 1309098 h 1508632"/>
                <a:gd name="connsiteX35" fmla="*/ 776868 w 971434"/>
                <a:gd name="connsiteY35" fmla="*/ 1316358 h 1508632"/>
                <a:gd name="connsiteX36" fmla="*/ 819499 w 971434"/>
                <a:gd name="connsiteY36" fmla="*/ 1296484 h 1508632"/>
                <a:gd name="connsiteX37" fmla="*/ 782583 w 971434"/>
                <a:gd name="connsiteY37" fmla="*/ 1246233 h 1508632"/>
                <a:gd name="connsiteX38" fmla="*/ 647328 w 971434"/>
                <a:gd name="connsiteY38" fmla="*/ 1149078 h 1508632"/>
                <a:gd name="connsiteX39" fmla="*/ 645062 w 971434"/>
                <a:gd name="connsiteY39" fmla="*/ 1100681 h 1508632"/>
                <a:gd name="connsiteX40" fmla="*/ 670188 w 971434"/>
                <a:gd name="connsiteY40" fmla="*/ 1082403 h 1508632"/>
                <a:gd name="connsiteX41" fmla="*/ 723528 w 971434"/>
                <a:gd name="connsiteY41" fmla="*/ 1074783 h 1508632"/>
                <a:gd name="connsiteX42" fmla="*/ 898788 w 971434"/>
                <a:gd name="connsiteY42" fmla="*/ 1084308 h 1508632"/>
                <a:gd name="connsiteX43" fmla="*/ 955485 w 971434"/>
                <a:gd name="connsiteY43" fmla="*/ 1088175 h 1508632"/>
                <a:gd name="connsiteX44" fmla="*/ 969273 w 971434"/>
                <a:gd name="connsiteY44" fmla="*/ 1046568 h 1508632"/>
                <a:gd name="connsiteX45" fmla="*/ 917684 w 971434"/>
                <a:gd name="connsiteY45" fmla="*/ 1027158 h 1508632"/>
                <a:gd name="connsiteX46" fmla="*/ 802250 w 971434"/>
                <a:gd name="connsiteY46" fmla="*/ 1029629 h 1508632"/>
                <a:gd name="connsiteX47" fmla="*/ 645424 w 971434"/>
                <a:gd name="connsiteY47" fmla="*/ 1042398 h 1508632"/>
                <a:gd name="connsiteX48" fmla="*/ 639142 w 971434"/>
                <a:gd name="connsiteY48" fmla="*/ 1018611 h 1508632"/>
                <a:gd name="connsiteX49" fmla="*/ 672093 w 971434"/>
                <a:gd name="connsiteY49" fmla="*/ 985248 h 1508632"/>
                <a:gd name="connsiteX50" fmla="*/ 715908 w 971434"/>
                <a:gd name="connsiteY50" fmla="*/ 945243 h 1508632"/>
                <a:gd name="connsiteX51" fmla="*/ 731148 w 971434"/>
                <a:gd name="connsiteY51" fmla="*/ 931908 h 1508632"/>
                <a:gd name="connsiteX52" fmla="*/ 752103 w 971434"/>
                <a:gd name="connsiteY52" fmla="*/ 910953 h 1508632"/>
                <a:gd name="connsiteX53" fmla="*/ 765438 w 971434"/>
                <a:gd name="connsiteY53" fmla="*/ 882378 h 1508632"/>
                <a:gd name="connsiteX54" fmla="*/ 763533 w 971434"/>
                <a:gd name="connsiteY54" fmla="*/ 867138 h 1508632"/>
                <a:gd name="connsiteX55" fmla="*/ 736863 w 971434"/>
                <a:gd name="connsiteY55" fmla="*/ 867138 h 1508632"/>
                <a:gd name="connsiteX56" fmla="*/ 698763 w 971434"/>
                <a:gd name="connsiteY56" fmla="*/ 891903 h 1508632"/>
                <a:gd name="connsiteX57" fmla="*/ 581889 w 971434"/>
                <a:gd name="connsiteY57" fmla="*/ 938034 h 1508632"/>
                <a:gd name="connsiteX58" fmla="*/ 506358 w 971434"/>
                <a:gd name="connsiteY58" fmla="*/ 840468 h 1508632"/>
                <a:gd name="connsiteX59" fmla="*/ 502548 w 971434"/>
                <a:gd name="connsiteY59" fmla="*/ 350883 h 1508632"/>
                <a:gd name="connsiteX60" fmla="*/ 498738 w 971434"/>
                <a:gd name="connsiteY60" fmla="*/ 59418 h 1508632"/>
                <a:gd name="connsiteX61" fmla="*/ 489213 w 971434"/>
                <a:gd name="connsiteY61" fmla="*/ 32748 h 1508632"/>
                <a:gd name="connsiteX62" fmla="*/ 487308 w 971434"/>
                <a:gd name="connsiteY62" fmla="*/ 27033 h 1508632"/>
                <a:gd name="connsiteX63" fmla="*/ 483498 w 971434"/>
                <a:gd name="connsiteY63" fmla="*/ 21318 h 1508632"/>
                <a:gd name="connsiteX64" fmla="*/ 477783 w 971434"/>
                <a:gd name="connsiteY64" fmla="*/ 9888 h 1508632"/>
                <a:gd name="connsiteX65" fmla="*/ 472068 w 971434"/>
                <a:gd name="connsiteY65" fmla="*/ 6078 h 1508632"/>
                <a:gd name="connsiteX66" fmla="*/ 428716 w 971434"/>
                <a:gd name="connsiteY66" fmla="*/ 7777 h 1508632"/>
                <a:gd name="connsiteX67" fmla="*/ 424444 w 971434"/>
                <a:gd name="connsiteY67" fmla="*/ 98034 h 1508632"/>
                <a:gd name="connsiteX68" fmla="*/ 435667 w 971434"/>
                <a:gd name="connsiteY68" fmla="*/ 218512 h 1508632"/>
                <a:gd name="connsiteX69" fmla="*/ 439683 w 971434"/>
                <a:gd name="connsiteY69" fmla="*/ 413748 h 1508632"/>
                <a:gd name="connsiteX70" fmla="*/ 444009 w 971434"/>
                <a:gd name="connsiteY70" fmla="*/ 749592 h 1508632"/>
                <a:gd name="connsiteX71" fmla="*/ 426915 w 971434"/>
                <a:gd name="connsiteY71" fmla="*/ 856738 h 1508632"/>
                <a:gd name="connsiteX0" fmla="*/ 427523 w 972042"/>
                <a:gd name="connsiteY0" fmla="*/ 856738 h 1508632"/>
                <a:gd name="connsiteX1" fmla="*/ 392099 w 972042"/>
                <a:gd name="connsiteY1" fmla="*/ 919551 h 1508632"/>
                <a:gd name="connsiteX2" fmla="*/ 342313 w 972042"/>
                <a:gd name="connsiteY2" fmla="*/ 956107 h 1508632"/>
                <a:gd name="connsiteX3" fmla="*/ 262560 w 972042"/>
                <a:gd name="connsiteY3" fmla="*/ 959711 h 1508632"/>
                <a:gd name="connsiteX4" fmla="*/ 171325 w 972042"/>
                <a:gd name="connsiteY4" fmla="*/ 927532 h 1508632"/>
                <a:gd name="connsiteX5" fmla="*/ 59291 w 972042"/>
                <a:gd name="connsiteY5" fmla="*/ 867138 h 1508632"/>
                <a:gd name="connsiteX6" fmla="*/ 45956 w 972042"/>
                <a:gd name="connsiteY6" fmla="*/ 888093 h 1508632"/>
                <a:gd name="connsiteX7" fmla="*/ 49766 w 972042"/>
                <a:gd name="connsiteY7" fmla="*/ 926193 h 1508632"/>
                <a:gd name="connsiteX8" fmla="*/ 80246 w 972042"/>
                <a:gd name="connsiteY8" fmla="*/ 950958 h 1508632"/>
                <a:gd name="connsiteX9" fmla="*/ 165971 w 972042"/>
                <a:gd name="connsiteY9" fmla="*/ 981799 h 1508632"/>
                <a:gd name="connsiteX10" fmla="*/ 261993 w 972042"/>
                <a:gd name="connsiteY10" fmla="*/ 1028652 h 1508632"/>
                <a:gd name="connsiteX11" fmla="*/ 278366 w 972042"/>
                <a:gd name="connsiteY11" fmla="*/ 1069068 h 1508632"/>
                <a:gd name="connsiteX12" fmla="*/ 264053 w 972042"/>
                <a:gd name="connsiteY12" fmla="*/ 1111957 h 1508632"/>
                <a:gd name="connsiteX13" fmla="*/ 185896 w 972042"/>
                <a:gd name="connsiteY13" fmla="*/ 1142951 h 1508632"/>
                <a:gd name="connsiteX14" fmla="*/ 55018 w 972042"/>
                <a:gd name="connsiteY14" fmla="*/ 1157831 h 1508632"/>
                <a:gd name="connsiteX15" fmla="*/ 4046 w 972042"/>
                <a:gd name="connsiteY15" fmla="*/ 1168128 h 1508632"/>
                <a:gd name="connsiteX16" fmla="*/ 5951 w 972042"/>
                <a:gd name="connsiteY16" fmla="*/ 1206228 h 1508632"/>
                <a:gd name="connsiteX17" fmla="*/ 11666 w 972042"/>
                <a:gd name="connsiteY17" fmla="*/ 1210038 h 1508632"/>
                <a:gd name="connsiteX18" fmla="*/ 145016 w 972042"/>
                <a:gd name="connsiteY18" fmla="*/ 1214981 h 1508632"/>
                <a:gd name="connsiteX19" fmla="*/ 335671 w 972042"/>
                <a:gd name="connsiteY19" fmla="*/ 1210038 h 1508632"/>
                <a:gd name="connsiteX20" fmla="*/ 362186 w 972042"/>
                <a:gd name="connsiteY20" fmla="*/ 1266261 h 1508632"/>
                <a:gd name="connsiteX21" fmla="*/ 334743 w 972042"/>
                <a:gd name="connsiteY21" fmla="*/ 1349154 h 1508632"/>
                <a:gd name="connsiteX22" fmla="*/ 327896 w 972042"/>
                <a:gd name="connsiteY22" fmla="*/ 1412946 h 1508632"/>
                <a:gd name="connsiteX23" fmla="*/ 331706 w 972042"/>
                <a:gd name="connsiteY23" fmla="*/ 1455783 h 1508632"/>
                <a:gd name="connsiteX24" fmla="*/ 364091 w 972042"/>
                <a:gd name="connsiteY24" fmla="*/ 1505313 h 1508632"/>
                <a:gd name="connsiteX25" fmla="*/ 386951 w 972042"/>
                <a:gd name="connsiteY25" fmla="*/ 1507218 h 1508632"/>
                <a:gd name="connsiteX26" fmla="*/ 396476 w 972042"/>
                <a:gd name="connsiteY26" fmla="*/ 1484358 h 1508632"/>
                <a:gd name="connsiteX27" fmla="*/ 402757 w 972042"/>
                <a:gd name="connsiteY27" fmla="*/ 1443993 h 1508632"/>
                <a:gd name="connsiteX28" fmla="*/ 409039 w 972042"/>
                <a:gd name="connsiteY28" fmla="*/ 1381900 h 1508632"/>
                <a:gd name="connsiteX29" fmla="*/ 423713 w 972042"/>
                <a:gd name="connsiteY29" fmla="*/ 1321712 h 1508632"/>
                <a:gd name="connsiteX30" fmla="*/ 466961 w 972042"/>
                <a:gd name="connsiteY30" fmla="*/ 1257663 h 1508632"/>
                <a:gd name="connsiteX31" fmla="*/ 528127 w 972042"/>
                <a:gd name="connsiteY31" fmla="*/ 1222651 h 1508632"/>
                <a:gd name="connsiteX32" fmla="*/ 600826 w 972042"/>
                <a:gd name="connsiteY32" fmla="*/ 1214260 h 1508632"/>
                <a:gd name="connsiteX33" fmla="*/ 720326 w 972042"/>
                <a:gd name="connsiteY33" fmla="*/ 1309098 h 1508632"/>
                <a:gd name="connsiteX34" fmla="*/ 777476 w 972042"/>
                <a:gd name="connsiteY34" fmla="*/ 1316358 h 1508632"/>
                <a:gd name="connsiteX35" fmla="*/ 820107 w 972042"/>
                <a:gd name="connsiteY35" fmla="*/ 1296484 h 1508632"/>
                <a:gd name="connsiteX36" fmla="*/ 783191 w 972042"/>
                <a:gd name="connsiteY36" fmla="*/ 1246233 h 1508632"/>
                <a:gd name="connsiteX37" fmla="*/ 647936 w 972042"/>
                <a:gd name="connsiteY37" fmla="*/ 1149078 h 1508632"/>
                <a:gd name="connsiteX38" fmla="*/ 645670 w 972042"/>
                <a:gd name="connsiteY38" fmla="*/ 1100681 h 1508632"/>
                <a:gd name="connsiteX39" fmla="*/ 670796 w 972042"/>
                <a:gd name="connsiteY39" fmla="*/ 1082403 h 1508632"/>
                <a:gd name="connsiteX40" fmla="*/ 724136 w 972042"/>
                <a:gd name="connsiteY40" fmla="*/ 1074783 h 1508632"/>
                <a:gd name="connsiteX41" fmla="*/ 899396 w 972042"/>
                <a:gd name="connsiteY41" fmla="*/ 1084308 h 1508632"/>
                <a:gd name="connsiteX42" fmla="*/ 956093 w 972042"/>
                <a:gd name="connsiteY42" fmla="*/ 1088175 h 1508632"/>
                <a:gd name="connsiteX43" fmla="*/ 969881 w 972042"/>
                <a:gd name="connsiteY43" fmla="*/ 1046568 h 1508632"/>
                <a:gd name="connsiteX44" fmla="*/ 918292 w 972042"/>
                <a:gd name="connsiteY44" fmla="*/ 1027158 h 1508632"/>
                <a:gd name="connsiteX45" fmla="*/ 802858 w 972042"/>
                <a:gd name="connsiteY45" fmla="*/ 1029629 h 1508632"/>
                <a:gd name="connsiteX46" fmla="*/ 646032 w 972042"/>
                <a:gd name="connsiteY46" fmla="*/ 1042398 h 1508632"/>
                <a:gd name="connsiteX47" fmla="*/ 639750 w 972042"/>
                <a:gd name="connsiteY47" fmla="*/ 1018611 h 1508632"/>
                <a:gd name="connsiteX48" fmla="*/ 672701 w 972042"/>
                <a:gd name="connsiteY48" fmla="*/ 985248 h 1508632"/>
                <a:gd name="connsiteX49" fmla="*/ 716516 w 972042"/>
                <a:gd name="connsiteY49" fmla="*/ 945243 h 1508632"/>
                <a:gd name="connsiteX50" fmla="*/ 731756 w 972042"/>
                <a:gd name="connsiteY50" fmla="*/ 931908 h 1508632"/>
                <a:gd name="connsiteX51" fmla="*/ 752711 w 972042"/>
                <a:gd name="connsiteY51" fmla="*/ 910953 h 1508632"/>
                <a:gd name="connsiteX52" fmla="*/ 766046 w 972042"/>
                <a:gd name="connsiteY52" fmla="*/ 882378 h 1508632"/>
                <a:gd name="connsiteX53" fmla="*/ 764141 w 972042"/>
                <a:gd name="connsiteY53" fmla="*/ 867138 h 1508632"/>
                <a:gd name="connsiteX54" fmla="*/ 737471 w 972042"/>
                <a:gd name="connsiteY54" fmla="*/ 867138 h 1508632"/>
                <a:gd name="connsiteX55" fmla="*/ 699371 w 972042"/>
                <a:gd name="connsiteY55" fmla="*/ 891903 h 1508632"/>
                <a:gd name="connsiteX56" fmla="*/ 582497 w 972042"/>
                <a:gd name="connsiteY56" fmla="*/ 938034 h 1508632"/>
                <a:gd name="connsiteX57" fmla="*/ 506966 w 972042"/>
                <a:gd name="connsiteY57" fmla="*/ 840468 h 1508632"/>
                <a:gd name="connsiteX58" fmla="*/ 503156 w 972042"/>
                <a:gd name="connsiteY58" fmla="*/ 350883 h 1508632"/>
                <a:gd name="connsiteX59" fmla="*/ 499346 w 972042"/>
                <a:gd name="connsiteY59" fmla="*/ 59418 h 1508632"/>
                <a:gd name="connsiteX60" fmla="*/ 489821 w 972042"/>
                <a:gd name="connsiteY60" fmla="*/ 32748 h 1508632"/>
                <a:gd name="connsiteX61" fmla="*/ 487916 w 972042"/>
                <a:gd name="connsiteY61" fmla="*/ 27033 h 1508632"/>
                <a:gd name="connsiteX62" fmla="*/ 484106 w 972042"/>
                <a:gd name="connsiteY62" fmla="*/ 21318 h 1508632"/>
                <a:gd name="connsiteX63" fmla="*/ 478391 w 972042"/>
                <a:gd name="connsiteY63" fmla="*/ 9888 h 1508632"/>
                <a:gd name="connsiteX64" fmla="*/ 472676 w 972042"/>
                <a:gd name="connsiteY64" fmla="*/ 6078 h 1508632"/>
                <a:gd name="connsiteX65" fmla="*/ 429324 w 972042"/>
                <a:gd name="connsiteY65" fmla="*/ 7777 h 1508632"/>
                <a:gd name="connsiteX66" fmla="*/ 425052 w 972042"/>
                <a:gd name="connsiteY66" fmla="*/ 98034 h 1508632"/>
                <a:gd name="connsiteX67" fmla="*/ 436275 w 972042"/>
                <a:gd name="connsiteY67" fmla="*/ 218512 h 1508632"/>
                <a:gd name="connsiteX68" fmla="*/ 440291 w 972042"/>
                <a:gd name="connsiteY68" fmla="*/ 413748 h 1508632"/>
                <a:gd name="connsiteX69" fmla="*/ 444617 w 972042"/>
                <a:gd name="connsiteY69" fmla="*/ 749592 h 1508632"/>
                <a:gd name="connsiteX70" fmla="*/ 427523 w 972042"/>
                <a:gd name="connsiteY70" fmla="*/ 856738 h 1508632"/>
                <a:gd name="connsiteX0" fmla="*/ 427524 w 972043"/>
                <a:gd name="connsiteY0" fmla="*/ 856738 h 1508632"/>
                <a:gd name="connsiteX1" fmla="*/ 392100 w 972043"/>
                <a:gd name="connsiteY1" fmla="*/ 919551 h 1508632"/>
                <a:gd name="connsiteX2" fmla="*/ 342314 w 972043"/>
                <a:gd name="connsiteY2" fmla="*/ 956107 h 1508632"/>
                <a:gd name="connsiteX3" fmla="*/ 262561 w 972043"/>
                <a:gd name="connsiteY3" fmla="*/ 959711 h 1508632"/>
                <a:gd name="connsiteX4" fmla="*/ 171326 w 972043"/>
                <a:gd name="connsiteY4" fmla="*/ 927532 h 1508632"/>
                <a:gd name="connsiteX5" fmla="*/ 59292 w 972043"/>
                <a:gd name="connsiteY5" fmla="*/ 867138 h 1508632"/>
                <a:gd name="connsiteX6" fmla="*/ 45957 w 972043"/>
                <a:gd name="connsiteY6" fmla="*/ 888093 h 1508632"/>
                <a:gd name="connsiteX7" fmla="*/ 49767 w 972043"/>
                <a:gd name="connsiteY7" fmla="*/ 926193 h 1508632"/>
                <a:gd name="connsiteX8" fmla="*/ 80247 w 972043"/>
                <a:gd name="connsiteY8" fmla="*/ 950958 h 1508632"/>
                <a:gd name="connsiteX9" fmla="*/ 165972 w 972043"/>
                <a:gd name="connsiteY9" fmla="*/ 981799 h 1508632"/>
                <a:gd name="connsiteX10" fmla="*/ 261994 w 972043"/>
                <a:gd name="connsiteY10" fmla="*/ 1028652 h 1508632"/>
                <a:gd name="connsiteX11" fmla="*/ 278367 w 972043"/>
                <a:gd name="connsiteY11" fmla="*/ 1069068 h 1508632"/>
                <a:gd name="connsiteX12" fmla="*/ 264054 w 972043"/>
                <a:gd name="connsiteY12" fmla="*/ 1111957 h 1508632"/>
                <a:gd name="connsiteX13" fmla="*/ 185897 w 972043"/>
                <a:gd name="connsiteY13" fmla="*/ 1142951 h 1508632"/>
                <a:gd name="connsiteX14" fmla="*/ 55019 w 972043"/>
                <a:gd name="connsiteY14" fmla="*/ 1157831 h 1508632"/>
                <a:gd name="connsiteX15" fmla="*/ 4047 w 972043"/>
                <a:gd name="connsiteY15" fmla="*/ 1168128 h 1508632"/>
                <a:gd name="connsiteX16" fmla="*/ 5952 w 972043"/>
                <a:gd name="connsiteY16" fmla="*/ 1206228 h 1508632"/>
                <a:gd name="connsiteX17" fmla="*/ 11667 w 972043"/>
                <a:gd name="connsiteY17" fmla="*/ 1210038 h 1508632"/>
                <a:gd name="connsiteX18" fmla="*/ 145017 w 972043"/>
                <a:gd name="connsiteY18" fmla="*/ 1214981 h 1508632"/>
                <a:gd name="connsiteX19" fmla="*/ 335672 w 972043"/>
                <a:gd name="connsiteY19" fmla="*/ 1210038 h 1508632"/>
                <a:gd name="connsiteX20" fmla="*/ 362187 w 972043"/>
                <a:gd name="connsiteY20" fmla="*/ 1266261 h 1508632"/>
                <a:gd name="connsiteX21" fmla="*/ 334744 w 972043"/>
                <a:gd name="connsiteY21" fmla="*/ 1349154 h 1508632"/>
                <a:gd name="connsiteX22" fmla="*/ 327897 w 972043"/>
                <a:gd name="connsiteY22" fmla="*/ 1412946 h 1508632"/>
                <a:gd name="connsiteX23" fmla="*/ 331707 w 972043"/>
                <a:gd name="connsiteY23" fmla="*/ 1455783 h 1508632"/>
                <a:gd name="connsiteX24" fmla="*/ 364092 w 972043"/>
                <a:gd name="connsiteY24" fmla="*/ 1505313 h 1508632"/>
                <a:gd name="connsiteX25" fmla="*/ 386952 w 972043"/>
                <a:gd name="connsiteY25" fmla="*/ 1507218 h 1508632"/>
                <a:gd name="connsiteX26" fmla="*/ 396477 w 972043"/>
                <a:gd name="connsiteY26" fmla="*/ 1484358 h 1508632"/>
                <a:gd name="connsiteX27" fmla="*/ 402758 w 972043"/>
                <a:gd name="connsiteY27" fmla="*/ 1443993 h 1508632"/>
                <a:gd name="connsiteX28" fmla="*/ 409040 w 972043"/>
                <a:gd name="connsiteY28" fmla="*/ 1381900 h 1508632"/>
                <a:gd name="connsiteX29" fmla="*/ 423714 w 972043"/>
                <a:gd name="connsiteY29" fmla="*/ 1321712 h 1508632"/>
                <a:gd name="connsiteX30" fmla="*/ 466962 w 972043"/>
                <a:gd name="connsiteY30" fmla="*/ 1257663 h 1508632"/>
                <a:gd name="connsiteX31" fmla="*/ 528128 w 972043"/>
                <a:gd name="connsiteY31" fmla="*/ 1222651 h 1508632"/>
                <a:gd name="connsiteX32" fmla="*/ 600827 w 972043"/>
                <a:gd name="connsiteY32" fmla="*/ 1214260 h 1508632"/>
                <a:gd name="connsiteX33" fmla="*/ 720327 w 972043"/>
                <a:gd name="connsiteY33" fmla="*/ 1309098 h 1508632"/>
                <a:gd name="connsiteX34" fmla="*/ 777477 w 972043"/>
                <a:gd name="connsiteY34" fmla="*/ 1316358 h 1508632"/>
                <a:gd name="connsiteX35" fmla="*/ 820108 w 972043"/>
                <a:gd name="connsiteY35" fmla="*/ 1296484 h 1508632"/>
                <a:gd name="connsiteX36" fmla="*/ 783192 w 972043"/>
                <a:gd name="connsiteY36" fmla="*/ 1246233 h 1508632"/>
                <a:gd name="connsiteX37" fmla="*/ 647937 w 972043"/>
                <a:gd name="connsiteY37" fmla="*/ 1149078 h 1508632"/>
                <a:gd name="connsiteX38" fmla="*/ 645671 w 972043"/>
                <a:gd name="connsiteY38" fmla="*/ 1100681 h 1508632"/>
                <a:gd name="connsiteX39" fmla="*/ 670797 w 972043"/>
                <a:gd name="connsiteY39" fmla="*/ 1082403 h 1508632"/>
                <a:gd name="connsiteX40" fmla="*/ 724137 w 972043"/>
                <a:gd name="connsiteY40" fmla="*/ 1074783 h 1508632"/>
                <a:gd name="connsiteX41" fmla="*/ 899397 w 972043"/>
                <a:gd name="connsiteY41" fmla="*/ 1084308 h 1508632"/>
                <a:gd name="connsiteX42" fmla="*/ 956094 w 972043"/>
                <a:gd name="connsiteY42" fmla="*/ 1088175 h 1508632"/>
                <a:gd name="connsiteX43" fmla="*/ 969882 w 972043"/>
                <a:gd name="connsiteY43" fmla="*/ 1046568 h 1508632"/>
                <a:gd name="connsiteX44" fmla="*/ 918293 w 972043"/>
                <a:gd name="connsiteY44" fmla="*/ 1027158 h 1508632"/>
                <a:gd name="connsiteX45" fmla="*/ 802859 w 972043"/>
                <a:gd name="connsiteY45" fmla="*/ 1029629 h 1508632"/>
                <a:gd name="connsiteX46" fmla="*/ 646033 w 972043"/>
                <a:gd name="connsiteY46" fmla="*/ 1042398 h 1508632"/>
                <a:gd name="connsiteX47" fmla="*/ 639751 w 972043"/>
                <a:gd name="connsiteY47" fmla="*/ 1018611 h 1508632"/>
                <a:gd name="connsiteX48" fmla="*/ 672702 w 972043"/>
                <a:gd name="connsiteY48" fmla="*/ 985248 h 1508632"/>
                <a:gd name="connsiteX49" fmla="*/ 716517 w 972043"/>
                <a:gd name="connsiteY49" fmla="*/ 945243 h 1508632"/>
                <a:gd name="connsiteX50" fmla="*/ 731757 w 972043"/>
                <a:gd name="connsiteY50" fmla="*/ 931908 h 1508632"/>
                <a:gd name="connsiteX51" fmla="*/ 752712 w 972043"/>
                <a:gd name="connsiteY51" fmla="*/ 910953 h 1508632"/>
                <a:gd name="connsiteX52" fmla="*/ 766047 w 972043"/>
                <a:gd name="connsiteY52" fmla="*/ 882378 h 1508632"/>
                <a:gd name="connsiteX53" fmla="*/ 764142 w 972043"/>
                <a:gd name="connsiteY53" fmla="*/ 867138 h 1508632"/>
                <a:gd name="connsiteX54" fmla="*/ 737472 w 972043"/>
                <a:gd name="connsiteY54" fmla="*/ 867138 h 1508632"/>
                <a:gd name="connsiteX55" fmla="*/ 699372 w 972043"/>
                <a:gd name="connsiteY55" fmla="*/ 891903 h 1508632"/>
                <a:gd name="connsiteX56" fmla="*/ 582498 w 972043"/>
                <a:gd name="connsiteY56" fmla="*/ 938034 h 1508632"/>
                <a:gd name="connsiteX57" fmla="*/ 506967 w 972043"/>
                <a:gd name="connsiteY57" fmla="*/ 840468 h 1508632"/>
                <a:gd name="connsiteX58" fmla="*/ 503157 w 972043"/>
                <a:gd name="connsiteY58" fmla="*/ 350883 h 1508632"/>
                <a:gd name="connsiteX59" fmla="*/ 499347 w 972043"/>
                <a:gd name="connsiteY59" fmla="*/ 59418 h 1508632"/>
                <a:gd name="connsiteX60" fmla="*/ 489822 w 972043"/>
                <a:gd name="connsiteY60" fmla="*/ 32748 h 1508632"/>
                <a:gd name="connsiteX61" fmla="*/ 487917 w 972043"/>
                <a:gd name="connsiteY61" fmla="*/ 27033 h 1508632"/>
                <a:gd name="connsiteX62" fmla="*/ 484107 w 972043"/>
                <a:gd name="connsiteY62" fmla="*/ 21318 h 1508632"/>
                <a:gd name="connsiteX63" fmla="*/ 478392 w 972043"/>
                <a:gd name="connsiteY63" fmla="*/ 9888 h 1508632"/>
                <a:gd name="connsiteX64" fmla="*/ 472677 w 972043"/>
                <a:gd name="connsiteY64" fmla="*/ 6078 h 1508632"/>
                <a:gd name="connsiteX65" fmla="*/ 429325 w 972043"/>
                <a:gd name="connsiteY65" fmla="*/ 7777 h 1508632"/>
                <a:gd name="connsiteX66" fmla="*/ 425053 w 972043"/>
                <a:gd name="connsiteY66" fmla="*/ 98034 h 1508632"/>
                <a:gd name="connsiteX67" fmla="*/ 436276 w 972043"/>
                <a:gd name="connsiteY67" fmla="*/ 218512 h 1508632"/>
                <a:gd name="connsiteX68" fmla="*/ 440292 w 972043"/>
                <a:gd name="connsiteY68" fmla="*/ 413748 h 1508632"/>
                <a:gd name="connsiteX69" fmla="*/ 444618 w 972043"/>
                <a:gd name="connsiteY69" fmla="*/ 749592 h 1508632"/>
                <a:gd name="connsiteX70" fmla="*/ 427524 w 972043"/>
                <a:gd name="connsiteY70" fmla="*/ 856738 h 1508632"/>
                <a:gd name="connsiteX0" fmla="*/ 437171 w 981690"/>
                <a:gd name="connsiteY0" fmla="*/ 856738 h 1508632"/>
                <a:gd name="connsiteX1" fmla="*/ 401747 w 981690"/>
                <a:gd name="connsiteY1" fmla="*/ 919551 h 1508632"/>
                <a:gd name="connsiteX2" fmla="*/ 351961 w 981690"/>
                <a:gd name="connsiteY2" fmla="*/ 956107 h 1508632"/>
                <a:gd name="connsiteX3" fmla="*/ 272208 w 981690"/>
                <a:gd name="connsiteY3" fmla="*/ 959711 h 1508632"/>
                <a:gd name="connsiteX4" fmla="*/ 180973 w 981690"/>
                <a:gd name="connsiteY4" fmla="*/ 927532 h 1508632"/>
                <a:gd name="connsiteX5" fmla="*/ 68939 w 981690"/>
                <a:gd name="connsiteY5" fmla="*/ 867138 h 1508632"/>
                <a:gd name="connsiteX6" fmla="*/ 55604 w 981690"/>
                <a:gd name="connsiteY6" fmla="*/ 888093 h 1508632"/>
                <a:gd name="connsiteX7" fmla="*/ 59414 w 981690"/>
                <a:gd name="connsiteY7" fmla="*/ 926193 h 1508632"/>
                <a:gd name="connsiteX8" fmla="*/ 89894 w 981690"/>
                <a:gd name="connsiteY8" fmla="*/ 950958 h 1508632"/>
                <a:gd name="connsiteX9" fmla="*/ 175619 w 981690"/>
                <a:gd name="connsiteY9" fmla="*/ 981799 h 1508632"/>
                <a:gd name="connsiteX10" fmla="*/ 271641 w 981690"/>
                <a:gd name="connsiteY10" fmla="*/ 1028652 h 1508632"/>
                <a:gd name="connsiteX11" fmla="*/ 288014 w 981690"/>
                <a:gd name="connsiteY11" fmla="*/ 1069068 h 1508632"/>
                <a:gd name="connsiteX12" fmla="*/ 273701 w 981690"/>
                <a:gd name="connsiteY12" fmla="*/ 1111957 h 1508632"/>
                <a:gd name="connsiteX13" fmla="*/ 195544 w 981690"/>
                <a:gd name="connsiteY13" fmla="*/ 1142951 h 1508632"/>
                <a:gd name="connsiteX14" fmla="*/ 64666 w 981690"/>
                <a:gd name="connsiteY14" fmla="*/ 1157831 h 1508632"/>
                <a:gd name="connsiteX15" fmla="*/ 13694 w 981690"/>
                <a:gd name="connsiteY15" fmla="*/ 1168128 h 1508632"/>
                <a:gd name="connsiteX16" fmla="*/ 15599 w 981690"/>
                <a:gd name="connsiteY16" fmla="*/ 1206228 h 1508632"/>
                <a:gd name="connsiteX17" fmla="*/ 8957 w 981690"/>
                <a:gd name="connsiteY17" fmla="*/ 1205095 h 1508632"/>
                <a:gd name="connsiteX18" fmla="*/ 154664 w 981690"/>
                <a:gd name="connsiteY18" fmla="*/ 1214981 h 1508632"/>
                <a:gd name="connsiteX19" fmla="*/ 345319 w 981690"/>
                <a:gd name="connsiteY19" fmla="*/ 1210038 h 1508632"/>
                <a:gd name="connsiteX20" fmla="*/ 371834 w 981690"/>
                <a:gd name="connsiteY20" fmla="*/ 1266261 h 1508632"/>
                <a:gd name="connsiteX21" fmla="*/ 344391 w 981690"/>
                <a:gd name="connsiteY21" fmla="*/ 1349154 h 1508632"/>
                <a:gd name="connsiteX22" fmla="*/ 337544 w 981690"/>
                <a:gd name="connsiteY22" fmla="*/ 1412946 h 1508632"/>
                <a:gd name="connsiteX23" fmla="*/ 341354 w 981690"/>
                <a:gd name="connsiteY23" fmla="*/ 1455783 h 1508632"/>
                <a:gd name="connsiteX24" fmla="*/ 373739 w 981690"/>
                <a:gd name="connsiteY24" fmla="*/ 1505313 h 1508632"/>
                <a:gd name="connsiteX25" fmla="*/ 396599 w 981690"/>
                <a:gd name="connsiteY25" fmla="*/ 1507218 h 1508632"/>
                <a:gd name="connsiteX26" fmla="*/ 406124 w 981690"/>
                <a:gd name="connsiteY26" fmla="*/ 1484358 h 1508632"/>
                <a:gd name="connsiteX27" fmla="*/ 412405 w 981690"/>
                <a:gd name="connsiteY27" fmla="*/ 1443993 h 1508632"/>
                <a:gd name="connsiteX28" fmla="*/ 418687 w 981690"/>
                <a:gd name="connsiteY28" fmla="*/ 1381900 h 1508632"/>
                <a:gd name="connsiteX29" fmla="*/ 433361 w 981690"/>
                <a:gd name="connsiteY29" fmla="*/ 1321712 h 1508632"/>
                <a:gd name="connsiteX30" fmla="*/ 476609 w 981690"/>
                <a:gd name="connsiteY30" fmla="*/ 1257663 h 1508632"/>
                <a:gd name="connsiteX31" fmla="*/ 537775 w 981690"/>
                <a:gd name="connsiteY31" fmla="*/ 1222651 h 1508632"/>
                <a:gd name="connsiteX32" fmla="*/ 610474 w 981690"/>
                <a:gd name="connsiteY32" fmla="*/ 1214260 h 1508632"/>
                <a:gd name="connsiteX33" fmla="*/ 729974 w 981690"/>
                <a:gd name="connsiteY33" fmla="*/ 1309098 h 1508632"/>
                <a:gd name="connsiteX34" fmla="*/ 787124 w 981690"/>
                <a:gd name="connsiteY34" fmla="*/ 1316358 h 1508632"/>
                <a:gd name="connsiteX35" fmla="*/ 829755 w 981690"/>
                <a:gd name="connsiteY35" fmla="*/ 1296484 h 1508632"/>
                <a:gd name="connsiteX36" fmla="*/ 792839 w 981690"/>
                <a:gd name="connsiteY36" fmla="*/ 1246233 h 1508632"/>
                <a:gd name="connsiteX37" fmla="*/ 657584 w 981690"/>
                <a:gd name="connsiteY37" fmla="*/ 1149078 h 1508632"/>
                <a:gd name="connsiteX38" fmla="*/ 655318 w 981690"/>
                <a:gd name="connsiteY38" fmla="*/ 1100681 h 1508632"/>
                <a:gd name="connsiteX39" fmla="*/ 680444 w 981690"/>
                <a:gd name="connsiteY39" fmla="*/ 1082403 h 1508632"/>
                <a:gd name="connsiteX40" fmla="*/ 733784 w 981690"/>
                <a:gd name="connsiteY40" fmla="*/ 1074783 h 1508632"/>
                <a:gd name="connsiteX41" fmla="*/ 909044 w 981690"/>
                <a:gd name="connsiteY41" fmla="*/ 1084308 h 1508632"/>
                <a:gd name="connsiteX42" fmla="*/ 965741 w 981690"/>
                <a:gd name="connsiteY42" fmla="*/ 1088175 h 1508632"/>
                <a:gd name="connsiteX43" fmla="*/ 979529 w 981690"/>
                <a:gd name="connsiteY43" fmla="*/ 1046568 h 1508632"/>
                <a:gd name="connsiteX44" fmla="*/ 927940 w 981690"/>
                <a:gd name="connsiteY44" fmla="*/ 1027158 h 1508632"/>
                <a:gd name="connsiteX45" fmla="*/ 812506 w 981690"/>
                <a:gd name="connsiteY45" fmla="*/ 1029629 h 1508632"/>
                <a:gd name="connsiteX46" fmla="*/ 655680 w 981690"/>
                <a:gd name="connsiteY46" fmla="*/ 1042398 h 1508632"/>
                <a:gd name="connsiteX47" fmla="*/ 649398 w 981690"/>
                <a:gd name="connsiteY47" fmla="*/ 1018611 h 1508632"/>
                <a:gd name="connsiteX48" fmla="*/ 682349 w 981690"/>
                <a:gd name="connsiteY48" fmla="*/ 985248 h 1508632"/>
                <a:gd name="connsiteX49" fmla="*/ 726164 w 981690"/>
                <a:gd name="connsiteY49" fmla="*/ 945243 h 1508632"/>
                <a:gd name="connsiteX50" fmla="*/ 741404 w 981690"/>
                <a:gd name="connsiteY50" fmla="*/ 931908 h 1508632"/>
                <a:gd name="connsiteX51" fmla="*/ 762359 w 981690"/>
                <a:gd name="connsiteY51" fmla="*/ 910953 h 1508632"/>
                <a:gd name="connsiteX52" fmla="*/ 775694 w 981690"/>
                <a:gd name="connsiteY52" fmla="*/ 882378 h 1508632"/>
                <a:gd name="connsiteX53" fmla="*/ 773789 w 981690"/>
                <a:gd name="connsiteY53" fmla="*/ 867138 h 1508632"/>
                <a:gd name="connsiteX54" fmla="*/ 747119 w 981690"/>
                <a:gd name="connsiteY54" fmla="*/ 867138 h 1508632"/>
                <a:gd name="connsiteX55" fmla="*/ 709019 w 981690"/>
                <a:gd name="connsiteY55" fmla="*/ 891903 h 1508632"/>
                <a:gd name="connsiteX56" fmla="*/ 592145 w 981690"/>
                <a:gd name="connsiteY56" fmla="*/ 938034 h 1508632"/>
                <a:gd name="connsiteX57" fmla="*/ 516614 w 981690"/>
                <a:gd name="connsiteY57" fmla="*/ 840468 h 1508632"/>
                <a:gd name="connsiteX58" fmla="*/ 512804 w 981690"/>
                <a:gd name="connsiteY58" fmla="*/ 350883 h 1508632"/>
                <a:gd name="connsiteX59" fmla="*/ 508994 w 981690"/>
                <a:gd name="connsiteY59" fmla="*/ 59418 h 1508632"/>
                <a:gd name="connsiteX60" fmla="*/ 499469 w 981690"/>
                <a:gd name="connsiteY60" fmla="*/ 32748 h 1508632"/>
                <a:gd name="connsiteX61" fmla="*/ 497564 w 981690"/>
                <a:gd name="connsiteY61" fmla="*/ 27033 h 1508632"/>
                <a:gd name="connsiteX62" fmla="*/ 493754 w 981690"/>
                <a:gd name="connsiteY62" fmla="*/ 21318 h 1508632"/>
                <a:gd name="connsiteX63" fmla="*/ 488039 w 981690"/>
                <a:gd name="connsiteY63" fmla="*/ 9888 h 1508632"/>
                <a:gd name="connsiteX64" fmla="*/ 482324 w 981690"/>
                <a:gd name="connsiteY64" fmla="*/ 6078 h 1508632"/>
                <a:gd name="connsiteX65" fmla="*/ 438972 w 981690"/>
                <a:gd name="connsiteY65" fmla="*/ 7777 h 1508632"/>
                <a:gd name="connsiteX66" fmla="*/ 434700 w 981690"/>
                <a:gd name="connsiteY66" fmla="*/ 98034 h 1508632"/>
                <a:gd name="connsiteX67" fmla="*/ 445923 w 981690"/>
                <a:gd name="connsiteY67" fmla="*/ 218512 h 1508632"/>
                <a:gd name="connsiteX68" fmla="*/ 449939 w 981690"/>
                <a:gd name="connsiteY68" fmla="*/ 413748 h 1508632"/>
                <a:gd name="connsiteX69" fmla="*/ 454265 w 981690"/>
                <a:gd name="connsiteY69" fmla="*/ 749592 h 1508632"/>
                <a:gd name="connsiteX70" fmla="*/ 437171 w 981690"/>
                <a:gd name="connsiteY70" fmla="*/ 856738 h 1508632"/>
                <a:gd name="connsiteX0" fmla="*/ 434767 w 979286"/>
                <a:gd name="connsiteY0" fmla="*/ 856738 h 1508632"/>
                <a:gd name="connsiteX1" fmla="*/ 399343 w 979286"/>
                <a:gd name="connsiteY1" fmla="*/ 919551 h 1508632"/>
                <a:gd name="connsiteX2" fmla="*/ 349557 w 979286"/>
                <a:gd name="connsiteY2" fmla="*/ 956107 h 1508632"/>
                <a:gd name="connsiteX3" fmla="*/ 269804 w 979286"/>
                <a:gd name="connsiteY3" fmla="*/ 959711 h 1508632"/>
                <a:gd name="connsiteX4" fmla="*/ 178569 w 979286"/>
                <a:gd name="connsiteY4" fmla="*/ 927532 h 1508632"/>
                <a:gd name="connsiteX5" fmla="*/ 66535 w 979286"/>
                <a:gd name="connsiteY5" fmla="*/ 867138 h 1508632"/>
                <a:gd name="connsiteX6" fmla="*/ 53200 w 979286"/>
                <a:gd name="connsiteY6" fmla="*/ 888093 h 1508632"/>
                <a:gd name="connsiteX7" fmla="*/ 57010 w 979286"/>
                <a:gd name="connsiteY7" fmla="*/ 926193 h 1508632"/>
                <a:gd name="connsiteX8" fmla="*/ 87490 w 979286"/>
                <a:gd name="connsiteY8" fmla="*/ 950958 h 1508632"/>
                <a:gd name="connsiteX9" fmla="*/ 173215 w 979286"/>
                <a:gd name="connsiteY9" fmla="*/ 981799 h 1508632"/>
                <a:gd name="connsiteX10" fmla="*/ 269237 w 979286"/>
                <a:gd name="connsiteY10" fmla="*/ 1028652 h 1508632"/>
                <a:gd name="connsiteX11" fmla="*/ 285610 w 979286"/>
                <a:gd name="connsiteY11" fmla="*/ 1069068 h 1508632"/>
                <a:gd name="connsiteX12" fmla="*/ 271297 w 979286"/>
                <a:gd name="connsiteY12" fmla="*/ 1111957 h 1508632"/>
                <a:gd name="connsiteX13" fmla="*/ 193140 w 979286"/>
                <a:gd name="connsiteY13" fmla="*/ 1142951 h 1508632"/>
                <a:gd name="connsiteX14" fmla="*/ 62262 w 979286"/>
                <a:gd name="connsiteY14" fmla="*/ 1157831 h 1508632"/>
                <a:gd name="connsiteX15" fmla="*/ 11290 w 979286"/>
                <a:gd name="connsiteY15" fmla="*/ 1168128 h 1508632"/>
                <a:gd name="connsiteX16" fmla="*/ 13195 w 979286"/>
                <a:gd name="connsiteY16" fmla="*/ 1206228 h 1508632"/>
                <a:gd name="connsiteX17" fmla="*/ 152260 w 979286"/>
                <a:gd name="connsiteY17" fmla="*/ 1214981 h 1508632"/>
                <a:gd name="connsiteX18" fmla="*/ 342915 w 979286"/>
                <a:gd name="connsiteY18" fmla="*/ 1210038 h 1508632"/>
                <a:gd name="connsiteX19" fmla="*/ 369430 w 979286"/>
                <a:gd name="connsiteY19" fmla="*/ 1266261 h 1508632"/>
                <a:gd name="connsiteX20" fmla="*/ 341987 w 979286"/>
                <a:gd name="connsiteY20" fmla="*/ 1349154 h 1508632"/>
                <a:gd name="connsiteX21" fmla="*/ 335140 w 979286"/>
                <a:gd name="connsiteY21" fmla="*/ 1412946 h 1508632"/>
                <a:gd name="connsiteX22" fmla="*/ 338950 w 979286"/>
                <a:gd name="connsiteY22" fmla="*/ 1455783 h 1508632"/>
                <a:gd name="connsiteX23" fmla="*/ 371335 w 979286"/>
                <a:gd name="connsiteY23" fmla="*/ 1505313 h 1508632"/>
                <a:gd name="connsiteX24" fmla="*/ 394195 w 979286"/>
                <a:gd name="connsiteY24" fmla="*/ 1507218 h 1508632"/>
                <a:gd name="connsiteX25" fmla="*/ 403720 w 979286"/>
                <a:gd name="connsiteY25" fmla="*/ 1484358 h 1508632"/>
                <a:gd name="connsiteX26" fmla="*/ 410001 w 979286"/>
                <a:gd name="connsiteY26" fmla="*/ 1443993 h 1508632"/>
                <a:gd name="connsiteX27" fmla="*/ 416283 w 979286"/>
                <a:gd name="connsiteY27" fmla="*/ 1381900 h 1508632"/>
                <a:gd name="connsiteX28" fmla="*/ 430957 w 979286"/>
                <a:gd name="connsiteY28" fmla="*/ 1321712 h 1508632"/>
                <a:gd name="connsiteX29" fmla="*/ 474205 w 979286"/>
                <a:gd name="connsiteY29" fmla="*/ 1257663 h 1508632"/>
                <a:gd name="connsiteX30" fmla="*/ 535371 w 979286"/>
                <a:gd name="connsiteY30" fmla="*/ 1222651 h 1508632"/>
                <a:gd name="connsiteX31" fmla="*/ 608070 w 979286"/>
                <a:gd name="connsiteY31" fmla="*/ 1214260 h 1508632"/>
                <a:gd name="connsiteX32" fmla="*/ 727570 w 979286"/>
                <a:gd name="connsiteY32" fmla="*/ 1309098 h 1508632"/>
                <a:gd name="connsiteX33" fmla="*/ 784720 w 979286"/>
                <a:gd name="connsiteY33" fmla="*/ 1316358 h 1508632"/>
                <a:gd name="connsiteX34" fmla="*/ 827351 w 979286"/>
                <a:gd name="connsiteY34" fmla="*/ 1296484 h 1508632"/>
                <a:gd name="connsiteX35" fmla="*/ 790435 w 979286"/>
                <a:gd name="connsiteY35" fmla="*/ 1246233 h 1508632"/>
                <a:gd name="connsiteX36" fmla="*/ 655180 w 979286"/>
                <a:gd name="connsiteY36" fmla="*/ 1149078 h 1508632"/>
                <a:gd name="connsiteX37" fmla="*/ 652914 w 979286"/>
                <a:gd name="connsiteY37" fmla="*/ 1100681 h 1508632"/>
                <a:gd name="connsiteX38" fmla="*/ 678040 w 979286"/>
                <a:gd name="connsiteY38" fmla="*/ 1082403 h 1508632"/>
                <a:gd name="connsiteX39" fmla="*/ 731380 w 979286"/>
                <a:gd name="connsiteY39" fmla="*/ 1074783 h 1508632"/>
                <a:gd name="connsiteX40" fmla="*/ 906640 w 979286"/>
                <a:gd name="connsiteY40" fmla="*/ 1084308 h 1508632"/>
                <a:gd name="connsiteX41" fmla="*/ 963337 w 979286"/>
                <a:gd name="connsiteY41" fmla="*/ 1088175 h 1508632"/>
                <a:gd name="connsiteX42" fmla="*/ 977125 w 979286"/>
                <a:gd name="connsiteY42" fmla="*/ 1046568 h 1508632"/>
                <a:gd name="connsiteX43" fmla="*/ 925536 w 979286"/>
                <a:gd name="connsiteY43" fmla="*/ 1027158 h 1508632"/>
                <a:gd name="connsiteX44" fmla="*/ 810102 w 979286"/>
                <a:gd name="connsiteY44" fmla="*/ 1029629 h 1508632"/>
                <a:gd name="connsiteX45" fmla="*/ 653276 w 979286"/>
                <a:gd name="connsiteY45" fmla="*/ 1042398 h 1508632"/>
                <a:gd name="connsiteX46" fmla="*/ 646994 w 979286"/>
                <a:gd name="connsiteY46" fmla="*/ 1018611 h 1508632"/>
                <a:gd name="connsiteX47" fmla="*/ 679945 w 979286"/>
                <a:gd name="connsiteY47" fmla="*/ 985248 h 1508632"/>
                <a:gd name="connsiteX48" fmla="*/ 723760 w 979286"/>
                <a:gd name="connsiteY48" fmla="*/ 945243 h 1508632"/>
                <a:gd name="connsiteX49" fmla="*/ 739000 w 979286"/>
                <a:gd name="connsiteY49" fmla="*/ 931908 h 1508632"/>
                <a:gd name="connsiteX50" fmla="*/ 759955 w 979286"/>
                <a:gd name="connsiteY50" fmla="*/ 910953 h 1508632"/>
                <a:gd name="connsiteX51" fmla="*/ 773290 w 979286"/>
                <a:gd name="connsiteY51" fmla="*/ 882378 h 1508632"/>
                <a:gd name="connsiteX52" fmla="*/ 771385 w 979286"/>
                <a:gd name="connsiteY52" fmla="*/ 867138 h 1508632"/>
                <a:gd name="connsiteX53" fmla="*/ 744715 w 979286"/>
                <a:gd name="connsiteY53" fmla="*/ 867138 h 1508632"/>
                <a:gd name="connsiteX54" fmla="*/ 706615 w 979286"/>
                <a:gd name="connsiteY54" fmla="*/ 891903 h 1508632"/>
                <a:gd name="connsiteX55" fmla="*/ 589741 w 979286"/>
                <a:gd name="connsiteY55" fmla="*/ 938034 h 1508632"/>
                <a:gd name="connsiteX56" fmla="*/ 514210 w 979286"/>
                <a:gd name="connsiteY56" fmla="*/ 840468 h 1508632"/>
                <a:gd name="connsiteX57" fmla="*/ 510400 w 979286"/>
                <a:gd name="connsiteY57" fmla="*/ 350883 h 1508632"/>
                <a:gd name="connsiteX58" fmla="*/ 506590 w 979286"/>
                <a:gd name="connsiteY58" fmla="*/ 59418 h 1508632"/>
                <a:gd name="connsiteX59" fmla="*/ 497065 w 979286"/>
                <a:gd name="connsiteY59" fmla="*/ 32748 h 1508632"/>
                <a:gd name="connsiteX60" fmla="*/ 495160 w 979286"/>
                <a:gd name="connsiteY60" fmla="*/ 27033 h 1508632"/>
                <a:gd name="connsiteX61" fmla="*/ 491350 w 979286"/>
                <a:gd name="connsiteY61" fmla="*/ 21318 h 1508632"/>
                <a:gd name="connsiteX62" fmla="*/ 485635 w 979286"/>
                <a:gd name="connsiteY62" fmla="*/ 9888 h 1508632"/>
                <a:gd name="connsiteX63" fmla="*/ 479920 w 979286"/>
                <a:gd name="connsiteY63" fmla="*/ 6078 h 1508632"/>
                <a:gd name="connsiteX64" fmla="*/ 436568 w 979286"/>
                <a:gd name="connsiteY64" fmla="*/ 7777 h 1508632"/>
                <a:gd name="connsiteX65" fmla="*/ 432296 w 979286"/>
                <a:gd name="connsiteY65" fmla="*/ 98034 h 1508632"/>
                <a:gd name="connsiteX66" fmla="*/ 443519 w 979286"/>
                <a:gd name="connsiteY66" fmla="*/ 218512 h 1508632"/>
                <a:gd name="connsiteX67" fmla="*/ 447535 w 979286"/>
                <a:gd name="connsiteY67" fmla="*/ 413748 h 1508632"/>
                <a:gd name="connsiteX68" fmla="*/ 451861 w 979286"/>
                <a:gd name="connsiteY68" fmla="*/ 749592 h 1508632"/>
                <a:gd name="connsiteX69" fmla="*/ 434767 w 979286"/>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28888 w 980604"/>
                <a:gd name="connsiteY32" fmla="*/ 1309098 h 1508632"/>
                <a:gd name="connsiteX33" fmla="*/ 786038 w 980604"/>
                <a:gd name="connsiteY33" fmla="*/ 1316358 h 1508632"/>
                <a:gd name="connsiteX34" fmla="*/ 828669 w 980604"/>
                <a:gd name="connsiteY34" fmla="*/ 1296484 h 1508632"/>
                <a:gd name="connsiteX35" fmla="*/ 791753 w 980604"/>
                <a:gd name="connsiteY35" fmla="*/ 1246233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707933 w 980604"/>
                <a:gd name="connsiteY54" fmla="*/ 891903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92668 w 980604"/>
                <a:gd name="connsiteY61" fmla="*/ 21318 h 1508632"/>
                <a:gd name="connsiteX62" fmla="*/ 486953 w 980604"/>
                <a:gd name="connsiteY62" fmla="*/ 9888 h 1508632"/>
                <a:gd name="connsiteX63" fmla="*/ 481238 w 980604"/>
                <a:gd name="connsiteY63" fmla="*/ 6078 h 1508632"/>
                <a:gd name="connsiteX64" fmla="*/ 437886 w 980604"/>
                <a:gd name="connsiteY64" fmla="*/ 7777 h 1508632"/>
                <a:gd name="connsiteX65" fmla="*/ 433614 w 980604"/>
                <a:gd name="connsiteY65" fmla="*/ 98034 h 1508632"/>
                <a:gd name="connsiteX66" fmla="*/ 444837 w 980604"/>
                <a:gd name="connsiteY66" fmla="*/ 218512 h 1508632"/>
                <a:gd name="connsiteX67" fmla="*/ 448853 w 980604"/>
                <a:gd name="connsiteY67" fmla="*/ 413748 h 1508632"/>
                <a:gd name="connsiteX68" fmla="*/ 453179 w 980604"/>
                <a:gd name="connsiteY68" fmla="*/ 749592 h 1508632"/>
                <a:gd name="connsiteX69" fmla="*/ 436085 w 980604"/>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91753 w 980604"/>
                <a:gd name="connsiteY35" fmla="*/ 1246233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707933 w 980604"/>
                <a:gd name="connsiteY54" fmla="*/ 891903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92668 w 980604"/>
                <a:gd name="connsiteY61" fmla="*/ 21318 h 1508632"/>
                <a:gd name="connsiteX62" fmla="*/ 486953 w 980604"/>
                <a:gd name="connsiteY62" fmla="*/ 9888 h 1508632"/>
                <a:gd name="connsiteX63" fmla="*/ 481238 w 980604"/>
                <a:gd name="connsiteY63" fmla="*/ 6078 h 1508632"/>
                <a:gd name="connsiteX64" fmla="*/ 437886 w 980604"/>
                <a:gd name="connsiteY64" fmla="*/ 7777 h 1508632"/>
                <a:gd name="connsiteX65" fmla="*/ 433614 w 980604"/>
                <a:gd name="connsiteY65" fmla="*/ 98034 h 1508632"/>
                <a:gd name="connsiteX66" fmla="*/ 444837 w 980604"/>
                <a:gd name="connsiteY66" fmla="*/ 218512 h 1508632"/>
                <a:gd name="connsiteX67" fmla="*/ 448853 w 980604"/>
                <a:gd name="connsiteY67" fmla="*/ 413748 h 1508632"/>
                <a:gd name="connsiteX68" fmla="*/ 453179 w 980604"/>
                <a:gd name="connsiteY68" fmla="*/ 749592 h 1508632"/>
                <a:gd name="connsiteX69" fmla="*/ 436085 w 980604"/>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91753 w 980604"/>
                <a:gd name="connsiteY35" fmla="*/ 1246233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690634 w 980604"/>
                <a:gd name="connsiteY54" fmla="*/ 906732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92668 w 980604"/>
                <a:gd name="connsiteY61" fmla="*/ 21318 h 1508632"/>
                <a:gd name="connsiteX62" fmla="*/ 486953 w 980604"/>
                <a:gd name="connsiteY62" fmla="*/ 9888 h 1508632"/>
                <a:gd name="connsiteX63" fmla="*/ 481238 w 980604"/>
                <a:gd name="connsiteY63" fmla="*/ 6078 h 1508632"/>
                <a:gd name="connsiteX64" fmla="*/ 437886 w 980604"/>
                <a:gd name="connsiteY64" fmla="*/ 7777 h 1508632"/>
                <a:gd name="connsiteX65" fmla="*/ 433614 w 980604"/>
                <a:gd name="connsiteY65" fmla="*/ 98034 h 1508632"/>
                <a:gd name="connsiteX66" fmla="*/ 444837 w 980604"/>
                <a:gd name="connsiteY66" fmla="*/ 218512 h 1508632"/>
                <a:gd name="connsiteX67" fmla="*/ 448853 w 980604"/>
                <a:gd name="connsiteY67" fmla="*/ 413748 h 1508632"/>
                <a:gd name="connsiteX68" fmla="*/ 453179 w 980604"/>
                <a:gd name="connsiteY68" fmla="*/ 749592 h 1508632"/>
                <a:gd name="connsiteX69" fmla="*/ 436085 w 980604"/>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69511 w 980604"/>
                <a:gd name="connsiteY35" fmla="*/ 1241290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690634 w 980604"/>
                <a:gd name="connsiteY54" fmla="*/ 906732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92668 w 980604"/>
                <a:gd name="connsiteY61" fmla="*/ 21318 h 1508632"/>
                <a:gd name="connsiteX62" fmla="*/ 486953 w 980604"/>
                <a:gd name="connsiteY62" fmla="*/ 9888 h 1508632"/>
                <a:gd name="connsiteX63" fmla="*/ 481238 w 980604"/>
                <a:gd name="connsiteY63" fmla="*/ 6078 h 1508632"/>
                <a:gd name="connsiteX64" fmla="*/ 437886 w 980604"/>
                <a:gd name="connsiteY64" fmla="*/ 7777 h 1508632"/>
                <a:gd name="connsiteX65" fmla="*/ 433614 w 980604"/>
                <a:gd name="connsiteY65" fmla="*/ 98034 h 1508632"/>
                <a:gd name="connsiteX66" fmla="*/ 444837 w 980604"/>
                <a:gd name="connsiteY66" fmla="*/ 218512 h 1508632"/>
                <a:gd name="connsiteX67" fmla="*/ 448853 w 980604"/>
                <a:gd name="connsiteY67" fmla="*/ 413748 h 1508632"/>
                <a:gd name="connsiteX68" fmla="*/ 453179 w 980604"/>
                <a:gd name="connsiteY68" fmla="*/ 749592 h 1508632"/>
                <a:gd name="connsiteX69" fmla="*/ 436085 w 980604"/>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69511 w 980604"/>
                <a:gd name="connsiteY35" fmla="*/ 1241290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690634 w 980604"/>
                <a:gd name="connsiteY54" fmla="*/ 906732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86953 w 980604"/>
                <a:gd name="connsiteY61" fmla="*/ 9888 h 1508632"/>
                <a:gd name="connsiteX62" fmla="*/ 481238 w 980604"/>
                <a:gd name="connsiteY62" fmla="*/ 6078 h 1508632"/>
                <a:gd name="connsiteX63" fmla="*/ 437886 w 980604"/>
                <a:gd name="connsiteY63" fmla="*/ 7777 h 1508632"/>
                <a:gd name="connsiteX64" fmla="*/ 433614 w 980604"/>
                <a:gd name="connsiteY64" fmla="*/ 98034 h 1508632"/>
                <a:gd name="connsiteX65" fmla="*/ 444837 w 980604"/>
                <a:gd name="connsiteY65" fmla="*/ 218512 h 1508632"/>
                <a:gd name="connsiteX66" fmla="*/ 448853 w 980604"/>
                <a:gd name="connsiteY66" fmla="*/ 413748 h 1508632"/>
                <a:gd name="connsiteX67" fmla="*/ 453179 w 980604"/>
                <a:gd name="connsiteY67" fmla="*/ 749592 h 1508632"/>
                <a:gd name="connsiteX68" fmla="*/ 436085 w 980604"/>
                <a:gd name="connsiteY68"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69511 w 980604"/>
                <a:gd name="connsiteY35" fmla="*/ 1241290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690634 w 980604"/>
                <a:gd name="connsiteY54" fmla="*/ 906732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86953 w 980604"/>
                <a:gd name="connsiteY60" fmla="*/ 9888 h 1508632"/>
                <a:gd name="connsiteX61" fmla="*/ 481238 w 980604"/>
                <a:gd name="connsiteY61" fmla="*/ 6078 h 1508632"/>
                <a:gd name="connsiteX62" fmla="*/ 437886 w 980604"/>
                <a:gd name="connsiteY62" fmla="*/ 7777 h 1508632"/>
                <a:gd name="connsiteX63" fmla="*/ 433614 w 980604"/>
                <a:gd name="connsiteY63" fmla="*/ 98034 h 1508632"/>
                <a:gd name="connsiteX64" fmla="*/ 444837 w 980604"/>
                <a:gd name="connsiteY64" fmla="*/ 218512 h 1508632"/>
                <a:gd name="connsiteX65" fmla="*/ 448853 w 980604"/>
                <a:gd name="connsiteY65" fmla="*/ 413748 h 1508632"/>
                <a:gd name="connsiteX66" fmla="*/ 453179 w 980604"/>
                <a:gd name="connsiteY66" fmla="*/ 749592 h 1508632"/>
                <a:gd name="connsiteX67" fmla="*/ 436085 w 980604"/>
                <a:gd name="connsiteY67" fmla="*/ 856738 h 1508632"/>
                <a:gd name="connsiteX0" fmla="*/ 436085 w 980604"/>
                <a:gd name="connsiteY0" fmla="*/ 855878 h 1507772"/>
                <a:gd name="connsiteX1" fmla="*/ 400661 w 980604"/>
                <a:gd name="connsiteY1" fmla="*/ 918691 h 1507772"/>
                <a:gd name="connsiteX2" fmla="*/ 350875 w 980604"/>
                <a:gd name="connsiteY2" fmla="*/ 955247 h 1507772"/>
                <a:gd name="connsiteX3" fmla="*/ 271122 w 980604"/>
                <a:gd name="connsiteY3" fmla="*/ 958851 h 1507772"/>
                <a:gd name="connsiteX4" fmla="*/ 179887 w 980604"/>
                <a:gd name="connsiteY4" fmla="*/ 926672 h 1507772"/>
                <a:gd name="connsiteX5" fmla="*/ 67853 w 980604"/>
                <a:gd name="connsiteY5" fmla="*/ 866278 h 1507772"/>
                <a:gd name="connsiteX6" fmla="*/ 54518 w 980604"/>
                <a:gd name="connsiteY6" fmla="*/ 887233 h 1507772"/>
                <a:gd name="connsiteX7" fmla="*/ 58328 w 980604"/>
                <a:gd name="connsiteY7" fmla="*/ 925333 h 1507772"/>
                <a:gd name="connsiteX8" fmla="*/ 88808 w 980604"/>
                <a:gd name="connsiteY8" fmla="*/ 950098 h 1507772"/>
                <a:gd name="connsiteX9" fmla="*/ 174533 w 980604"/>
                <a:gd name="connsiteY9" fmla="*/ 980939 h 1507772"/>
                <a:gd name="connsiteX10" fmla="*/ 270555 w 980604"/>
                <a:gd name="connsiteY10" fmla="*/ 1027792 h 1507772"/>
                <a:gd name="connsiteX11" fmla="*/ 286928 w 980604"/>
                <a:gd name="connsiteY11" fmla="*/ 1068208 h 1507772"/>
                <a:gd name="connsiteX12" fmla="*/ 272615 w 980604"/>
                <a:gd name="connsiteY12" fmla="*/ 1111097 h 1507772"/>
                <a:gd name="connsiteX13" fmla="*/ 194458 w 980604"/>
                <a:gd name="connsiteY13" fmla="*/ 1142091 h 1507772"/>
                <a:gd name="connsiteX14" fmla="*/ 88295 w 980604"/>
                <a:gd name="connsiteY14" fmla="*/ 1156971 h 1507772"/>
                <a:gd name="connsiteX15" fmla="*/ 12608 w 980604"/>
                <a:gd name="connsiteY15" fmla="*/ 1167268 h 1507772"/>
                <a:gd name="connsiteX16" fmla="*/ 14513 w 980604"/>
                <a:gd name="connsiteY16" fmla="*/ 1205368 h 1507772"/>
                <a:gd name="connsiteX17" fmla="*/ 153578 w 980604"/>
                <a:gd name="connsiteY17" fmla="*/ 1214121 h 1507772"/>
                <a:gd name="connsiteX18" fmla="*/ 344233 w 980604"/>
                <a:gd name="connsiteY18" fmla="*/ 1209178 h 1507772"/>
                <a:gd name="connsiteX19" fmla="*/ 370748 w 980604"/>
                <a:gd name="connsiteY19" fmla="*/ 1265401 h 1507772"/>
                <a:gd name="connsiteX20" fmla="*/ 343305 w 980604"/>
                <a:gd name="connsiteY20" fmla="*/ 1348294 h 1507772"/>
                <a:gd name="connsiteX21" fmla="*/ 336458 w 980604"/>
                <a:gd name="connsiteY21" fmla="*/ 1412086 h 1507772"/>
                <a:gd name="connsiteX22" fmla="*/ 340268 w 980604"/>
                <a:gd name="connsiteY22" fmla="*/ 1454923 h 1507772"/>
                <a:gd name="connsiteX23" fmla="*/ 372653 w 980604"/>
                <a:gd name="connsiteY23" fmla="*/ 1504453 h 1507772"/>
                <a:gd name="connsiteX24" fmla="*/ 395513 w 980604"/>
                <a:gd name="connsiteY24" fmla="*/ 1506358 h 1507772"/>
                <a:gd name="connsiteX25" fmla="*/ 405038 w 980604"/>
                <a:gd name="connsiteY25" fmla="*/ 1483498 h 1507772"/>
                <a:gd name="connsiteX26" fmla="*/ 411319 w 980604"/>
                <a:gd name="connsiteY26" fmla="*/ 1443133 h 1507772"/>
                <a:gd name="connsiteX27" fmla="*/ 417601 w 980604"/>
                <a:gd name="connsiteY27" fmla="*/ 1381040 h 1507772"/>
                <a:gd name="connsiteX28" fmla="*/ 432275 w 980604"/>
                <a:gd name="connsiteY28" fmla="*/ 1320852 h 1507772"/>
                <a:gd name="connsiteX29" fmla="*/ 475523 w 980604"/>
                <a:gd name="connsiteY29" fmla="*/ 1256803 h 1507772"/>
                <a:gd name="connsiteX30" fmla="*/ 536689 w 980604"/>
                <a:gd name="connsiteY30" fmla="*/ 1221791 h 1507772"/>
                <a:gd name="connsiteX31" fmla="*/ 609388 w 980604"/>
                <a:gd name="connsiteY31" fmla="*/ 1213400 h 1507772"/>
                <a:gd name="connsiteX32" fmla="*/ 709117 w 980604"/>
                <a:gd name="connsiteY32" fmla="*/ 1278581 h 1507772"/>
                <a:gd name="connsiteX33" fmla="*/ 786038 w 980604"/>
                <a:gd name="connsiteY33" fmla="*/ 1315498 h 1507772"/>
                <a:gd name="connsiteX34" fmla="*/ 828669 w 980604"/>
                <a:gd name="connsiteY34" fmla="*/ 1295624 h 1507772"/>
                <a:gd name="connsiteX35" fmla="*/ 769511 w 980604"/>
                <a:gd name="connsiteY35" fmla="*/ 1240430 h 1507772"/>
                <a:gd name="connsiteX36" fmla="*/ 656498 w 980604"/>
                <a:gd name="connsiteY36" fmla="*/ 1148218 h 1507772"/>
                <a:gd name="connsiteX37" fmla="*/ 654232 w 980604"/>
                <a:gd name="connsiteY37" fmla="*/ 1099821 h 1507772"/>
                <a:gd name="connsiteX38" fmla="*/ 679358 w 980604"/>
                <a:gd name="connsiteY38" fmla="*/ 1081543 h 1507772"/>
                <a:gd name="connsiteX39" fmla="*/ 732698 w 980604"/>
                <a:gd name="connsiteY39" fmla="*/ 1073923 h 1507772"/>
                <a:gd name="connsiteX40" fmla="*/ 907958 w 980604"/>
                <a:gd name="connsiteY40" fmla="*/ 1083448 h 1507772"/>
                <a:gd name="connsiteX41" fmla="*/ 964655 w 980604"/>
                <a:gd name="connsiteY41" fmla="*/ 1087315 h 1507772"/>
                <a:gd name="connsiteX42" fmla="*/ 978443 w 980604"/>
                <a:gd name="connsiteY42" fmla="*/ 1045708 h 1507772"/>
                <a:gd name="connsiteX43" fmla="*/ 926854 w 980604"/>
                <a:gd name="connsiteY43" fmla="*/ 1026298 h 1507772"/>
                <a:gd name="connsiteX44" fmla="*/ 811420 w 980604"/>
                <a:gd name="connsiteY44" fmla="*/ 1028769 h 1507772"/>
                <a:gd name="connsiteX45" fmla="*/ 654594 w 980604"/>
                <a:gd name="connsiteY45" fmla="*/ 1041538 h 1507772"/>
                <a:gd name="connsiteX46" fmla="*/ 648312 w 980604"/>
                <a:gd name="connsiteY46" fmla="*/ 1017751 h 1507772"/>
                <a:gd name="connsiteX47" fmla="*/ 681263 w 980604"/>
                <a:gd name="connsiteY47" fmla="*/ 984388 h 1507772"/>
                <a:gd name="connsiteX48" fmla="*/ 725078 w 980604"/>
                <a:gd name="connsiteY48" fmla="*/ 944383 h 1507772"/>
                <a:gd name="connsiteX49" fmla="*/ 740318 w 980604"/>
                <a:gd name="connsiteY49" fmla="*/ 931048 h 1507772"/>
                <a:gd name="connsiteX50" fmla="*/ 761273 w 980604"/>
                <a:gd name="connsiteY50" fmla="*/ 910093 h 1507772"/>
                <a:gd name="connsiteX51" fmla="*/ 774608 w 980604"/>
                <a:gd name="connsiteY51" fmla="*/ 881518 h 1507772"/>
                <a:gd name="connsiteX52" fmla="*/ 772703 w 980604"/>
                <a:gd name="connsiteY52" fmla="*/ 866278 h 1507772"/>
                <a:gd name="connsiteX53" fmla="*/ 746033 w 980604"/>
                <a:gd name="connsiteY53" fmla="*/ 866278 h 1507772"/>
                <a:gd name="connsiteX54" fmla="*/ 690634 w 980604"/>
                <a:gd name="connsiteY54" fmla="*/ 905872 h 1507772"/>
                <a:gd name="connsiteX55" fmla="*/ 591059 w 980604"/>
                <a:gd name="connsiteY55" fmla="*/ 937174 h 1507772"/>
                <a:gd name="connsiteX56" fmla="*/ 515528 w 980604"/>
                <a:gd name="connsiteY56" fmla="*/ 839608 h 1507772"/>
                <a:gd name="connsiteX57" fmla="*/ 511718 w 980604"/>
                <a:gd name="connsiteY57" fmla="*/ 350023 h 1507772"/>
                <a:gd name="connsiteX58" fmla="*/ 507908 w 980604"/>
                <a:gd name="connsiteY58" fmla="*/ 58558 h 1507772"/>
                <a:gd name="connsiteX59" fmla="*/ 498383 w 980604"/>
                <a:gd name="connsiteY59" fmla="*/ 31888 h 1507772"/>
                <a:gd name="connsiteX60" fmla="*/ 486953 w 980604"/>
                <a:gd name="connsiteY60" fmla="*/ 9028 h 1507772"/>
                <a:gd name="connsiteX61" fmla="*/ 437886 w 980604"/>
                <a:gd name="connsiteY61" fmla="*/ 6917 h 1507772"/>
                <a:gd name="connsiteX62" fmla="*/ 433614 w 980604"/>
                <a:gd name="connsiteY62" fmla="*/ 97174 h 1507772"/>
                <a:gd name="connsiteX63" fmla="*/ 444837 w 980604"/>
                <a:gd name="connsiteY63" fmla="*/ 217652 h 1507772"/>
                <a:gd name="connsiteX64" fmla="*/ 448853 w 980604"/>
                <a:gd name="connsiteY64" fmla="*/ 412888 h 1507772"/>
                <a:gd name="connsiteX65" fmla="*/ 453179 w 980604"/>
                <a:gd name="connsiteY65" fmla="*/ 748732 h 1507772"/>
                <a:gd name="connsiteX66" fmla="*/ 436085 w 980604"/>
                <a:gd name="connsiteY66" fmla="*/ 855878 h 1507772"/>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61832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61832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61832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89017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89017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73334 w 980604"/>
                <a:gd name="connsiteY54" fmla="*/ 921503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89017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9545"/>
                <a:gd name="connsiteY0" fmla="*/ 859152 h 1511046"/>
                <a:gd name="connsiteX1" fmla="*/ 400661 w 989545"/>
                <a:gd name="connsiteY1" fmla="*/ 921965 h 1511046"/>
                <a:gd name="connsiteX2" fmla="*/ 350875 w 989545"/>
                <a:gd name="connsiteY2" fmla="*/ 958521 h 1511046"/>
                <a:gd name="connsiteX3" fmla="*/ 271122 w 989545"/>
                <a:gd name="connsiteY3" fmla="*/ 962125 h 1511046"/>
                <a:gd name="connsiteX4" fmla="*/ 179887 w 989545"/>
                <a:gd name="connsiteY4" fmla="*/ 929946 h 1511046"/>
                <a:gd name="connsiteX5" fmla="*/ 67853 w 989545"/>
                <a:gd name="connsiteY5" fmla="*/ 869552 h 1511046"/>
                <a:gd name="connsiteX6" fmla="*/ 54518 w 989545"/>
                <a:gd name="connsiteY6" fmla="*/ 890507 h 1511046"/>
                <a:gd name="connsiteX7" fmla="*/ 58328 w 989545"/>
                <a:gd name="connsiteY7" fmla="*/ 928607 h 1511046"/>
                <a:gd name="connsiteX8" fmla="*/ 88808 w 989545"/>
                <a:gd name="connsiteY8" fmla="*/ 953372 h 1511046"/>
                <a:gd name="connsiteX9" fmla="*/ 174533 w 989545"/>
                <a:gd name="connsiteY9" fmla="*/ 984213 h 1511046"/>
                <a:gd name="connsiteX10" fmla="*/ 270555 w 989545"/>
                <a:gd name="connsiteY10" fmla="*/ 1031066 h 1511046"/>
                <a:gd name="connsiteX11" fmla="*/ 286928 w 989545"/>
                <a:gd name="connsiteY11" fmla="*/ 1071482 h 1511046"/>
                <a:gd name="connsiteX12" fmla="*/ 272615 w 989545"/>
                <a:gd name="connsiteY12" fmla="*/ 1114371 h 1511046"/>
                <a:gd name="connsiteX13" fmla="*/ 194458 w 989545"/>
                <a:gd name="connsiteY13" fmla="*/ 1145365 h 1511046"/>
                <a:gd name="connsiteX14" fmla="*/ 88295 w 989545"/>
                <a:gd name="connsiteY14" fmla="*/ 1160245 h 1511046"/>
                <a:gd name="connsiteX15" fmla="*/ 12608 w 989545"/>
                <a:gd name="connsiteY15" fmla="*/ 1170542 h 1511046"/>
                <a:gd name="connsiteX16" fmla="*/ 14513 w 989545"/>
                <a:gd name="connsiteY16" fmla="*/ 1208642 h 1511046"/>
                <a:gd name="connsiteX17" fmla="*/ 153578 w 989545"/>
                <a:gd name="connsiteY17" fmla="*/ 1217395 h 1511046"/>
                <a:gd name="connsiteX18" fmla="*/ 344233 w 989545"/>
                <a:gd name="connsiteY18" fmla="*/ 1212452 h 1511046"/>
                <a:gd name="connsiteX19" fmla="*/ 370748 w 989545"/>
                <a:gd name="connsiteY19" fmla="*/ 1268675 h 1511046"/>
                <a:gd name="connsiteX20" fmla="*/ 343305 w 989545"/>
                <a:gd name="connsiteY20" fmla="*/ 1351568 h 1511046"/>
                <a:gd name="connsiteX21" fmla="*/ 336458 w 989545"/>
                <a:gd name="connsiteY21" fmla="*/ 1415360 h 1511046"/>
                <a:gd name="connsiteX22" fmla="*/ 340268 w 989545"/>
                <a:gd name="connsiteY22" fmla="*/ 1458197 h 1511046"/>
                <a:gd name="connsiteX23" fmla="*/ 372653 w 989545"/>
                <a:gd name="connsiteY23" fmla="*/ 1507727 h 1511046"/>
                <a:gd name="connsiteX24" fmla="*/ 395513 w 989545"/>
                <a:gd name="connsiteY24" fmla="*/ 1509632 h 1511046"/>
                <a:gd name="connsiteX25" fmla="*/ 405038 w 989545"/>
                <a:gd name="connsiteY25" fmla="*/ 1486772 h 1511046"/>
                <a:gd name="connsiteX26" fmla="*/ 411319 w 989545"/>
                <a:gd name="connsiteY26" fmla="*/ 1446407 h 1511046"/>
                <a:gd name="connsiteX27" fmla="*/ 417601 w 989545"/>
                <a:gd name="connsiteY27" fmla="*/ 1384314 h 1511046"/>
                <a:gd name="connsiteX28" fmla="*/ 432275 w 989545"/>
                <a:gd name="connsiteY28" fmla="*/ 1324126 h 1511046"/>
                <a:gd name="connsiteX29" fmla="*/ 475523 w 989545"/>
                <a:gd name="connsiteY29" fmla="*/ 1260077 h 1511046"/>
                <a:gd name="connsiteX30" fmla="*/ 536689 w 989545"/>
                <a:gd name="connsiteY30" fmla="*/ 1225065 h 1511046"/>
                <a:gd name="connsiteX31" fmla="*/ 609388 w 989545"/>
                <a:gd name="connsiteY31" fmla="*/ 1216674 h 1511046"/>
                <a:gd name="connsiteX32" fmla="*/ 709117 w 989545"/>
                <a:gd name="connsiteY32" fmla="*/ 1281855 h 1511046"/>
                <a:gd name="connsiteX33" fmla="*/ 786038 w 989545"/>
                <a:gd name="connsiteY33" fmla="*/ 1318772 h 1511046"/>
                <a:gd name="connsiteX34" fmla="*/ 828669 w 989545"/>
                <a:gd name="connsiteY34" fmla="*/ 1298898 h 1511046"/>
                <a:gd name="connsiteX35" fmla="*/ 769511 w 989545"/>
                <a:gd name="connsiteY35" fmla="*/ 1243704 h 1511046"/>
                <a:gd name="connsiteX36" fmla="*/ 656498 w 989545"/>
                <a:gd name="connsiteY36" fmla="*/ 1151492 h 1511046"/>
                <a:gd name="connsiteX37" fmla="*/ 654232 w 989545"/>
                <a:gd name="connsiteY37" fmla="*/ 1103095 h 1511046"/>
                <a:gd name="connsiteX38" fmla="*/ 679358 w 989545"/>
                <a:gd name="connsiteY38" fmla="*/ 1084817 h 1511046"/>
                <a:gd name="connsiteX39" fmla="*/ 732698 w 989545"/>
                <a:gd name="connsiteY39" fmla="*/ 1077197 h 1511046"/>
                <a:gd name="connsiteX40" fmla="*/ 907958 w 989545"/>
                <a:gd name="connsiteY40" fmla="*/ 1086722 h 1511046"/>
                <a:gd name="connsiteX41" fmla="*/ 964655 w 989545"/>
                <a:gd name="connsiteY41" fmla="*/ 1090589 h 1511046"/>
                <a:gd name="connsiteX42" fmla="*/ 978443 w 989545"/>
                <a:gd name="connsiteY42" fmla="*/ 1048982 h 1511046"/>
                <a:gd name="connsiteX43" fmla="*/ 926854 w 989545"/>
                <a:gd name="connsiteY43" fmla="*/ 1029572 h 1511046"/>
                <a:gd name="connsiteX44" fmla="*/ 811420 w 989545"/>
                <a:gd name="connsiteY44" fmla="*/ 1032043 h 1511046"/>
                <a:gd name="connsiteX45" fmla="*/ 654594 w 989545"/>
                <a:gd name="connsiteY45" fmla="*/ 1044812 h 1511046"/>
                <a:gd name="connsiteX46" fmla="*/ 648312 w 989545"/>
                <a:gd name="connsiteY46" fmla="*/ 1021025 h 1511046"/>
                <a:gd name="connsiteX47" fmla="*/ 681263 w 989545"/>
                <a:gd name="connsiteY47" fmla="*/ 987662 h 1511046"/>
                <a:gd name="connsiteX48" fmla="*/ 725078 w 989545"/>
                <a:gd name="connsiteY48" fmla="*/ 947657 h 1511046"/>
                <a:gd name="connsiteX49" fmla="*/ 740318 w 989545"/>
                <a:gd name="connsiteY49" fmla="*/ 934322 h 1511046"/>
                <a:gd name="connsiteX50" fmla="*/ 761273 w 989545"/>
                <a:gd name="connsiteY50" fmla="*/ 913367 h 1511046"/>
                <a:gd name="connsiteX51" fmla="*/ 774608 w 989545"/>
                <a:gd name="connsiteY51" fmla="*/ 884792 h 1511046"/>
                <a:gd name="connsiteX52" fmla="*/ 772703 w 989545"/>
                <a:gd name="connsiteY52" fmla="*/ 869552 h 1511046"/>
                <a:gd name="connsiteX53" fmla="*/ 746033 w 989545"/>
                <a:gd name="connsiteY53" fmla="*/ 869552 h 1511046"/>
                <a:gd name="connsiteX54" fmla="*/ 673334 w 989545"/>
                <a:gd name="connsiteY54" fmla="*/ 921503 h 1511046"/>
                <a:gd name="connsiteX55" fmla="*/ 591059 w 989545"/>
                <a:gd name="connsiteY55" fmla="*/ 940448 h 1511046"/>
                <a:gd name="connsiteX56" fmla="*/ 515528 w 989545"/>
                <a:gd name="connsiteY56" fmla="*/ 842882 h 1511046"/>
                <a:gd name="connsiteX57" fmla="*/ 511718 w 989545"/>
                <a:gd name="connsiteY57" fmla="*/ 353297 h 1511046"/>
                <a:gd name="connsiteX58" fmla="*/ 507908 w 989545"/>
                <a:gd name="connsiteY58" fmla="*/ 89017 h 1511046"/>
                <a:gd name="connsiteX59" fmla="*/ 498383 w 989545"/>
                <a:gd name="connsiteY59" fmla="*/ 35162 h 1511046"/>
                <a:gd name="connsiteX60" fmla="*/ 482011 w 989545"/>
                <a:gd name="connsiteY60" fmla="*/ 4888 h 1511046"/>
                <a:gd name="connsiteX61" fmla="*/ 437886 w 989545"/>
                <a:gd name="connsiteY61" fmla="*/ 10191 h 1511046"/>
                <a:gd name="connsiteX62" fmla="*/ 433614 w 989545"/>
                <a:gd name="connsiteY62" fmla="*/ 100448 h 1511046"/>
                <a:gd name="connsiteX63" fmla="*/ 444837 w 989545"/>
                <a:gd name="connsiteY63" fmla="*/ 220926 h 1511046"/>
                <a:gd name="connsiteX64" fmla="*/ 448853 w 989545"/>
                <a:gd name="connsiteY64" fmla="*/ 416162 h 1511046"/>
                <a:gd name="connsiteX65" fmla="*/ 453179 w 989545"/>
                <a:gd name="connsiteY65" fmla="*/ 752006 h 1511046"/>
                <a:gd name="connsiteX66" fmla="*/ 436085 w 989545"/>
                <a:gd name="connsiteY66" fmla="*/ 859152 h 1511046"/>
                <a:gd name="connsiteX0" fmla="*/ 436085 w 998833"/>
                <a:gd name="connsiteY0" fmla="*/ 859152 h 1511046"/>
                <a:gd name="connsiteX1" fmla="*/ 400661 w 998833"/>
                <a:gd name="connsiteY1" fmla="*/ 921965 h 1511046"/>
                <a:gd name="connsiteX2" fmla="*/ 350875 w 998833"/>
                <a:gd name="connsiteY2" fmla="*/ 958521 h 1511046"/>
                <a:gd name="connsiteX3" fmla="*/ 271122 w 998833"/>
                <a:gd name="connsiteY3" fmla="*/ 962125 h 1511046"/>
                <a:gd name="connsiteX4" fmla="*/ 179887 w 998833"/>
                <a:gd name="connsiteY4" fmla="*/ 929946 h 1511046"/>
                <a:gd name="connsiteX5" fmla="*/ 67853 w 998833"/>
                <a:gd name="connsiteY5" fmla="*/ 869552 h 1511046"/>
                <a:gd name="connsiteX6" fmla="*/ 54518 w 998833"/>
                <a:gd name="connsiteY6" fmla="*/ 890507 h 1511046"/>
                <a:gd name="connsiteX7" fmla="*/ 58328 w 998833"/>
                <a:gd name="connsiteY7" fmla="*/ 928607 h 1511046"/>
                <a:gd name="connsiteX8" fmla="*/ 88808 w 998833"/>
                <a:gd name="connsiteY8" fmla="*/ 953372 h 1511046"/>
                <a:gd name="connsiteX9" fmla="*/ 174533 w 998833"/>
                <a:gd name="connsiteY9" fmla="*/ 984213 h 1511046"/>
                <a:gd name="connsiteX10" fmla="*/ 270555 w 998833"/>
                <a:gd name="connsiteY10" fmla="*/ 1031066 h 1511046"/>
                <a:gd name="connsiteX11" fmla="*/ 286928 w 998833"/>
                <a:gd name="connsiteY11" fmla="*/ 1071482 h 1511046"/>
                <a:gd name="connsiteX12" fmla="*/ 272615 w 998833"/>
                <a:gd name="connsiteY12" fmla="*/ 1114371 h 1511046"/>
                <a:gd name="connsiteX13" fmla="*/ 194458 w 998833"/>
                <a:gd name="connsiteY13" fmla="*/ 1145365 h 1511046"/>
                <a:gd name="connsiteX14" fmla="*/ 88295 w 998833"/>
                <a:gd name="connsiteY14" fmla="*/ 1160245 h 1511046"/>
                <a:gd name="connsiteX15" fmla="*/ 12608 w 998833"/>
                <a:gd name="connsiteY15" fmla="*/ 1170542 h 1511046"/>
                <a:gd name="connsiteX16" fmla="*/ 14513 w 998833"/>
                <a:gd name="connsiteY16" fmla="*/ 1208642 h 1511046"/>
                <a:gd name="connsiteX17" fmla="*/ 153578 w 998833"/>
                <a:gd name="connsiteY17" fmla="*/ 1217395 h 1511046"/>
                <a:gd name="connsiteX18" fmla="*/ 344233 w 998833"/>
                <a:gd name="connsiteY18" fmla="*/ 1212452 h 1511046"/>
                <a:gd name="connsiteX19" fmla="*/ 370748 w 998833"/>
                <a:gd name="connsiteY19" fmla="*/ 1268675 h 1511046"/>
                <a:gd name="connsiteX20" fmla="*/ 343305 w 998833"/>
                <a:gd name="connsiteY20" fmla="*/ 1351568 h 1511046"/>
                <a:gd name="connsiteX21" fmla="*/ 336458 w 998833"/>
                <a:gd name="connsiteY21" fmla="*/ 1415360 h 1511046"/>
                <a:gd name="connsiteX22" fmla="*/ 340268 w 998833"/>
                <a:gd name="connsiteY22" fmla="*/ 1458197 h 1511046"/>
                <a:gd name="connsiteX23" fmla="*/ 372653 w 998833"/>
                <a:gd name="connsiteY23" fmla="*/ 1507727 h 1511046"/>
                <a:gd name="connsiteX24" fmla="*/ 395513 w 998833"/>
                <a:gd name="connsiteY24" fmla="*/ 1509632 h 1511046"/>
                <a:gd name="connsiteX25" fmla="*/ 405038 w 998833"/>
                <a:gd name="connsiteY25" fmla="*/ 1486772 h 1511046"/>
                <a:gd name="connsiteX26" fmla="*/ 411319 w 998833"/>
                <a:gd name="connsiteY26" fmla="*/ 1446407 h 1511046"/>
                <a:gd name="connsiteX27" fmla="*/ 417601 w 998833"/>
                <a:gd name="connsiteY27" fmla="*/ 1384314 h 1511046"/>
                <a:gd name="connsiteX28" fmla="*/ 432275 w 998833"/>
                <a:gd name="connsiteY28" fmla="*/ 1324126 h 1511046"/>
                <a:gd name="connsiteX29" fmla="*/ 475523 w 998833"/>
                <a:gd name="connsiteY29" fmla="*/ 1260077 h 1511046"/>
                <a:gd name="connsiteX30" fmla="*/ 536689 w 998833"/>
                <a:gd name="connsiteY30" fmla="*/ 1225065 h 1511046"/>
                <a:gd name="connsiteX31" fmla="*/ 609388 w 998833"/>
                <a:gd name="connsiteY31" fmla="*/ 1216674 h 1511046"/>
                <a:gd name="connsiteX32" fmla="*/ 709117 w 998833"/>
                <a:gd name="connsiteY32" fmla="*/ 1281855 h 1511046"/>
                <a:gd name="connsiteX33" fmla="*/ 786038 w 998833"/>
                <a:gd name="connsiteY33" fmla="*/ 1318772 h 1511046"/>
                <a:gd name="connsiteX34" fmla="*/ 828669 w 998833"/>
                <a:gd name="connsiteY34" fmla="*/ 1298898 h 1511046"/>
                <a:gd name="connsiteX35" fmla="*/ 769511 w 998833"/>
                <a:gd name="connsiteY35" fmla="*/ 1243704 h 1511046"/>
                <a:gd name="connsiteX36" fmla="*/ 656498 w 998833"/>
                <a:gd name="connsiteY36" fmla="*/ 1151492 h 1511046"/>
                <a:gd name="connsiteX37" fmla="*/ 654232 w 998833"/>
                <a:gd name="connsiteY37" fmla="*/ 1103095 h 1511046"/>
                <a:gd name="connsiteX38" fmla="*/ 679358 w 998833"/>
                <a:gd name="connsiteY38" fmla="*/ 1084817 h 1511046"/>
                <a:gd name="connsiteX39" fmla="*/ 732698 w 998833"/>
                <a:gd name="connsiteY39" fmla="*/ 1077197 h 1511046"/>
                <a:gd name="connsiteX40" fmla="*/ 907958 w 998833"/>
                <a:gd name="connsiteY40" fmla="*/ 1086722 h 1511046"/>
                <a:gd name="connsiteX41" fmla="*/ 964655 w 998833"/>
                <a:gd name="connsiteY41" fmla="*/ 1090589 h 1511046"/>
                <a:gd name="connsiteX42" fmla="*/ 978443 w 998833"/>
                <a:gd name="connsiteY42" fmla="*/ 1048982 h 1511046"/>
                <a:gd name="connsiteX43" fmla="*/ 926854 w 998833"/>
                <a:gd name="connsiteY43" fmla="*/ 1029572 h 1511046"/>
                <a:gd name="connsiteX44" fmla="*/ 811420 w 998833"/>
                <a:gd name="connsiteY44" fmla="*/ 1032043 h 1511046"/>
                <a:gd name="connsiteX45" fmla="*/ 654594 w 998833"/>
                <a:gd name="connsiteY45" fmla="*/ 1044812 h 1511046"/>
                <a:gd name="connsiteX46" fmla="*/ 648312 w 998833"/>
                <a:gd name="connsiteY46" fmla="*/ 1021025 h 1511046"/>
                <a:gd name="connsiteX47" fmla="*/ 681263 w 998833"/>
                <a:gd name="connsiteY47" fmla="*/ 987662 h 1511046"/>
                <a:gd name="connsiteX48" fmla="*/ 725078 w 998833"/>
                <a:gd name="connsiteY48" fmla="*/ 947657 h 1511046"/>
                <a:gd name="connsiteX49" fmla="*/ 740318 w 998833"/>
                <a:gd name="connsiteY49" fmla="*/ 934322 h 1511046"/>
                <a:gd name="connsiteX50" fmla="*/ 761273 w 998833"/>
                <a:gd name="connsiteY50" fmla="*/ 913367 h 1511046"/>
                <a:gd name="connsiteX51" fmla="*/ 774608 w 998833"/>
                <a:gd name="connsiteY51" fmla="*/ 884792 h 1511046"/>
                <a:gd name="connsiteX52" fmla="*/ 772703 w 998833"/>
                <a:gd name="connsiteY52" fmla="*/ 869552 h 1511046"/>
                <a:gd name="connsiteX53" fmla="*/ 746033 w 998833"/>
                <a:gd name="connsiteY53" fmla="*/ 869552 h 1511046"/>
                <a:gd name="connsiteX54" fmla="*/ 673334 w 998833"/>
                <a:gd name="connsiteY54" fmla="*/ 921503 h 1511046"/>
                <a:gd name="connsiteX55" fmla="*/ 591059 w 998833"/>
                <a:gd name="connsiteY55" fmla="*/ 940448 h 1511046"/>
                <a:gd name="connsiteX56" fmla="*/ 515528 w 998833"/>
                <a:gd name="connsiteY56" fmla="*/ 842882 h 1511046"/>
                <a:gd name="connsiteX57" fmla="*/ 511718 w 998833"/>
                <a:gd name="connsiteY57" fmla="*/ 353297 h 1511046"/>
                <a:gd name="connsiteX58" fmla="*/ 507908 w 998833"/>
                <a:gd name="connsiteY58" fmla="*/ 89017 h 1511046"/>
                <a:gd name="connsiteX59" fmla="*/ 498383 w 998833"/>
                <a:gd name="connsiteY59" fmla="*/ 35162 h 1511046"/>
                <a:gd name="connsiteX60" fmla="*/ 482011 w 998833"/>
                <a:gd name="connsiteY60" fmla="*/ 4888 h 1511046"/>
                <a:gd name="connsiteX61" fmla="*/ 437886 w 998833"/>
                <a:gd name="connsiteY61" fmla="*/ 10191 h 1511046"/>
                <a:gd name="connsiteX62" fmla="*/ 433614 w 998833"/>
                <a:gd name="connsiteY62" fmla="*/ 100448 h 1511046"/>
                <a:gd name="connsiteX63" fmla="*/ 444837 w 998833"/>
                <a:gd name="connsiteY63" fmla="*/ 220926 h 1511046"/>
                <a:gd name="connsiteX64" fmla="*/ 448853 w 998833"/>
                <a:gd name="connsiteY64" fmla="*/ 416162 h 1511046"/>
                <a:gd name="connsiteX65" fmla="*/ 453179 w 998833"/>
                <a:gd name="connsiteY65" fmla="*/ 752006 h 1511046"/>
                <a:gd name="connsiteX66" fmla="*/ 436085 w 998833"/>
                <a:gd name="connsiteY66" fmla="*/ 859152 h 1511046"/>
                <a:gd name="connsiteX0" fmla="*/ 436085 w 1006460"/>
                <a:gd name="connsiteY0" fmla="*/ 859152 h 1511046"/>
                <a:gd name="connsiteX1" fmla="*/ 400661 w 1006460"/>
                <a:gd name="connsiteY1" fmla="*/ 921965 h 1511046"/>
                <a:gd name="connsiteX2" fmla="*/ 350875 w 1006460"/>
                <a:gd name="connsiteY2" fmla="*/ 958521 h 1511046"/>
                <a:gd name="connsiteX3" fmla="*/ 271122 w 1006460"/>
                <a:gd name="connsiteY3" fmla="*/ 962125 h 1511046"/>
                <a:gd name="connsiteX4" fmla="*/ 179887 w 1006460"/>
                <a:gd name="connsiteY4" fmla="*/ 929946 h 1511046"/>
                <a:gd name="connsiteX5" fmla="*/ 67853 w 1006460"/>
                <a:gd name="connsiteY5" fmla="*/ 869552 h 1511046"/>
                <a:gd name="connsiteX6" fmla="*/ 54518 w 1006460"/>
                <a:gd name="connsiteY6" fmla="*/ 890507 h 1511046"/>
                <a:gd name="connsiteX7" fmla="*/ 58328 w 1006460"/>
                <a:gd name="connsiteY7" fmla="*/ 928607 h 1511046"/>
                <a:gd name="connsiteX8" fmla="*/ 88808 w 1006460"/>
                <a:gd name="connsiteY8" fmla="*/ 953372 h 1511046"/>
                <a:gd name="connsiteX9" fmla="*/ 174533 w 1006460"/>
                <a:gd name="connsiteY9" fmla="*/ 984213 h 1511046"/>
                <a:gd name="connsiteX10" fmla="*/ 270555 w 1006460"/>
                <a:gd name="connsiteY10" fmla="*/ 1031066 h 1511046"/>
                <a:gd name="connsiteX11" fmla="*/ 286928 w 1006460"/>
                <a:gd name="connsiteY11" fmla="*/ 1071482 h 1511046"/>
                <a:gd name="connsiteX12" fmla="*/ 272615 w 1006460"/>
                <a:gd name="connsiteY12" fmla="*/ 1114371 h 1511046"/>
                <a:gd name="connsiteX13" fmla="*/ 194458 w 1006460"/>
                <a:gd name="connsiteY13" fmla="*/ 1145365 h 1511046"/>
                <a:gd name="connsiteX14" fmla="*/ 88295 w 1006460"/>
                <a:gd name="connsiteY14" fmla="*/ 1160245 h 1511046"/>
                <a:gd name="connsiteX15" fmla="*/ 12608 w 1006460"/>
                <a:gd name="connsiteY15" fmla="*/ 1170542 h 1511046"/>
                <a:gd name="connsiteX16" fmla="*/ 14513 w 1006460"/>
                <a:gd name="connsiteY16" fmla="*/ 1208642 h 1511046"/>
                <a:gd name="connsiteX17" fmla="*/ 153578 w 1006460"/>
                <a:gd name="connsiteY17" fmla="*/ 1217395 h 1511046"/>
                <a:gd name="connsiteX18" fmla="*/ 344233 w 1006460"/>
                <a:gd name="connsiteY18" fmla="*/ 1212452 h 1511046"/>
                <a:gd name="connsiteX19" fmla="*/ 370748 w 1006460"/>
                <a:gd name="connsiteY19" fmla="*/ 1268675 h 1511046"/>
                <a:gd name="connsiteX20" fmla="*/ 343305 w 1006460"/>
                <a:gd name="connsiteY20" fmla="*/ 1351568 h 1511046"/>
                <a:gd name="connsiteX21" fmla="*/ 336458 w 1006460"/>
                <a:gd name="connsiteY21" fmla="*/ 1415360 h 1511046"/>
                <a:gd name="connsiteX22" fmla="*/ 340268 w 1006460"/>
                <a:gd name="connsiteY22" fmla="*/ 1458197 h 1511046"/>
                <a:gd name="connsiteX23" fmla="*/ 372653 w 1006460"/>
                <a:gd name="connsiteY23" fmla="*/ 1507727 h 1511046"/>
                <a:gd name="connsiteX24" fmla="*/ 395513 w 1006460"/>
                <a:gd name="connsiteY24" fmla="*/ 1509632 h 1511046"/>
                <a:gd name="connsiteX25" fmla="*/ 405038 w 1006460"/>
                <a:gd name="connsiteY25" fmla="*/ 1486772 h 1511046"/>
                <a:gd name="connsiteX26" fmla="*/ 411319 w 1006460"/>
                <a:gd name="connsiteY26" fmla="*/ 1446407 h 1511046"/>
                <a:gd name="connsiteX27" fmla="*/ 417601 w 1006460"/>
                <a:gd name="connsiteY27" fmla="*/ 1384314 h 1511046"/>
                <a:gd name="connsiteX28" fmla="*/ 432275 w 1006460"/>
                <a:gd name="connsiteY28" fmla="*/ 1324126 h 1511046"/>
                <a:gd name="connsiteX29" fmla="*/ 475523 w 1006460"/>
                <a:gd name="connsiteY29" fmla="*/ 1260077 h 1511046"/>
                <a:gd name="connsiteX30" fmla="*/ 536689 w 1006460"/>
                <a:gd name="connsiteY30" fmla="*/ 1225065 h 1511046"/>
                <a:gd name="connsiteX31" fmla="*/ 609388 w 1006460"/>
                <a:gd name="connsiteY31" fmla="*/ 1216674 h 1511046"/>
                <a:gd name="connsiteX32" fmla="*/ 709117 w 1006460"/>
                <a:gd name="connsiteY32" fmla="*/ 1281855 h 1511046"/>
                <a:gd name="connsiteX33" fmla="*/ 786038 w 1006460"/>
                <a:gd name="connsiteY33" fmla="*/ 1318772 h 1511046"/>
                <a:gd name="connsiteX34" fmla="*/ 828669 w 1006460"/>
                <a:gd name="connsiteY34" fmla="*/ 1298898 h 1511046"/>
                <a:gd name="connsiteX35" fmla="*/ 769511 w 1006460"/>
                <a:gd name="connsiteY35" fmla="*/ 1243704 h 1511046"/>
                <a:gd name="connsiteX36" fmla="*/ 656498 w 1006460"/>
                <a:gd name="connsiteY36" fmla="*/ 1151492 h 1511046"/>
                <a:gd name="connsiteX37" fmla="*/ 654232 w 1006460"/>
                <a:gd name="connsiteY37" fmla="*/ 1103095 h 1511046"/>
                <a:gd name="connsiteX38" fmla="*/ 679358 w 1006460"/>
                <a:gd name="connsiteY38" fmla="*/ 1084817 h 1511046"/>
                <a:gd name="connsiteX39" fmla="*/ 732698 w 1006460"/>
                <a:gd name="connsiteY39" fmla="*/ 1077197 h 1511046"/>
                <a:gd name="connsiteX40" fmla="*/ 907958 w 1006460"/>
                <a:gd name="connsiteY40" fmla="*/ 1086722 h 1511046"/>
                <a:gd name="connsiteX41" fmla="*/ 964655 w 1006460"/>
                <a:gd name="connsiteY41" fmla="*/ 1090589 h 1511046"/>
                <a:gd name="connsiteX42" fmla="*/ 1005628 w 1006460"/>
                <a:gd name="connsiteY42" fmla="*/ 1063811 h 1511046"/>
                <a:gd name="connsiteX43" fmla="*/ 926854 w 1006460"/>
                <a:gd name="connsiteY43" fmla="*/ 1029572 h 1511046"/>
                <a:gd name="connsiteX44" fmla="*/ 811420 w 1006460"/>
                <a:gd name="connsiteY44" fmla="*/ 1032043 h 1511046"/>
                <a:gd name="connsiteX45" fmla="*/ 654594 w 1006460"/>
                <a:gd name="connsiteY45" fmla="*/ 1044812 h 1511046"/>
                <a:gd name="connsiteX46" fmla="*/ 648312 w 1006460"/>
                <a:gd name="connsiteY46" fmla="*/ 1021025 h 1511046"/>
                <a:gd name="connsiteX47" fmla="*/ 681263 w 1006460"/>
                <a:gd name="connsiteY47" fmla="*/ 987662 h 1511046"/>
                <a:gd name="connsiteX48" fmla="*/ 725078 w 1006460"/>
                <a:gd name="connsiteY48" fmla="*/ 947657 h 1511046"/>
                <a:gd name="connsiteX49" fmla="*/ 740318 w 1006460"/>
                <a:gd name="connsiteY49" fmla="*/ 934322 h 1511046"/>
                <a:gd name="connsiteX50" fmla="*/ 761273 w 1006460"/>
                <a:gd name="connsiteY50" fmla="*/ 913367 h 1511046"/>
                <a:gd name="connsiteX51" fmla="*/ 774608 w 1006460"/>
                <a:gd name="connsiteY51" fmla="*/ 884792 h 1511046"/>
                <a:gd name="connsiteX52" fmla="*/ 772703 w 1006460"/>
                <a:gd name="connsiteY52" fmla="*/ 869552 h 1511046"/>
                <a:gd name="connsiteX53" fmla="*/ 746033 w 1006460"/>
                <a:gd name="connsiteY53" fmla="*/ 869552 h 1511046"/>
                <a:gd name="connsiteX54" fmla="*/ 673334 w 1006460"/>
                <a:gd name="connsiteY54" fmla="*/ 921503 h 1511046"/>
                <a:gd name="connsiteX55" fmla="*/ 591059 w 1006460"/>
                <a:gd name="connsiteY55" fmla="*/ 940448 h 1511046"/>
                <a:gd name="connsiteX56" fmla="*/ 515528 w 1006460"/>
                <a:gd name="connsiteY56" fmla="*/ 842882 h 1511046"/>
                <a:gd name="connsiteX57" fmla="*/ 511718 w 1006460"/>
                <a:gd name="connsiteY57" fmla="*/ 353297 h 1511046"/>
                <a:gd name="connsiteX58" fmla="*/ 507908 w 1006460"/>
                <a:gd name="connsiteY58" fmla="*/ 89017 h 1511046"/>
                <a:gd name="connsiteX59" fmla="*/ 498383 w 1006460"/>
                <a:gd name="connsiteY59" fmla="*/ 35162 h 1511046"/>
                <a:gd name="connsiteX60" fmla="*/ 482011 w 1006460"/>
                <a:gd name="connsiteY60" fmla="*/ 4888 h 1511046"/>
                <a:gd name="connsiteX61" fmla="*/ 437886 w 1006460"/>
                <a:gd name="connsiteY61" fmla="*/ 10191 h 1511046"/>
                <a:gd name="connsiteX62" fmla="*/ 433614 w 1006460"/>
                <a:gd name="connsiteY62" fmla="*/ 100448 h 1511046"/>
                <a:gd name="connsiteX63" fmla="*/ 444837 w 1006460"/>
                <a:gd name="connsiteY63" fmla="*/ 220926 h 1511046"/>
                <a:gd name="connsiteX64" fmla="*/ 448853 w 1006460"/>
                <a:gd name="connsiteY64" fmla="*/ 416162 h 1511046"/>
                <a:gd name="connsiteX65" fmla="*/ 453179 w 1006460"/>
                <a:gd name="connsiteY65" fmla="*/ 752006 h 1511046"/>
                <a:gd name="connsiteX66" fmla="*/ 436085 w 1006460"/>
                <a:gd name="connsiteY66" fmla="*/ 859152 h 1511046"/>
                <a:gd name="connsiteX0" fmla="*/ 436085 w 1006906"/>
                <a:gd name="connsiteY0" fmla="*/ 859152 h 1511046"/>
                <a:gd name="connsiteX1" fmla="*/ 400661 w 1006906"/>
                <a:gd name="connsiteY1" fmla="*/ 921965 h 1511046"/>
                <a:gd name="connsiteX2" fmla="*/ 350875 w 1006906"/>
                <a:gd name="connsiteY2" fmla="*/ 958521 h 1511046"/>
                <a:gd name="connsiteX3" fmla="*/ 271122 w 1006906"/>
                <a:gd name="connsiteY3" fmla="*/ 962125 h 1511046"/>
                <a:gd name="connsiteX4" fmla="*/ 179887 w 1006906"/>
                <a:gd name="connsiteY4" fmla="*/ 929946 h 1511046"/>
                <a:gd name="connsiteX5" fmla="*/ 67853 w 1006906"/>
                <a:gd name="connsiteY5" fmla="*/ 869552 h 1511046"/>
                <a:gd name="connsiteX6" fmla="*/ 54518 w 1006906"/>
                <a:gd name="connsiteY6" fmla="*/ 890507 h 1511046"/>
                <a:gd name="connsiteX7" fmla="*/ 58328 w 1006906"/>
                <a:gd name="connsiteY7" fmla="*/ 928607 h 1511046"/>
                <a:gd name="connsiteX8" fmla="*/ 88808 w 1006906"/>
                <a:gd name="connsiteY8" fmla="*/ 953372 h 1511046"/>
                <a:gd name="connsiteX9" fmla="*/ 174533 w 1006906"/>
                <a:gd name="connsiteY9" fmla="*/ 984213 h 1511046"/>
                <a:gd name="connsiteX10" fmla="*/ 270555 w 1006906"/>
                <a:gd name="connsiteY10" fmla="*/ 1031066 h 1511046"/>
                <a:gd name="connsiteX11" fmla="*/ 286928 w 1006906"/>
                <a:gd name="connsiteY11" fmla="*/ 1071482 h 1511046"/>
                <a:gd name="connsiteX12" fmla="*/ 272615 w 1006906"/>
                <a:gd name="connsiteY12" fmla="*/ 1114371 h 1511046"/>
                <a:gd name="connsiteX13" fmla="*/ 194458 w 1006906"/>
                <a:gd name="connsiteY13" fmla="*/ 1145365 h 1511046"/>
                <a:gd name="connsiteX14" fmla="*/ 88295 w 1006906"/>
                <a:gd name="connsiteY14" fmla="*/ 1160245 h 1511046"/>
                <a:gd name="connsiteX15" fmla="*/ 12608 w 1006906"/>
                <a:gd name="connsiteY15" fmla="*/ 1170542 h 1511046"/>
                <a:gd name="connsiteX16" fmla="*/ 14513 w 1006906"/>
                <a:gd name="connsiteY16" fmla="*/ 1208642 h 1511046"/>
                <a:gd name="connsiteX17" fmla="*/ 153578 w 1006906"/>
                <a:gd name="connsiteY17" fmla="*/ 1217395 h 1511046"/>
                <a:gd name="connsiteX18" fmla="*/ 344233 w 1006906"/>
                <a:gd name="connsiteY18" fmla="*/ 1212452 h 1511046"/>
                <a:gd name="connsiteX19" fmla="*/ 370748 w 1006906"/>
                <a:gd name="connsiteY19" fmla="*/ 1268675 h 1511046"/>
                <a:gd name="connsiteX20" fmla="*/ 343305 w 1006906"/>
                <a:gd name="connsiteY20" fmla="*/ 1351568 h 1511046"/>
                <a:gd name="connsiteX21" fmla="*/ 336458 w 1006906"/>
                <a:gd name="connsiteY21" fmla="*/ 1415360 h 1511046"/>
                <a:gd name="connsiteX22" fmla="*/ 340268 w 1006906"/>
                <a:gd name="connsiteY22" fmla="*/ 1458197 h 1511046"/>
                <a:gd name="connsiteX23" fmla="*/ 372653 w 1006906"/>
                <a:gd name="connsiteY23" fmla="*/ 1507727 h 1511046"/>
                <a:gd name="connsiteX24" fmla="*/ 395513 w 1006906"/>
                <a:gd name="connsiteY24" fmla="*/ 1509632 h 1511046"/>
                <a:gd name="connsiteX25" fmla="*/ 405038 w 1006906"/>
                <a:gd name="connsiteY25" fmla="*/ 1486772 h 1511046"/>
                <a:gd name="connsiteX26" fmla="*/ 411319 w 1006906"/>
                <a:gd name="connsiteY26" fmla="*/ 1446407 h 1511046"/>
                <a:gd name="connsiteX27" fmla="*/ 417601 w 1006906"/>
                <a:gd name="connsiteY27" fmla="*/ 1384314 h 1511046"/>
                <a:gd name="connsiteX28" fmla="*/ 432275 w 1006906"/>
                <a:gd name="connsiteY28" fmla="*/ 1324126 h 1511046"/>
                <a:gd name="connsiteX29" fmla="*/ 475523 w 1006906"/>
                <a:gd name="connsiteY29" fmla="*/ 1260077 h 1511046"/>
                <a:gd name="connsiteX30" fmla="*/ 536689 w 1006906"/>
                <a:gd name="connsiteY30" fmla="*/ 1225065 h 1511046"/>
                <a:gd name="connsiteX31" fmla="*/ 609388 w 1006906"/>
                <a:gd name="connsiteY31" fmla="*/ 1216674 h 1511046"/>
                <a:gd name="connsiteX32" fmla="*/ 709117 w 1006906"/>
                <a:gd name="connsiteY32" fmla="*/ 1281855 h 1511046"/>
                <a:gd name="connsiteX33" fmla="*/ 786038 w 1006906"/>
                <a:gd name="connsiteY33" fmla="*/ 1318772 h 1511046"/>
                <a:gd name="connsiteX34" fmla="*/ 828669 w 1006906"/>
                <a:gd name="connsiteY34" fmla="*/ 1298898 h 1511046"/>
                <a:gd name="connsiteX35" fmla="*/ 769511 w 1006906"/>
                <a:gd name="connsiteY35" fmla="*/ 1243704 h 1511046"/>
                <a:gd name="connsiteX36" fmla="*/ 656498 w 1006906"/>
                <a:gd name="connsiteY36" fmla="*/ 1151492 h 1511046"/>
                <a:gd name="connsiteX37" fmla="*/ 654232 w 1006906"/>
                <a:gd name="connsiteY37" fmla="*/ 1103095 h 1511046"/>
                <a:gd name="connsiteX38" fmla="*/ 679358 w 1006906"/>
                <a:gd name="connsiteY38" fmla="*/ 1084817 h 1511046"/>
                <a:gd name="connsiteX39" fmla="*/ 732698 w 1006906"/>
                <a:gd name="connsiteY39" fmla="*/ 1077197 h 1511046"/>
                <a:gd name="connsiteX40" fmla="*/ 907958 w 1006906"/>
                <a:gd name="connsiteY40" fmla="*/ 1086722 h 1511046"/>
                <a:gd name="connsiteX41" fmla="*/ 964655 w 1006906"/>
                <a:gd name="connsiteY41" fmla="*/ 1090589 h 1511046"/>
                <a:gd name="connsiteX42" fmla="*/ 1005628 w 1006906"/>
                <a:gd name="connsiteY42" fmla="*/ 1063811 h 1511046"/>
                <a:gd name="connsiteX43" fmla="*/ 926854 w 1006906"/>
                <a:gd name="connsiteY43" fmla="*/ 1029572 h 1511046"/>
                <a:gd name="connsiteX44" fmla="*/ 811420 w 1006906"/>
                <a:gd name="connsiteY44" fmla="*/ 1032043 h 1511046"/>
                <a:gd name="connsiteX45" fmla="*/ 654594 w 1006906"/>
                <a:gd name="connsiteY45" fmla="*/ 1044812 h 1511046"/>
                <a:gd name="connsiteX46" fmla="*/ 648312 w 1006906"/>
                <a:gd name="connsiteY46" fmla="*/ 1021025 h 1511046"/>
                <a:gd name="connsiteX47" fmla="*/ 681263 w 1006906"/>
                <a:gd name="connsiteY47" fmla="*/ 987662 h 1511046"/>
                <a:gd name="connsiteX48" fmla="*/ 725078 w 1006906"/>
                <a:gd name="connsiteY48" fmla="*/ 947657 h 1511046"/>
                <a:gd name="connsiteX49" fmla="*/ 740318 w 1006906"/>
                <a:gd name="connsiteY49" fmla="*/ 934322 h 1511046"/>
                <a:gd name="connsiteX50" fmla="*/ 761273 w 1006906"/>
                <a:gd name="connsiteY50" fmla="*/ 913367 h 1511046"/>
                <a:gd name="connsiteX51" fmla="*/ 774608 w 1006906"/>
                <a:gd name="connsiteY51" fmla="*/ 884792 h 1511046"/>
                <a:gd name="connsiteX52" fmla="*/ 772703 w 1006906"/>
                <a:gd name="connsiteY52" fmla="*/ 869552 h 1511046"/>
                <a:gd name="connsiteX53" fmla="*/ 746033 w 1006906"/>
                <a:gd name="connsiteY53" fmla="*/ 869552 h 1511046"/>
                <a:gd name="connsiteX54" fmla="*/ 673334 w 1006906"/>
                <a:gd name="connsiteY54" fmla="*/ 921503 h 1511046"/>
                <a:gd name="connsiteX55" fmla="*/ 591059 w 1006906"/>
                <a:gd name="connsiteY55" fmla="*/ 940448 h 1511046"/>
                <a:gd name="connsiteX56" fmla="*/ 515528 w 1006906"/>
                <a:gd name="connsiteY56" fmla="*/ 842882 h 1511046"/>
                <a:gd name="connsiteX57" fmla="*/ 511718 w 1006906"/>
                <a:gd name="connsiteY57" fmla="*/ 353297 h 1511046"/>
                <a:gd name="connsiteX58" fmla="*/ 507908 w 1006906"/>
                <a:gd name="connsiteY58" fmla="*/ 89017 h 1511046"/>
                <a:gd name="connsiteX59" fmla="*/ 498383 w 1006906"/>
                <a:gd name="connsiteY59" fmla="*/ 35162 h 1511046"/>
                <a:gd name="connsiteX60" fmla="*/ 482011 w 1006906"/>
                <a:gd name="connsiteY60" fmla="*/ 4888 h 1511046"/>
                <a:gd name="connsiteX61" fmla="*/ 437886 w 1006906"/>
                <a:gd name="connsiteY61" fmla="*/ 10191 h 1511046"/>
                <a:gd name="connsiteX62" fmla="*/ 433614 w 1006906"/>
                <a:gd name="connsiteY62" fmla="*/ 100448 h 1511046"/>
                <a:gd name="connsiteX63" fmla="*/ 444837 w 1006906"/>
                <a:gd name="connsiteY63" fmla="*/ 220926 h 1511046"/>
                <a:gd name="connsiteX64" fmla="*/ 448853 w 1006906"/>
                <a:gd name="connsiteY64" fmla="*/ 416162 h 1511046"/>
                <a:gd name="connsiteX65" fmla="*/ 453179 w 1006906"/>
                <a:gd name="connsiteY65" fmla="*/ 752006 h 1511046"/>
                <a:gd name="connsiteX66" fmla="*/ 436085 w 1006906"/>
                <a:gd name="connsiteY66" fmla="*/ 859152 h 1511046"/>
                <a:gd name="connsiteX0" fmla="*/ 436085 w 999729"/>
                <a:gd name="connsiteY0" fmla="*/ 859152 h 1511046"/>
                <a:gd name="connsiteX1" fmla="*/ 400661 w 999729"/>
                <a:gd name="connsiteY1" fmla="*/ 921965 h 1511046"/>
                <a:gd name="connsiteX2" fmla="*/ 350875 w 999729"/>
                <a:gd name="connsiteY2" fmla="*/ 958521 h 1511046"/>
                <a:gd name="connsiteX3" fmla="*/ 271122 w 999729"/>
                <a:gd name="connsiteY3" fmla="*/ 962125 h 1511046"/>
                <a:gd name="connsiteX4" fmla="*/ 179887 w 999729"/>
                <a:gd name="connsiteY4" fmla="*/ 929946 h 1511046"/>
                <a:gd name="connsiteX5" fmla="*/ 67853 w 999729"/>
                <a:gd name="connsiteY5" fmla="*/ 869552 h 1511046"/>
                <a:gd name="connsiteX6" fmla="*/ 54518 w 999729"/>
                <a:gd name="connsiteY6" fmla="*/ 890507 h 1511046"/>
                <a:gd name="connsiteX7" fmla="*/ 58328 w 999729"/>
                <a:gd name="connsiteY7" fmla="*/ 928607 h 1511046"/>
                <a:gd name="connsiteX8" fmla="*/ 88808 w 999729"/>
                <a:gd name="connsiteY8" fmla="*/ 953372 h 1511046"/>
                <a:gd name="connsiteX9" fmla="*/ 174533 w 999729"/>
                <a:gd name="connsiteY9" fmla="*/ 984213 h 1511046"/>
                <a:gd name="connsiteX10" fmla="*/ 270555 w 999729"/>
                <a:gd name="connsiteY10" fmla="*/ 1031066 h 1511046"/>
                <a:gd name="connsiteX11" fmla="*/ 286928 w 999729"/>
                <a:gd name="connsiteY11" fmla="*/ 1071482 h 1511046"/>
                <a:gd name="connsiteX12" fmla="*/ 272615 w 999729"/>
                <a:gd name="connsiteY12" fmla="*/ 1114371 h 1511046"/>
                <a:gd name="connsiteX13" fmla="*/ 194458 w 999729"/>
                <a:gd name="connsiteY13" fmla="*/ 1145365 h 1511046"/>
                <a:gd name="connsiteX14" fmla="*/ 88295 w 999729"/>
                <a:gd name="connsiteY14" fmla="*/ 1160245 h 1511046"/>
                <a:gd name="connsiteX15" fmla="*/ 12608 w 999729"/>
                <a:gd name="connsiteY15" fmla="*/ 1170542 h 1511046"/>
                <a:gd name="connsiteX16" fmla="*/ 14513 w 999729"/>
                <a:gd name="connsiteY16" fmla="*/ 1208642 h 1511046"/>
                <a:gd name="connsiteX17" fmla="*/ 153578 w 999729"/>
                <a:gd name="connsiteY17" fmla="*/ 1217395 h 1511046"/>
                <a:gd name="connsiteX18" fmla="*/ 344233 w 999729"/>
                <a:gd name="connsiteY18" fmla="*/ 1212452 h 1511046"/>
                <a:gd name="connsiteX19" fmla="*/ 370748 w 999729"/>
                <a:gd name="connsiteY19" fmla="*/ 1268675 h 1511046"/>
                <a:gd name="connsiteX20" fmla="*/ 343305 w 999729"/>
                <a:gd name="connsiteY20" fmla="*/ 1351568 h 1511046"/>
                <a:gd name="connsiteX21" fmla="*/ 336458 w 999729"/>
                <a:gd name="connsiteY21" fmla="*/ 1415360 h 1511046"/>
                <a:gd name="connsiteX22" fmla="*/ 340268 w 999729"/>
                <a:gd name="connsiteY22" fmla="*/ 1458197 h 1511046"/>
                <a:gd name="connsiteX23" fmla="*/ 372653 w 999729"/>
                <a:gd name="connsiteY23" fmla="*/ 1507727 h 1511046"/>
                <a:gd name="connsiteX24" fmla="*/ 395513 w 999729"/>
                <a:gd name="connsiteY24" fmla="*/ 1509632 h 1511046"/>
                <a:gd name="connsiteX25" fmla="*/ 405038 w 999729"/>
                <a:gd name="connsiteY25" fmla="*/ 1486772 h 1511046"/>
                <a:gd name="connsiteX26" fmla="*/ 411319 w 999729"/>
                <a:gd name="connsiteY26" fmla="*/ 1446407 h 1511046"/>
                <a:gd name="connsiteX27" fmla="*/ 417601 w 999729"/>
                <a:gd name="connsiteY27" fmla="*/ 1384314 h 1511046"/>
                <a:gd name="connsiteX28" fmla="*/ 432275 w 999729"/>
                <a:gd name="connsiteY28" fmla="*/ 1324126 h 1511046"/>
                <a:gd name="connsiteX29" fmla="*/ 475523 w 999729"/>
                <a:gd name="connsiteY29" fmla="*/ 1260077 h 1511046"/>
                <a:gd name="connsiteX30" fmla="*/ 536689 w 999729"/>
                <a:gd name="connsiteY30" fmla="*/ 1225065 h 1511046"/>
                <a:gd name="connsiteX31" fmla="*/ 609388 w 999729"/>
                <a:gd name="connsiteY31" fmla="*/ 1216674 h 1511046"/>
                <a:gd name="connsiteX32" fmla="*/ 709117 w 999729"/>
                <a:gd name="connsiteY32" fmla="*/ 1281855 h 1511046"/>
                <a:gd name="connsiteX33" fmla="*/ 786038 w 999729"/>
                <a:gd name="connsiteY33" fmla="*/ 1318772 h 1511046"/>
                <a:gd name="connsiteX34" fmla="*/ 828669 w 999729"/>
                <a:gd name="connsiteY34" fmla="*/ 1298898 h 1511046"/>
                <a:gd name="connsiteX35" fmla="*/ 769511 w 999729"/>
                <a:gd name="connsiteY35" fmla="*/ 1243704 h 1511046"/>
                <a:gd name="connsiteX36" fmla="*/ 656498 w 999729"/>
                <a:gd name="connsiteY36" fmla="*/ 1151492 h 1511046"/>
                <a:gd name="connsiteX37" fmla="*/ 654232 w 999729"/>
                <a:gd name="connsiteY37" fmla="*/ 1103095 h 1511046"/>
                <a:gd name="connsiteX38" fmla="*/ 679358 w 999729"/>
                <a:gd name="connsiteY38" fmla="*/ 1084817 h 1511046"/>
                <a:gd name="connsiteX39" fmla="*/ 732698 w 999729"/>
                <a:gd name="connsiteY39" fmla="*/ 1077197 h 1511046"/>
                <a:gd name="connsiteX40" fmla="*/ 907958 w 999729"/>
                <a:gd name="connsiteY40" fmla="*/ 1086722 h 1511046"/>
                <a:gd name="connsiteX41" fmla="*/ 964655 w 999729"/>
                <a:gd name="connsiteY41" fmla="*/ 1090589 h 1511046"/>
                <a:gd name="connsiteX42" fmla="*/ 998214 w 999729"/>
                <a:gd name="connsiteY42" fmla="*/ 1044039 h 1511046"/>
                <a:gd name="connsiteX43" fmla="*/ 926854 w 999729"/>
                <a:gd name="connsiteY43" fmla="*/ 1029572 h 1511046"/>
                <a:gd name="connsiteX44" fmla="*/ 811420 w 999729"/>
                <a:gd name="connsiteY44" fmla="*/ 1032043 h 1511046"/>
                <a:gd name="connsiteX45" fmla="*/ 654594 w 999729"/>
                <a:gd name="connsiteY45" fmla="*/ 1044812 h 1511046"/>
                <a:gd name="connsiteX46" fmla="*/ 648312 w 999729"/>
                <a:gd name="connsiteY46" fmla="*/ 1021025 h 1511046"/>
                <a:gd name="connsiteX47" fmla="*/ 681263 w 999729"/>
                <a:gd name="connsiteY47" fmla="*/ 987662 h 1511046"/>
                <a:gd name="connsiteX48" fmla="*/ 725078 w 999729"/>
                <a:gd name="connsiteY48" fmla="*/ 947657 h 1511046"/>
                <a:gd name="connsiteX49" fmla="*/ 740318 w 999729"/>
                <a:gd name="connsiteY49" fmla="*/ 934322 h 1511046"/>
                <a:gd name="connsiteX50" fmla="*/ 761273 w 999729"/>
                <a:gd name="connsiteY50" fmla="*/ 913367 h 1511046"/>
                <a:gd name="connsiteX51" fmla="*/ 774608 w 999729"/>
                <a:gd name="connsiteY51" fmla="*/ 884792 h 1511046"/>
                <a:gd name="connsiteX52" fmla="*/ 772703 w 999729"/>
                <a:gd name="connsiteY52" fmla="*/ 869552 h 1511046"/>
                <a:gd name="connsiteX53" fmla="*/ 746033 w 999729"/>
                <a:gd name="connsiteY53" fmla="*/ 869552 h 1511046"/>
                <a:gd name="connsiteX54" fmla="*/ 673334 w 999729"/>
                <a:gd name="connsiteY54" fmla="*/ 921503 h 1511046"/>
                <a:gd name="connsiteX55" fmla="*/ 591059 w 999729"/>
                <a:gd name="connsiteY55" fmla="*/ 940448 h 1511046"/>
                <a:gd name="connsiteX56" fmla="*/ 515528 w 999729"/>
                <a:gd name="connsiteY56" fmla="*/ 842882 h 1511046"/>
                <a:gd name="connsiteX57" fmla="*/ 511718 w 999729"/>
                <a:gd name="connsiteY57" fmla="*/ 353297 h 1511046"/>
                <a:gd name="connsiteX58" fmla="*/ 507908 w 999729"/>
                <a:gd name="connsiteY58" fmla="*/ 89017 h 1511046"/>
                <a:gd name="connsiteX59" fmla="*/ 498383 w 999729"/>
                <a:gd name="connsiteY59" fmla="*/ 35162 h 1511046"/>
                <a:gd name="connsiteX60" fmla="*/ 482011 w 999729"/>
                <a:gd name="connsiteY60" fmla="*/ 4888 h 1511046"/>
                <a:gd name="connsiteX61" fmla="*/ 437886 w 999729"/>
                <a:gd name="connsiteY61" fmla="*/ 10191 h 1511046"/>
                <a:gd name="connsiteX62" fmla="*/ 433614 w 999729"/>
                <a:gd name="connsiteY62" fmla="*/ 100448 h 1511046"/>
                <a:gd name="connsiteX63" fmla="*/ 444837 w 999729"/>
                <a:gd name="connsiteY63" fmla="*/ 220926 h 1511046"/>
                <a:gd name="connsiteX64" fmla="*/ 448853 w 999729"/>
                <a:gd name="connsiteY64" fmla="*/ 416162 h 1511046"/>
                <a:gd name="connsiteX65" fmla="*/ 453179 w 999729"/>
                <a:gd name="connsiteY65" fmla="*/ 752006 h 1511046"/>
                <a:gd name="connsiteX66" fmla="*/ 436085 w 999729"/>
                <a:gd name="connsiteY66" fmla="*/ 859152 h 1511046"/>
                <a:gd name="connsiteX0" fmla="*/ 436085 w 1026300"/>
                <a:gd name="connsiteY0" fmla="*/ 859152 h 1511046"/>
                <a:gd name="connsiteX1" fmla="*/ 400661 w 1026300"/>
                <a:gd name="connsiteY1" fmla="*/ 921965 h 1511046"/>
                <a:gd name="connsiteX2" fmla="*/ 350875 w 1026300"/>
                <a:gd name="connsiteY2" fmla="*/ 958521 h 1511046"/>
                <a:gd name="connsiteX3" fmla="*/ 271122 w 1026300"/>
                <a:gd name="connsiteY3" fmla="*/ 962125 h 1511046"/>
                <a:gd name="connsiteX4" fmla="*/ 179887 w 1026300"/>
                <a:gd name="connsiteY4" fmla="*/ 929946 h 1511046"/>
                <a:gd name="connsiteX5" fmla="*/ 67853 w 1026300"/>
                <a:gd name="connsiteY5" fmla="*/ 869552 h 1511046"/>
                <a:gd name="connsiteX6" fmla="*/ 54518 w 1026300"/>
                <a:gd name="connsiteY6" fmla="*/ 890507 h 1511046"/>
                <a:gd name="connsiteX7" fmla="*/ 58328 w 1026300"/>
                <a:gd name="connsiteY7" fmla="*/ 928607 h 1511046"/>
                <a:gd name="connsiteX8" fmla="*/ 88808 w 1026300"/>
                <a:gd name="connsiteY8" fmla="*/ 953372 h 1511046"/>
                <a:gd name="connsiteX9" fmla="*/ 174533 w 1026300"/>
                <a:gd name="connsiteY9" fmla="*/ 984213 h 1511046"/>
                <a:gd name="connsiteX10" fmla="*/ 270555 w 1026300"/>
                <a:gd name="connsiteY10" fmla="*/ 1031066 h 1511046"/>
                <a:gd name="connsiteX11" fmla="*/ 286928 w 1026300"/>
                <a:gd name="connsiteY11" fmla="*/ 1071482 h 1511046"/>
                <a:gd name="connsiteX12" fmla="*/ 272615 w 1026300"/>
                <a:gd name="connsiteY12" fmla="*/ 1114371 h 1511046"/>
                <a:gd name="connsiteX13" fmla="*/ 194458 w 1026300"/>
                <a:gd name="connsiteY13" fmla="*/ 1145365 h 1511046"/>
                <a:gd name="connsiteX14" fmla="*/ 88295 w 1026300"/>
                <a:gd name="connsiteY14" fmla="*/ 1160245 h 1511046"/>
                <a:gd name="connsiteX15" fmla="*/ 12608 w 1026300"/>
                <a:gd name="connsiteY15" fmla="*/ 1170542 h 1511046"/>
                <a:gd name="connsiteX16" fmla="*/ 14513 w 1026300"/>
                <a:gd name="connsiteY16" fmla="*/ 1208642 h 1511046"/>
                <a:gd name="connsiteX17" fmla="*/ 153578 w 1026300"/>
                <a:gd name="connsiteY17" fmla="*/ 1217395 h 1511046"/>
                <a:gd name="connsiteX18" fmla="*/ 344233 w 1026300"/>
                <a:gd name="connsiteY18" fmla="*/ 1212452 h 1511046"/>
                <a:gd name="connsiteX19" fmla="*/ 370748 w 1026300"/>
                <a:gd name="connsiteY19" fmla="*/ 1268675 h 1511046"/>
                <a:gd name="connsiteX20" fmla="*/ 343305 w 1026300"/>
                <a:gd name="connsiteY20" fmla="*/ 1351568 h 1511046"/>
                <a:gd name="connsiteX21" fmla="*/ 336458 w 1026300"/>
                <a:gd name="connsiteY21" fmla="*/ 1415360 h 1511046"/>
                <a:gd name="connsiteX22" fmla="*/ 340268 w 1026300"/>
                <a:gd name="connsiteY22" fmla="*/ 1458197 h 1511046"/>
                <a:gd name="connsiteX23" fmla="*/ 372653 w 1026300"/>
                <a:gd name="connsiteY23" fmla="*/ 1507727 h 1511046"/>
                <a:gd name="connsiteX24" fmla="*/ 395513 w 1026300"/>
                <a:gd name="connsiteY24" fmla="*/ 1509632 h 1511046"/>
                <a:gd name="connsiteX25" fmla="*/ 405038 w 1026300"/>
                <a:gd name="connsiteY25" fmla="*/ 1486772 h 1511046"/>
                <a:gd name="connsiteX26" fmla="*/ 411319 w 1026300"/>
                <a:gd name="connsiteY26" fmla="*/ 1446407 h 1511046"/>
                <a:gd name="connsiteX27" fmla="*/ 417601 w 1026300"/>
                <a:gd name="connsiteY27" fmla="*/ 1384314 h 1511046"/>
                <a:gd name="connsiteX28" fmla="*/ 432275 w 1026300"/>
                <a:gd name="connsiteY28" fmla="*/ 1324126 h 1511046"/>
                <a:gd name="connsiteX29" fmla="*/ 475523 w 1026300"/>
                <a:gd name="connsiteY29" fmla="*/ 1260077 h 1511046"/>
                <a:gd name="connsiteX30" fmla="*/ 536689 w 1026300"/>
                <a:gd name="connsiteY30" fmla="*/ 1225065 h 1511046"/>
                <a:gd name="connsiteX31" fmla="*/ 609388 w 1026300"/>
                <a:gd name="connsiteY31" fmla="*/ 1216674 h 1511046"/>
                <a:gd name="connsiteX32" fmla="*/ 709117 w 1026300"/>
                <a:gd name="connsiteY32" fmla="*/ 1281855 h 1511046"/>
                <a:gd name="connsiteX33" fmla="*/ 786038 w 1026300"/>
                <a:gd name="connsiteY33" fmla="*/ 1318772 h 1511046"/>
                <a:gd name="connsiteX34" fmla="*/ 828669 w 1026300"/>
                <a:gd name="connsiteY34" fmla="*/ 1298898 h 1511046"/>
                <a:gd name="connsiteX35" fmla="*/ 769511 w 1026300"/>
                <a:gd name="connsiteY35" fmla="*/ 1243704 h 1511046"/>
                <a:gd name="connsiteX36" fmla="*/ 656498 w 1026300"/>
                <a:gd name="connsiteY36" fmla="*/ 1151492 h 1511046"/>
                <a:gd name="connsiteX37" fmla="*/ 654232 w 1026300"/>
                <a:gd name="connsiteY37" fmla="*/ 1103095 h 1511046"/>
                <a:gd name="connsiteX38" fmla="*/ 679358 w 1026300"/>
                <a:gd name="connsiteY38" fmla="*/ 1084817 h 1511046"/>
                <a:gd name="connsiteX39" fmla="*/ 732698 w 1026300"/>
                <a:gd name="connsiteY39" fmla="*/ 1077197 h 1511046"/>
                <a:gd name="connsiteX40" fmla="*/ 907958 w 1026300"/>
                <a:gd name="connsiteY40" fmla="*/ 1086722 h 1511046"/>
                <a:gd name="connsiteX41" fmla="*/ 964655 w 1026300"/>
                <a:gd name="connsiteY41" fmla="*/ 1090589 h 1511046"/>
                <a:gd name="connsiteX42" fmla="*/ 1025399 w 1026300"/>
                <a:gd name="connsiteY42" fmla="*/ 1048982 h 1511046"/>
                <a:gd name="connsiteX43" fmla="*/ 926854 w 1026300"/>
                <a:gd name="connsiteY43" fmla="*/ 1029572 h 1511046"/>
                <a:gd name="connsiteX44" fmla="*/ 811420 w 1026300"/>
                <a:gd name="connsiteY44" fmla="*/ 1032043 h 1511046"/>
                <a:gd name="connsiteX45" fmla="*/ 654594 w 1026300"/>
                <a:gd name="connsiteY45" fmla="*/ 1044812 h 1511046"/>
                <a:gd name="connsiteX46" fmla="*/ 648312 w 1026300"/>
                <a:gd name="connsiteY46" fmla="*/ 1021025 h 1511046"/>
                <a:gd name="connsiteX47" fmla="*/ 681263 w 1026300"/>
                <a:gd name="connsiteY47" fmla="*/ 987662 h 1511046"/>
                <a:gd name="connsiteX48" fmla="*/ 725078 w 1026300"/>
                <a:gd name="connsiteY48" fmla="*/ 947657 h 1511046"/>
                <a:gd name="connsiteX49" fmla="*/ 740318 w 1026300"/>
                <a:gd name="connsiteY49" fmla="*/ 934322 h 1511046"/>
                <a:gd name="connsiteX50" fmla="*/ 761273 w 1026300"/>
                <a:gd name="connsiteY50" fmla="*/ 913367 h 1511046"/>
                <a:gd name="connsiteX51" fmla="*/ 774608 w 1026300"/>
                <a:gd name="connsiteY51" fmla="*/ 884792 h 1511046"/>
                <a:gd name="connsiteX52" fmla="*/ 772703 w 1026300"/>
                <a:gd name="connsiteY52" fmla="*/ 869552 h 1511046"/>
                <a:gd name="connsiteX53" fmla="*/ 746033 w 1026300"/>
                <a:gd name="connsiteY53" fmla="*/ 869552 h 1511046"/>
                <a:gd name="connsiteX54" fmla="*/ 673334 w 1026300"/>
                <a:gd name="connsiteY54" fmla="*/ 921503 h 1511046"/>
                <a:gd name="connsiteX55" fmla="*/ 591059 w 1026300"/>
                <a:gd name="connsiteY55" fmla="*/ 940448 h 1511046"/>
                <a:gd name="connsiteX56" fmla="*/ 515528 w 1026300"/>
                <a:gd name="connsiteY56" fmla="*/ 842882 h 1511046"/>
                <a:gd name="connsiteX57" fmla="*/ 511718 w 1026300"/>
                <a:gd name="connsiteY57" fmla="*/ 353297 h 1511046"/>
                <a:gd name="connsiteX58" fmla="*/ 507908 w 1026300"/>
                <a:gd name="connsiteY58" fmla="*/ 89017 h 1511046"/>
                <a:gd name="connsiteX59" fmla="*/ 498383 w 1026300"/>
                <a:gd name="connsiteY59" fmla="*/ 35162 h 1511046"/>
                <a:gd name="connsiteX60" fmla="*/ 482011 w 1026300"/>
                <a:gd name="connsiteY60" fmla="*/ 4888 h 1511046"/>
                <a:gd name="connsiteX61" fmla="*/ 437886 w 1026300"/>
                <a:gd name="connsiteY61" fmla="*/ 10191 h 1511046"/>
                <a:gd name="connsiteX62" fmla="*/ 433614 w 1026300"/>
                <a:gd name="connsiteY62" fmla="*/ 100448 h 1511046"/>
                <a:gd name="connsiteX63" fmla="*/ 444837 w 1026300"/>
                <a:gd name="connsiteY63" fmla="*/ 220926 h 1511046"/>
                <a:gd name="connsiteX64" fmla="*/ 448853 w 1026300"/>
                <a:gd name="connsiteY64" fmla="*/ 416162 h 1511046"/>
                <a:gd name="connsiteX65" fmla="*/ 453179 w 1026300"/>
                <a:gd name="connsiteY65" fmla="*/ 752006 h 1511046"/>
                <a:gd name="connsiteX66" fmla="*/ 436085 w 1026300"/>
                <a:gd name="connsiteY66" fmla="*/ 859152 h 1511046"/>
                <a:gd name="connsiteX0" fmla="*/ 436085 w 1026780"/>
                <a:gd name="connsiteY0" fmla="*/ 859152 h 1511046"/>
                <a:gd name="connsiteX1" fmla="*/ 400661 w 1026780"/>
                <a:gd name="connsiteY1" fmla="*/ 921965 h 1511046"/>
                <a:gd name="connsiteX2" fmla="*/ 350875 w 1026780"/>
                <a:gd name="connsiteY2" fmla="*/ 958521 h 1511046"/>
                <a:gd name="connsiteX3" fmla="*/ 271122 w 1026780"/>
                <a:gd name="connsiteY3" fmla="*/ 962125 h 1511046"/>
                <a:gd name="connsiteX4" fmla="*/ 179887 w 1026780"/>
                <a:gd name="connsiteY4" fmla="*/ 929946 h 1511046"/>
                <a:gd name="connsiteX5" fmla="*/ 67853 w 1026780"/>
                <a:gd name="connsiteY5" fmla="*/ 869552 h 1511046"/>
                <a:gd name="connsiteX6" fmla="*/ 54518 w 1026780"/>
                <a:gd name="connsiteY6" fmla="*/ 890507 h 1511046"/>
                <a:gd name="connsiteX7" fmla="*/ 58328 w 1026780"/>
                <a:gd name="connsiteY7" fmla="*/ 928607 h 1511046"/>
                <a:gd name="connsiteX8" fmla="*/ 88808 w 1026780"/>
                <a:gd name="connsiteY8" fmla="*/ 953372 h 1511046"/>
                <a:gd name="connsiteX9" fmla="*/ 174533 w 1026780"/>
                <a:gd name="connsiteY9" fmla="*/ 984213 h 1511046"/>
                <a:gd name="connsiteX10" fmla="*/ 270555 w 1026780"/>
                <a:gd name="connsiteY10" fmla="*/ 1031066 h 1511046"/>
                <a:gd name="connsiteX11" fmla="*/ 286928 w 1026780"/>
                <a:gd name="connsiteY11" fmla="*/ 1071482 h 1511046"/>
                <a:gd name="connsiteX12" fmla="*/ 272615 w 1026780"/>
                <a:gd name="connsiteY12" fmla="*/ 1114371 h 1511046"/>
                <a:gd name="connsiteX13" fmla="*/ 194458 w 1026780"/>
                <a:gd name="connsiteY13" fmla="*/ 1145365 h 1511046"/>
                <a:gd name="connsiteX14" fmla="*/ 88295 w 1026780"/>
                <a:gd name="connsiteY14" fmla="*/ 1160245 h 1511046"/>
                <a:gd name="connsiteX15" fmla="*/ 12608 w 1026780"/>
                <a:gd name="connsiteY15" fmla="*/ 1170542 h 1511046"/>
                <a:gd name="connsiteX16" fmla="*/ 14513 w 1026780"/>
                <a:gd name="connsiteY16" fmla="*/ 1208642 h 1511046"/>
                <a:gd name="connsiteX17" fmla="*/ 153578 w 1026780"/>
                <a:gd name="connsiteY17" fmla="*/ 1217395 h 1511046"/>
                <a:gd name="connsiteX18" fmla="*/ 344233 w 1026780"/>
                <a:gd name="connsiteY18" fmla="*/ 1212452 h 1511046"/>
                <a:gd name="connsiteX19" fmla="*/ 370748 w 1026780"/>
                <a:gd name="connsiteY19" fmla="*/ 1268675 h 1511046"/>
                <a:gd name="connsiteX20" fmla="*/ 343305 w 1026780"/>
                <a:gd name="connsiteY20" fmla="*/ 1351568 h 1511046"/>
                <a:gd name="connsiteX21" fmla="*/ 336458 w 1026780"/>
                <a:gd name="connsiteY21" fmla="*/ 1415360 h 1511046"/>
                <a:gd name="connsiteX22" fmla="*/ 340268 w 1026780"/>
                <a:gd name="connsiteY22" fmla="*/ 1458197 h 1511046"/>
                <a:gd name="connsiteX23" fmla="*/ 372653 w 1026780"/>
                <a:gd name="connsiteY23" fmla="*/ 1507727 h 1511046"/>
                <a:gd name="connsiteX24" fmla="*/ 395513 w 1026780"/>
                <a:gd name="connsiteY24" fmla="*/ 1509632 h 1511046"/>
                <a:gd name="connsiteX25" fmla="*/ 405038 w 1026780"/>
                <a:gd name="connsiteY25" fmla="*/ 1486772 h 1511046"/>
                <a:gd name="connsiteX26" fmla="*/ 411319 w 1026780"/>
                <a:gd name="connsiteY26" fmla="*/ 1446407 h 1511046"/>
                <a:gd name="connsiteX27" fmla="*/ 417601 w 1026780"/>
                <a:gd name="connsiteY27" fmla="*/ 1384314 h 1511046"/>
                <a:gd name="connsiteX28" fmla="*/ 432275 w 1026780"/>
                <a:gd name="connsiteY28" fmla="*/ 1324126 h 1511046"/>
                <a:gd name="connsiteX29" fmla="*/ 475523 w 1026780"/>
                <a:gd name="connsiteY29" fmla="*/ 1260077 h 1511046"/>
                <a:gd name="connsiteX30" fmla="*/ 536689 w 1026780"/>
                <a:gd name="connsiteY30" fmla="*/ 1225065 h 1511046"/>
                <a:gd name="connsiteX31" fmla="*/ 609388 w 1026780"/>
                <a:gd name="connsiteY31" fmla="*/ 1216674 h 1511046"/>
                <a:gd name="connsiteX32" fmla="*/ 709117 w 1026780"/>
                <a:gd name="connsiteY32" fmla="*/ 1281855 h 1511046"/>
                <a:gd name="connsiteX33" fmla="*/ 786038 w 1026780"/>
                <a:gd name="connsiteY33" fmla="*/ 1318772 h 1511046"/>
                <a:gd name="connsiteX34" fmla="*/ 828669 w 1026780"/>
                <a:gd name="connsiteY34" fmla="*/ 1298898 h 1511046"/>
                <a:gd name="connsiteX35" fmla="*/ 769511 w 1026780"/>
                <a:gd name="connsiteY35" fmla="*/ 1243704 h 1511046"/>
                <a:gd name="connsiteX36" fmla="*/ 656498 w 1026780"/>
                <a:gd name="connsiteY36" fmla="*/ 1151492 h 1511046"/>
                <a:gd name="connsiteX37" fmla="*/ 654232 w 1026780"/>
                <a:gd name="connsiteY37" fmla="*/ 1103095 h 1511046"/>
                <a:gd name="connsiteX38" fmla="*/ 679358 w 1026780"/>
                <a:gd name="connsiteY38" fmla="*/ 1084817 h 1511046"/>
                <a:gd name="connsiteX39" fmla="*/ 732698 w 1026780"/>
                <a:gd name="connsiteY39" fmla="*/ 1077197 h 1511046"/>
                <a:gd name="connsiteX40" fmla="*/ 907958 w 1026780"/>
                <a:gd name="connsiteY40" fmla="*/ 1086722 h 1511046"/>
                <a:gd name="connsiteX41" fmla="*/ 979483 w 1026780"/>
                <a:gd name="connsiteY41" fmla="*/ 1080703 h 1511046"/>
                <a:gd name="connsiteX42" fmla="*/ 1025399 w 1026780"/>
                <a:gd name="connsiteY42" fmla="*/ 1048982 h 1511046"/>
                <a:gd name="connsiteX43" fmla="*/ 926854 w 1026780"/>
                <a:gd name="connsiteY43" fmla="*/ 1029572 h 1511046"/>
                <a:gd name="connsiteX44" fmla="*/ 811420 w 1026780"/>
                <a:gd name="connsiteY44" fmla="*/ 1032043 h 1511046"/>
                <a:gd name="connsiteX45" fmla="*/ 654594 w 1026780"/>
                <a:gd name="connsiteY45" fmla="*/ 1044812 h 1511046"/>
                <a:gd name="connsiteX46" fmla="*/ 648312 w 1026780"/>
                <a:gd name="connsiteY46" fmla="*/ 1021025 h 1511046"/>
                <a:gd name="connsiteX47" fmla="*/ 681263 w 1026780"/>
                <a:gd name="connsiteY47" fmla="*/ 987662 h 1511046"/>
                <a:gd name="connsiteX48" fmla="*/ 725078 w 1026780"/>
                <a:gd name="connsiteY48" fmla="*/ 947657 h 1511046"/>
                <a:gd name="connsiteX49" fmla="*/ 740318 w 1026780"/>
                <a:gd name="connsiteY49" fmla="*/ 934322 h 1511046"/>
                <a:gd name="connsiteX50" fmla="*/ 761273 w 1026780"/>
                <a:gd name="connsiteY50" fmla="*/ 913367 h 1511046"/>
                <a:gd name="connsiteX51" fmla="*/ 774608 w 1026780"/>
                <a:gd name="connsiteY51" fmla="*/ 884792 h 1511046"/>
                <a:gd name="connsiteX52" fmla="*/ 772703 w 1026780"/>
                <a:gd name="connsiteY52" fmla="*/ 869552 h 1511046"/>
                <a:gd name="connsiteX53" fmla="*/ 746033 w 1026780"/>
                <a:gd name="connsiteY53" fmla="*/ 869552 h 1511046"/>
                <a:gd name="connsiteX54" fmla="*/ 673334 w 1026780"/>
                <a:gd name="connsiteY54" fmla="*/ 921503 h 1511046"/>
                <a:gd name="connsiteX55" fmla="*/ 591059 w 1026780"/>
                <a:gd name="connsiteY55" fmla="*/ 940448 h 1511046"/>
                <a:gd name="connsiteX56" fmla="*/ 515528 w 1026780"/>
                <a:gd name="connsiteY56" fmla="*/ 842882 h 1511046"/>
                <a:gd name="connsiteX57" fmla="*/ 511718 w 1026780"/>
                <a:gd name="connsiteY57" fmla="*/ 353297 h 1511046"/>
                <a:gd name="connsiteX58" fmla="*/ 507908 w 1026780"/>
                <a:gd name="connsiteY58" fmla="*/ 89017 h 1511046"/>
                <a:gd name="connsiteX59" fmla="*/ 498383 w 1026780"/>
                <a:gd name="connsiteY59" fmla="*/ 35162 h 1511046"/>
                <a:gd name="connsiteX60" fmla="*/ 482011 w 1026780"/>
                <a:gd name="connsiteY60" fmla="*/ 4888 h 1511046"/>
                <a:gd name="connsiteX61" fmla="*/ 437886 w 1026780"/>
                <a:gd name="connsiteY61" fmla="*/ 10191 h 1511046"/>
                <a:gd name="connsiteX62" fmla="*/ 433614 w 1026780"/>
                <a:gd name="connsiteY62" fmla="*/ 100448 h 1511046"/>
                <a:gd name="connsiteX63" fmla="*/ 444837 w 1026780"/>
                <a:gd name="connsiteY63" fmla="*/ 220926 h 1511046"/>
                <a:gd name="connsiteX64" fmla="*/ 448853 w 1026780"/>
                <a:gd name="connsiteY64" fmla="*/ 416162 h 1511046"/>
                <a:gd name="connsiteX65" fmla="*/ 453179 w 1026780"/>
                <a:gd name="connsiteY65" fmla="*/ 752006 h 1511046"/>
                <a:gd name="connsiteX66" fmla="*/ 436085 w 1026780"/>
                <a:gd name="connsiteY66" fmla="*/ 859152 h 1511046"/>
                <a:gd name="connsiteX0" fmla="*/ 436085 w 1027001"/>
                <a:gd name="connsiteY0" fmla="*/ 859152 h 1511046"/>
                <a:gd name="connsiteX1" fmla="*/ 400661 w 1027001"/>
                <a:gd name="connsiteY1" fmla="*/ 921965 h 1511046"/>
                <a:gd name="connsiteX2" fmla="*/ 350875 w 1027001"/>
                <a:gd name="connsiteY2" fmla="*/ 958521 h 1511046"/>
                <a:gd name="connsiteX3" fmla="*/ 271122 w 1027001"/>
                <a:gd name="connsiteY3" fmla="*/ 962125 h 1511046"/>
                <a:gd name="connsiteX4" fmla="*/ 179887 w 1027001"/>
                <a:gd name="connsiteY4" fmla="*/ 929946 h 1511046"/>
                <a:gd name="connsiteX5" fmla="*/ 67853 w 1027001"/>
                <a:gd name="connsiteY5" fmla="*/ 869552 h 1511046"/>
                <a:gd name="connsiteX6" fmla="*/ 54518 w 1027001"/>
                <a:gd name="connsiteY6" fmla="*/ 890507 h 1511046"/>
                <a:gd name="connsiteX7" fmla="*/ 58328 w 1027001"/>
                <a:gd name="connsiteY7" fmla="*/ 928607 h 1511046"/>
                <a:gd name="connsiteX8" fmla="*/ 88808 w 1027001"/>
                <a:gd name="connsiteY8" fmla="*/ 953372 h 1511046"/>
                <a:gd name="connsiteX9" fmla="*/ 174533 w 1027001"/>
                <a:gd name="connsiteY9" fmla="*/ 984213 h 1511046"/>
                <a:gd name="connsiteX10" fmla="*/ 270555 w 1027001"/>
                <a:gd name="connsiteY10" fmla="*/ 1031066 h 1511046"/>
                <a:gd name="connsiteX11" fmla="*/ 286928 w 1027001"/>
                <a:gd name="connsiteY11" fmla="*/ 1071482 h 1511046"/>
                <a:gd name="connsiteX12" fmla="*/ 272615 w 1027001"/>
                <a:gd name="connsiteY12" fmla="*/ 1114371 h 1511046"/>
                <a:gd name="connsiteX13" fmla="*/ 194458 w 1027001"/>
                <a:gd name="connsiteY13" fmla="*/ 1145365 h 1511046"/>
                <a:gd name="connsiteX14" fmla="*/ 88295 w 1027001"/>
                <a:gd name="connsiteY14" fmla="*/ 1160245 h 1511046"/>
                <a:gd name="connsiteX15" fmla="*/ 12608 w 1027001"/>
                <a:gd name="connsiteY15" fmla="*/ 1170542 h 1511046"/>
                <a:gd name="connsiteX16" fmla="*/ 14513 w 1027001"/>
                <a:gd name="connsiteY16" fmla="*/ 1208642 h 1511046"/>
                <a:gd name="connsiteX17" fmla="*/ 153578 w 1027001"/>
                <a:gd name="connsiteY17" fmla="*/ 1217395 h 1511046"/>
                <a:gd name="connsiteX18" fmla="*/ 344233 w 1027001"/>
                <a:gd name="connsiteY18" fmla="*/ 1212452 h 1511046"/>
                <a:gd name="connsiteX19" fmla="*/ 370748 w 1027001"/>
                <a:gd name="connsiteY19" fmla="*/ 1268675 h 1511046"/>
                <a:gd name="connsiteX20" fmla="*/ 343305 w 1027001"/>
                <a:gd name="connsiteY20" fmla="*/ 1351568 h 1511046"/>
                <a:gd name="connsiteX21" fmla="*/ 336458 w 1027001"/>
                <a:gd name="connsiteY21" fmla="*/ 1415360 h 1511046"/>
                <a:gd name="connsiteX22" fmla="*/ 340268 w 1027001"/>
                <a:gd name="connsiteY22" fmla="*/ 1458197 h 1511046"/>
                <a:gd name="connsiteX23" fmla="*/ 372653 w 1027001"/>
                <a:gd name="connsiteY23" fmla="*/ 1507727 h 1511046"/>
                <a:gd name="connsiteX24" fmla="*/ 395513 w 1027001"/>
                <a:gd name="connsiteY24" fmla="*/ 1509632 h 1511046"/>
                <a:gd name="connsiteX25" fmla="*/ 405038 w 1027001"/>
                <a:gd name="connsiteY25" fmla="*/ 1486772 h 1511046"/>
                <a:gd name="connsiteX26" fmla="*/ 411319 w 1027001"/>
                <a:gd name="connsiteY26" fmla="*/ 1446407 h 1511046"/>
                <a:gd name="connsiteX27" fmla="*/ 417601 w 1027001"/>
                <a:gd name="connsiteY27" fmla="*/ 1384314 h 1511046"/>
                <a:gd name="connsiteX28" fmla="*/ 432275 w 1027001"/>
                <a:gd name="connsiteY28" fmla="*/ 1324126 h 1511046"/>
                <a:gd name="connsiteX29" fmla="*/ 475523 w 1027001"/>
                <a:gd name="connsiteY29" fmla="*/ 1260077 h 1511046"/>
                <a:gd name="connsiteX30" fmla="*/ 536689 w 1027001"/>
                <a:gd name="connsiteY30" fmla="*/ 1225065 h 1511046"/>
                <a:gd name="connsiteX31" fmla="*/ 609388 w 1027001"/>
                <a:gd name="connsiteY31" fmla="*/ 1216674 h 1511046"/>
                <a:gd name="connsiteX32" fmla="*/ 709117 w 1027001"/>
                <a:gd name="connsiteY32" fmla="*/ 1281855 h 1511046"/>
                <a:gd name="connsiteX33" fmla="*/ 786038 w 1027001"/>
                <a:gd name="connsiteY33" fmla="*/ 1318772 h 1511046"/>
                <a:gd name="connsiteX34" fmla="*/ 828669 w 1027001"/>
                <a:gd name="connsiteY34" fmla="*/ 1298898 h 1511046"/>
                <a:gd name="connsiteX35" fmla="*/ 769511 w 1027001"/>
                <a:gd name="connsiteY35" fmla="*/ 1243704 h 1511046"/>
                <a:gd name="connsiteX36" fmla="*/ 656498 w 1027001"/>
                <a:gd name="connsiteY36" fmla="*/ 1151492 h 1511046"/>
                <a:gd name="connsiteX37" fmla="*/ 654232 w 1027001"/>
                <a:gd name="connsiteY37" fmla="*/ 1103095 h 1511046"/>
                <a:gd name="connsiteX38" fmla="*/ 679358 w 1027001"/>
                <a:gd name="connsiteY38" fmla="*/ 1084817 h 1511046"/>
                <a:gd name="connsiteX39" fmla="*/ 732698 w 1027001"/>
                <a:gd name="connsiteY39" fmla="*/ 1077197 h 1511046"/>
                <a:gd name="connsiteX40" fmla="*/ 870887 w 1027001"/>
                <a:gd name="connsiteY40" fmla="*/ 1086721 h 1511046"/>
                <a:gd name="connsiteX41" fmla="*/ 979483 w 1027001"/>
                <a:gd name="connsiteY41" fmla="*/ 1080703 h 1511046"/>
                <a:gd name="connsiteX42" fmla="*/ 1025399 w 1027001"/>
                <a:gd name="connsiteY42" fmla="*/ 1048982 h 1511046"/>
                <a:gd name="connsiteX43" fmla="*/ 926854 w 1027001"/>
                <a:gd name="connsiteY43" fmla="*/ 1029572 h 1511046"/>
                <a:gd name="connsiteX44" fmla="*/ 811420 w 1027001"/>
                <a:gd name="connsiteY44" fmla="*/ 1032043 h 1511046"/>
                <a:gd name="connsiteX45" fmla="*/ 654594 w 1027001"/>
                <a:gd name="connsiteY45" fmla="*/ 1044812 h 1511046"/>
                <a:gd name="connsiteX46" fmla="*/ 648312 w 1027001"/>
                <a:gd name="connsiteY46" fmla="*/ 1021025 h 1511046"/>
                <a:gd name="connsiteX47" fmla="*/ 681263 w 1027001"/>
                <a:gd name="connsiteY47" fmla="*/ 987662 h 1511046"/>
                <a:gd name="connsiteX48" fmla="*/ 725078 w 1027001"/>
                <a:gd name="connsiteY48" fmla="*/ 947657 h 1511046"/>
                <a:gd name="connsiteX49" fmla="*/ 740318 w 1027001"/>
                <a:gd name="connsiteY49" fmla="*/ 934322 h 1511046"/>
                <a:gd name="connsiteX50" fmla="*/ 761273 w 1027001"/>
                <a:gd name="connsiteY50" fmla="*/ 913367 h 1511046"/>
                <a:gd name="connsiteX51" fmla="*/ 774608 w 1027001"/>
                <a:gd name="connsiteY51" fmla="*/ 884792 h 1511046"/>
                <a:gd name="connsiteX52" fmla="*/ 772703 w 1027001"/>
                <a:gd name="connsiteY52" fmla="*/ 869552 h 1511046"/>
                <a:gd name="connsiteX53" fmla="*/ 746033 w 1027001"/>
                <a:gd name="connsiteY53" fmla="*/ 869552 h 1511046"/>
                <a:gd name="connsiteX54" fmla="*/ 673334 w 1027001"/>
                <a:gd name="connsiteY54" fmla="*/ 921503 h 1511046"/>
                <a:gd name="connsiteX55" fmla="*/ 591059 w 1027001"/>
                <a:gd name="connsiteY55" fmla="*/ 940448 h 1511046"/>
                <a:gd name="connsiteX56" fmla="*/ 515528 w 1027001"/>
                <a:gd name="connsiteY56" fmla="*/ 842882 h 1511046"/>
                <a:gd name="connsiteX57" fmla="*/ 511718 w 1027001"/>
                <a:gd name="connsiteY57" fmla="*/ 353297 h 1511046"/>
                <a:gd name="connsiteX58" fmla="*/ 507908 w 1027001"/>
                <a:gd name="connsiteY58" fmla="*/ 89017 h 1511046"/>
                <a:gd name="connsiteX59" fmla="*/ 498383 w 1027001"/>
                <a:gd name="connsiteY59" fmla="*/ 35162 h 1511046"/>
                <a:gd name="connsiteX60" fmla="*/ 482011 w 1027001"/>
                <a:gd name="connsiteY60" fmla="*/ 4888 h 1511046"/>
                <a:gd name="connsiteX61" fmla="*/ 437886 w 1027001"/>
                <a:gd name="connsiteY61" fmla="*/ 10191 h 1511046"/>
                <a:gd name="connsiteX62" fmla="*/ 433614 w 1027001"/>
                <a:gd name="connsiteY62" fmla="*/ 100448 h 1511046"/>
                <a:gd name="connsiteX63" fmla="*/ 444837 w 1027001"/>
                <a:gd name="connsiteY63" fmla="*/ 220926 h 1511046"/>
                <a:gd name="connsiteX64" fmla="*/ 448853 w 1027001"/>
                <a:gd name="connsiteY64" fmla="*/ 416162 h 1511046"/>
                <a:gd name="connsiteX65" fmla="*/ 453179 w 1027001"/>
                <a:gd name="connsiteY65" fmla="*/ 752006 h 1511046"/>
                <a:gd name="connsiteX66" fmla="*/ 436085 w 1027001"/>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91059 w 1027000"/>
                <a:gd name="connsiteY55" fmla="*/ 940448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42919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91059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83645 w 1027000"/>
                <a:gd name="connsiteY55" fmla="*/ 933034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83645 w 1027000"/>
                <a:gd name="connsiteY55" fmla="*/ 933034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83645 w 1027000"/>
                <a:gd name="connsiteY55" fmla="*/ 933034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73760 w 1027000"/>
                <a:gd name="connsiteY55" fmla="*/ 930562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66434 w 1027000"/>
                <a:gd name="connsiteY47" fmla="*/ 9703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73848 w 1027000"/>
                <a:gd name="connsiteY47" fmla="*/ 977776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73848 w 1027000"/>
                <a:gd name="connsiteY47" fmla="*/ 977776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5840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5840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35955 w 1027000"/>
                <a:gd name="connsiteY46" fmla="*/ 998782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35955 w 1027000"/>
                <a:gd name="connsiteY46" fmla="*/ 998782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38426 w 1027000"/>
                <a:gd name="connsiteY46" fmla="*/ 1013611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61273 w 1027000"/>
                <a:gd name="connsiteY49" fmla="*/ 913367 h 1511046"/>
                <a:gd name="connsiteX50" fmla="*/ 774608 w 1027000"/>
                <a:gd name="connsiteY50" fmla="*/ 884792 h 1511046"/>
                <a:gd name="connsiteX51" fmla="*/ 772703 w 1027000"/>
                <a:gd name="connsiteY51" fmla="*/ 869552 h 1511046"/>
                <a:gd name="connsiteX52" fmla="*/ 746033 w 1027000"/>
                <a:gd name="connsiteY52" fmla="*/ 869552 h 1511046"/>
                <a:gd name="connsiteX53" fmla="*/ 668392 w 1027000"/>
                <a:gd name="connsiteY53" fmla="*/ 928917 h 1511046"/>
                <a:gd name="connsiteX54" fmla="*/ 568817 w 1027000"/>
                <a:gd name="connsiteY54" fmla="*/ 930562 h 1511046"/>
                <a:gd name="connsiteX55" fmla="*/ 513056 w 1027000"/>
                <a:gd name="connsiteY55" fmla="*/ 768740 h 1511046"/>
                <a:gd name="connsiteX56" fmla="*/ 511718 w 1027000"/>
                <a:gd name="connsiteY56" fmla="*/ 353297 h 1511046"/>
                <a:gd name="connsiteX57" fmla="*/ 507908 w 1027000"/>
                <a:gd name="connsiteY57" fmla="*/ 89017 h 1511046"/>
                <a:gd name="connsiteX58" fmla="*/ 498383 w 1027000"/>
                <a:gd name="connsiteY58" fmla="*/ 35162 h 1511046"/>
                <a:gd name="connsiteX59" fmla="*/ 482011 w 1027000"/>
                <a:gd name="connsiteY59" fmla="*/ 4888 h 1511046"/>
                <a:gd name="connsiteX60" fmla="*/ 437886 w 1027000"/>
                <a:gd name="connsiteY60" fmla="*/ 10191 h 1511046"/>
                <a:gd name="connsiteX61" fmla="*/ 433614 w 1027000"/>
                <a:gd name="connsiteY61" fmla="*/ 100448 h 1511046"/>
                <a:gd name="connsiteX62" fmla="*/ 444837 w 1027000"/>
                <a:gd name="connsiteY62" fmla="*/ 220926 h 1511046"/>
                <a:gd name="connsiteX63" fmla="*/ 448853 w 1027000"/>
                <a:gd name="connsiteY63" fmla="*/ 416162 h 1511046"/>
                <a:gd name="connsiteX64" fmla="*/ 453179 w 1027000"/>
                <a:gd name="connsiteY64" fmla="*/ 752006 h 1511046"/>
                <a:gd name="connsiteX65" fmla="*/ 436085 w 1027000"/>
                <a:gd name="connsiteY65"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53858 w 1027000"/>
                <a:gd name="connsiteY49" fmla="*/ 920782 h 1511046"/>
                <a:gd name="connsiteX50" fmla="*/ 774608 w 1027000"/>
                <a:gd name="connsiteY50" fmla="*/ 884792 h 1511046"/>
                <a:gd name="connsiteX51" fmla="*/ 772703 w 1027000"/>
                <a:gd name="connsiteY51" fmla="*/ 869552 h 1511046"/>
                <a:gd name="connsiteX52" fmla="*/ 746033 w 1027000"/>
                <a:gd name="connsiteY52" fmla="*/ 869552 h 1511046"/>
                <a:gd name="connsiteX53" fmla="*/ 668392 w 1027000"/>
                <a:gd name="connsiteY53" fmla="*/ 928917 h 1511046"/>
                <a:gd name="connsiteX54" fmla="*/ 568817 w 1027000"/>
                <a:gd name="connsiteY54" fmla="*/ 930562 h 1511046"/>
                <a:gd name="connsiteX55" fmla="*/ 513056 w 1027000"/>
                <a:gd name="connsiteY55" fmla="*/ 768740 h 1511046"/>
                <a:gd name="connsiteX56" fmla="*/ 511718 w 1027000"/>
                <a:gd name="connsiteY56" fmla="*/ 353297 h 1511046"/>
                <a:gd name="connsiteX57" fmla="*/ 507908 w 1027000"/>
                <a:gd name="connsiteY57" fmla="*/ 89017 h 1511046"/>
                <a:gd name="connsiteX58" fmla="*/ 498383 w 1027000"/>
                <a:gd name="connsiteY58" fmla="*/ 35162 h 1511046"/>
                <a:gd name="connsiteX59" fmla="*/ 482011 w 1027000"/>
                <a:gd name="connsiteY59" fmla="*/ 4888 h 1511046"/>
                <a:gd name="connsiteX60" fmla="*/ 437886 w 1027000"/>
                <a:gd name="connsiteY60" fmla="*/ 10191 h 1511046"/>
                <a:gd name="connsiteX61" fmla="*/ 433614 w 1027000"/>
                <a:gd name="connsiteY61" fmla="*/ 100448 h 1511046"/>
                <a:gd name="connsiteX62" fmla="*/ 444837 w 1027000"/>
                <a:gd name="connsiteY62" fmla="*/ 220926 h 1511046"/>
                <a:gd name="connsiteX63" fmla="*/ 448853 w 1027000"/>
                <a:gd name="connsiteY63" fmla="*/ 416162 h 1511046"/>
                <a:gd name="connsiteX64" fmla="*/ 453179 w 1027000"/>
                <a:gd name="connsiteY64" fmla="*/ 752006 h 1511046"/>
                <a:gd name="connsiteX65" fmla="*/ 436085 w 1027000"/>
                <a:gd name="connsiteY65" fmla="*/ 859152 h 15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7000" h="1511046">
                  <a:moveTo>
                    <a:pt x="436085" y="859152"/>
                  </a:moveTo>
                  <a:cubicBezTo>
                    <a:pt x="427332" y="887479"/>
                    <a:pt x="414863" y="905404"/>
                    <a:pt x="400661" y="921965"/>
                  </a:cubicBezTo>
                  <a:cubicBezTo>
                    <a:pt x="386459" y="938526"/>
                    <a:pt x="372053" y="953475"/>
                    <a:pt x="350875" y="958521"/>
                  </a:cubicBezTo>
                  <a:cubicBezTo>
                    <a:pt x="329697" y="963567"/>
                    <a:pt x="299620" y="966888"/>
                    <a:pt x="271122" y="962125"/>
                  </a:cubicBezTo>
                  <a:cubicBezTo>
                    <a:pt x="242624" y="957362"/>
                    <a:pt x="213765" y="945375"/>
                    <a:pt x="179887" y="929946"/>
                  </a:cubicBezTo>
                  <a:cubicBezTo>
                    <a:pt x="146009" y="914517"/>
                    <a:pt x="89572" y="875301"/>
                    <a:pt x="67853" y="869552"/>
                  </a:cubicBezTo>
                  <a:cubicBezTo>
                    <a:pt x="46134" y="863803"/>
                    <a:pt x="51163" y="885608"/>
                    <a:pt x="49575" y="895450"/>
                  </a:cubicBezTo>
                  <a:cubicBezTo>
                    <a:pt x="47988" y="905293"/>
                    <a:pt x="51789" y="918953"/>
                    <a:pt x="58328" y="928607"/>
                  </a:cubicBezTo>
                  <a:cubicBezTo>
                    <a:pt x="64867" y="938261"/>
                    <a:pt x="69441" y="944104"/>
                    <a:pt x="88808" y="953372"/>
                  </a:cubicBezTo>
                  <a:cubicBezTo>
                    <a:pt x="108175" y="962640"/>
                    <a:pt x="144242" y="971264"/>
                    <a:pt x="174533" y="984213"/>
                  </a:cubicBezTo>
                  <a:cubicBezTo>
                    <a:pt x="204824" y="997162"/>
                    <a:pt x="251823" y="1016521"/>
                    <a:pt x="270555" y="1031066"/>
                  </a:cubicBezTo>
                  <a:cubicBezTo>
                    <a:pt x="289288" y="1045611"/>
                    <a:pt x="286585" y="1057598"/>
                    <a:pt x="286928" y="1071482"/>
                  </a:cubicBezTo>
                  <a:cubicBezTo>
                    <a:pt x="287271" y="1085366"/>
                    <a:pt x="278965" y="1104529"/>
                    <a:pt x="272615" y="1114371"/>
                  </a:cubicBezTo>
                  <a:cubicBezTo>
                    <a:pt x="264686" y="1119760"/>
                    <a:pt x="225178" y="1137719"/>
                    <a:pt x="194458" y="1145365"/>
                  </a:cubicBezTo>
                  <a:cubicBezTo>
                    <a:pt x="163738" y="1153011"/>
                    <a:pt x="118603" y="1156049"/>
                    <a:pt x="88295" y="1160245"/>
                  </a:cubicBezTo>
                  <a:cubicBezTo>
                    <a:pt x="57987" y="1164441"/>
                    <a:pt x="24905" y="1162476"/>
                    <a:pt x="12608" y="1170542"/>
                  </a:cubicBezTo>
                  <a:cubicBezTo>
                    <a:pt x="311" y="1178608"/>
                    <a:pt x="-8982" y="1200833"/>
                    <a:pt x="14513" y="1208642"/>
                  </a:cubicBezTo>
                  <a:cubicBezTo>
                    <a:pt x="38008" y="1216451"/>
                    <a:pt x="98625" y="1216760"/>
                    <a:pt x="153578" y="1217395"/>
                  </a:cubicBezTo>
                  <a:cubicBezTo>
                    <a:pt x="208531" y="1218030"/>
                    <a:pt x="308038" y="1203905"/>
                    <a:pt x="344233" y="1212452"/>
                  </a:cubicBezTo>
                  <a:cubicBezTo>
                    <a:pt x="380428" y="1220999"/>
                    <a:pt x="370903" y="1245489"/>
                    <a:pt x="370748" y="1268675"/>
                  </a:cubicBezTo>
                  <a:cubicBezTo>
                    <a:pt x="370593" y="1291861"/>
                    <a:pt x="349020" y="1327121"/>
                    <a:pt x="343305" y="1351568"/>
                  </a:cubicBezTo>
                  <a:cubicBezTo>
                    <a:pt x="337590" y="1376016"/>
                    <a:pt x="336964" y="1397589"/>
                    <a:pt x="336458" y="1415360"/>
                  </a:cubicBezTo>
                  <a:cubicBezTo>
                    <a:pt x="335952" y="1433131"/>
                    <a:pt x="334236" y="1442803"/>
                    <a:pt x="340268" y="1458197"/>
                  </a:cubicBezTo>
                  <a:cubicBezTo>
                    <a:pt x="346300" y="1473591"/>
                    <a:pt x="363446" y="1499155"/>
                    <a:pt x="372653" y="1507727"/>
                  </a:cubicBezTo>
                  <a:cubicBezTo>
                    <a:pt x="379438" y="1509235"/>
                    <a:pt x="390116" y="1513124"/>
                    <a:pt x="395513" y="1509632"/>
                  </a:cubicBezTo>
                  <a:cubicBezTo>
                    <a:pt x="400910" y="1506140"/>
                    <a:pt x="402404" y="1497310"/>
                    <a:pt x="405038" y="1486772"/>
                  </a:cubicBezTo>
                  <a:cubicBezTo>
                    <a:pt x="407672" y="1476235"/>
                    <a:pt x="410049" y="1461012"/>
                    <a:pt x="411319" y="1446407"/>
                  </a:cubicBezTo>
                  <a:cubicBezTo>
                    <a:pt x="411577" y="1442282"/>
                    <a:pt x="414108" y="1404694"/>
                    <a:pt x="417601" y="1384314"/>
                  </a:cubicBezTo>
                  <a:cubicBezTo>
                    <a:pt x="421094" y="1363934"/>
                    <a:pt x="422621" y="1344832"/>
                    <a:pt x="432275" y="1324126"/>
                  </a:cubicBezTo>
                  <a:cubicBezTo>
                    <a:pt x="441929" y="1303420"/>
                    <a:pt x="458121" y="1276587"/>
                    <a:pt x="475523" y="1260077"/>
                  </a:cubicBezTo>
                  <a:cubicBezTo>
                    <a:pt x="492925" y="1243567"/>
                    <a:pt x="518909" y="1229827"/>
                    <a:pt x="536689" y="1225065"/>
                  </a:cubicBezTo>
                  <a:cubicBezTo>
                    <a:pt x="554469" y="1220303"/>
                    <a:pt x="580650" y="1207209"/>
                    <a:pt x="609388" y="1216674"/>
                  </a:cubicBezTo>
                  <a:cubicBezTo>
                    <a:pt x="638126" y="1226139"/>
                    <a:pt x="682447" y="1266932"/>
                    <a:pt x="709117" y="1281855"/>
                  </a:cubicBezTo>
                  <a:cubicBezTo>
                    <a:pt x="738559" y="1298871"/>
                    <a:pt x="766113" y="1315932"/>
                    <a:pt x="786038" y="1318772"/>
                  </a:cubicBezTo>
                  <a:cubicBezTo>
                    <a:pt x="805963" y="1321612"/>
                    <a:pt x="831423" y="1311409"/>
                    <a:pt x="828669" y="1298898"/>
                  </a:cubicBezTo>
                  <a:cubicBezTo>
                    <a:pt x="825915" y="1286387"/>
                    <a:pt x="798206" y="1268272"/>
                    <a:pt x="769511" y="1243704"/>
                  </a:cubicBezTo>
                  <a:cubicBezTo>
                    <a:pt x="740816" y="1219136"/>
                    <a:pt x="679418" y="1175751"/>
                    <a:pt x="656498" y="1151492"/>
                  </a:cubicBezTo>
                  <a:cubicBezTo>
                    <a:pt x="633578" y="1127233"/>
                    <a:pt x="650422" y="1114207"/>
                    <a:pt x="654232" y="1103095"/>
                  </a:cubicBezTo>
                  <a:cubicBezTo>
                    <a:pt x="658042" y="1091983"/>
                    <a:pt x="666280" y="1089133"/>
                    <a:pt x="679358" y="1084817"/>
                  </a:cubicBezTo>
                  <a:cubicBezTo>
                    <a:pt x="692436" y="1080501"/>
                    <a:pt x="715264" y="1077197"/>
                    <a:pt x="732698" y="1077197"/>
                  </a:cubicBezTo>
                  <a:cubicBezTo>
                    <a:pt x="791118" y="1080372"/>
                    <a:pt x="829756" y="1086137"/>
                    <a:pt x="870887" y="1086721"/>
                  </a:cubicBezTo>
                  <a:cubicBezTo>
                    <a:pt x="912018" y="1087305"/>
                    <a:pt x="953731" y="1086993"/>
                    <a:pt x="979483" y="1080703"/>
                  </a:cubicBezTo>
                  <a:cubicBezTo>
                    <a:pt x="1005235" y="1074413"/>
                    <a:pt x="1034170" y="1057504"/>
                    <a:pt x="1025399" y="1048982"/>
                  </a:cubicBezTo>
                  <a:cubicBezTo>
                    <a:pt x="1016628" y="1040460"/>
                    <a:pt x="962517" y="1032395"/>
                    <a:pt x="926854" y="1029572"/>
                  </a:cubicBezTo>
                  <a:cubicBezTo>
                    <a:pt x="891191" y="1026749"/>
                    <a:pt x="856797" y="1029503"/>
                    <a:pt x="811420" y="1032043"/>
                  </a:cubicBezTo>
                  <a:cubicBezTo>
                    <a:pt x="766044" y="1034583"/>
                    <a:pt x="683015" y="1049121"/>
                    <a:pt x="654595" y="1044813"/>
                  </a:cubicBezTo>
                  <a:cubicBezTo>
                    <a:pt x="626175" y="1040505"/>
                    <a:pt x="629913" y="1017317"/>
                    <a:pt x="640897" y="1006196"/>
                  </a:cubicBezTo>
                  <a:cubicBezTo>
                    <a:pt x="651881" y="995075"/>
                    <a:pt x="661465" y="987532"/>
                    <a:pt x="673848" y="977776"/>
                  </a:cubicBezTo>
                  <a:cubicBezTo>
                    <a:pt x="686231" y="968020"/>
                    <a:pt x="701858" y="957156"/>
                    <a:pt x="715193" y="947657"/>
                  </a:cubicBezTo>
                  <a:cubicBezTo>
                    <a:pt x="728528" y="938158"/>
                    <a:pt x="743956" y="931259"/>
                    <a:pt x="753858" y="920782"/>
                  </a:cubicBezTo>
                  <a:cubicBezTo>
                    <a:pt x="759573" y="912527"/>
                    <a:pt x="772703" y="892095"/>
                    <a:pt x="774608" y="884792"/>
                  </a:cubicBezTo>
                  <a:cubicBezTo>
                    <a:pt x="773973" y="879712"/>
                    <a:pt x="777466" y="872092"/>
                    <a:pt x="772703" y="869552"/>
                  </a:cubicBezTo>
                  <a:cubicBezTo>
                    <a:pt x="767941" y="867012"/>
                    <a:pt x="756828" y="865425"/>
                    <a:pt x="746033" y="869552"/>
                  </a:cubicBezTo>
                  <a:cubicBezTo>
                    <a:pt x="735238" y="873680"/>
                    <a:pt x="697928" y="918749"/>
                    <a:pt x="668392" y="928917"/>
                  </a:cubicBezTo>
                  <a:cubicBezTo>
                    <a:pt x="638856" y="939085"/>
                    <a:pt x="594706" y="957258"/>
                    <a:pt x="568817" y="930562"/>
                  </a:cubicBezTo>
                  <a:cubicBezTo>
                    <a:pt x="542928" y="903866"/>
                    <a:pt x="522573" y="864951"/>
                    <a:pt x="513056" y="768740"/>
                  </a:cubicBezTo>
                  <a:cubicBezTo>
                    <a:pt x="503539" y="672529"/>
                    <a:pt x="512988" y="483472"/>
                    <a:pt x="511718" y="353297"/>
                  </a:cubicBezTo>
                  <a:cubicBezTo>
                    <a:pt x="510448" y="265204"/>
                    <a:pt x="509178" y="129330"/>
                    <a:pt x="507908" y="89017"/>
                  </a:cubicBezTo>
                  <a:cubicBezTo>
                    <a:pt x="506638" y="48704"/>
                    <a:pt x="502699" y="49183"/>
                    <a:pt x="498383" y="35162"/>
                  </a:cubicBezTo>
                  <a:cubicBezTo>
                    <a:pt x="494067" y="21141"/>
                    <a:pt x="492094" y="9050"/>
                    <a:pt x="482011" y="4888"/>
                  </a:cubicBezTo>
                  <a:cubicBezTo>
                    <a:pt x="471928" y="726"/>
                    <a:pt x="445952" y="-5736"/>
                    <a:pt x="437886" y="10191"/>
                  </a:cubicBezTo>
                  <a:cubicBezTo>
                    <a:pt x="429820" y="26118"/>
                    <a:pt x="432456" y="65326"/>
                    <a:pt x="433614" y="100448"/>
                  </a:cubicBezTo>
                  <a:cubicBezTo>
                    <a:pt x="434772" y="135570"/>
                    <a:pt x="442297" y="168307"/>
                    <a:pt x="444837" y="220926"/>
                  </a:cubicBezTo>
                  <a:cubicBezTo>
                    <a:pt x="447377" y="273545"/>
                    <a:pt x="447463" y="327649"/>
                    <a:pt x="448853" y="416162"/>
                  </a:cubicBezTo>
                  <a:cubicBezTo>
                    <a:pt x="450243" y="504675"/>
                    <a:pt x="455307" y="678174"/>
                    <a:pt x="453179" y="752006"/>
                  </a:cubicBezTo>
                  <a:cubicBezTo>
                    <a:pt x="451051" y="825838"/>
                    <a:pt x="444838" y="830826"/>
                    <a:pt x="436085" y="859152"/>
                  </a:cubicBezTo>
                  <a:close/>
                </a:path>
              </a:pathLst>
            </a:custGeom>
            <a:gradFill flip="none" rotWithShape="1">
              <a:gsLst>
                <a:gs pos="16000">
                  <a:srgbClr val="12839E"/>
                </a:gs>
                <a:gs pos="75000">
                  <a:srgbClr val="65D2DF">
                    <a:lumMod val="50000"/>
                  </a:srgbClr>
                </a:gs>
              </a:gsLst>
              <a:path path="circle">
                <a:fillToRect l="50000" t="50000" r="50000" b="50000"/>
              </a:path>
              <a:tileRect/>
            </a:gradFill>
            <a:ln w="12700"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811" name="Oval 5810">
              <a:extLst>
                <a:ext uri="{FF2B5EF4-FFF2-40B4-BE49-F238E27FC236}">
                  <a16:creationId xmlns:a16="http://schemas.microsoft.com/office/drawing/2014/main" id="{3FB9C1DC-DD8B-4554-B0AE-FA197BAB02A3}"/>
                </a:ext>
              </a:extLst>
            </p:cNvPr>
            <p:cNvSpPr/>
            <p:nvPr/>
          </p:nvSpPr>
          <p:spPr>
            <a:xfrm>
              <a:off x="3119009" y="2702570"/>
              <a:ext cx="205480" cy="207214"/>
            </a:xfrm>
            <a:prstGeom prst="ellipse">
              <a:avLst/>
            </a:prstGeom>
            <a:gradFill flip="none" rotWithShape="1">
              <a:gsLst>
                <a:gs pos="33000">
                  <a:srgbClr val="12839E"/>
                </a:gs>
                <a:gs pos="73000">
                  <a:srgbClr val="65D2DF">
                    <a:lumMod val="75000"/>
                  </a:srgbClr>
                </a:gs>
                <a:gs pos="83000">
                  <a:srgbClr val="65D2DF">
                    <a:lumMod val="75000"/>
                  </a:srgbClr>
                </a:gs>
                <a:gs pos="100000">
                  <a:srgbClr val="65D2DF">
                    <a:lumMod val="75000"/>
                  </a:srgbClr>
                </a:gs>
              </a:gsLst>
              <a:path path="circle">
                <a:fillToRect l="50000" t="50000" r="50000" b="50000"/>
              </a:path>
              <a:tileRect/>
            </a:gradFill>
            <a:ln w="25400" cap="flat" cmpd="sng" algn="ctr">
              <a:solidFill>
                <a:srgbClr val="003058"/>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sp>
        <p:nvSpPr>
          <p:cNvPr id="1939" name="TextBox 1938">
            <a:extLst>
              <a:ext uri="{FF2B5EF4-FFF2-40B4-BE49-F238E27FC236}">
                <a16:creationId xmlns:a16="http://schemas.microsoft.com/office/drawing/2014/main" id="{FB9E4395-F5D0-4FE6-A751-3E57D9BCF7B6}"/>
              </a:ext>
            </a:extLst>
          </p:cNvPr>
          <p:cNvSpPr txBox="1"/>
          <p:nvPr/>
        </p:nvSpPr>
        <p:spPr>
          <a:xfrm>
            <a:off x="6451596" y="2425640"/>
            <a:ext cx="394339" cy="498598"/>
          </a:xfrm>
          <a:prstGeom prst="rect">
            <a:avLst/>
          </a:prstGeom>
          <a:solidFill>
            <a:schemeClr val="bg1"/>
          </a:solidFill>
        </p:spPr>
        <p:txBody>
          <a:bodyPr wrap="none" lIns="0" tIns="0" rIns="0" bIns="0" rtlCol="0">
            <a:spAutoFit/>
          </a:bodyPr>
          <a:lstStyle/>
          <a:p>
            <a:pPr algn="ctr" defTabSz="685783">
              <a:lnSpc>
                <a:spcPct val="90000"/>
              </a:lnSpc>
              <a:buClr>
                <a:srgbClr val="830051"/>
              </a:buClr>
              <a:defRPr/>
            </a:pPr>
            <a:r>
              <a:rPr lang="en-US" sz="1200" b="1" kern="0">
                <a:solidFill>
                  <a:srgbClr val="6F409A"/>
                </a:solidFill>
                <a:latin typeface="Arial" panose="020B0604020202020204"/>
                <a:cs typeface="Arial" panose="020B0604020202020204" pitchFamily="34" charset="0"/>
              </a:rPr>
              <a:t>TSLP</a:t>
            </a:r>
          </a:p>
          <a:p>
            <a:pPr algn="ctr" defTabSz="685783">
              <a:lnSpc>
                <a:spcPct val="90000"/>
              </a:lnSpc>
              <a:buClr>
                <a:srgbClr val="830051"/>
              </a:buClr>
              <a:defRPr/>
            </a:pPr>
            <a:r>
              <a:rPr lang="en-US" sz="1200" b="1" kern="0">
                <a:solidFill>
                  <a:srgbClr val="6F409A"/>
                </a:solidFill>
                <a:latin typeface="Arial" panose="020B0604020202020204"/>
                <a:cs typeface="Arial" panose="020B0604020202020204" pitchFamily="34" charset="0"/>
              </a:rPr>
              <a:t>IL-33</a:t>
            </a:r>
          </a:p>
          <a:p>
            <a:pPr algn="ctr" defTabSz="685783">
              <a:lnSpc>
                <a:spcPct val="90000"/>
              </a:lnSpc>
              <a:buClr>
                <a:srgbClr val="830051"/>
              </a:buClr>
              <a:defRPr/>
            </a:pPr>
            <a:r>
              <a:rPr lang="en-US" sz="1200" b="1" kern="0">
                <a:solidFill>
                  <a:srgbClr val="6F409A"/>
                </a:solidFill>
                <a:latin typeface="Arial" panose="020B0604020202020204"/>
                <a:cs typeface="Arial" panose="020B0604020202020204" pitchFamily="34" charset="0"/>
              </a:rPr>
              <a:t>IL-25</a:t>
            </a:r>
          </a:p>
        </p:txBody>
      </p:sp>
      <p:sp>
        <p:nvSpPr>
          <p:cNvPr id="1942" name="TextBox 1941">
            <a:extLst>
              <a:ext uri="{FF2B5EF4-FFF2-40B4-BE49-F238E27FC236}">
                <a16:creationId xmlns:a16="http://schemas.microsoft.com/office/drawing/2014/main" id="{79DA1832-CDF6-40C3-AF2F-27A4FF312AAE}"/>
              </a:ext>
            </a:extLst>
          </p:cNvPr>
          <p:cNvSpPr txBox="1"/>
          <p:nvPr/>
        </p:nvSpPr>
        <p:spPr>
          <a:xfrm>
            <a:off x="8147567" y="2433405"/>
            <a:ext cx="394339" cy="166199"/>
          </a:xfrm>
          <a:prstGeom prst="rect">
            <a:avLst/>
          </a:prstGeom>
          <a:solidFill>
            <a:schemeClr val="bg1"/>
          </a:solidFill>
        </p:spPr>
        <p:txBody>
          <a:bodyPr wrap="none" lIns="0" tIns="0" rIns="0" bIns="0" rtlCol="0">
            <a:spAutoFit/>
          </a:bodyPr>
          <a:lstStyle/>
          <a:p>
            <a:pPr algn="ctr" defTabSz="685783">
              <a:lnSpc>
                <a:spcPct val="90000"/>
              </a:lnSpc>
              <a:buClr>
                <a:srgbClr val="830051"/>
              </a:buClr>
              <a:defRPr/>
            </a:pPr>
            <a:r>
              <a:rPr lang="en-US" sz="1200" b="1" kern="0">
                <a:solidFill>
                  <a:srgbClr val="785600"/>
                </a:solidFill>
                <a:latin typeface="Arial" panose="020B0604020202020204"/>
                <a:cs typeface="Arial" panose="020B0604020202020204" pitchFamily="34" charset="0"/>
              </a:rPr>
              <a:t>TSLP</a:t>
            </a:r>
          </a:p>
        </p:txBody>
      </p:sp>
      <p:sp>
        <p:nvSpPr>
          <p:cNvPr id="1966" name="Trapezoid 1965">
            <a:extLst>
              <a:ext uri="{FF2B5EF4-FFF2-40B4-BE49-F238E27FC236}">
                <a16:creationId xmlns:a16="http://schemas.microsoft.com/office/drawing/2014/main" id="{47DDAD53-8CB0-4EB2-A4D2-D5B433F96807}"/>
              </a:ext>
            </a:extLst>
          </p:cNvPr>
          <p:cNvSpPr/>
          <p:nvPr/>
        </p:nvSpPr>
        <p:spPr>
          <a:xfrm rot="18000000">
            <a:off x="2767114" y="2900664"/>
            <a:ext cx="1236013" cy="722416"/>
          </a:xfrm>
          <a:prstGeom prst="trapezoid">
            <a:avLst>
              <a:gd name="adj" fmla="val 71160"/>
            </a:avLst>
          </a:prstGeom>
          <a:gradFill flip="none" rotWithShape="1">
            <a:gsLst>
              <a:gs pos="30000">
                <a:srgbClr val="FFFFFF">
                  <a:alpha val="17000"/>
                </a:srgbClr>
              </a:gs>
              <a:gs pos="96000">
                <a:srgbClr val="12839E"/>
              </a:gs>
            </a:gsLst>
            <a:lin ang="16200000" scaled="1"/>
            <a:tileRect/>
          </a:gradFill>
          <a:ln w="9525"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nvGrpSpPr>
          <p:cNvPr id="4845" name="Group 4844">
            <a:extLst>
              <a:ext uri="{FF2B5EF4-FFF2-40B4-BE49-F238E27FC236}">
                <a16:creationId xmlns:a16="http://schemas.microsoft.com/office/drawing/2014/main" id="{3E192091-D991-497A-8CE5-D2139169D6D8}"/>
              </a:ext>
            </a:extLst>
          </p:cNvPr>
          <p:cNvGrpSpPr/>
          <p:nvPr/>
        </p:nvGrpSpPr>
        <p:grpSpPr>
          <a:xfrm>
            <a:off x="2900191" y="2618057"/>
            <a:ext cx="540000" cy="540000"/>
            <a:chOff x="1854411" y="2424319"/>
            <a:chExt cx="467719" cy="463138"/>
          </a:xfrm>
        </p:grpSpPr>
        <p:grpSp>
          <p:nvGrpSpPr>
            <p:cNvPr id="4846" name="IgE">
              <a:extLst>
                <a:ext uri="{FF2B5EF4-FFF2-40B4-BE49-F238E27FC236}">
                  <a16:creationId xmlns:a16="http://schemas.microsoft.com/office/drawing/2014/main" id="{294A122A-8CB8-44BC-AF92-C47E6A3C3182}"/>
                </a:ext>
              </a:extLst>
            </p:cNvPr>
            <p:cNvGrpSpPr/>
            <p:nvPr/>
          </p:nvGrpSpPr>
          <p:grpSpPr>
            <a:xfrm rot="2340909">
              <a:off x="2053036" y="2440052"/>
              <a:ext cx="78528" cy="153148"/>
              <a:chOff x="1589809" y="4304034"/>
              <a:chExt cx="117388" cy="227030"/>
            </a:xfrm>
          </p:grpSpPr>
          <p:grpSp>
            <p:nvGrpSpPr>
              <p:cNvPr id="4941" name="Group 4940">
                <a:extLst>
                  <a:ext uri="{FF2B5EF4-FFF2-40B4-BE49-F238E27FC236}">
                    <a16:creationId xmlns:a16="http://schemas.microsoft.com/office/drawing/2014/main" id="{C1864610-2435-41FB-A8F6-863B6536B905}"/>
                  </a:ext>
                </a:extLst>
              </p:cNvPr>
              <p:cNvGrpSpPr/>
              <p:nvPr/>
            </p:nvGrpSpPr>
            <p:grpSpPr>
              <a:xfrm>
                <a:off x="1628029" y="4393904"/>
                <a:ext cx="35288" cy="137160"/>
                <a:chOff x="1862901" y="3917418"/>
                <a:chExt cx="35288" cy="537297"/>
              </a:xfrm>
            </p:grpSpPr>
            <p:sp>
              <p:nvSpPr>
                <p:cNvPr id="4948" name="Rectangle: Rounded Corners 4947">
                  <a:extLst>
                    <a:ext uri="{FF2B5EF4-FFF2-40B4-BE49-F238E27FC236}">
                      <a16:creationId xmlns:a16="http://schemas.microsoft.com/office/drawing/2014/main" id="{C371D761-DEB9-4CA4-A338-7735FF88862B}"/>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949" name="Rectangle: Rounded Corners 4948">
                  <a:extLst>
                    <a:ext uri="{FF2B5EF4-FFF2-40B4-BE49-F238E27FC236}">
                      <a16:creationId xmlns:a16="http://schemas.microsoft.com/office/drawing/2014/main" id="{F7FF4F32-56B7-42CD-B125-B0ED96AFA34D}"/>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4942" name="Group 4941">
                <a:extLst>
                  <a:ext uri="{FF2B5EF4-FFF2-40B4-BE49-F238E27FC236}">
                    <a16:creationId xmlns:a16="http://schemas.microsoft.com/office/drawing/2014/main" id="{8497B622-A997-4EB0-BEC0-8BDEECD819F0}"/>
                  </a:ext>
                </a:extLst>
              </p:cNvPr>
              <p:cNvGrpSpPr/>
              <p:nvPr/>
            </p:nvGrpSpPr>
            <p:grpSpPr>
              <a:xfrm rot="19869607">
                <a:off x="1589809" y="4304034"/>
                <a:ext cx="35288" cy="91440"/>
                <a:chOff x="1862901" y="3917418"/>
                <a:chExt cx="35288" cy="537297"/>
              </a:xfrm>
            </p:grpSpPr>
            <p:sp>
              <p:nvSpPr>
                <p:cNvPr id="4946" name="Rectangle: Rounded Corners 4945">
                  <a:extLst>
                    <a:ext uri="{FF2B5EF4-FFF2-40B4-BE49-F238E27FC236}">
                      <a16:creationId xmlns:a16="http://schemas.microsoft.com/office/drawing/2014/main" id="{291B9BD4-865F-495B-B92C-67FB0A3BC938}"/>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947" name="Rectangle: Rounded Corners 4946">
                  <a:extLst>
                    <a:ext uri="{FF2B5EF4-FFF2-40B4-BE49-F238E27FC236}">
                      <a16:creationId xmlns:a16="http://schemas.microsoft.com/office/drawing/2014/main" id="{5CF792E2-B0AF-4B9A-8727-FDFCDC065A07}"/>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4943" name="Group 4942">
                <a:extLst>
                  <a:ext uri="{FF2B5EF4-FFF2-40B4-BE49-F238E27FC236}">
                    <a16:creationId xmlns:a16="http://schemas.microsoft.com/office/drawing/2014/main" id="{411A77C4-76EA-4CF3-AB42-9497B82D7287}"/>
                  </a:ext>
                </a:extLst>
              </p:cNvPr>
              <p:cNvGrpSpPr/>
              <p:nvPr/>
            </p:nvGrpSpPr>
            <p:grpSpPr>
              <a:xfrm rot="1730393" flipH="1">
                <a:off x="1671909" y="4304963"/>
                <a:ext cx="35288" cy="91440"/>
                <a:chOff x="1862901" y="3917418"/>
                <a:chExt cx="35288" cy="537297"/>
              </a:xfrm>
            </p:grpSpPr>
            <p:sp>
              <p:nvSpPr>
                <p:cNvPr id="4944" name="Rectangle: Rounded Corners 4943">
                  <a:extLst>
                    <a:ext uri="{FF2B5EF4-FFF2-40B4-BE49-F238E27FC236}">
                      <a16:creationId xmlns:a16="http://schemas.microsoft.com/office/drawing/2014/main" id="{FC93030A-85F4-4521-A6D1-658B50B03FD8}"/>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945" name="Rectangle: Rounded Corners 4944">
                  <a:extLst>
                    <a:ext uri="{FF2B5EF4-FFF2-40B4-BE49-F238E27FC236}">
                      <a16:creationId xmlns:a16="http://schemas.microsoft.com/office/drawing/2014/main" id="{D949835F-F9E1-403B-A944-113D66F4D9AF}"/>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4847" name="Receptors">
              <a:extLst>
                <a:ext uri="{FF2B5EF4-FFF2-40B4-BE49-F238E27FC236}">
                  <a16:creationId xmlns:a16="http://schemas.microsoft.com/office/drawing/2014/main" id="{1456642A-B690-4EEA-A34C-0B8BDF4D79D4}"/>
                </a:ext>
              </a:extLst>
            </p:cNvPr>
            <p:cNvGrpSpPr/>
            <p:nvPr/>
          </p:nvGrpSpPr>
          <p:grpSpPr>
            <a:xfrm rot="1259298">
              <a:off x="1991120" y="2549211"/>
              <a:ext cx="176714" cy="146367"/>
              <a:chOff x="3098615" y="2684115"/>
              <a:chExt cx="232213" cy="190739"/>
            </a:xfrm>
          </p:grpSpPr>
          <p:grpSp>
            <p:nvGrpSpPr>
              <p:cNvPr id="4935" name="Group 4934">
                <a:extLst>
                  <a:ext uri="{FF2B5EF4-FFF2-40B4-BE49-F238E27FC236}">
                    <a16:creationId xmlns:a16="http://schemas.microsoft.com/office/drawing/2014/main" id="{6AF732F4-B315-4BD7-AED2-6AB9AD40CA3F}"/>
                  </a:ext>
                </a:extLst>
              </p:cNvPr>
              <p:cNvGrpSpPr/>
              <p:nvPr/>
            </p:nvGrpSpPr>
            <p:grpSpPr>
              <a:xfrm rot="886797">
                <a:off x="3098615" y="2684115"/>
                <a:ext cx="100965" cy="152400"/>
                <a:chOff x="935355" y="3352800"/>
                <a:chExt cx="100965" cy="152400"/>
              </a:xfrm>
            </p:grpSpPr>
            <p:sp>
              <p:nvSpPr>
                <p:cNvPr id="4939" name="Freeform: Shape 4938">
                  <a:extLst>
                    <a:ext uri="{FF2B5EF4-FFF2-40B4-BE49-F238E27FC236}">
                      <a16:creationId xmlns:a16="http://schemas.microsoft.com/office/drawing/2014/main" id="{60BB93F9-E88F-497D-84A8-9F2CBEA7FFBD}"/>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4940" name="Straight Connector 4939">
                  <a:extLst>
                    <a:ext uri="{FF2B5EF4-FFF2-40B4-BE49-F238E27FC236}">
                      <a16:creationId xmlns:a16="http://schemas.microsoft.com/office/drawing/2014/main" id="{6FA735DF-740D-4A8D-B1FA-7FB4EECA686D}"/>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nvGrpSpPr>
              <p:cNvPr id="4936" name="Group 4935">
                <a:extLst>
                  <a:ext uri="{FF2B5EF4-FFF2-40B4-BE49-F238E27FC236}">
                    <a16:creationId xmlns:a16="http://schemas.microsoft.com/office/drawing/2014/main" id="{9A5C18C5-0842-4C7C-B5DA-FD2896167401}"/>
                  </a:ext>
                </a:extLst>
              </p:cNvPr>
              <p:cNvGrpSpPr/>
              <p:nvPr/>
            </p:nvGrpSpPr>
            <p:grpSpPr>
              <a:xfrm rot="886797">
                <a:off x="3229863" y="2722454"/>
                <a:ext cx="100965" cy="152400"/>
                <a:chOff x="935355" y="3352800"/>
                <a:chExt cx="100965" cy="152400"/>
              </a:xfrm>
            </p:grpSpPr>
            <p:sp>
              <p:nvSpPr>
                <p:cNvPr id="4937" name="Freeform: Shape 4936">
                  <a:extLst>
                    <a:ext uri="{FF2B5EF4-FFF2-40B4-BE49-F238E27FC236}">
                      <a16:creationId xmlns:a16="http://schemas.microsoft.com/office/drawing/2014/main" id="{9DC20D12-5F56-43CC-9289-A1742678F82E}"/>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4938" name="Straight Connector 4937">
                  <a:extLst>
                    <a:ext uri="{FF2B5EF4-FFF2-40B4-BE49-F238E27FC236}">
                      <a16:creationId xmlns:a16="http://schemas.microsoft.com/office/drawing/2014/main" id="{05DCDA43-39DA-466E-A732-3020611674D9}"/>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grpSp>
          <p:nvGrpSpPr>
            <p:cNvPr id="4848" name="IgE">
              <a:extLst>
                <a:ext uri="{FF2B5EF4-FFF2-40B4-BE49-F238E27FC236}">
                  <a16:creationId xmlns:a16="http://schemas.microsoft.com/office/drawing/2014/main" id="{45BE8C05-D04D-4633-AADA-BDB223C71F71}"/>
                </a:ext>
              </a:extLst>
            </p:cNvPr>
            <p:cNvGrpSpPr/>
            <p:nvPr/>
          </p:nvGrpSpPr>
          <p:grpSpPr>
            <a:xfrm rot="2340909">
              <a:off x="2145097" y="2506329"/>
              <a:ext cx="78528" cy="153148"/>
              <a:chOff x="1589809" y="4304034"/>
              <a:chExt cx="117388" cy="227030"/>
            </a:xfrm>
          </p:grpSpPr>
          <p:grpSp>
            <p:nvGrpSpPr>
              <p:cNvPr id="4926" name="Group 4925">
                <a:extLst>
                  <a:ext uri="{FF2B5EF4-FFF2-40B4-BE49-F238E27FC236}">
                    <a16:creationId xmlns:a16="http://schemas.microsoft.com/office/drawing/2014/main" id="{3F7368DA-EF88-4561-8210-FF8B9A79E8F8}"/>
                  </a:ext>
                </a:extLst>
              </p:cNvPr>
              <p:cNvGrpSpPr/>
              <p:nvPr/>
            </p:nvGrpSpPr>
            <p:grpSpPr>
              <a:xfrm>
                <a:off x="1628029" y="4393904"/>
                <a:ext cx="35288" cy="137160"/>
                <a:chOff x="1862901" y="3917418"/>
                <a:chExt cx="35288" cy="537297"/>
              </a:xfrm>
            </p:grpSpPr>
            <p:sp>
              <p:nvSpPr>
                <p:cNvPr id="4933" name="Rectangle: Rounded Corners 4932">
                  <a:extLst>
                    <a:ext uri="{FF2B5EF4-FFF2-40B4-BE49-F238E27FC236}">
                      <a16:creationId xmlns:a16="http://schemas.microsoft.com/office/drawing/2014/main" id="{4E8E0741-B886-4575-B750-5A71D2E093B2}"/>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934" name="Rectangle: Rounded Corners 4933">
                  <a:extLst>
                    <a:ext uri="{FF2B5EF4-FFF2-40B4-BE49-F238E27FC236}">
                      <a16:creationId xmlns:a16="http://schemas.microsoft.com/office/drawing/2014/main" id="{8D7EE72B-C6E3-46F5-B25F-311D712F8FFD}"/>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4927" name="Group 4926">
                <a:extLst>
                  <a:ext uri="{FF2B5EF4-FFF2-40B4-BE49-F238E27FC236}">
                    <a16:creationId xmlns:a16="http://schemas.microsoft.com/office/drawing/2014/main" id="{42B5A77A-0DC1-4662-AD5B-67B51EA5B737}"/>
                  </a:ext>
                </a:extLst>
              </p:cNvPr>
              <p:cNvGrpSpPr/>
              <p:nvPr/>
            </p:nvGrpSpPr>
            <p:grpSpPr>
              <a:xfrm rot="19869607">
                <a:off x="1589809" y="4304034"/>
                <a:ext cx="35288" cy="91440"/>
                <a:chOff x="1862901" y="3917418"/>
                <a:chExt cx="35288" cy="537297"/>
              </a:xfrm>
            </p:grpSpPr>
            <p:sp>
              <p:nvSpPr>
                <p:cNvPr id="4931" name="Rectangle: Rounded Corners 4930">
                  <a:extLst>
                    <a:ext uri="{FF2B5EF4-FFF2-40B4-BE49-F238E27FC236}">
                      <a16:creationId xmlns:a16="http://schemas.microsoft.com/office/drawing/2014/main" id="{BE76F248-841E-4CCB-940E-DD06F800EC55}"/>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932" name="Rectangle: Rounded Corners 4931">
                  <a:extLst>
                    <a:ext uri="{FF2B5EF4-FFF2-40B4-BE49-F238E27FC236}">
                      <a16:creationId xmlns:a16="http://schemas.microsoft.com/office/drawing/2014/main" id="{4FF54844-FFEB-4486-9B56-77DAF24B7676}"/>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4928" name="Group 4927">
                <a:extLst>
                  <a:ext uri="{FF2B5EF4-FFF2-40B4-BE49-F238E27FC236}">
                    <a16:creationId xmlns:a16="http://schemas.microsoft.com/office/drawing/2014/main" id="{A686CB2D-1478-4CF0-9DF0-FF7A5DD95D3C}"/>
                  </a:ext>
                </a:extLst>
              </p:cNvPr>
              <p:cNvGrpSpPr/>
              <p:nvPr/>
            </p:nvGrpSpPr>
            <p:grpSpPr>
              <a:xfrm rot="1730393" flipH="1">
                <a:off x="1671909" y="4304963"/>
                <a:ext cx="35288" cy="91440"/>
                <a:chOff x="1862901" y="3917418"/>
                <a:chExt cx="35288" cy="537297"/>
              </a:xfrm>
            </p:grpSpPr>
            <p:sp>
              <p:nvSpPr>
                <p:cNvPr id="4929" name="Rectangle: Rounded Corners 4928">
                  <a:extLst>
                    <a:ext uri="{FF2B5EF4-FFF2-40B4-BE49-F238E27FC236}">
                      <a16:creationId xmlns:a16="http://schemas.microsoft.com/office/drawing/2014/main" id="{3661B4AE-6CB4-4594-BF4B-3F46C7507572}"/>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930" name="Rectangle: Rounded Corners 4929">
                  <a:extLst>
                    <a:ext uri="{FF2B5EF4-FFF2-40B4-BE49-F238E27FC236}">
                      <a16:creationId xmlns:a16="http://schemas.microsoft.com/office/drawing/2014/main" id="{A04C5FBB-8EB5-4F85-B56C-D1615FC2E4AA}"/>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4849" name="Allergen">
              <a:extLst>
                <a:ext uri="{FF2B5EF4-FFF2-40B4-BE49-F238E27FC236}">
                  <a16:creationId xmlns:a16="http://schemas.microsoft.com/office/drawing/2014/main" id="{5F40C4C5-156F-49DC-A920-544797721E23}"/>
                </a:ext>
              </a:extLst>
            </p:cNvPr>
            <p:cNvGrpSpPr/>
            <p:nvPr/>
          </p:nvGrpSpPr>
          <p:grpSpPr>
            <a:xfrm rot="1259298">
              <a:off x="2071646" y="2424319"/>
              <a:ext cx="250484" cy="97596"/>
              <a:chOff x="3123927" y="2479464"/>
              <a:chExt cx="329151" cy="127182"/>
            </a:xfrm>
          </p:grpSpPr>
          <p:sp>
            <p:nvSpPr>
              <p:cNvPr id="4923" name="Oval 4922">
                <a:extLst>
                  <a:ext uri="{FF2B5EF4-FFF2-40B4-BE49-F238E27FC236}">
                    <a16:creationId xmlns:a16="http://schemas.microsoft.com/office/drawing/2014/main" id="{89EC7D9D-8E3D-4D80-BAD2-20C28A2D6D2D}"/>
                  </a:ext>
                </a:extLst>
              </p:cNvPr>
              <p:cNvSpPr/>
              <p:nvPr/>
            </p:nvSpPr>
            <p:spPr>
              <a:xfrm>
                <a:off x="3123927" y="2479464"/>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924" name="Oval 4923">
                <a:extLst>
                  <a:ext uri="{FF2B5EF4-FFF2-40B4-BE49-F238E27FC236}">
                    <a16:creationId xmlns:a16="http://schemas.microsoft.com/office/drawing/2014/main" id="{EB9A3BD1-B5F6-4580-8354-8E26414A7294}"/>
                  </a:ext>
                </a:extLst>
              </p:cNvPr>
              <p:cNvSpPr/>
              <p:nvPr/>
            </p:nvSpPr>
            <p:spPr>
              <a:xfrm>
                <a:off x="3261183" y="2522305"/>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4925" name="Oval 4924">
                <a:extLst>
                  <a:ext uri="{FF2B5EF4-FFF2-40B4-BE49-F238E27FC236}">
                    <a16:creationId xmlns:a16="http://schemas.microsoft.com/office/drawing/2014/main" id="{CFB062F1-0F96-4F8F-ADFA-98C78E264F4B}"/>
                  </a:ext>
                </a:extLst>
              </p:cNvPr>
              <p:cNvSpPr/>
              <p:nvPr/>
            </p:nvSpPr>
            <p:spPr>
              <a:xfrm>
                <a:off x="3407359" y="2560927"/>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4850" name="Group 4849">
              <a:extLst>
                <a:ext uri="{FF2B5EF4-FFF2-40B4-BE49-F238E27FC236}">
                  <a16:creationId xmlns:a16="http://schemas.microsoft.com/office/drawing/2014/main" id="{63168C75-2987-4864-B647-72F54E705F44}"/>
                </a:ext>
              </a:extLst>
            </p:cNvPr>
            <p:cNvGrpSpPr/>
            <p:nvPr/>
          </p:nvGrpSpPr>
          <p:grpSpPr>
            <a:xfrm>
              <a:off x="1854411" y="2635457"/>
              <a:ext cx="252000" cy="252000"/>
              <a:chOff x="2865402" y="2603017"/>
              <a:chExt cx="252000" cy="252000"/>
            </a:xfrm>
          </p:grpSpPr>
          <p:sp>
            <p:nvSpPr>
              <p:cNvPr id="4851" name="Oval 4850">
                <a:extLst>
                  <a:ext uri="{FF2B5EF4-FFF2-40B4-BE49-F238E27FC236}">
                    <a16:creationId xmlns:a16="http://schemas.microsoft.com/office/drawing/2014/main" id="{310EC7B0-B2AC-4A1E-AB23-CD7D05576026}"/>
                  </a:ext>
                </a:extLst>
              </p:cNvPr>
              <p:cNvSpPr/>
              <p:nvPr/>
            </p:nvSpPr>
            <p:spPr>
              <a:xfrm rot="8224245">
                <a:off x="2865402" y="2603017"/>
                <a:ext cx="252000" cy="252000"/>
              </a:xfrm>
              <a:prstGeom prst="ellipse">
                <a:avLst/>
              </a:prstGeom>
              <a:solidFill>
                <a:srgbClr val="CBD3D5"/>
              </a:solidFill>
              <a:ln w="952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nvGrpSpPr>
              <p:cNvPr id="4852" name="Group 4851">
                <a:extLst>
                  <a:ext uri="{FF2B5EF4-FFF2-40B4-BE49-F238E27FC236}">
                    <a16:creationId xmlns:a16="http://schemas.microsoft.com/office/drawing/2014/main" id="{B0644CFD-45CC-4C98-A78D-BFAB2F2E514B}"/>
                  </a:ext>
                </a:extLst>
              </p:cNvPr>
              <p:cNvGrpSpPr/>
              <p:nvPr/>
            </p:nvGrpSpPr>
            <p:grpSpPr>
              <a:xfrm>
                <a:off x="2894638" y="2625299"/>
                <a:ext cx="196724" cy="207465"/>
                <a:chOff x="2894638" y="2625299"/>
                <a:chExt cx="196724" cy="207465"/>
              </a:xfrm>
            </p:grpSpPr>
            <p:grpSp>
              <p:nvGrpSpPr>
                <p:cNvPr id="4853" name="Group 4852">
                  <a:extLst>
                    <a:ext uri="{FF2B5EF4-FFF2-40B4-BE49-F238E27FC236}">
                      <a16:creationId xmlns:a16="http://schemas.microsoft.com/office/drawing/2014/main" id="{F8ADC49C-4FE0-4EC0-A8CB-0D00FD45D197}"/>
                    </a:ext>
                  </a:extLst>
                </p:cNvPr>
                <p:cNvGrpSpPr/>
                <p:nvPr/>
              </p:nvGrpSpPr>
              <p:grpSpPr>
                <a:xfrm rot="5697808">
                  <a:off x="2887518" y="2647126"/>
                  <a:ext cx="142052" cy="127811"/>
                  <a:chOff x="8770428" y="4145225"/>
                  <a:chExt cx="307647" cy="276804"/>
                </a:xfrm>
                <a:solidFill>
                  <a:srgbClr val="1F8591"/>
                </a:solidFill>
              </p:grpSpPr>
              <p:sp>
                <p:nvSpPr>
                  <p:cNvPr id="4905" name="Freeform: Shape 4904">
                    <a:extLst>
                      <a:ext uri="{FF2B5EF4-FFF2-40B4-BE49-F238E27FC236}">
                        <a16:creationId xmlns:a16="http://schemas.microsoft.com/office/drawing/2014/main" id="{4E79B5DA-A8DE-4170-A4E3-CDC896ED43B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06" name="Freeform: Shape 4905">
                    <a:extLst>
                      <a:ext uri="{FF2B5EF4-FFF2-40B4-BE49-F238E27FC236}">
                        <a16:creationId xmlns:a16="http://schemas.microsoft.com/office/drawing/2014/main" id="{2E8E5581-E671-4694-A4B0-D10FB055403F}"/>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07" name="Freeform: Shape 4906">
                    <a:extLst>
                      <a:ext uri="{FF2B5EF4-FFF2-40B4-BE49-F238E27FC236}">
                        <a16:creationId xmlns:a16="http://schemas.microsoft.com/office/drawing/2014/main" id="{5C63AC6B-3EAF-49EB-B6C2-116E0D3D8744}"/>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08" name="Freeform: Shape 4907">
                    <a:extLst>
                      <a:ext uri="{FF2B5EF4-FFF2-40B4-BE49-F238E27FC236}">
                        <a16:creationId xmlns:a16="http://schemas.microsoft.com/office/drawing/2014/main" id="{9A52D569-4F83-4BF1-B5FD-232C58862261}"/>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09" name="Freeform: Shape 4908">
                    <a:extLst>
                      <a:ext uri="{FF2B5EF4-FFF2-40B4-BE49-F238E27FC236}">
                        <a16:creationId xmlns:a16="http://schemas.microsoft.com/office/drawing/2014/main" id="{0B327586-5140-4745-B549-EC5D3B8B608A}"/>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0" name="Freeform: Shape 4909">
                    <a:extLst>
                      <a:ext uri="{FF2B5EF4-FFF2-40B4-BE49-F238E27FC236}">
                        <a16:creationId xmlns:a16="http://schemas.microsoft.com/office/drawing/2014/main" id="{1AEBAF5B-A14E-440D-B8F6-9978B1E57D64}"/>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1" name="Freeform: Shape 4910">
                    <a:extLst>
                      <a:ext uri="{FF2B5EF4-FFF2-40B4-BE49-F238E27FC236}">
                        <a16:creationId xmlns:a16="http://schemas.microsoft.com/office/drawing/2014/main" id="{61FBC76D-5C72-4139-A3C9-BCF100092303}"/>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2" name="Freeform: Shape 4911">
                    <a:extLst>
                      <a:ext uri="{FF2B5EF4-FFF2-40B4-BE49-F238E27FC236}">
                        <a16:creationId xmlns:a16="http://schemas.microsoft.com/office/drawing/2014/main" id="{8DBD079D-3CCC-4982-B3A0-B0B0329C9534}"/>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3" name="Freeform: Shape 4912">
                    <a:extLst>
                      <a:ext uri="{FF2B5EF4-FFF2-40B4-BE49-F238E27FC236}">
                        <a16:creationId xmlns:a16="http://schemas.microsoft.com/office/drawing/2014/main" id="{20900EFF-457D-4535-A409-B9A16FB0B805}"/>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4" name="Freeform: Shape 4913">
                    <a:extLst>
                      <a:ext uri="{FF2B5EF4-FFF2-40B4-BE49-F238E27FC236}">
                        <a16:creationId xmlns:a16="http://schemas.microsoft.com/office/drawing/2014/main" id="{8CA1A639-D3F8-4026-AA02-D17F5485AB6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5" name="Freeform: Shape 4914">
                    <a:extLst>
                      <a:ext uri="{FF2B5EF4-FFF2-40B4-BE49-F238E27FC236}">
                        <a16:creationId xmlns:a16="http://schemas.microsoft.com/office/drawing/2014/main" id="{598922FD-9827-4362-B841-282879F3BF3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6" name="Freeform: Shape 4915">
                    <a:extLst>
                      <a:ext uri="{FF2B5EF4-FFF2-40B4-BE49-F238E27FC236}">
                        <a16:creationId xmlns:a16="http://schemas.microsoft.com/office/drawing/2014/main" id="{AFCEF7DB-D91F-4F0C-B9F8-9CFF9AC5A9D2}"/>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7" name="Rectangle: Rounded Corners 4916">
                    <a:extLst>
                      <a:ext uri="{FF2B5EF4-FFF2-40B4-BE49-F238E27FC236}">
                        <a16:creationId xmlns:a16="http://schemas.microsoft.com/office/drawing/2014/main" id="{D7841A3C-8611-49D6-B338-3B2BB514D049}"/>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8" name="Rectangle: Rounded Corners 4917">
                    <a:extLst>
                      <a:ext uri="{FF2B5EF4-FFF2-40B4-BE49-F238E27FC236}">
                        <a16:creationId xmlns:a16="http://schemas.microsoft.com/office/drawing/2014/main" id="{14477542-90D3-44E8-908C-788DA836ED1D}"/>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19" name="Rectangle: Rounded Corners 4918">
                    <a:extLst>
                      <a:ext uri="{FF2B5EF4-FFF2-40B4-BE49-F238E27FC236}">
                        <a16:creationId xmlns:a16="http://schemas.microsoft.com/office/drawing/2014/main" id="{0C344CFF-4FF6-4D50-800E-DF33A251C5B0}"/>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20" name="Rectangle: Rounded Corners 4919">
                    <a:extLst>
                      <a:ext uri="{FF2B5EF4-FFF2-40B4-BE49-F238E27FC236}">
                        <a16:creationId xmlns:a16="http://schemas.microsoft.com/office/drawing/2014/main" id="{FDA1A09E-2CAC-4EC0-8788-B26CEFEF92DF}"/>
                      </a:ext>
                    </a:extLst>
                  </p:cNvPr>
                  <p:cNvSpPr/>
                  <p:nvPr/>
                </p:nvSpPr>
                <p:spPr>
                  <a:xfrm>
                    <a:off x="8924873" y="4240076"/>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21" name="Rectangle: Rounded Corners 4920">
                    <a:extLst>
                      <a:ext uri="{FF2B5EF4-FFF2-40B4-BE49-F238E27FC236}">
                        <a16:creationId xmlns:a16="http://schemas.microsoft.com/office/drawing/2014/main" id="{98B492FA-C131-4385-B2FE-6B37E93BDE44}"/>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22" name="Rectangle: Rounded Corners 4921">
                    <a:extLst>
                      <a:ext uri="{FF2B5EF4-FFF2-40B4-BE49-F238E27FC236}">
                        <a16:creationId xmlns:a16="http://schemas.microsoft.com/office/drawing/2014/main" id="{E94C4EBA-35F4-4FF3-94E9-60E1B484F5F1}"/>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4854" name="Group 4853">
                  <a:extLst>
                    <a:ext uri="{FF2B5EF4-FFF2-40B4-BE49-F238E27FC236}">
                      <a16:creationId xmlns:a16="http://schemas.microsoft.com/office/drawing/2014/main" id="{9E1989F1-916A-4FEB-9723-B884E6BD8440}"/>
                    </a:ext>
                  </a:extLst>
                </p:cNvPr>
                <p:cNvGrpSpPr/>
                <p:nvPr/>
              </p:nvGrpSpPr>
              <p:grpSpPr>
                <a:xfrm rot="14018184">
                  <a:off x="2944580" y="2632419"/>
                  <a:ext cx="142052" cy="127811"/>
                  <a:chOff x="8770428" y="4145225"/>
                  <a:chExt cx="307647" cy="276804"/>
                </a:xfrm>
                <a:solidFill>
                  <a:srgbClr val="1F8591"/>
                </a:solidFill>
              </p:grpSpPr>
              <p:sp>
                <p:nvSpPr>
                  <p:cNvPr id="4889" name="Freeform: Shape 4888">
                    <a:extLst>
                      <a:ext uri="{FF2B5EF4-FFF2-40B4-BE49-F238E27FC236}">
                        <a16:creationId xmlns:a16="http://schemas.microsoft.com/office/drawing/2014/main" id="{65076EA5-6112-4025-BE39-864A1768B97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0" name="Freeform: Shape 4889">
                    <a:extLst>
                      <a:ext uri="{FF2B5EF4-FFF2-40B4-BE49-F238E27FC236}">
                        <a16:creationId xmlns:a16="http://schemas.microsoft.com/office/drawing/2014/main" id="{979B3347-AF7E-4FA3-8479-1BA88BC7275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1" name="Freeform: Shape 4890">
                    <a:extLst>
                      <a:ext uri="{FF2B5EF4-FFF2-40B4-BE49-F238E27FC236}">
                        <a16:creationId xmlns:a16="http://schemas.microsoft.com/office/drawing/2014/main" id="{7CA56583-EFA2-4903-B183-F348403BAC25}"/>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2" name="Freeform: Shape 4891">
                    <a:extLst>
                      <a:ext uri="{FF2B5EF4-FFF2-40B4-BE49-F238E27FC236}">
                        <a16:creationId xmlns:a16="http://schemas.microsoft.com/office/drawing/2014/main" id="{5D53B879-171B-4EF7-A017-2A615BF65D21}"/>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3" name="Freeform: Shape 4892">
                    <a:extLst>
                      <a:ext uri="{FF2B5EF4-FFF2-40B4-BE49-F238E27FC236}">
                        <a16:creationId xmlns:a16="http://schemas.microsoft.com/office/drawing/2014/main" id="{017EFAB3-7AE9-423B-965D-A3F361E6E92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4" name="Freeform: Shape 4893">
                    <a:extLst>
                      <a:ext uri="{FF2B5EF4-FFF2-40B4-BE49-F238E27FC236}">
                        <a16:creationId xmlns:a16="http://schemas.microsoft.com/office/drawing/2014/main" id="{EBC23D9E-AB14-4A09-AAD4-BA2FEFBEE32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5" name="Freeform: Shape 4894">
                    <a:extLst>
                      <a:ext uri="{FF2B5EF4-FFF2-40B4-BE49-F238E27FC236}">
                        <a16:creationId xmlns:a16="http://schemas.microsoft.com/office/drawing/2014/main" id="{E2340144-33B0-4A8C-A630-49A814B463B8}"/>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6" name="Freeform: Shape 4895">
                    <a:extLst>
                      <a:ext uri="{FF2B5EF4-FFF2-40B4-BE49-F238E27FC236}">
                        <a16:creationId xmlns:a16="http://schemas.microsoft.com/office/drawing/2014/main" id="{280E33FD-4D18-47BD-ABE5-94A83996E91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7" name="Freeform: Shape 4896">
                    <a:extLst>
                      <a:ext uri="{FF2B5EF4-FFF2-40B4-BE49-F238E27FC236}">
                        <a16:creationId xmlns:a16="http://schemas.microsoft.com/office/drawing/2014/main" id="{5C3871D2-C15E-49EC-B905-7432FAAED47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8" name="Freeform: Shape 4897">
                    <a:extLst>
                      <a:ext uri="{FF2B5EF4-FFF2-40B4-BE49-F238E27FC236}">
                        <a16:creationId xmlns:a16="http://schemas.microsoft.com/office/drawing/2014/main" id="{929E559F-D6DE-462C-B820-8797EC22238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99" name="Freeform: Shape 4898">
                    <a:extLst>
                      <a:ext uri="{FF2B5EF4-FFF2-40B4-BE49-F238E27FC236}">
                        <a16:creationId xmlns:a16="http://schemas.microsoft.com/office/drawing/2014/main" id="{578EE0D5-1C14-494B-9AC7-27BA6F0C626E}"/>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00" name="Rectangle: Rounded Corners 4899">
                    <a:extLst>
                      <a:ext uri="{FF2B5EF4-FFF2-40B4-BE49-F238E27FC236}">
                        <a16:creationId xmlns:a16="http://schemas.microsoft.com/office/drawing/2014/main" id="{FF6EF382-11DD-4227-A013-B14F1549B11C}"/>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01" name="Rectangle: Rounded Corners 4900">
                    <a:extLst>
                      <a:ext uri="{FF2B5EF4-FFF2-40B4-BE49-F238E27FC236}">
                        <a16:creationId xmlns:a16="http://schemas.microsoft.com/office/drawing/2014/main" id="{4A2491B1-0EF1-4EFB-B498-F4FD91CDEA62}"/>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02" name="Rectangle: Rounded Corners 4901">
                    <a:extLst>
                      <a:ext uri="{FF2B5EF4-FFF2-40B4-BE49-F238E27FC236}">
                        <a16:creationId xmlns:a16="http://schemas.microsoft.com/office/drawing/2014/main" id="{4DE274CB-E065-4D69-AF7A-729164061A80}"/>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03" name="Rectangle: Rounded Corners 4902">
                    <a:extLst>
                      <a:ext uri="{FF2B5EF4-FFF2-40B4-BE49-F238E27FC236}">
                        <a16:creationId xmlns:a16="http://schemas.microsoft.com/office/drawing/2014/main" id="{0F23ED6B-C8CA-4E59-9291-6A237D6A1C80}"/>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904" name="Rectangle: Rounded Corners 4903">
                    <a:extLst>
                      <a:ext uri="{FF2B5EF4-FFF2-40B4-BE49-F238E27FC236}">
                        <a16:creationId xmlns:a16="http://schemas.microsoft.com/office/drawing/2014/main" id="{628E87DB-83C9-4D71-B235-0D34AC071D63}"/>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4855" name="Group 4854">
                  <a:extLst>
                    <a:ext uri="{FF2B5EF4-FFF2-40B4-BE49-F238E27FC236}">
                      <a16:creationId xmlns:a16="http://schemas.microsoft.com/office/drawing/2014/main" id="{EA351D51-B38C-400B-B0F9-FAEAE1890FBD}"/>
                    </a:ext>
                  </a:extLst>
                </p:cNvPr>
                <p:cNvGrpSpPr/>
                <p:nvPr/>
              </p:nvGrpSpPr>
              <p:grpSpPr>
                <a:xfrm rot="21021678">
                  <a:off x="2897942" y="2694876"/>
                  <a:ext cx="142052" cy="127469"/>
                  <a:chOff x="8770428" y="4145965"/>
                  <a:chExt cx="307647" cy="276064"/>
                </a:xfrm>
                <a:solidFill>
                  <a:srgbClr val="1F8591"/>
                </a:solidFill>
              </p:grpSpPr>
              <p:sp>
                <p:nvSpPr>
                  <p:cNvPr id="4874" name="Freeform: Shape 4873">
                    <a:extLst>
                      <a:ext uri="{FF2B5EF4-FFF2-40B4-BE49-F238E27FC236}">
                        <a16:creationId xmlns:a16="http://schemas.microsoft.com/office/drawing/2014/main" id="{D14A6CA0-56AF-4FDD-8EC1-5513D6A72DCE}"/>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75" name="Freeform: Shape 4874">
                    <a:extLst>
                      <a:ext uri="{FF2B5EF4-FFF2-40B4-BE49-F238E27FC236}">
                        <a16:creationId xmlns:a16="http://schemas.microsoft.com/office/drawing/2014/main" id="{1ED45797-0887-416D-B96A-E6EA7689F02D}"/>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76" name="Freeform: Shape 4875">
                    <a:extLst>
                      <a:ext uri="{FF2B5EF4-FFF2-40B4-BE49-F238E27FC236}">
                        <a16:creationId xmlns:a16="http://schemas.microsoft.com/office/drawing/2014/main" id="{20072E26-4536-4260-9F54-2A7993B2EE8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77" name="Freeform: Shape 4876">
                    <a:extLst>
                      <a:ext uri="{FF2B5EF4-FFF2-40B4-BE49-F238E27FC236}">
                        <a16:creationId xmlns:a16="http://schemas.microsoft.com/office/drawing/2014/main" id="{9515E0EE-619F-4785-B714-9CFEA2F2DDF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78" name="Freeform: Shape 4877">
                    <a:extLst>
                      <a:ext uri="{FF2B5EF4-FFF2-40B4-BE49-F238E27FC236}">
                        <a16:creationId xmlns:a16="http://schemas.microsoft.com/office/drawing/2014/main" id="{833AECC2-0AFC-4166-8BA0-BB71EA24276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79" name="Freeform: Shape 4878">
                    <a:extLst>
                      <a:ext uri="{FF2B5EF4-FFF2-40B4-BE49-F238E27FC236}">
                        <a16:creationId xmlns:a16="http://schemas.microsoft.com/office/drawing/2014/main" id="{CE627E85-460D-47EC-BD07-3DF0AB53657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80" name="Freeform: Shape 4879">
                    <a:extLst>
                      <a:ext uri="{FF2B5EF4-FFF2-40B4-BE49-F238E27FC236}">
                        <a16:creationId xmlns:a16="http://schemas.microsoft.com/office/drawing/2014/main" id="{82850C26-298C-4471-8D89-C90AA3CBDFE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81" name="Freeform: Shape 4880">
                    <a:extLst>
                      <a:ext uri="{FF2B5EF4-FFF2-40B4-BE49-F238E27FC236}">
                        <a16:creationId xmlns:a16="http://schemas.microsoft.com/office/drawing/2014/main" id="{913807D7-0676-4157-BA2E-820E7BE9D2B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82" name="Freeform: Shape 4881">
                    <a:extLst>
                      <a:ext uri="{FF2B5EF4-FFF2-40B4-BE49-F238E27FC236}">
                        <a16:creationId xmlns:a16="http://schemas.microsoft.com/office/drawing/2014/main" id="{53F968D9-6A62-4804-87ED-62423E3454DE}"/>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83" name="Rectangle: Rounded Corners 4882">
                    <a:extLst>
                      <a:ext uri="{FF2B5EF4-FFF2-40B4-BE49-F238E27FC236}">
                        <a16:creationId xmlns:a16="http://schemas.microsoft.com/office/drawing/2014/main" id="{E37F90EC-51B7-4BE8-8F7E-D9EC885B775D}"/>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84" name="Rectangle: Rounded Corners 4883">
                    <a:extLst>
                      <a:ext uri="{FF2B5EF4-FFF2-40B4-BE49-F238E27FC236}">
                        <a16:creationId xmlns:a16="http://schemas.microsoft.com/office/drawing/2014/main" id="{CA268AAA-8C4B-4AD4-94A4-9EFB7E4C2F47}"/>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85" name="Rectangle: Rounded Corners 4884">
                    <a:extLst>
                      <a:ext uri="{FF2B5EF4-FFF2-40B4-BE49-F238E27FC236}">
                        <a16:creationId xmlns:a16="http://schemas.microsoft.com/office/drawing/2014/main" id="{8F41C69E-B5A4-45F9-AF92-8C6554810FC0}"/>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86" name="Rectangle: Rounded Corners 4885">
                    <a:extLst>
                      <a:ext uri="{FF2B5EF4-FFF2-40B4-BE49-F238E27FC236}">
                        <a16:creationId xmlns:a16="http://schemas.microsoft.com/office/drawing/2014/main" id="{4C11AAF6-FE10-4300-BF34-2961D86CDA84}"/>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87" name="Rectangle: Rounded Corners 4886">
                    <a:extLst>
                      <a:ext uri="{FF2B5EF4-FFF2-40B4-BE49-F238E27FC236}">
                        <a16:creationId xmlns:a16="http://schemas.microsoft.com/office/drawing/2014/main" id="{A3A8233B-7DD9-46B8-8484-3A9FAADE4D69}"/>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88" name="Rectangle: Rounded Corners 4887">
                    <a:extLst>
                      <a:ext uri="{FF2B5EF4-FFF2-40B4-BE49-F238E27FC236}">
                        <a16:creationId xmlns:a16="http://schemas.microsoft.com/office/drawing/2014/main" id="{923B9529-766B-43DF-9026-4180654D9B22}"/>
                      </a:ext>
                    </a:extLst>
                  </p:cNvPr>
                  <p:cNvSpPr/>
                  <p:nvPr/>
                </p:nvSpPr>
                <p:spPr>
                  <a:xfrm>
                    <a:off x="8894095" y="4145965"/>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4856" name="Group 4855">
                  <a:extLst>
                    <a:ext uri="{FF2B5EF4-FFF2-40B4-BE49-F238E27FC236}">
                      <a16:creationId xmlns:a16="http://schemas.microsoft.com/office/drawing/2014/main" id="{D4CFEAC0-101E-489E-825D-3D1484CAF085}"/>
                    </a:ext>
                  </a:extLst>
                </p:cNvPr>
                <p:cNvGrpSpPr/>
                <p:nvPr/>
              </p:nvGrpSpPr>
              <p:grpSpPr>
                <a:xfrm rot="5697808">
                  <a:off x="2951306" y="2697832"/>
                  <a:ext cx="142052" cy="127811"/>
                  <a:chOff x="8770428" y="4145225"/>
                  <a:chExt cx="307647" cy="276804"/>
                </a:xfrm>
                <a:solidFill>
                  <a:srgbClr val="1F8591"/>
                </a:solidFill>
              </p:grpSpPr>
              <p:sp>
                <p:nvSpPr>
                  <p:cNvPr id="4858" name="Freeform: Shape 4857">
                    <a:extLst>
                      <a:ext uri="{FF2B5EF4-FFF2-40B4-BE49-F238E27FC236}">
                        <a16:creationId xmlns:a16="http://schemas.microsoft.com/office/drawing/2014/main" id="{087D959A-461B-41B3-8EC0-257EE25A2E7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59" name="Freeform: Shape 4858">
                    <a:extLst>
                      <a:ext uri="{FF2B5EF4-FFF2-40B4-BE49-F238E27FC236}">
                        <a16:creationId xmlns:a16="http://schemas.microsoft.com/office/drawing/2014/main" id="{C5E27980-5D2E-4A39-B8B0-9239B4CCFBC4}"/>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0" name="Freeform: Shape 4859">
                    <a:extLst>
                      <a:ext uri="{FF2B5EF4-FFF2-40B4-BE49-F238E27FC236}">
                        <a16:creationId xmlns:a16="http://schemas.microsoft.com/office/drawing/2014/main" id="{ACE3B5E8-2F98-4A58-87D5-5E7FE5FF183E}"/>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1" name="Freeform: Shape 4860">
                    <a:extLst>
                      <a:ext uri="{FF2B5EF4-FFF2-40B4-BE49-F238E27FC236}">
                        <a16:creationId xmlns:a16="http://schemas.microsoft.com/office/drawing/2014/main" id="{4D03199A-AE83-4EE8-BDBB-4D85E6749F9A}"/>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2" name="Freeform: Shape 4861">
                    <a:extLst>
                      <a:ext uri="{FF2B5EF4-FFF2-40B4-BE49-F238E27FC236}">
                        <a16:creationId xmlns:a16="http://schemas.microsoft.com/office/drawing/2014/main" id="{437F212E-F4D5-478E-AF65-B85AEE5D00A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3" name="Freeform: Shape 4862">
                    <a:extLst>
                      <a:ext uri="{FF2B5EF4-FFF2-40B4-BE49-F238E27FC236}">
                        <a16:creationId xmlns:a16="http://schemas.microsoft.com/office/drawing/2014/main" id="{D8590BA8-D566-4B9C-940A-4B2507CB0C94}"/>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4" name="Freeform: Shape 4863">
                    <a:extLst>
                      <a:ext uri="{FF2B5EF4-FFF2-40B4-BE49-F238E27FC236}">
                        <a16:creationId xmlns:a16="http://schemas.microsoft.com/office/drawing/2014/main" id="{BB23C930-13F7-4D4A-8731-1DE6837171A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5" name="Freeform: Shape 4864">
                    <a:extLst>
                      <a:ext uri="{FF2B5EF4-FFF2-40B4-BE49-F238E27FC236}">
                        <a16:creationId xmlns:a16="http://schemas.microsoft.com/office/drawing/2014/main" id="{8A9AF388-2108-45C0-838F-038CD4331292}"/>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6" name="Freeform: Shape 4865">
                    <a:extLst>
                      <a:ext uri="{FF2B5EF4-FFF2-40B4-BE49-F238E27FC236}">
                        <a16:creationId xmlns:a16="http://schemas.microsoft.com/office/drawing/2014/main" id="{32ED394D-542E-4378-97E1-38962DEFB83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7" name="Freeform: Shape 4866">
                    <a:extLst>
                      <a:ext uri="{FF2B5EF4-FFF2-40B4-BE49-F238E27FC236}">
                        <a16:creationId xmlns:a16="http://schemas.microsoft.com/office/drawing/2014/main" id="{AF462021-45AE-4DC8-BBA5-0419C78245AE}"/>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8" name="Freeform: Shape 4867">
                    <a:extLst>
                      <a:ext uri="{FF2B5EF4-FFF2-40B4-BE49-F238E27FC236}">
                        <a16:creationId xmlns:a16="http://schemas.microsoft.com/office/drawing/2014/main" id="{ECFE5D2F-CDD1-49C4-BAA1-8C33E1CF35A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69" name="Freeform: Shape 4868">
                    <a:extLst>
                      <a:ext uri="{FF2B5EF4-FFF2-40B4-BE49-F238E27FC236}">
                        <a16:creationId xmlns:a16="http://schemas.microsoft.com/office/drawing/2014/main" id="{3CAA0B38-F29C-4872-8B49-351717AE25E7}"/>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70" name="Rectangle: Rounded Corners 4869">
                    <a:extLst>
                      <a:ext uri="{FF2B5EF4-FFF2-40B4-BE49-F238E27FC236}">
                        <a16:creationId xmlns:a16="http://schemas.microsoft.com/office/drawing/2014/main" id="{A9DEC559-CF5B-4F10-A76B-A9F478F17589}"/>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71" name="Rectangle: Rounded Corners 4870">
                    <a:extLst>
                      <a:ext uri="{FF2B5EF4-FFF2-40B4-BE49-F238E27FC236}">
                        <a16:creationId xmlns:a16="http://schemas.microsoft.com/office/drawing/2014/main" id="{2E321A8C-29BD-4CD7-8027-A8191EF14C7D}"/>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72" name="Rectangle: Rounded Corners 4871">
                    <a:extLst>
                      <a:ext uri="{FF2B5EF4-FFF2-40B4-BE49-F238E27FC236}">
                        <a16:creationId xmlns:a16="http://schemas.microsoft.com/office/drawing/2014/main" id="{924A6E67-30A1-4B84-AFEA-BE8C8F34C634}"/>
                      </a:ext>
                    </a:extLst>
                  </p:cNvPr>
                  <p:cNvSpPr/>
                  <p:nvPr/>
                </p:nvSpPr>
                <p:spPr>
                  <a:xfrm>
                    <a:off x="8924873" y="4240076"/>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4873" name="Rectangle: Rounded Corners 4872">
                    <a:extLst>
                      <a:ext uri="{FF2B5EF4-FFF2-40B4-BE49-F238E27FC236}">
                        <a16:creationId xmlns:a16="http://schemas.microsoft.com/office/drawing/2014/main" id="{8C846A98-F27A-4DF0-B048-F3E375E3F78A}"/>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sp>
              <p:nvSpPr>
                <p:cNvPr id="4857" name="Oval 4856">
                  <a:extLst>
                    <a:ext uri="{FF2B5EF4-FFF2-40B4-BE49-F238E27FC236}">
                      <a16:creationId xmlns:a16="http://schemas.microsoft.com/office/drawing/2014/main" id="{3B323E41-2A42-4D7D-AD5D-48093A682F11}"/>
                    </a:ext>
                  </a:extLst>
                </p:cNvPr>
                <p:cNvSpPr/>
                <p:nvPr/>
              </p:nvSpPr>
              <p:spPr>
                <a:xfrm>
                  <a:off x="3001580" y="2675623"/>
                  <a:ext cx="89782" cy="116033"/>
                </a:xfrm>
                <a:prstGeom prst="ellipse">
                  <a:avLst/>
                </a:prstGeom>
                <a:gradFill flip="none" rotWithShape="1">
                  <a:gsLst>
                    <a:gs pos="16000">
                      <a:srgbClr val="B3E6EC"/>
                    </a:gs>
                    <a:gs pos="73000">
                      <a:srgbClr val="1F8591"/>
                    </a:gs>
                  </a:gsLst>
                  <a:path path="circle">
                    <a:fillToRect l="50000" t="50000" r="50000" b="50000"/>
                  </a:path>
                  <a:tileRect/>
                </a:gradFill>
                <a:ln w="12700" cap="flat" cmpd="sng" algn="ctr">
                  <a:solidFill>
                    <a:srgbClr val="1F859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grpSp>
      <p:sp>
        <p:nvSpPr>
          <p:cNvPr id="1967" name="TextBox 1966">
            <a:extLst>
              <a:ext uri="{FF2B5EF4-FFF2-40B4-BE49-F238E27FC236}">
                <a16:creationId xmlns:a16="http://schemas.microsoft.com/office/drawing/2014/main" id="{62FF284C-AEDC-4347-8D4D-149990B5CBB5}"/>
              </a:ext>
            </a:extLst>
          </p:cNvPr>
          <p:cNvSpPr txBox="1"/>
          <p:nvPr/>
        </p:nvSpPr>
        <p:spPr>
          <a:xfrm>
            <a:off x="3118168" y="3162441"/>
            <a:ext cx="262892" cy="110800"/>
          </a:xfrm>
          <a:prstGeom prst="rect">
            <a:avLst/>
          </a:prstGeom>
          <a:solidFill>
            <a:schemeClr val="bg1"/>
          </a:solidFill>
        </p:spPr>
        <p:txBody>
          <a:bodyPr wrap="none" lIns="0" tIns="0" rIns="0" bIns="0" rtlCol="0">
            <a:spAutoFit/>
          </a:bodyPr>
          <a:lstStyle/>
          <a:p>
            <a:pPr algn="ctr" defTabSz="685783">
              <a:lnSpc>
                <a:spcPct val="90000"/>
              </a:lnSpc>
              <a:buClr>
                <a:srgbClr val="830051"/>
              </a:buClr>
              <a:defRPr/>
            </a:pPr>
            <a:r>
              <a:rPr lang="en-US" sz="800" b="1" kern="0">
                <a:solidFill>
                  <a:srgbClr val="12839E"/>
                </a:solidFill>
                <a:latin typeface="Arial" panose="020B0604020202020204"/>
                <a:cs typeface="Arial" panose="020B0604020202020204" pitchFamily="34" charset="0"/>
              </a:rPr>
              <a:t>TSLP</a:t>
            </a:r>
          </a:p>
        </p:txBody>
      </p:sp>
      <p:sp>
        <p:nvSpPr>
          <p:cNvPr id="2073" name="Trapezoid 2072">
            <a:extLst>
              <a:ext uri="{FF2B5EF4-FFF2-40B4-BE49-F238E27FC236}">
                <a16:creationId xmlns:a16="http://schemas.microsoft.com/office/drawing/2014/main" id="{7E2D6853-8BCE-4B55-BAE9-1A25ED5E1976}"/>
              </a:ext>
            </a:extLst>
          </p:cNvPr>
          <p:cNvSpPr/>
          <p:nvPr/>
        </p:nvSpPr>
        <p:spPr>
          <a:xfrm rot="3011422">
            <a:off x="1358664" y="3376944"/>
            <a:ext cx="1236013" cy="722416"/>
          </a:xfrm>
          <a:prstGeom prst="trapezoid">
            <a:avLst>
              <a:gd name="adj" fmla="val 69409"/>
            </a:avLst>
          </a:prstGeom>
          <a:gradFill flip="none" rotWithShape="1">
            <a:gsLst>
              <a:gs pos="30000">
                <a:srgbClr val="FFFFFF">
                  <a:alpha val="17000"/>
                </a:srgbClr>
              </a:gs>
              <a:gs pos="96000">
                <a:srgbClr val="12839E"/>
              </a:gs>
            </a:gsLst>
            <a:lin ang="16200000" scaled="1"/>
            <a:tileRect/>
          </a:gradFill>
          <a:ln w="9525"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2074" name="TextBox 2073">
            <a:extLst>
              <a:ext uri="{FF2B5EF4-FFF2-40B4-BE49-F238E27FC236}">
                <a16:creationId xmlns:a16="http://schemas.microsoft.com/office/drawing/2014/main" id="{23E1DD02-9E01-4187-945F-E57315ABE060}"/>
              </a:ext>
            </a:extLst>
          </p:cNvPr>
          <p:cNvSpPr txBox="1"/>
          <p:nvPr/>
        </p:nvSpPr>
        <p:spPr>
          <a:xfrm rot="5939405">
            <a:off x="2076264" y="3554683"/>
            <a:ext cx="65" cy="110800"/>
          </a:xfrm>
          <a:prstGeom prst="rect">
            <a:avLst/>
          </a:prstGeom>
          <a:solidFill>
            <a:schemeClr val="bg1"/>
          </a:solidFill>
        </p:spPr>
        <p:txBody>
          <a:bodyPr wrap="none" lIns="0" tIns="0" rIns="0" bIns="0" rtlCol="0">
            <a:spAutoFit/>
          </a:bodyPr>
          <a:lstStyle/>
          <a:p>
            <a:pPr algn="ctr" defTabSz="685783">
              <a:lnSpc>
                <a:spcPct val="90000"/>
              </a:lnSpc>
              <a:buClr>
                <a:srgbClr val="830051"/>
              </a:buClr>
              <a:defRPr/>
            </a:pPr>
            <a:endParaRPr lang="en-US" sz="800" b="1" kern="0">
              <a:solidFill>
                <a:srgbClr val="12839E"/>
              </a:solidFill>
              <a:latin typeface="Arial" panose="020B0604020202020204"/>
              <a:cs typeface="Arial" panose="020B0604020202020204" pitchFamily="34" charset="0"/>
            </a:endParaRPr>
          </a:p>
        </p:txBody>
      </p:sp>
      <p:grpSp>
        <p:nvGrpSpPr>
          <p:cNvPr id="1968" name="Group 1967">
            <a:extLst>
              <a:ext uri="{FF2B5EF4-FFF2-40B4-BE49-F238E27FC236}">
                <a16:creationId xmlns:a16="http://schemas.microsoft.com/office/drawing/2014/main" id="{786B66F1-23CE-40E5-A31E-11C5CA5B717E}"/>
              </a:ext>
            </a:extLst>
          </p:cNvPr>
          <p:cNvGrpSpPr/>
          <p:nvPr/>
        </p:nvGrpSpPr>
        <p:grpSpPr>
          <a:xfrm>
            <a:off x="2099409" y="3107294"/>
            <a:ext cx="540000" cy="540000"/>
            <a:chOff x="1854411" y="2424319"/>
            <a:chExt cx="467719" cy="463138"/>
          </a:xfrm>
        </p:grpSpPr>
        <p:grpSp>
          <p:nvGrpSpPr>
            <p:cNvPr id="1969" name="IgE">
              <a:extLst>
                <a:ext uri="{FF2B5EF4-FFF2-40B4-BE49-F238E27FC236}">
                  <a16:creationId xmlns:a16="http://schemas.microsoft.com/office/drawing/2014/main" id="{B0C4367D-50AF-45BC-B000-43ED22A1A5BA}"/>
                </a:ext>
              </a:extLst>
            </p:cNvPr>
            <p:cNvGrpSpPr/>
            <p:nvPr/>
          </p:nvGrpSpPr>
          <p:grpSpPr>
            <a:xfrm rot="2340909">
              <a:off x="2053036" y="2440052"/>
              <a:ext cx="78528" cy="153148"/>
              <a:chOff x="1589809" y="4304034"/>
              <a:chExt cx="117388" cy="227030"/>
            </a:xfrm>
          </p:grpSpPr>
          <p:grpSp>
            <p:nvGrpSpPr>
              <p:cNvPr id="2064" name="Group 2063">
                <a:extLst>
                  <a:ext uri="{FF2B5EF4-FFF2-40B4-BE49-F238E27FC236}">
                    <a16:creationId xmlns:a16="http://schemas.microsoft.com/office/drawing/2014/main" id="{7BF756E4-48AD-4BDB-A488-213E8BF5902D}"/>
                  </a:ext>
                </a:extLst>
              </p:cNvPr>
              <p:cNvGrpSpPr/>
              <p:nvPr/>
            </p:nvGrpSpPr>
            <p:grpSpPr>
              <a:xfrm>
                <a:off x="1628029" y="4393904"/>
                <a:ext cx="35288" cy="137160"/>
                <a:chOff x="1862901" y="3917418"/>
                <a:chExt cx="35288" cy="537297"/>
              </a:xfrm>
            </p:grpSpPr>
            <p:sp>
              <p:nvSpPr>
                <p:cNvPr id="2071" name="Rectangle: Rounded Corners 2070">
                  <a:extLst>
                    <a:ext uri="{FF2B5EF4-FFF2-40B4-BE49-F238E27FC236}">
                      <a16:creationId xmlns:a16="http://schemas.microsoft.com/office/drawing/2014/main" id="{1A41257A-CCF2-4DDF-99B0-4CC13876B7E8}"/>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072" name="Rectangle: Rounded Corners 2071">
                  <a:extLst>
                    <a:ext uri="{FF2B5EF4-FFF2-40B4-BE49-F238E27FC236}">
                      <a16:creationId xmlns:a16="http://schemas.microsoft.com/office/drawing/2014/main" id="{1DAC7CD4-B75E-4844-9321-6586F5694F2A}"/>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2065" name="Group 2064">
                <a:extLst>
                  <a:ext uri="{FF2B5EF4-FFF2-40B4-BE49-F238E27FC236}">
                    <a16:creationId xmlns:a16="http://schemas.microsoft.com/office/drawing/2014/main" id="{E711DEE1-227D-49A1-8920-94CECCFB5CCD}"/>
                  </a:ext>
                </a:extLst>
              </p:cNvPr>
              <p:cNvGrpSpPr/>
              <p:nvPr/>
            </p:nvGrpSpPr>
            <p:grpSpPr>
              <a:xfrm rot="19869607">
                <a:off x="1589809" y="4304034"/>
                <a:ext cx="35288" cy="91440"/>
                <a:chOff x="1862901" y="3917418"/>
                <a:chExt cx="35288" cy="537297"/>
              </a:xfrm>
            </p:grpSpPr>
            <p:sp>
              <p:nvSpPr>
                <p:cNvPr id="2069" name="Rectangle: Rounded Corners 2068">
                  <a:extLst>
                    <a:ext uri="{FF2B5EF4-FFF2-40B4-BE49-F238E27FC236}">
                      <a16:creationId xmlns:a16="http://schemas.microsoft.com/office/drawing/2014/main" id="{06CC594D-DA1F-4CBF-B80F-17DF87118F42}"/>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070" name="Rectangle: Rounded Corners 2069">
                  <a:extLst>
                    <a:ext uri="{FF2B5EF4-FFF2-40B4-BE49-F238E27FC236}">
                      <a16:creationId xmlns:a16="http://schemas.microsoft.com/office/drawing/2014/main" id="{9817B8A8-82E2-4C2E-B321-CBE024EE9628}"/>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2066" name="Group 2065">
                <a:extLst>
                  <a:ext uri="{FF2B5EF4-FFF2-40B4-BE49-F238E27FC236}">
                    <a16:creationId xmlns:a16="http://schemas.microsoft.com/office/drawing/2014/main" id="{1FA260EC-CC50-46B0-9A00-96F31DE09617}"/>
                  </a:ext>
                </a:extLst>
              </p:cNvPr>
              <p:cNvGrpSpPr/>
              <p:nvPr/>
            </p:nvGrpSpPr>
            <p:grpSpPr>
              <a:xfrm rot="1730393" flipH="1">
                <a:off x="1671909" y="4304963"/>
                <a:ext cx="35288" cy="91440"/>
                <a:chOff x="1862901" y="3917418"/>
                <a:chExt cx="35288" cy="537297"/>
              </a:xfrm>
            </p:grpSpPr>
            <p:sp>
              <p:nvSpPr>
                <p:cNvPr id="2067" name="Rectangle: Rounded Corners 2066">
                  <a:extLst>
                    <a:ext uri="{FF2B5EF4-FFF2-40B4-BE49-F238E27FC236}">
                      <a16:creationId xmlns:a16="http://schemas.microsoft.com/office/drawing/2014/main" id="{E51474E8-D743-4BD5-9A2E-94DA0863E165}"/>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068" name="Rectangle: Rounded Corners 2067">
                  <a:extLst>
                    <a:ext uri="{FF2B5EF4-FFF2-40B4-BE49-F238E27FC236}">
                      <a16:creationId xmlns:a16="http://schemas.microsoft.com/office/drawing/2014/main" id="{EF21A6F4-3498-406B-8A5D-D3119117EE41}"/>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1970" name="Receptors">
              <a:extLst>
                <a:ext uri="{FF2B5EF4-FFF2-40B4-BE49-F238E27FC236}">
                  <a16:creationId xmlns:a16="http://schemas.microsoft.com/office/drawing/2014/main" id="{AC6B6AD0-4950-4072-93CB-3BEE85EC2287}"/>
                </a:ext>
              </a:extLst>
            </p:cNvPr>
            <p:cNvGrpSpPr/>
            <p:nvPr/>
          </p:nvGrpSpPr>
          <p:grpSpPr>
            <a:xfrm rot="1259298">
              <a:off x="1991120" y="2549211"/>
              <a:ext cx="176714" cy="146367"/>
              <a:chOff x="3098615" y="2684115"/>
              <a:chExt cx="232213" cy="190739"/>
            </a:xfrm>
          </p:grpSpPr>
          <p:grpSp>
            <p:nvGrpSpPr>
              <p:cNvPr id="2058" name="Group 2057">
                <a:extLst>
                  <a:ext uri="{FF2B5EF4-FFF2-40B4-BE49-F238E27FC236}">
                    <a16:creationId xmlns:a16="http://schemas.microsoft.com/office/drawing/2014/main" id="{19091AC3-390B-4A35-B615-3FD131989058}"/>
                  </a:ext>
                </a:extLst>
              </p:cNvPr>
              <p:cNvGrpSpPr/>
              <p:nvPr/>
            </p:nvGrpSpPr>
            <p:grpSpPr>
              <a:xfrm rot="886797">
                <a:off x="3098615" y="2684115"/>
                <a:ext cx="100965" cy="152400"/>
                <a:chOff x="935355" y="3352800"/>
                <a:chExt cx="100965" cy="152400"/>
              </a:xfrm>
            </p:grpSpPr>
            <p:sp>
              <p:nvSpPr>
                <p:cNvPr id="2062" name="Freeform: Shape 2061">
                  <a:extLst>
                    <a:ext uri="{FF2B5EF4-FFF2-40B4-BE49-F238E27FC236}">
                      <a16:creationId xmlns:a16="http://schemas.microsoft.com/office/drawing/2014/main" id="{DEE7C0DD-BE7A-41A4-84F5-7FAAF6F3BD6C}"/>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2063" name="Straight Connector 2062">
                  <a:extLst>
                    <a:ext uri="{FF2B5EF4-FFF2-40B4-BE49-F238E27FC236}">
                      <a16:creationId xmlns:a16="http://schemas.microsoft.com/office/drawing/2014/main" id="{C5E78330-1CD0-465A-B82B-0CBB88BD8D8B}"/>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nvGrpSpPr>
              <p:cNvPr id="2059" name="Group 2058">
                <a:extLst>
                  <a:ext uri="{FF2B5EF4-FFF2-40B4-BE49-F238E27FC236}">
                    <a16:creationId xmlns:a16="http://schemas.microsoft.com/office/drawing/2014/main" id="{1461F4FA-4446-44CE-9141-16505B7F9823}"/>
                  </a:ext>
                </a:extLst>
              </p:cNvPr>
              <p:cNvGrpSpPr/>
              <p:nvPr/>
            </p:nvGrpSpPr>
            <p:grpSpPr>
              <a:xfrm rot="886797">
                <a:off x="3229863" y="2722454"/>
                <a:ext cx="100965" cy="152400"/>
                <a:chOff x="935355" y="3352800"/>
                <a:chExt cx="100965" cy="152400"/>
              </a:xfrm>
            </p:grpSpPr>
            <p:sp>
              <p:nvSpPr>
                <p:cNvPr id="2060" name="Freeform: Shape 2059">
                  <a:extLst>
                    <a:ext uri="{FF2B5EF4-FFF2-40B4-BE49-F238E27FC236}">
                      <a16:creationId xmlns:a16="http://schemas.microsoft.com/office/drawing/2014/main" id="{60C6BA7D-DFA0-43EA-9D54-B16624B854FC}"/>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2061" name="Straight Connector 2060">
                  <a:extLst>
                    <a:ext uri="{FF2B5EF4-FFF2-40B4-BE49-F238E27FC236}">
                      <a16:creationId xmlns:a16="http://schemas.microsoft.com/office/drawing/2014/main" id="{4021B039-B13A-4D95-982A-5A25ADF63638}"/>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grpSp>
          <p:nvGrpSpPr>
            <p:cNvPr id="1971" name="IgE">
              <a:extLst>
                <a:ext uri="{FF2B5EF4-FFF2-40B4-BE49-F238E27FC236}">
                  <a16:creationId xmlns:a16="http://schemas.microsoft.com/office/drawing/2014/main" id="{67ED3CA3-E394-4B37-A064-BFF0447AD98F}"/>
                </a:ext>
              </a:extLst>
            </p:cNvPr>
            <p:cNvGrpSpPr/>
            <p:nvPr/>
          </p:nvGrpSpPr>
          <p:grpSpPr>
            <a:xfrm rot="2340909">
              <a:off x="2145097" y="2506329"/>
              <a:ext cx="78528" cy="153148"/>
              <a:chOff x="1589809" y="4304034"/>
              <a:chExt cx="117388" cy="227030"/>
            </a:xfrm>
          </p:grpSpPr>
          <p:grpSp>
            <p:nvGrpSpPr>
              <p:cNvPr id="2049" name="Group 2048">
                <a:extLst>
                  <a:ext uri="{FF2B5EF4-FFF2-40B4-BE49-F238E27FC236}">
                    <a16:creationId xmlns:a16="http://schemas.microsoft.com/office/drawing/2014/main" id="{1D4CF184-AFAF-41C6-9566-A45700F2083B}"/>
                  </a:ext>
                </a:extLst>
              </p:cNvPr>
              <p:cNvGrpSpPr/>
              <p:nvPr/>
            </p:nvGrpSpPr>
            <p:grpSpPr>
              <a:xfrm>
                <a:off x="1628029" y="4393904"/>
                <a:ext cx="35288" cy="137160"/>
                <a:chOff x="1862901" y="3917418"/>
                <a:chExt cx="35288" cy="537297"/>
              </a:xfrm>
            </p:grpSpPr>
            <p:sp>
              <p:nvSpPr>
                <p:cNvPr id="2056" name="Rectangle: Rounded Corners 2055">
                  <a:extLst>
                    <a:ext uri="{FF2B5EF4-FFF2-40B4-BE49-F238E27FC236}">
                      <a16:creationId xmlns:a16="http://schemas.microsoft.com/office/drawing/2014/main" id="{9F2C2CB1-F1F0-45C0-8FC2-96CE0DED0CE4}"/>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057" name="Rectangle: Rounded Corners 2056">
                  <a:extLst>
                    <a:ext uri="{FF2B5EF4-FFF2-40B4-BE49-F238E27FC236}">
                      <a16:creationId xmlns:a16="http://schemas.microsoft.com/office/drawing/2014/main" id="{AF4B00E6-7A95-4E8D-B184-5245192F38DC}"/>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2050" name="Group 2049">
                <a:extLst>
                  <a:ext uri="{FF2B5EF4-FFF2-40B4-BE49-F238E27FC236}">
                    <a16:creationId xmlns:a16="http://schemas.microsoft.com/office/drawing/2014/main" id="{2133F434-E8E8-4865-B0D1-962CEF0B2AA3}"/>
                  </a:ext>
                </a:extLst>
              </p:cNvPr>
              <p:cNvGrpSpPr/>
              <p:nvPr/>
            </p:nvGrpSpPr>
            <p:grpSpPr>
              <a:xfrm rot="19869607">
                <a:off x="1589809" y="4304034"/>
                <a:ext cx="35288" cy="91440"/>
                <a:chOff x="1862901" y="3917418"/>
                <a:chExt cx="35288" cy="537297"/>
              </a:xfrm>
            </p:grpSpPr>
            <p:sp>
              <p:nvSpPr>
                <p:cNvPr id="2054" name="Rectangle: Rounded Corners 2053">
                  <a:extLst>
                    <a:ext uri="{FF2B5EF4-FFF2-40B4-BE49-F238E27FC236}">
                      <a16:creationId xmlns:a16="http://schemas.microsoft.com/office/drawing/2014/main" id="{E0B2A200-F144-4D34-A06D-3D0585640B4F}"/>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055" name="Rectangle: Rounded Corners 2054">
                  <a:extLst>
                    <a:ext uri="{FF2B5EF4-FFF2-40B4-BE49-F238E27FC236}">
                      <a16:creationId xmlns:a16="http://schemas.microsoft.com/office/drawing/2014/main" id="{B7620E04-E5BE-4617-BC05-01E2F2FD35CC}"/>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2051" name="Group 2050">
                <a:extLst>
                  <a:ext uri="{FF2B5EF4-FFF2-40B4-BE49-F238E27FC236}">
                    <a16:creationId xmlns:a16="http://schemas.microsoft.com/office/drawing/2014/main" id="{38E459A3-55AC-4F9F-96F4-7B7A1C76178D}"/>
                  </a:ext>
                </a:extLst>
              </p:cNvPr>
              <p:cNvGrpSpPr/>
              <p:nvPr/>
            </p:nvGrpSpPr>
            <p:grpSpPr>
              <a:xfrm rot="1730393" flipH="1">
                <a:off x="1671909" y="4304963"/>
                <a:ext cx="35288" cy="91440"/>
                <a:chOff x="1862901" y="3917418"/>
                <a:chExt cx="35288" cy="537297"/>
              </a:xfrm>
            </p:grpSpPr>
            <p:sp>
              <p:nvSpPr>
                <p:cNvPr id="2052" name="Rectangle: Rounded Corners 2051">
                  <a:extLst>
                    <a:ext uri="{FF2B5EF4-FFF2-40B4-BE49-F238E27FC236}">
                      <a16:creationId xmlns:a16="http://schemas.microsoft.com/office/drawing/2014/main" id="{7C4ECB46-0915-405F-A933-9F446DCF56FA}"/>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053" name="Rectangle: Rounded Corners 2052">
                  <a:extLst>
                    <a:ext uri="{FF2B5EF4-FFF2-40B4-BE49-F238E27FC236}">
                      <a16:creationId xmlns:a16="http://schemas.microsoft.com/office/drawing/2014/main" id="{6909EFFD-D0F8-4D86-9D52-74EF0658AE45}"/>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1972" name="Allergen">
              <a:extLst>
                <a:ext uri="{FF2B5EF4-FFF2-40B4-BE49-F238E27FC236}">
                  <a16:creationId xmlns:a16="http://schemas.microsoft.com/office/drawing/2014/main" id="{233537DE-A7D0-40B4-914B-D185A000668C}"/>
                </a:ext>
              </a:extLst>
            </p:cNvPr>
            <p:cNvGrpSpPr/>
            <p:nvPr/>
          </p:nvGrpSpPr>
          <p:grpSpPr>
            <a:xfrm rot="1259298">
              <a:off x="2071646" y="2424319"/>
              <a:ext cx="250484" cy="97596"/>
              <a:chOff x="3123927" y="2479464"/>
              <a:chExt cx="329151" cy="127182"/>
            </a:xfrm>
          </p:grpSpPr>
          <p:sp>
            <p:nvSpPr>
              <p:cNvPr id="2046" name="Oval 2045">
                <a:extLst>
                  <a:ext uri="{FF2B5EF4-FFF2-40B4-BE49-F238E27FC236}">
                    <a16:creationId xmlns:a16="http://schemas.microsoft.com/office/drawing/2014/main" id="{5C5DB085-9944-493C-B571-4B57C87F8A3C}"/>
                  </a:ext>
                </a:extLst>
              </p:cNvPr>
              <p:cNvSpPr/>
              <p:nvPr/>
            </p:nvSpPr>
            <p:spPr>
              <a:xfrm>
                <a:off x="3123927" y="2479464"/>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047" name="Oval 2046">
                <a:extLst>
                  <a:ext uri="{FF2B5EF4-FFF2-40B4-BE49-F238E27FC236}">
                    <a16:creationId xmlns:a16="http://schemas.microsoft.com/office/drawing/2014/main" id="{0FE8162F-0739-4614-BA6E-A0F7DC943E63}"/>
                  </a:ext>
                </a:extLst>
              </p:cNvPr>
              <p:cNvSpPr/>
              <p:nvPr/>
            </p:nvSpPr>
            <p:spPr>
              <a:xfrm>
                <a:off x="3261183" y="2522305"/>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048" name="Oval 2047">
                <a:extLst>
                  <a:ext uri="{FF2B5EF4-FFF2-40B4-BE49-F238E27FC236}">
                    <a16:creationId xmlns:a16="http://schemas.microsoft.com/office/drawing/2014/main" id="{E3F7911C-5422-4B89-B776-0691C1B5F8DB}"/>
                  </a:ext>
                </a:extLst>
              </p:cNvPr>
              <p:cNvSpPr/>
              <p:nvPr/>
            </p:nvSpPr>
            <p:spPr>
              <a:xfrm>
                <a:off x="3407359" y="2560927"/>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1973" name="Group 1972">
              <a:extLst>
                <a:ext uri="{FF2B5EF4-FFF2-40B4-BE49-F238E27FC236}">
                  <a16:creationId xmlns:a16="http://schemas.microsoft.com/office/drawing/2014/main" id="{94D9FDCC-0A63-48C1-9620-9C52C9C5FCA0}"/>
                </a:ext>
              </a:extLst>
            </p:cNvPr>
            <p:cNvGrpSpPr/>
            <p:nvPr/>
          </p:nvGrpSpPr>
          <p:grpSpPr>
            <a:xfrm>
              <a:off x="1854411" y="2635457"/>
              <a:ext cx="252000" cy="252000"/>
              <a:chOff x="2865402" y="2603017"/>
              <a:chExt cx="252000" cy="252000"/>
            </a:xfrm>
          </p:grpSpPr>
          <p:sp>
            <p:nvSpPr>
              <p:cNvPr id="1974" name="Oval 1973">
                <a:extLst>
                  <a:ext uri="{FF2B5EF4-FFF2-40B4-BE49-F238E27FC236}">
                    <a16:creationId xmlns:a16="http://schemas.microsoft.com/office/drawing/2014/main" id="{95FFF672-950C-4DD0-9A3B-0AD53AE54B7C}"/>
                  </a:ext>
                </a:extLst>
              </p:cNvPr>
              <p:cNvSpPr/>
              <p:nvPr/>
            </p:nvSpPr>
            <p:spPr>
              <a:xfrm rot="8224245">
                <a:off x="2865402" y="2603017"/>
                <a:ext cx="252000" cy="252000"/>
              </a:xfrm>
              <a:prstGeom prst="ellipse">
                <a:avLst/>
              </a:prstGeom>
              <a:solidFill>
                <a:srgbClr val="CBD3D5"/>
              </a:solidFill>
              <a:ln w="952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nvGrpSpPr>
              <p:cNvPr id="1975" name="Group 1974">
                <a:extLst>
                  <a:ext uri="{FF2B5EF4-FFF2-40B4-BE49-F238E27FC236}">
                    <a16:creationId xmlns:a16="http://schemas.microsoft.com/office/drawing/2014/main" id="{6086DD4E-7519-4DFB-8C4C-49631535836F}"/>
                  </a:ext>
                </a:extLst>
              </p:cNvPr>
              <p:cNvGrpSpPr/>
              <p:nvPr/>
            </p:nvGrpSpPr>
            <p:grpSpPr>
              <a:xfrm>
                <a:off x="2894638" y="2625299"/>
                <a:ext cx="196724" cy="207465"/>
                <a:chOff x="2894638" y="2625299"/>
                <a:chExt cx="196724" cy="207465"/>
              </a:xfrm>
            </p:grpSpPr>
            <p:grpSp>
              <p:nvGrpSpPr>
                <p:cNvPr id="1976" name="Group 1975">
                  <a:extLst>
                    <a:ext uri="{FF2B5EF4-FFF2-40B4-BE49-F238E27FC236}">
                      <a16:creationId xmlns:a16="http://schemas.microsoft.com/office/drawing/2014/main" id="{E8F028E9-5B87-4341-B18B-EBA023311840}"/>
                    </a:ext>
                  </a:extLst>
                </p:cNvPr>
                <p:cNvGrpSpPr/>
                <p:nvPr/>
              </p:nvGrpSpPr>
              <p:grpSpPr>
                <a:xfrm rot="5697808">
                  <a:off x="2887518" y="2647126"/>
                  <a:ext cx="142052" cy="127811"/>
                  <a:chOff x="8770428" y="4145225"/>
                  <a:chExt cx="307647" cy="276804"/>
                </a:xfrm>
                <a:solidFill>
                  <a:srgbClr val="1F8591"/>
                </a:solidFill>
              </p:grpSpPr>
              <p:sp>
                <p:nvSpPr>
                  <p:cNvPr id="2028" name="Freeform: Shape 2027">
                    <a:extLst>
                      <a:ext uri="{FF2B5EF4-FFF2-40B4-BE49-F238E27FC236}">
                        <a16:creationId xmlns:a16="http://schemas.microsoft.com/office/drawing/2014/main" id="{8AE442BD-F5FE-4CE4-8748-BB7A8F0887B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29" name="Freeform: Shape 2028">
                    <a:extLst>
                      <a:ext uri="{FF2B5EF4-FFF2-40B4-BE49-F238E27FC236}">
                        <a16:creationId xmlns:a16="http://schemas.microsoft.com/office/drawing/2014/main" id="{80DD61AC-8444-46DE-804E-FFD175ADD900}"/>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0" name="Freeform: Shape 2029">
                    <a:extLst>
                      <a:ext uri="{FF2B5EF4-FFF2-40B4-BE49-F238E27FC236}">
                        <a16:creationId xmlns:a16="http://schemas.microsoft.com/office/drawing/2014/main" id="{B31BAEDE-9BF0-4E86-ADDC-D21F7A5FDD82}"/>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1" name="Freeform: Shape 2030">
                    <a:extLst>
                      <a:ext uri="{FF2B5EF4-FFF2-40B4-BE49-F238E27FC236}">
                        <a16:creationId xmlns:a16="http://schemas.microsoft.com/office/drawing/2014/main" id="{593E33F9-FB78-4CBF-829E-76DA4E0E28B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2" name="Freeform: Shape 2031">
                    <a:extLst>
                      <a:ext uri="{FF2B5EF4-FFF2-40B4-BE49-F238E27FC236}">
                        <a16:creationId xmlns:a16="http://schemas.microsoft.com/office/drawing/2014/main" id="{930B45E5-FE5D-464B-9B0C-15FE4E469C6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3" name="Freeform: Shape 2032">
                    <a:extLst>
                      <a:ext uri="{FF2B5EF4-FFF2-40B4-BE49-F238E27FC236}">
                        <a16:creationId xmlns:a16="http://schemas.microsoft.com/office/drawing/2014/main" id="{A1778472-FE45-4B83-B502-36C3F8C9F9D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4" name="Freeform: Shape 2033">
                    <a:extLst>
                      <a:ext uri="{FF2B5EF4-FFF2-40B4-BE49-F238E27FC236}">
                        <a16:creationId xmlns:a16="http://schemas.microsoft.com/office/drawing/2014/main" id="{48F20B2B-CAC0-43A8-B51D-FE4A3E74FE04}"/>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5" name="Freeform: Shape 2034">
                    <a:extLst>
                      <a:ext uri="{FF2B5EF4-FFF2-40B4-BE49-F238E27FC236}">
                        <a16:creationId xmlns:a16="http://schemas.microsoft.com/office/drawing/2014/main" id="{283477E7-1588-4B6E-AA01-9139DA9366C7}"/>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6" name="Freeform: Shape 2035">
                    <a:extLst>
                      <a:ext uri="{FF2B5EF4-FFF2-40B4-BE49-F238E27FC236}">
                        <a16:creationId xmlns:a16="http://schemas.microsoft.com/office/drawing/2014/main" id="{33551BD3-15C7-4F83-AA92-6F18B91AA34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7" name="Freeform: Shape 2036">
                    <a:extLst>
                      <a:ext uri="{FF2B5EF4-FFF2-40B4-BE49-F238E27FC236}">
                        <a16:creationId xmlns:a16="http://schemas.microsoft.com/office/drawing/2014/main" id="{49FA080D-9F06-4A60-B155-4A6B9828821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8" name="Freeform: Shape 2037">
                    <a:extLst>
                      <a:ext uri="{FF2B5EF4-FFF2-40B4-BE49-F238E27FC236}">
                        <a16:creationId xmlns:a16="http://schemas.microsoft.com/office/drawing/2014/main" id="{28F53304-30E3-4B7F-BADC-FBADDFF48CD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39" name="Freeform: Shape 2038">
                    <a:extLst>
                      <a:ext uri="{FF2B5EF4-FFF2-40B4-BE49-F238E27FC236}">
                        <a16:creationId xmlns:a16="http://schemas.microsoft.com/office/drawing/2014/main" id="{43D9C6E5-0DA7-4E32-ACB0-985CB10ACB6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40" name="Rectangle: Rounded Corners 2039">
                    <a:extLst>
                      <a:ext uri="{FF2B5EF4-FFF2-40B4-BE49-F238E27FC236}">
                        <a16:creationId xmlns:a16="http://schemas.microsoft.com/office/drawing/2014/main" id="{D97A5237-8353-4CF7-9249-F35139C6F2A8}"/>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41" name="Rectangle: Rounded Corners 2040">
                    <a:extLst>
                      <a:ext uri="{FF2B5EF4-FFF2-40B4-BE49-F238E27FC236}">
                        <a16:creationId xmlns:a16="http://schemas.microsoft.com/office/drawing/2014/main" id="{F0019797-203D-437A-AD06-21F96B8F9D95}"/>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42" name="Rectangle: Rounded Corners 2041">
                    <a:extLst>
                      <a:ext uri="{FF2B5EF4-FFF2-40B4-BE49-F238E27FC236}">
                        <a16:creationId xmlns:a16="http://schemas.microsoft.com/office/drawing/2014/main" id="{94CD70A1-FD02-4EAA-B08E-6CAE73AFDB0C}"/>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43" name="Rectangle: Rounded Corners 2042">
                    <a:extLst>
                      <a:ext uri="{FF2B5EF4-FFF2-40B4-BE49-F238E27FC236}">
                        <a16:creationId xmlns:a16="http://schemas.microsoft.com/office/drawing/2014/main" id="{48FF022E-8B25-4BA4-A236-A98861889DAD}"/>
                      </a:ext>
                    </a:extLst>
                  </p:cNvPr>
                  <p:cNvSpPr/>
                  <p:nvPr/>
                </p:nvSpPr>
                <p:spPr>
                  <a:xfrm>
                    <a:off x="8924873" y="4240076"/>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44" name="Rectangle: Rounded Corners 2043">
                    <a:extLst>
                      <a:ext uri="{FF2B5EF4-FFF2-40B4-BE49-F238E27FC236}">
                        <a16:creationId xmlns:a16="http://schemas.microsoft.com/office/drawing/2014/main" id="{33901F3B-B03A-475F-9035-6C5944473E24}"/>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45" name="Rectangle: Rounded Corners 2044">
                    <a:extLst>
                      <a:ext uri="{FF2B5EF4-FFF2-40B4-BE49-F238E27FC236}">
                        <a16:creationId xmlns:a16="http://schemas.microsoft.com/office/drawing/2014/main" id="{BC3AB9E6-AAFD-4FE4-9940-E9FB6721012F}"/>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1977" name="Group 1976">
                  <a:extLst>
                    <a:ext uri="{FF2B5EF4-FFF2-40B4-BE49-F238E27FC236}">
                      <a16:creationId xmlns:a16="http://schemas.microsoft.com/office/drawing/2014/main" id="{0A2D6320-C367-490B-B496-891077AA77E1}"/>
                    </a:ext>
                  </a:extLst>
                </p:cNvPr>
                <p:cNvGrpSpPr/>
                <p:nvPr/>
              </p:nvGrpSpPr>
              <p:grpSpPr>
                <a:xfrm rot="14018184">
                  <a:off x="2944580" y="2632419"/>
                  <a:ext cx="142052" cy="127811"/>
                  <a:chOff x="8770428" y="4145225"/>
                  <a:chExt cx="307647" cy="276804"/>
                </a:xfrm>
                <a:solidFill>
                  <a:srgbClr val="1F8591"/>
                </a:solidFill>
              </p:grpSpPr>
              <p:sp>
                <p:nvSpPr>
                  <p:cNvPr id="2012" name="Freeform: Shape 2011">
                    <a:extLst>
                      <a:ext uri="{FF2B5EF4-FFF2-40B4-BE49-F238E27FC236}">
                        <a16:creationId xmlns:a16="http://schemas.microsoft.com/office/drawing/2014/main" id="{A8699FD2-ACAD-4FDB-B361-C2ECABCF3D23}"/>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13" name="Freeform: Shape 2012">
                    <a:extLst>
                      <a:ext uri="{FF2B5EF4-FFF2-40B4-BE49-F238E27FC236}">
                        <a16:creationId xmlns:a16="http://schemas.microsoft.com/office/drawing/2014/main" id="{9B01A408-000F-4015-886C-131CE7B5207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14" name="Freeform: Shape 2013">
                    <a:extLst>
                      <a:ext uri="{FF2B5EF4-FFF2-40B4-BE49-F238E27FC236}">
                        <a16:creationId xmlns:a16="http://schemas.microsoft.com/office/drawing/2014/main" id="{01453B35-CD61-414A-BAF7-FF488C04C5C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15" name="Freeform: Shape 2014">
                    <a:extLst>
                      <a:ext uri="{FF2B5EF4-FFF2-40B4-BE49-F238E27FC236}">
                        <a16:creationId xmlns:a16="http://schemas.microsoft.com/office/drawing/2014/main" id="{08BAA8E0-923D-445B-8D96-BA64BB687FB7}"/>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16" name="Freeform: Shape 2015">
                    <a:extLst>
                      <a:ext uri="{FF2B5EF4-FFF2-40B4-BE49-F238E27FC236}">
                        <a16:creationId xmlns:a16="http://schemas.microsoft.com/office/drawing/2014/main" id="{D1D0A95F-D548-4E47-8CC2-5A49CFCBDF8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17" name="Freeform: Shape 2016">
                    <a:extLst>
                      <a:ext uri="{FF2B5EF4-FFF2-40B4-BE49-F238E27FC236}">
                        <a16:creationId xmlns:a16="http://schemas.microsoft.com/office/drawing/2014/main" id="{1BCDEC2C-6D9D-4F2C-9AF7-1CA7AA6C4A3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18" name="Freeform: Shape 2017">
                    <a:extLst>
                      <a:ext uri="{FF2B5EF4-FFF2-40B4-BE49-F238E27FC236}">
                        <a16:creationId xmlns:a16="http://schemas.microsoft.com/office/drawing/2014/main" id="{656F285C-0606-42A3-8567-623804A9D76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19" name="Freeform: Shape 2018">
                    <a:extLst>
                      <a:ext uri="{FF2B5EF4-FFF2-40B4-BE49-F238E27FC236}">
                        <a16:creationId xmlns:a16="http://schemas.microsoft.com/office/drawing/2014/main" id="{EBC959D5-1D4B-40A0-A4D5-C75ACACA9805}"/>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20" name="Freeform: Shape 2019">
                    <a:extLst>
                      <a:ext uri="{FF2B5EF4-FFF2-40B4-BE49-F238E27FC236}">
                        <a16:creationId xmlns:a16="http://schemas.microsoft.com/office/drawing/2014/main" id="{A6664B10-8405-4AC6-9CAD-7F75BF49532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21" name="Freeform: Shape 2020">
                    <a:extLst>
                      <a:ext uri="{FF2B5EF4-FFF2-40B4-BE49-F238E27FC236}">
                        <a16:creationId xmlns:a16="http://schemas.microsoft.com/office/drawing/2014/main" id="{B177D5D6-1318-4127-A0A7-8C2AE1ADB64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22" name="Freeform: Shape 2021">
                    <a:extLst>
                      <a:ext uri="{FF2B5EF4-FFF2-40B4-BE49-F238E27FC236}">
                        <a16:creationId xmlns:a16="http://schemas.microsoft.com/office/drawing/2014/main" id="{D486BE30-751A-488A-924C-6E8EA7CAB9BD}"/>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23" name="Rectangle: Rounded Corners 2022">
                    <a:extLst>
                      <a:ext uri="{FF2B5EF4-FFF2-40B4-BE49-F238E27FC236}">
                        <a16:creationId xmlns:a16="http://schemas.microsoft.com/office/drawing/2014/main" id="{DE26629C-AE5A-40D5-BA34-528742EF5915}"/>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24" name="Rectangle: Rounded Corners 2023">
                    <a:extLst>
                      <a:ext uri="{FF2B5EF4-FFF2-40B4-BE49-F238E27FC236}">
                        <a16:creationId xmlns:a16="http://schemas.microsoft.com/office/drawing/2014/main" id="{B205436D-AC51-41D0-9D3D-D2844FCF4CAF}"/>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25" name="Rectangle: Rounded Corners 2024">
                    <a:extLst>
                      <a:ext uri="{FF2B5EF4-FFF2-40B4-BE49-F238E27FC236}">
                        <a16:creationId xmlns:a16="http://schemas.microsoft.com/office/drawing/2014/main" id="{8D72A897-F698-484D-AA83-A84FD05559D2}"/>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26" name="Rectangle: Rounded Corners 2025">
                    <a:extLst>
                      <a:ext uri="{FF2B5EF4-FFF2-40B4-BE49-F238E27FC236}">
                        <a16:creationId xmlns:a16="http://schemas.microsoft.com/office/drawing/2014/main" id="{3D8A0881-57AF-4A46-B171-77A2C5C6CC1F}"/>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27" name="Rectangle: Rounded Corners 2026">
                    <a:extLst>
                      <a:ext uri="{FF2B5EF4-FFF2-40B4-BE49-F238E27FC236}">
                        <a16:creationId xmlns:a16="http://schemas.microsoft.com/office/drawing/2014/main" id="{2A14D5E4-8FEA-48B2-B6C2-E15D9FE54BB0}"/>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1978" name="Group 1977">
                  <a:extLst>
                    <a:ext uri="{FF2B5EF4-FFF2-40B4-BE49-F238E27FC236}">
                      <a16:creationId xmlns:a16="http://schemas.microsoft.com/office/drawing/2014/main" id="{021901FB-2809-4F31-BB6E-8F6FBC97DF4E}"/>
                    </a:ext>
                  </a:extLst>
                </p:cNvPr>
                <p:cNvGrpSpPr/>
                <p:nvPr/>
              </p:nvGrpSpPr>
              <p:grpSpPr>
                <a:xfrm rot="21021678">
                  <a:off x="2897942" y="2694876"/>
                  <a:ext cx="142052" cy="127469"/>
                  <a:chOff x="8770428" y="4145965"/>
                  <a:chExt cx="307647" cy="276064"/>
                </a:xfrm>
                <a:solidFill>
                  <a:srgbClr val="1F8591"/>
                </a:solidFill>
              </p:grpSpPr>
              <p:sp>
                <p:nvSpPr>
                  <p:cNvPr id="1997" name="Freeform: Shape 1996">
                    <a:extLst>
                      <a:ext uri="{FF2B5EF4-FFF2-40B4-BE49-F238E27FC236}">
                        <a16:creationId xmlns:a16="http://schemas.microsoft.com/office/drawing/2014/main" id="{7E86DAB0-214C-4E2F-AD60-DB3855113931}"/>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98" name="Freeform: Shape 1997">
                    <a:extLst>
                      <a:ext uri="{FF2B5EF4-FFF2-40B4-BE49-F238E27FC236}">
                        <a16:creationId xmlns:a16="http://schemas.microsoft.com/office/drawing/2014/main" id="{885449E0-0D0B-4848-991A-15BFE9B058AF}"/>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99" name="Freeform: Shape 1998">
                    <a:extLst>
                      <a:ext uri="{FF2B5EF4-FFF2-40B4-BE49-F238E27FC236}">
                        <a16:creationId xmlns:a16="http://schemas.microsoft.com/office/drawing/2014/main" id="{AE6F39CF-6F42-437A-87A6-63AF00B3477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0" name="Freeform: Shape 1999">
                    <a:extLst>
                      <a:ext uri="{FF2B5EF4-FFF2-40B4-BE49-F238E27FC236}">
                        <a16:creationId xmlns:a16="http://schemas.microsoft.com/office/drawing/2014/main" id="{FE5501C1-7B0E-4BBC-94CA-676D3E889A6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1" name="Freeform: Shape 2000">
                    <a:extLst>
                      <a:ext uri="{FF2B5EF4-FFF2-40B4-BE49-F238E27FC236}">
                        <a16:creationId xmlns:a16="http://schemas.microsoft.com/office/drawing/2014/main" id="{BE6DF391-A4C0-4096-8BAC-137BF67DF49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2" name="Freeform: Shape 2001">
                    <a:extLst>
                      <a:ext uri="{FF2B5EF4-FFF2-40B4-BE49-F238E27FC236}">
                        <a16:creationId xmlns:a16="http://schemas.microsoft.com/office/drawing/2014/main" id="{E13FE973-B8D6-41E8-B39D-90F99840F7A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3" name="Freeform: Shape 2002">
                    <a:extLst>
                      <a:ext uri="{FF2B5EF4-FFF2-40B4-BE49-F238E27FC236}">
                        <a16:creationId xmlns:a16="http://schemas.microsoft.com/office/drawing/2014/main" id="{136246A5-D984-4BD4-9637-2DF53C05C5DB}"/>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4" name="Freeform: Shape 2003">
                    <a:extLst>
                      <a:ext uri="{FF2B5EF4-FFF2-40B4-BE49-F238E27FC236}">
                        <a16:creationId xmlns:a16="http://schemas.microsoft.com/office/drawing/2014/main" id="{D5E5EDC6-8A8D-499D-BD40-F98E4701705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5" name="Freeform: Shape 2004">
                    <a:extLst>
                      <a:ext uri="{FF2B5EF4-FFF2-40B4-BE49-F238E27FC236}">
                        <a16:creationId xmlns:a16="http://schemas.microsoft.com/office/drawing/2014/main" id="{57BEDDD6-5756-4D81-BA69-F20786C1270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6" name="Rectangle: Rounded Corners 2005">
                    <a:extLst>
                      <a:ext uri="{FF2B5EF4-FFF2-40B4-BE49-F238E27FC236}">
                        <a16:creationId xmlns:a16="http://schemas.microsoft.com/office/drawing/2014/main" id="{ED248F24-9A57-4FA9-B1FE-3F145096869E}"/>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7" name="Rectangle: Rounded Corners 2006">
                    <a:extLst>
                      <a:ext uri="{FF2B5EF4-FFF2-40B4-BE49-F238E27FC236}">
                        <a16:creationId xmlns:a16="http://schemas.microsoft.com/office/drawing/2014/main" id="{D0358297-026B-490C-95D1-1FB4E6AB5483}"/>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8" name="Rectangle: Rounded Corners 2007">
                    <a:extLst>
                      <a:ext uri="{FF2B5EF4-FFF2-40B4-BE49-F238E27FC236}">
                        <a16:creationId xmlns:a16="http://schemas.microsoft.com/office/drawing/2014/main" id="{AF8A9705-ACBB-4C84-8764-D5DF9B9C3A63}"/>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09" name="Rectangle: Rounded Corners 2008">
                    <a:extLst>
                      <a:ext uri="{FF2B5EF4-FFF2-40B4-BE49-F238E27FC236}">
                        <a16:creationId xmlns:a16="http://schemas.microsoft.com/office/drawing/2014/main" id="{5FE1A924-8542-4F68-B9C0-869EE2693E24}"/>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10" name="Rectangle: Rounded Corners 2009">
                    <a:extLst>
                      <a:ext uri="{FF2B5EF4-FFF2-40B4-BE49-F238E27FC236}">
                        <a16:creationId xmlns:a16="http://schemas.microsoft.com/office/drawing/2014/main" id="{79B3D3EE-6ACD-4EA2-821B-230CBFC42EE0}"/>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011" name="Rectangle: Rounded Corners 2010">
                    <a:extLst>
                      <a:ext uri="{FF2B5EF4-FFF2-40B4-BE49-F238E27FC236}">
                        <a16:creationId xmlns:a16="http://schemas.microsoft.com/office/drawing/2014/main" id="{9893F6D8-2798-490D-85BA-3BD30091ADE0}"/>
                      </a:ext>
                    </a:extLst>
                  </p:cNvPr>
                  <p:cNvSpPr/>
                  <p:nvPr/>
                </p:nvSpPr>
                <p:spPr>
                  <a:xfrm>
                    <a:off x="8894095" y="4145965"/>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1979" name="Group 1978">
                  <a:extLst>
                    <a:ext uri="{FF2B5EF4-FFF2-40B4-BE49-F238E27FC236}">
                      <a16:creationId xmlns:a16="http://schemas.microsoft.com/office/drawing/2014/main" id="{3C11B8F7-9542-4EC3-9B58-6CE94D53CB5C}"/>
                    </a:ext>
                  </a:extLst>
                </p:cNvPr>
                <p:cNvGrpSpPr/>
                <p:nvPr/>
              </p:nvGrpSpPr>
              <p:grpSpPr>
                <a:xfrm rot="5697808">
                  <a:off x="2951306" y="2697832"/>
                  <a:ext cx="142052" cy="127811"/>
                  <a:chOff x="8770428" y="4145225"/>
                  <a:chExt cx="307647" cy="276804"/>
                </a:xfrm>
                <a:solidFill>
                  <a:srgbClr val="1F8591"/>
                </a:solidFill>
              </p:grpSpPr>
              <p:sp>
                <p:nvSpPr>
                  <p:cNvPr id="1981" name="Freeform: Shape 1980">
                    <a:extLst>
                      <a:ext uri="{FF2B5EF4-FFF2-40B4-BE49-F238E27FC236}">
                        <a16:creationId xmlns:a16="http://schemas.microsoft.com/office/drawing/2014/main" id="{B7FF5BB3-B6DA-4D60-B3E3-076C5FA4FE1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82" name="Freeform: Shape 1981">
                    <a:extLst>
                      <a:ext uri="{FF2B5EF4-FFF2-40B4-BE49-F238E27FC236}">
                        <a16:creationId xmlns:a16="http://schemas.microsoft.com/office/drawing/2014/main" id="{A1AD7DCE-DEB9-4EC7-A20B-25320DF126A8}"/>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83" name="Freeform: Shape 1982">
                    <a:extLst>
                      <a:ext uri="{FF2B5EF4-FFF2-40B4-BE49-F238E27FC236}">
                        <a16:creationId xmlns:a16="http://schemas.microsoft.com/office/drawing/2014/main" id="{5629174C-46BC-4746-9588-8BA267402A7F}"/>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84" name="Freeform: Shape 1983">
                    <a:extLst>
                      <a:ext uri="{FF2B5EF4-FFF2-40B4-BE49-F238E27FC236}">
                        <a16:creationId xmlns:a16="http://schemas.microsoft.com/office/drawing/2014/main" id="{C8EB0416-9624-48EB-9279-4E46D481725A}"/>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85" name="Freeform: Shape 1984">
                    <a:extLst>
                      <a:ext uri="{FF2B5EF4-FFF2-40B4-BE49-F238E27FC236}">
                        <a16:creationId xmlns:a16="http://schemas.microsoft.com/office/drawing/2014/main" id="{C4973593-F65E-4358-BDB7-FBD74C3EEFD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86" name="Freeform: Shape 1985">
                    <a:extLst>
                      <a:ext uri="{FF2B5EF4-FFF2-40B4-BE49-F238E27FC236}">
                        <a16:creationId xmlns:a16="http://schemas.microsoft.com/office/drawing/2014/main" id="{9FDB09CE-8628-44FF-9368-F916C6F3F7E5}"/>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87" name="Freeform: Shape 1986">
                    <a:extLst>
                      <a:ext uri="{FF2B5EF4-FFF2-40B4-BE49-F238E27FC236}">
                        <a16:creationId xmlns:a16="http://schemas.microsoft.com/office/drawing/2014/main" id="{49871F38-2BD4-4C9F-8708-0C398899F9B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88" name="Freeform: Shape 1987">
                    <a:extLst>
                      <a:ext uri="{FF2B5EF4-FFF2-40B4-BE49-F238E27FC236}">
                        <a16:creationId xmlns:a16="http://schemas.microsoft.com/office/drawing/2014/main" id="{C51C55E2-EEF5-4D24-856F-6EA54B83244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89" name="Freeform: Shape 1988">
                    <a:extLst>
                      <a:ext uri="{FF2B5EF4-FFF2-40B4-BE49-F238E27FC236}">
                        <a16:creationId xmlns:a16="http://schemas.microsoft.com/office/drawing/2014/main" id="{E91A639E-E667-4982-94AE-A3BE77CA7AB3}"/>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90" name="Freeform: Shape 1989">
                    <a:extLst>
                      <a:ext uri="{FF2B5EF4-FFF2-40B4-BE49-F238E27FC236}">
                        <a16:creationId xmlns:a16="http://schemas.microsoft.com/office/drawing/2014/main" id="{FAC02674-32CC-46AE-8BCE-B099CD9600B9}"/>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91" name="Freeform: Shape 1990">
                    <a:extLst>
                      <a:ext uri="{FF2B5EF4-FFF2-40B4-BE49-F238E27FC236}">
                        <a16:creationId xmlns:a16="http://schemas.microsoft.com/office/drawing/2014/main" id="{241F6150-83EC-402D-AFF4-B69D956C064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92" name="Freeform: Shape 1991">
                    <a:extLst>
                      <a:ext uri="{FF2B5EF4-FFF2-40B4-BE49-F238E27FC236}">
                        <a16:creationId xmlns:a16="http://schemas.microsoft.com/office/drawing/2014/main" id="{EB8024DC-CD47-4129-94D0-66D563796B7F}"/>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93" name="Rectangle: Rounded Corners 1992">
                    <a:extLst>
                      <a:ext uri="{FF2B5EF4-FFF2-40B4-BE49-F238E27FC236}">
                        <a16:creationId xmlns:a16="http://schemas.microsoft.com/office/drawing/2014/main" id="{89F3BB50-EC0D-4409-B26A-626925714181}"/>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94" name="Rectangle: Rounded Corners 1993">
                    <a:extLst>
                      <a:ext uri="{FF2B5EF4-FFF2-40B4-BE49-F238E27FC236}">
                        <a16:creationId xmlns:a16="http://schemas.microsoft.com/office/drawing/2014/main" id="{08911F59-FDCB-4FFF-8595-482775DCB118}"/>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95" name="Rectangle: Rounded Corners 1994">
                    <a:extLst>
                      <a:ext uri="{FF2B5EF4-FFF2-40B4-BE49-F238E27FC236}">
                        <a16:creationId xmlns:a16="http://schemas.microsoft.com/office/drawing/2014/main" id="{26642E82-CDFC-4971-AE5A-820DE57144FB}"/>
                      </a:ext>
                    </a:extLst>
                  </p:cNvPr>
                  <p:cNvSpPr/>
                  <p:nvPr/>
                </p:nvSpPr>
                <p:spPr>
                  <a:xfrm>
                    <a:off x="8924873" y="4240076"/>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1996" name="Rectangle: Rounded Corners 1995">
                    <a:extLst>
                      <a:ext uri="{FF2B5EF4-FFF2-40B4-BE49-F238E27FC236}">
                        <a16:creationId xmlns:a16="http://schemas.microsoft.com/office/drawing/2014/main" id="{012B4DDA-72EF-4FC6-8130-5B58DF40FBF1}"/>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sp>
              <p:nvSpPr>
                <p:cNvPr id="1980" name="Oval 1979">
                  <a:extLst>
                    <a:ext uri="{FF2B5EF4-FFF2-40B4-BE49-F238E27FC236}">
                      <a16:creationId xmlns:a16="http://schemas.microsoft.com/office/drawing/2014/main" id="{5DE9D287-E5A8-45DD-AEEA-E50320274E60}"/>
                    </a:ext>
                  </a:extLst>
                </p:cNvPr>
                <p:cNvSpPr/>
                <p:nvPr/>
              </p:nvSpPr>
              <p:spPr>
                <a:xfrm>
                  <a:off x="3001580" y="2675623"/>
                  <a:ext cx="89782" cy="116033"/>
                </a:xfrm>
                <a:prstGeom prst="ellipse">
                  <a:avLst/>
                </a:prstGeom>
                <a:gradFill flip="none" rotWithShape="1">
                  <a:gsLst>
                    <a:gs pos="16000">
                      <a:srgbClr val="B3E6EC"/>
                    </a:gs>
                    <a:gs pos="73000">
                      <a:srgbClr val="1F8591"/>
                    </a:gs>
                  </a:gsLst>
                  <a:path path="circle">
                    <a:fillToRect l="50000" t="50000" r="50000" b="50000"/>
                  </a:path>
                  <a:tileRect/>
                </a:gradFill>
                <a:ln w="12700" cap="flat" cmpd="sng" algn="ctr">
                  <a:solidFill>
                    <a:srgbClr val="1F859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grpSp>
      <p:sp>
        <p:nvSpPr>
          <p:cNvPr id="2075" name="TextBox 2074">
            <a:extLst>
              <a:ext uri="{FF2B5EF4-FFF2-40B4-BE49-F238E27FC236}">
                <a16:creationId xmlns:a16="http://schemas.microsoft.com/office/drawing/2014/main" id="{586B066F-CEFD-4079-9550-55BDE27680AB}"/>
              </a:ext>
            </a:extLst>
          </p:cNvPr>
          <p:cNvSpPr txBox="1"/>
          <p:nvPr/>
        </p:nvSpPr>
        <p:spPr>
          <a:xfrm>
            <a:off x="1403905" y="3502922"/>
            <a:ext cx="979755" cy="400110"/>
          </a:xfrm>
          <a:prstGeom prst="rect">
            <a:avLst/>
          </a:prstGeom>
          <a:noFill/>
        </p:spPr>
        <p:txBody>
          <a:bodyPr wrap="none" rtlCol="0">
            <a:spAutoFit/>
          </a:bodyPr>
          <a:lstStyle/>
          <a:p>
            <a:pPr defTabSz="685783">
              <a:buClr>
                <a:srgbClr val="830051"/>
              </a:buClr>
              <a:defRPr/>
            </a:pPr>
            <a:r>
              <a:rPr lang="en-US" sz="1000" b="1" kern="0">
                <a:solidFill>
                  <a:srgbClr val="12839E"/>
                </a:solidFill>
                <a:latin typeface="Arial" panose="020B0604020202020204"/>
                <a:cs typeface="Arial" panose="020B0604020202020204" pitchFamily="34" charset="0"/>
              </a:rPr>
              <a:t>Histamine</a:t>
            </a:r>
          </a:p>
          <a:p>
            <a:pPr defTabSz="685783">
              <a:buClr>
                <a:srgbClr val="830051"/>
              </a:buClr>
              <a:defRPr/>
            </a:pPr>
            <a:r>
              <a:rPr lang="en-US" sz="1000" b="1" kern="0">
                <a:solidFill>
                  <a:srgbClr val="12839E"/>
                </a:solidFill>
                <a:latin typeface="Arial" panose="020B0604020202020204"/>
                <a:cs typeface="Arial" panose="020B0604020202020204" pitchFamily="34" charset="0"/>
              </a:rPr>
              <a:t>Leukotrienes</a:t>
            </a:r>
          </a:p>
        </p:txBody>
      </p:sp>
      <p:sp>
        <p:nvSpPr>
          <p:cNvPr id="2076" name="Trapezoid 2075">
            <a:extLst>
              <a:ext uri="{FF2B5EF4-FFF2-40B4-BE49-F238E27FC236}">
                <a16:creationId xmlns:a16="http://schemas.microsoft.com/office/drawing/2014/main" id="{EFD630D8-B58E-46C1-A5B7-68ABA8587C9E}"/>
              </a:ext>
            </a:extLst>
          </p:cNvPr>
          <p:cNvSpPr/>
          <p:nvPr/>
        </p:nvSpPr>
        <p:spPr>
          <a:xfrm rot="2486496">
            <a:off x="1918685" y="2104313"/>
            <a:ext cx="1236013" cy="722416"/>
          </a:xfrm>
          <a:prstGeom prst="trapezoid">
            <a:avLst>
              <a:gd name="adj" fmla="val 69409"/>
            </a:avLst>
          </a:prstGeom>
          <a:gradFill flip="none" rotWithShape="1">
            <a:gsLst>
              <a:gs pos="30000">
                <a:srgbClr val="FFFFFF">
                  <a:alpha val="17000"/>
                </a:srgbClr>
              </a:gs>
              <a:gs pos="96000">
                <a:srgbClr val="12839E"/>
              </a:gs>
            </a:gsLst>
            <a:lin ang="16200000" scaled="1"/>
            <a:tileRect/>
          </a:gradFill>
          <a:ln w="9525"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sp>
        <p:nvSpPr>
          <p:cNvPr id="2077" name="TextBox 2076">
            <a:extLst>
              <a:ext uri="{FF2B5EF4-FFF2-40B4-BE49-F238E27FC236}">
                <a16:creationId xmlns:a16="http://schemas.microsoft.com/office/drawing/2014/main" id="{DF75AB82-DF9B-4581-8D2A-0599DE00506C}"/>
              </a:ext>
            </a:extLst>
          </p:cNvPr>
          <p:cNvSpPr txBox="1"/>
          <p:nvPr/>
        </p:nvSpPr>
        <p:spPr>
          <a:xfrm>
            <a:off x="2494844" y="2369593"/>
            <a:ext cx="262892" cy="221599"/>
          </a:xfrm>
          <a:prstGeom prst="rect">
            <a:avLst/>
          </a:prstGeom>
          <a:solidFill>
            <a:schemeClr val="bg1"/>
          </a:solidFill>
        </p:spPr>
        <p:txBody>
          <a:bodyPr wrap="none" lIns="0" tIns="0" rIns="0" bIns="0" rtlCol="0">
            <a:spAutoFit/>
          </a:bodyPr>
          <a:lstStyle/>
          <a:p>
            <a:pPr algn="ctr" defTabSz="685783">
              <a:lnSpc>
                <a:spcPct val="90000"/>
              </a:lnSpc>
              <a:buClr>
                <a:srgbClr val="830051"/>
              </a:buClr>
              <a:defRPr/>
            </a:pPr>
            <a:r>
              <a:rPr lang="en-US" sz="800" b="1" kern="0">
                <a:solidFill>
                  <a:srgbClr val="12839E"/>
                </a:solidFill>
                <a:latin typeface="Arial" panose="020B0604020202020204"/>
                <a:cs typeface="Arial" panose="020B0604020202020204" pitchFamily="34" charset="0"/>
              </a:rPr>
              <a:t>TSLP</a:t>
            </a:r>
          </a:p>
          <a:p>
            <a:pPr algn="ctr" defTabSz="685783">
              <a:lnSpc>
                <a:spcPct val="90000"/>
              </a:lnSpc>
              <a:buClr>
                <a:srgbClr val="830051"/>
              </a:buClr>
              <a:defRPr/>
            </a:pPr>
            <a:r>
              <a:rPr lang="en-US" sz="800" b="1" kern="0">
                <a:solidFill>
                  <a:srgbClr val="12839E"/>
                </a:solidFill>
                <a:latin typeface="Arial" panose="020B0604020202020204"/>
                <a:cs typeface="Arial" panose="020B0604020202020204" pitchFamily="34" charset="0"/>
              </a:rPr>
              <a:t>IL-33</a:t>
            </a:r>
          </a:p>
        </p:txBody>
      </p:sp>
      <p:grpSp>
        <p:nvGrpSpPr>
          <p:cNvPr id="5072" name="Epithelial Cell">
            <a:extLst>
              <a:ext uri="{FF2B5EF4-FFF2-40B4-BE49-F238E27FC236}">
                <a16:creationId xmlns:a16="http://schemas.microsoft.com/office/drawing/2014/main" id="{DD3895A9-4120-47AA-A19C-1348E2F98C04}"/>
              </a:ext>
            </a:extLst>
          </p:cNvPr>
          <p:cNvGrpSpPr/>
          <p:nvPr/>
        </p:nvGrpSpPr>
        <p:grpSpPr>
          <a:xfrm>
            <a:off x="2459600" y="1784448"/>
            <a:ext cx="275343" cy="516667"/>
            <a:chOff x="7536889" y="1805888"/>
            <a:chExt cx="506734" cy="942935"/>
          </a:xfrm>
        </p:grpSpPr>
        <p:sp>
          <p:nvSpPr>
            <p:cNvPr id="5407" name="Freeform: Shape 5406">
              <a:extLst>
                <a:ext uri="{FF2B5EF4-FFF2-40B4-BE49-F238E27FC236}">
                  <a16:creationId xmlns:a16="http://schemas.microsoft.com/office/drawing/2014/main" id="{DB49C2C9-62D3-48B9-87C2-F765FDCBC4AA}"/>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08" name="Freeform: Shape 5407">
              <a:extLst>
                <a:ext uri="{FF2B5EF4-FFF2-40B4-BE49-F238E27FC236}">
                  <a16:creationId xmlns:a16="http://schemas.microsoft.com/office/drawing/2014/main" id="{F124A3CA-480A-4C3A-A9D9-F8EDD14B14C6}"/>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09" name="Freeform: Shape 5408">
              <a:extLst>
                <a:ext uri="{FF2B5EF4-FFF2-40B4-BE49-F238E27FC236}">
                  <a16:creationId xmlns:a16="http://schemas.microsoft.com/office/drawing/2014/main" id="{0023B47E-3629-4AA6-9F18-54C5685AAC5C}"/>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10" name="Freeform: Shape 5409">
              <a:extLst>
                <a:ext uri="{FF2B5EF4-FFF2-40B4-BE49-F238E27FC236}">
                  <a16:creationId xmlns:a16="http://schemas.microsoft.com/office/drawing/2014/main" id="{0BC067D6-E51D-4B08-9771-C30C927C946A}"/>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11" name="Freeform: Shape 5410">
              <a:extLst>
                <a:ext uri="{FF2B5EF4-FFF2-40B4-BE49-F238E27FC236}">
                  <a16:creationId xmlns:a16="http://schemas.microsoft.com/office/drawing/2014/main" id="{D390977D-C726-43F0-BCE8-41760623BDD1}"/>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12" name="Freeform: Shape 5411">
              <a:extLst>
                <a:ext uri="{FF2B5EF4-FFF2-40B4-BE49-F238E27FC236}">
                  <a16:creationId xmlns:a16="http://schemas.microsoft.com/office/drawing/2014/main" id="{9A959444-12F9-4119-8281-D729DFF85A65}"/>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13" name="Freeform: Shape 5412">
              <a:extLst>
                <a:ext uri="{FF2B5EF4-FFF2-40B4-BE49-F238E27FC236}">
                  <a16:creationId xmlns:a16="http://schemas.microsoft.com/office/drawing/2014/main" id="{F0AEF7AC-D509-481B-B052-161A9CFB34FF}"/>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14" name="Freeform: Shape 5413">
              <a:extLst>
                <a:ext uri="{FF2B5EF4-FFF2-40B4-BE49-F238E27FC236}">
                  <a16:creationId xmlns:a16="http://schemas.microsoft.com/office/drawing/2014/main" id="{6078B01B-7A15-453D-8408-A904F0F999D7}"/>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15" name="Freeform: Shape 5414">
              <a:extLst>
                <a:ext uri="{FF2B5EF4-FFF2-40B4-BE49-F238E27FC236}">
                  <a16:creationId xmlns:a16="http://schemas.microsoft.com/office/drawing/2014/main" id="{B60C79AD-2716-4197-AA7A-E41C3707C843}"/>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416" name="Group 5415">
              <a:extLst>
                <a:ext uri="{FF2B5EF4-FFF2-40B4-BE49-F238E27FC236}">
                  <a16:creationId xmlns:a16="http://schemas.microsoft.com/office/drawing/2014/main" id="{24D9146E-38BC-4010-B4AC-19BC996554B7}"/>
                </a:ext>
              </a:extLst>
            </p:cNvPr>
            <p:cNvGrpSpPr/>
            <p:nvPr/>
          </p:nvGrpSpPr>
          <p:grpSpPr>
            <a:xfrm>
              <a:off x="7536889" y="2033317"/>
              <a:ext cx="506734" cy="715506"/>
              <a:chOff x="664078" y="1946983"/>
              <a:chExt cx="506734" cy="715506"/>
            </a:xfrm>
          </p:grpSpPr>
          <p:sp>
            <p:nvSpPr>
              <p:cNvPr id="5417" name="Rectangle: Rounded Corners 5416">
                <a:extLst>
                  <a:ext uri="{FF2B5EF4-FFF2-40B4-BE49-F238E27FC236}">
                    <a16:creationId xmlns:a16="http://schemas.microsoft.com/office/drawing/2014/main" id="{235E66BF-186D-4BBA-A253-029B26ED69AD}"/>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18" name="Oval 5417">
                <a:extLst>
                  <a:ext uri="{FF2B5EF4-FFF2-40B4-BE49-F238E27FC236}">
                    <a16:creationId xmlns:a16="http://schemas.microsoft.com/office/drawing/2014/main" id="{0C003101-5367-44FD-AE08-F57247785095}"/>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73" name="Epithelial Cell">
            <a:extLst>
              <a:ext uri="{FF2B5EF4-FFF2-40B4-BE49-F238E27FC236}">
                <a16:creationId xmlns:a16="http://schemas.microsoft.com/office/drawing/2014/main" id="{2AD3FB23-3E6D-411E-8793-61740447ADD6}"/>
              </a:ext>
            </a:extLst>
          </p:cNvPr>
          <p:cNvGrpSpPr/>
          <p:nvPr/>
        </p:nvGrpSpPr>
        <p:grpSpPr>
          <a:xfrm>
            <a:off x="2733168" y="1784448"/>
            <a:ext cx="275343" cy="516667"/>
            <a:chOff x="8040358" y="1805888"/>
            <a:chExt cx="506734" cy="942935"/>
          </a:xfrm>
        </p:grpSpPr>
        <p:sp>
          <p:nvSpPr>
            <p:cNvPr id="5395" name="Freeform: Shape 5394">
              <a:extLst>
                <a:ext uri="{FF2B5EF4-FFF2-40B4-BE49-F238E27FC236}">
                  <a16:creationId xmlns:a16="http://schemas.microsoft.com/office/drawing/2014/main" id="{C2ED3DC4-375D-4351-AD9C-673F38463538}"/>
                </a:ext>
              </a:extLst>
            </p:cNvPr>
            <p:cNvSpPr/>
            <p:nvPr/>
          </p:nvSpPr>
          <p:spPr>
            <a:xfrm>
              <a:off x="806178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96" name="Freeform: Shape 5395">
              <a:extLst>
                <a:ext uri="{FF2B5EF4-FFF2-40B4-BE49-F238E27FC236}">
                  <a16:creationId xmlns:a16="http://schemas.microsoft.com/office/drawing/2014/main" id="{BFB22DEB-89A6-4D8B-9729-AEAD216199C9}"/>
                </a:ext>
              </a:extLst>
            </p:cNvPr>
            <p:cNvSpPr/>
            <p:nvPr/>
          </p:nvSpPr>
          <p:spPr>
            <a:xfrm>
              <a:off x="811593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97" name="Freeform: Shape 5396">
              <a:extLst>
                <a:ext uri="{FF2B5EF4-FFF2-40B4-BE49-F238E27FC236}">
                  <a16:creationId xmlns:a16="http://schemas.microsoft.com/office/drawing/2014/main" id="{C866DC58-0320-44B9-88A8-2DCD90950079}"/>
                </a:ext>
              </a:extLst>
            </p:cNvPr>
            <p:cNvSpPr/>
            <p:nvPr/>
          </p:nvSpPr>
          <p:spPr>
            <a:xfrm>
              <a:off x="816370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98" name="Freeform: Shape 5397">
              <a:extLst>
                <a:ext uri="{FF2B5EF4-FFF2-40B4-BE49-F238E27FC236}">
                  <a16:creationId xmlns:a16="http://schemas.microsoft.com/office/drawing/2014/main" id="{6EBB2EE8-93B4-4382-AACC-C04AA5207E53}"/>
                </a:ext>
              </a:extLst>
            </p:cNvPr>
            <p:cNvSpPr/>
            <p:nvPr/>
          </p:nvSpPr>
          <p:spPr>
            <a:xfrm>
              <a:off x="821383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99" name="Freeform: Shape 5398">
              <a:extLst>
                <a:ext uri="{FF2B5EF4-FFF2-40B4-BE49-F238E27FC236}">
                  <a16:creationId xmlns:a16="http://schemas.microsoft.com/office/drawing/2014/main" id="{A1DA8DDB-7E2E-4564-B98C-1CC3BD153874}"/>
                </a:ext>
              </a:extLst>
            </p:cNvPr>
            <p:cNvSpPr/>
            <p:nvPr/>
          </p:nvSpPr>
          <p:spPr>
            <a:xfrm>
              <a:off x="826174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00" name="Freeform: Shape 5399">
              <a:extLst>
                <a:ext uri="{FF2B5EF4-FFF2-40B4-BE49-F238E27FC236}">
                  <a16:creationId xmlns:a16="http://schemas.microsoft.com/office/drawing/2014/main" id="{2BA45412-E1FE-483B-B203-5A9E61C6E394}"/>
                </a:ext>
              </a:extLst>
            </p:cNvPr>
            <p:cNvSpPr/>
            <p:nvPr/>
          </p:nvSpPr>
          <p:spPr>
            <a:xfrm>
              <a:off x="830756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01" name="Freeform: Shape 5400">
              <a:extLst>
                <a:ext uri="{FF2B5EF4-FFF2-40B4-BE49-F238E27FC236}">
                  <a16:creationId xmlns:a16="http://schemas.microsoft.com/office/drawing/2014/main" id="{4363757B-7477-4C26-B9C8-6731C679CF50}"/>
                </a:ext>
              </a:extLst>
            </p:cNvPr>
            <p:cNvSpPr/>
            <p:nvPr/>
          </p:nvSpPr>
          <p:spPr>
            <a:xfrm>
              <a:off x="835963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02" name="Freeform: Shape 5401">
              <a:extLst>
                <a:ext uri="{FF2B5EF4-FFF2-40B4-BE49-F238E27FC236}">
                  <a16:creationId xmlns:a16="http://schemas.microsoft.com/office/drawing/2014/main" id="{730EACFB-1EAF-4BDF-8063-684A72420783}"/>
                </a:ext>
              </a:extLst>
            </p:cNvPr>
            <p:cNvSpPr/>
            <p:nvPr/>
          </p:nvSpPr>
          <p:spPr>
            <a:xfrm>
              <a:off x="840546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03" name="Freeform: Shape 5402">
              <a:extLst>
                <a:ext uri="{FF2B5EF4-FFF2-40B4-BE49-F238E27FC236}">
                  <a16:creationId xmlns:a16="http://schemas.microsoft.com/office/drawing/2014/main" id="{37BF702F-200D-4BDF-B343-750C87E5ABE5}"/>
                </a:ext>
              </a:extLst>
            </p:cNvPr>
            <p:cNvSpPr/>
            <p:nvPr/>
          </p:nvSpPr>
          <p:spPr>
            <a:xfrm>
              <a:off x="844676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404" name="Group 5403">
              <a:extLst>
                <a:ext uri="{FF2B5EF4-FFF2-40B4-BE49-F238E27FC236}">
                  <a16:creationId xmlns:a16="http://schemas.microsoft.com/office/drawing/2014/main" id="{901A91B2-0038-4D33-A93A-CE958206ABE6}"/>
                </a:ext>
              </a:extLst>
            </p:cNvPr>
            <p:cNvGrpSpPr/>
            <p:nvPr/>
          </p:nvGrpSpPr>
          <p:grpSpPr>
            <a:xfrm>
              <a:off x="8040358" y="2033317"/>
              <a:ext cx="506734" cy="715506"/>
              <a:chOff x="664078" y="1946983"/>
              <a:chExt cx="506734" cy="715506"/>
            </a:xfrm>
          </p:grpSpPr>
          <p:sp>
            <p:nvSpPr>
              <p:cNvPr id="5405" name="Rectangle: Rounded Corners 5404">
                <a:extLst>
                  <a:ext uri="{FF2B5EF4-FFF2-40B4-BE49-F238E27FC236}">
                    <a16:creationId xmlns:a16="http://schemas.microsoft.com/office/drawing/2014/main" id="{11BDA4E7-F871-47BA-AF52-F9774C5C3C09}"/>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406" name="Oval 5405">
                <a:extLst>
                  <a:ext uri="{FF2B5EF4-FFF2-40B4-BE49-F238E27FC236}">
                    <a16:creationId xmlns:a16="http://schemas.microsoft.com/office/drawing/2014/main" id="{D5266593-20B5-4321-838A-93B63396BA49}"/>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5075" name="Epithelial Cell">
            <a:extLst>
              <a:ext uri="{FF2B5EF4-FFF2-40B4-BE49-F238E27FC236}">
                <a16:creationId xmlns:a16="http://schemas.microsoft.com/office/drawing/2014/main" id="{8BA740D5-450B-4F2C-8F96-5DD28C8411BA}"/>
              </a:ext>
            </a:extLst>
          </p:cNvPr>
          <p:cNvGrpSpPr/>
          <p:nvPr/>
        </p:nvGrpSpPr>
        <p:grpSpPr>
          <a:xfrm>
            <a:off x="2200146" y="1797709"/>
            <a:ext cx="258467" cy="484973"/>
            <a:chOff x="8040358" y="1805888"/>
            <a:chExt cx="506734" cy="942935"/>
          </a:xfrm>
        </p:grpSpPr>
        <p:sp>
          <p:nvSpPr>
            <p:cNvPr id="5371" name="Freeform: Shape 5370">
              <a:extLst>
                <a:ext uri="{FF2B5EF4-FFF2-40B4-BE49-F238E27FC236}">
                  <a16:creationId xmlns:a16="http://schemas.microsoft.com/office/drawing/2014/main" id="{972BB392-F480-4E4C-B70C-46679CF5667B}"/>
                </a:ext>
              </a:extLst>
            </p:cNvPr>
            <p:cNvSpPr/>
            <p:nvPr/>
          </p:nvSpPr>
          <p:spPr>
            <a:xfrm>
              <a:off x="806178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72" name="Freeform: Shape 5371">
              <a:extLst>
                <a:ext uri="{FF2B5EF4-FFF2-40B4-BE49-F238E27FC236}">
                  <a16:creationId xmlns:a16="http://schemas.microsoft.com/office/drawing/2014/main" id="{149787A2-3AA1-470B-B087-4C157E2F468A}"/>
                </a:ext>
              </a:extLst>
            </p:cNvPr>
            <p:cNvSpPr/>
            <p:nvPr/>
          </p:nvSpPr>
          <p:spPr>
            <a:xfrm>
              <a:off x="811593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73" name="Freeform: Shape 5372">
              <a:extLst>
                <a:ext uri="{FF2B5EF4-FFF2-40B4-BE49-F238E27FC236}">
                  <a16:creationId xmlns:a16="http://schemas.microsoft.com/office/drawing/2014/main" id="{53487B7A-D088-4CB3-92D0-396D0C4675C0}"/>
                </a:ext>
              </a:extLst>
            </p:cNvPr>
            <p:cNvSpPr/>
            <p:nvPr/>
          </p:nvSpPr>
          <p:spPr>
            <a:xfrm>
              <a:off x="816370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74" name="Freeform: Shape 5373">
              <a:extLst>
                <a:ext uri="{FF2B5EF4-FFF2-40B4-BE49-F238E27FC236}">
                  <a16:creationId xmlns:a16="http://schemas.microsoft.com/office/drawing/2014/main" id="{586882D1-2E43-4D98-8A98-885A16BAB8B4}"/>
                </a:ext>
              </a:extLst>
            </p:cNvPr>
            <p:cNvSpPr/>
            <p:nvPr/>
          </p:nvSpPr>
          <p:spPr>
            <a:xfrm>
              <a:off x="821383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75" name="Freeform: Shape 5374">
              <a:extLst>
                <a:ext uri="{FF2B5EF4-FFF2-40B4-BE49-F238E27FC236}">
                  <a16:creationId xmlns:a16="http://schemas.microsoft.com/office/drawing/2014/main" id="{A586CF39-C9E9-4893-92CA-3513DC16BD27}"/>
                </a:ext>
              </a:extLst>
            </p:cNvPr>
            <p:cNvSpPr/>
            <p:nvPr/>
          </p:nvSpPr>
          <p:spPr>
            <a:xfrm>
              <a:off x="826174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76" name="Freeform: Shape 5375">
              <a:extLst>
                <a:ext uri="{FF2B5EF4-FFF2-40B4-BE49-F238E27FC236}">
                  <a16:creationId xmlns:a16="http://schemas.microsoft.com/office/drawing/2014/main" id="{C5C758B8-72FF-4448-B923-C8D868EA5550}"/>
                </a:ext>
              </a:extLst>
            </p:cNvPr>
            <p:cNvSpPr/>
            <p:nvPr/>
          </p:nvSpPr>
          <p:spPr>
            <a:xfrm>
              <a:off x="830756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77" name="Freeform: Shape 5376">
              <a:extLst>
                <a:ext uri="{FF2B5EF4-FFF2-40B4-BE49-F238E27FC236}">
                  <a16:creationId xmlns:a16="http://schemas.microsoft.com/office/drawing/2014/main" id="{60E380ED-A819-42B7-BA24-B3FF9D6F9048}"/>
                </a:ext>
              </a:extLst>
            </p:cNvPr>
            <p:cNvSpPr/>
            <p:nvPr/>
          </p:nvSpPr>
          <p:spPr>
            <a:xfrm>
              <a:off x="835963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78" name="Freeform: Shape 5377">
              <a:extLst>
                <a:ext uri="{FF2B5EF4-FFF2-40B4-BE49-F238E27FC236}">
                  <a16:creationId xmlns:a16="http://schemas.microsoft.com/office/drawing/2014/main" id="{83922472-8DE9-4211-9BBC-16613DDEE10A}"/>
                </a:ext>
              </a:extLst>
            </p:cNvPr>
            <p:cNvSpPr/>
            <p:nvPr/>
          </p:nvSpPr>
          <p:spPr>
            <a:xfrm>
              <a:off x="840546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79" name="Freeform: Shape 5378">
              <a:extLst>
                <a:ext uri="{FF2B5EF4-FFF2-40B4-BE49-F238E27FC236}">
                  <a16:creationId xmlns:a16="http://schemas.microsoft.com/office/drawing/2014/main" id="{8E75EF1A-97FA-4346-8CE0-2BC9BB5AEE08}"/>
                </a:ext>
              </a:extLst>
            </p:cNvPr>
            <p:cNvSpPr/>
            <p:nvPr/>
          </p:nvSpPr>
          <p:spPr>
            <a:xfrm>
              <a:off x="844676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5380" name="Group 5379">
              <a:extLst>
                <a:ext uri="{FF2B5EF4-FFF2-40B4-BE49-F238E27FC236}">
                  <a16:creationId xmlns:a16="http://schemas.microsoft.com/office/drawing/2014/main" id="{A5B13795-CB8F-46C0-BF09-9FEDD6DDCCA4}"/>
                </a:ext>
              </a:extLst>
            </p:cNvPr>
            <p:cNvGrpSpPr/>
            <p:nvPr/>
          </p:nvGrpSpPr>
          <p:grpSpPr>
            <a:xfrm>
              <a:off x="8040358" y="2033317"/>
              <a:ext cx="506734" cy="715506"/>
              <a:chOff x="664078" y="1946983"/>
              <a:chExt cx="506734" cy="715506"/>
            </a:xfrm>
          </p:grpSpPr>
          <p:sp>
            <p:nvSpPr>
              <p:cNvPr id="5381" name="Rectangle: Rounded Corners 5380">
                <a:extLst>
                  <a:ext uri="{FF2B5EF4-FFF2-40B4-BE49-F238E27FC236}">
                    <a16:creationId xmlns:a16="http://schemas.microsoft.com/office/drawing/2014/main" id="{1241786C-838E-4A66-BD79-7BF0D5CCF809}"/>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5382" name="Oval 5381">
                <a:extLst>
                  <a:ext uri="{FF2B5EF4-FFF2-40B4-BE49-F238E27FC236}">
                    <a16:creationId xmlns:a16="http://schemas.microsoft.com/office/drawing/2014/main" id="{EBDBD132-162A-4793-8A4D-498CF07E800E}"/>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sp>
        <p:nvSpPr>
          <p:cNvPr id="4313" name="TextBox 4312">
            <a:extLst>
              <a:ext uri="{FF2B5EF4-FFF2-40B4-BE49-F238E27FC236}">
                <a16:creationId xmlns:a16="http://schemas.microsoft.com/office/drawing/2014/main" id="{58113F25-5E16-45DE-AD9E-07E713DC63A3}"/>
              </a:ext>
            </a:extLst>
          </p:cNvPr>
          <p:cNvSpPr txBox="1"/>
          <p:nvPr/>
        </p:nvSpPr>
        <p:spPr>
          <a:xfrm>
            <a:off x="2058348" y="2798801"/>
            <a:ext cx="753731" cy="246221"/>
          </a:xfrm>
          <a:prstGeom prst="rect">
            <a:avLst/>
          </a:prstGeom>
          <a:noFill/>
        </p:spPr>
        <p:txBody>
          <a:bodyPr wrap="none" rtlCol="0">
            <a:spAutoFit/>
          </a:bodyPr>
          <a:lstStyle/>
          <a:p>
            <a:pPr algn="r" defTabSz="685783">
              <a:buClr>
                <a:srgbClr val="830051"/>
              </a:buClr>
              <a:defRPr/>
            </a:pPr>
            <a:r>
              <a:rPr lang="en-US" sz="1000" kern="0">
                <a:solidFill>
                  <a:srgbClr val="000000"/>
                </a:solidFill>
                <a:latin typeface="Arial" panose="020B0604020202020204"/>
                <a:cs typeface="Arial" panose="020B0604020202020204" pitchFamily="34" charset="0"/>
              </a:rPr>
              <a:t>Mast cells</a:t>
            </a:r>
          </a:p>
        </p:txBody>
      </p:sp>
      <p:sp>
        <p:nvSpPr>
          <p:cNvPr id="3935" name="TextBox 3934">
            <a:extLst>
              <a:ext uri="{FF2B5EF4-FFF2-40B4-BE49-F238E27FC236}">
                <a16:creationId xmlns:a16="http://schemas.microsoft.com/office/drawing/2014/main" id="{70CBA757-6025-4DD1-ACB8-93053C774473}"/>
              </a:ext>
            </a:extLst>
          </p:cNvPr>
          <p:cNvSpPr txBox="1"/>
          <p:nvPr/>
        </p:nvSpPr>
        <p:spPr>
          <a:xfrm rot="19454169">
            <a:off x="5951669" y="3664096"/>
            <a:ext cx="494457" cy="297761"/>
          </a:xfrm>
          <a:prstGeom prst="rect">
            <a:avLst/>
          </a:prstGeom>
          <a:noFill/>
        </p:spPr>
        <p:txBody>
          <a:bodyPr wrap="none" rtlCol="0">
            <a:spAutoFit/>
          </a:bodyPr>
          <a:lstStyle/>
          <a:p>
            <a:pPr defTabSz="685783">
              <a:buClr>
                <a:srgbClr val="830051"/>
              </a:buClr>
              <a:defRPr/>
            </a:pPr>
            <a:r>
              <a:rPr lang="en-US" sz="1000" b="1" kern="0">
                <a:solidFill>
                  <a:srgbClr val="6F409A"/>
                </a:solidFill>
                <a:latin typeface="Arial" panose="020B0604020202020204"/>
                <a:cs typeface="Arial" panose="020B0604020202020204" pitchFamily="34" charset="0"/>
              </a:rPr>
              <a:t>IL-5</a:t>
            </a:r>
          </a:p>
        </p:txBody>
      </p:sp>
      <p:sp>
        <p:nvSpPr>
          <p:cNvPr id="2261" name="TextBox 2260">
            <a:extLst>
              <a:ext uri="{FF2B5EF4-FFF2-40B4-BE49-F238E27FC236}">
                <a16:creationId xmlns:a16="http://schemas.microsoft.com/office/drawing/2014/main" id="{58E64A8F-13A3-404C-B15C-D7AB96B6E9F4}"/>
              </a:ext>
            </a:extLst>
          </p:cNvPr>
          <p:cNvSpPr txBox="1"/>
          <p:nvPr/>
        </p:nvSpPr>
        <p:spPr>
          <a:xfrm>
            <a:off x="1452161" y="2477489"/>
            <a:ext cx="482824" cy="400110"/>
          </a:xfrm>
          <a:prstGeom prst="rect">
            <a:avLst/>
          </a:prstGeom>
          <a:noFill/>
        </p:spPr>
        <p:txBody>
          <a:bodyPr wrap="none" rtlCol="0">
            <a:spAutoFit/>
          </a:bodyPr>
          <a:lstStyle/>
          <a:p>
            <a:pPr defTabSz="685783">
              <a:buClr>
                <a:srgbClr val="830051"/>
              </a:buClr>
              <a:defRPr/>
            </a:pPr>
            <a:r>
              <a:rPr lang="en-US" sz="1000" b="1" kern="0">
                <a:solidFill>
                  <a:srgbClr val="12839E"/>
                </a:solidFill>
                <a:latin typeface="Arial" panose="020B0604020202020204"/>
                <a:cs typeface="Arial" panose="020B0604020202020204" pitchFamily="34" charset="0"/>
              </a:rPr>
              <a:t>IL-5</a:t>
            </a:r>
          </a:p>
          <a:p>
            <a:pPr defTabSz="685783">
              <a:buClr>
                <a:srgbClr val="830051"/>
              </a:buClr>
              <a:defRPr/>
            </a:pPr>
            <a:r>
              <a:rPr lang="en-US" sz="1000" b="1" kern="0">
                <a:solidFill>
                  <a:srgbClr val="12839E"/>
                </a:solidFill>
                <a:latin typeface="Arial" panose="020B0604020202020204"/>
                <a:cs typeface="Arial" panose="020B0604020202020204" pitchFamily="34" charset="0"/>
              </a:rPr>
              <a:t>IL-13</a:t>
            </a:r>
          </a:p>
        </p:txBody>
      </p:sp>
      <p:grpSp>
        <p:nvGrpSpPr>
          <p:cNvPr id="2262" name="Group 2261">
            <a:extLst>
              <a:ext uri="{FF2B5EF4-FFF2-40B4-BE49-F238E27FC236}">
                <a16:creationId xmlns:a16="http://schemas.microsoft.com/office/drawing/2014/main" id="{0C5B8615-CD2A-4F7D-9F3C-65F5772C6318}"/>
              </a:ext>
            </a:extLst>
          </p:cNvPr>
          <p:cNvGrpSpPr/>
          <p:nvPr/>
        </p:nvGrpSpPr>
        <p:grpSpPr>
          <a:xfrm rot="2294906">
            <a:off x="1980243" y="2342148"/>
            <a:ext cx="426272" cy="521656"/>
            <a:chOff x="1854411" y="2440052"/>
            <a:chExt cx="369214" cy="447405"/>
          </a:xfrm>
        </p:grpSpPr>
        <p:grpSp>
          <p:nvGrpSpPr>
            <p:cNvPr id="2263" name="IgE">
              <a:extLst>
                <a:ext uri="{FF2B5EF4-FFF2-40B4-BE49-F238E27FC236}">
                  <a16:creationId xmlns:a16="http://schemas.microsoft.com/office/drawing/2014/main" id="{1B1FA7D1-607F-4ABF-93FB-4315FCCA30E8}"/>
                </a:ext>
              </a:extLst>
            </p:cNvPr>
            <p:cNvGrpSpPr/>
            <p:nvPr/>
          </p:nvGrpSpPr>
          <p:grpSpPr>
            <a:xfrm rot="2340909">
              <a:off x="2053036" y="2440052"/>
              <a:ext cx="78528" cy="153148"/>
              <a:chOff x="1589809" y="4304034"/>
              <a:chExt cx="117388" cy="227030"/>
            </a:xfrm>
          </p:grpSpPr>
          <p:grpSp>
            <p:nvGrpSpPr>
              <p:cNvPr id="2354" name="Group 2353">
                <a:extLst>
                  <a:ext uri="{FF2B5EF4-FFF2-40B4-BE49-F238E27FC236}">
                    <a16:creationId xmlns:a16="http://schemas.microsoft.com/office/drawing/2014/main" id="{09F57BCA-0F71-48A0-A29C-507620E4F3E8}"/>
                  </a:ext>
                </a:extLst>
              </p:cNvPr>
              <p:cNvGrpSpPr/>
              <p:nvPr/>
            </p:nvGrpSpPr>
            <p:grpSpPr>
              <a:xfrm>
                <a:off x="1628029" y="4393904"/>
                <a:ext cx="35288" cy="137160"/>
                <a:chOff x="1862901" y="3917418"/>
                <a:chExt cx="35288" cy="537297"/>
              </a:xfrm>
            </p:grpSpPr>
            <p:sp>
              <p:nvSpPr>
                <p:cNvPr id="2361" name="Rectangle: Rounded Corners 2360">
                  <a:extLst>
                    <a:ext uri="{FF2B5EF4-FFF2-40B4-BE49-F238E27FC236}">
                      <a16:creationId xmlns:a16="http://schemas.microsoft.com/office/drawing/2014/main" id="{C361907A-1E2B-4E37-AB26-AB65F7F59B34}"/>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62" name="Rectangle: Rounded Corners 2361">
                  <a:extLst>
                    <a:ext uri="{FF2B5EF4-FFF2-40B4-BE49-F238E27FC236}">
                      <a16:creationId xmlns:a16="http://schemas.microsoft.com/office/drawing/2014/main" id="{E9EAA5D4-E7B2-438E-8EB0-ACEE533E8A58}"/>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2355" name="Group 2354">
                <a:extLst>
                  <a:ext uri="{FF2B5EF4-FFF2-40B4-BE49-F238E27FC236}">
                    <a16:creationId xmlns:a16="http://schemas.microsoft.com/office/drawing/2014/main" id="{2D1756D3-9C1D-4D56-BBE8-E90D08F54748}"/>
                  </a:ext>
                </a:extLst>
              </p:cNvPr>
              <p:cNvGrpSpPr/>
              <p:nvPr/>
            </p:nvGrpSpPr>
            <p:grpSpPr>
              <a:xfrm rot="19869607">
                <a:off x="1589809" y="4304034"/>
                <a:ext cx="35288" cy="91440"/>
                <a:chOff x="1862901" y="3917418"/>
                <a:chExt cx="35288" cy="537297"/>
              </a:xfrm>
            </p:grpSpPr>
            <p:sp>
              <p:nvSpPr>
                <p:cNvPr id="2359" name="Rectangle: Rounded Corners 2358">
                  <a:extLst>
                    <a:ext uri="{FF2B5EF4-FFF2-40B4-BE49-F238E27FC236}">
                      <a16:creationId xmlns:a16="http://schemas.microsoft.com/office/drawing/2014/main" id="{49AE6C18-7612-4634-B5A3-C86E769ED018}"/>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60" name="Rectangle: Rounded Corners 2359">
                  <a:extLst>
                    <a:ext uri="{FF2B5EF4-FFF2-40B4-BE49-F238E27FC236}">
                      <a16:creationId xmlns:a16="http://schemas.microsoft.com/office/drawing/2014/main" id="{97F85E00-46E0-41AA-877B-B7570196C501}"/>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2356" name="Group 2355">
                <a:extLst>
                  <a:ext uri="{FF2B5EF4-FFF2-40B4-BE49-F238E27FC236}">
                    <a16:creationId xmlns:a16="http://schemas.microsoft.com/office/drawing/2014/main" id="{C2246900-5459-4969-AC26-337D227DBA3E}"/>
                  </a:ext>
                </a:extLst>
              </p:cNvPr>
              <p:cNvGrpSpPr/>
              <p:nvPr/>
            </p:nvGrpSpPr>
            <p:grpSpPr>
              <a:xfrm rot="1730393" flipH="1">
                <a:off x="1671909" y="4304963"/>
                <a:ext cx="35288" cy="91440"/>
                <a:chOff x="1862901" y="3917418"/>
                <a:chExt cx="35288" cy="537297"/>
              </a:xfrm>
            </p:grpSpPr>
            <p:sp>
              <p:nvSpPr>
                <p:cNvPr id="2357" name="Rectangle: Rounded Corners 2356">
                  <a:extLst>
                    <a:ext uri="{FF2B5EF4-FFF2-40B4-BE49-F238E27FC236}">
                      <a16:creationId xmlns:a16="http://schemas.microsoft.com/office/drawing/2014/main" id="{6C295D88-3283-41B4-ADF4-BD24172D45FF}"/>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58" name="Rectangle: Rounded Corners 2357">
                  <a:extLst>
                    <a:ext uri="{FF2B5EF4-FFF2-40B4-BE49-F238E27FC236}">
                      <a16:creationId xmlns:a16="http://schemas.microsoft.com/office/drawing/2014/main" id="{FFE07B04-2ECD-43B1-BFDA-DA57273F2463}"/>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2264" name="Receptors">
              <a:extLst>
                <a:ext uri="{FF2B5EF4-FFF2-40B4-BE49-F238E27FC236}">
                  <a16:creationId xmlns:a16="http://schemas.microsoft.com/office/drawing/2014/main" id="{2969C6C1-11C1-4A38-A32C-FF4B75E3EE43}"/>
                </a:ext>
              </a:extLst>
            </p:cNvPr>
            <p:cNvGrpSpPr/>
            <p:nvPr/>
          </p:nvGrpSpPr>
          <p:grpSpPr>
            <a:xfrm rot="1259298">
              <a:off x="1991120" y="2549211"/>
              <a:ext cx="176714" cy="146367"/>
              <a:chOff x="3098615" y="2684115"/>
              <a:chExt cx="232213" cy="190739"/>
            </a:xfrm>
          </p:grpSpPr>
          <p:grpSp>
            <p:nvGrpSpPr>
              <p:cNvPr id="2348" name="Group 2347">
                <a:extLst>
                  <a:ext uri="{FF2B5EF4-FFF2-40B4-BE49-F238E27FC236}">
                    <a16:creationId xmlns:a16="http://schemas.microsoft.com/office/drawing/2014/main" id="{0EBE1C19-D42B-4FBE-9E80-5A68DB473B11}"/>
                  </a:ext>
                </a:extLst>
              </p:cNvPr>
              <p:cNvGrpSpPr/>
              <p:nvPr/>
            </p:nvGrpSpPr>
            <p:grpSpPr>
              <a:xfrm rot="886797">
                <a:off x="3098615" y="2684115"/>
                <a:ext cx="100965" cy="152400"/>
                <a:chOff x="935355" y="3352800"/>
                <a:chExt cx="100965" cy="152400"/>
              </a:xfrm>
            </p:grpSpPr>
            <p:sp>
              <p:nvSpPr>
                <p:cNvPr id="2352" name="Freeform: Shape 2351">
                  <a:extLst>
                    <a:ext uri="{FF2B5EF4-FFF2-40B4-BE49-F238E27FC236}">
                      <a16:creationId xmlns:a16="http://schemas.microsoft.com/office/drawing/2014/main" id="{8C686E84-0665-4505-90B4-39B91CF42610}"/>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2353" name="Straight Connector 2352">
                  <a:extLst>
                    <a:ext uri="{FF2B5EF4-FFF2-40B4-BE49-F238E27FC236}">
                      <a16:creationId xmlns:a16="http://schemas.microsoft.com/office/drawing/2014/main" id="{4B24D7B3-EB05-471F-89CF-FA1E817E20F8}"/>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nvGrpSpPr>
              <p:cNvPr id="2349" name="Group 2348">
                <a:extLst>
                  <a:ext uri="{FF2B5EF4-FFF2-40B4-BE49-F238E27FC236}">
                    <a16:creationId xmlns:a16="http://schemas.microsoft.com/office/drawing/2014/main" id="{50466DF7-6D7E-4167-BBB9-D7985B064A97}"/>
                  </a:ext>
                </a:extLst>
              </p:cNvPr>
              <p:cNvGrpSpPr/>
              <p:nvPr/>
            </p:nvGrpSpPr>
            <p:grpSpPr>
              <a:xfrm rot="886797">
                <a:off x="3229863" y="2722454"/>
                <a:ext cx="100965" cy="152400"/>
                <a:chOff x="935355" y="3352800"/>
                <a:chExt cx="100965" cy="152400"/>
              </a:xfrm>
            </p:grpSpPr>
            <p:sp>
              <p:nvSpPr>
                <p:cNvPr id="2350" name="Freeform: Shape 2349">
                  <a:extLst>
                    <a:ext uri="{FF2B5EF4-FFF2-40B4-BE49-F238E27FC236}">
                      <a16:creationId xmlns:a16="http://schemas.microsoft.com/office/drawing/2014/main" id="{DE34CF5C-145D-4F8C-AA51-81F367EBC5E4}"/>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2351" name="Straight Connector 2350">
                  <a:extLst>
                    <a:ext uri="{FF2B5EF4-FFF2-40B4-BE49-F238E27FC236}">
                      <a16:creationId xmlns:a16="http://schemas.microsoft.com/office/drawing/2014/main" id="{8ED642CC-CF5F-4CA5-8462-81EA27C2F832}"/>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grpSp>
          <p:nvGrpSpPr>
            <p:cNvPr id="2265" name="IgE">
              <a:extLst>
                <a:ext uri="{FF2B5EF4-FFF2-40B4-BE49-F238E27FC236}">
                  <a16:creationId xmlns:a16="http://schemas.microsoft.com/office/drawing/2014/main" id="{D0DDDE88-D94B-4DDA-9B3C-92383439DB48}"/>
                </a:ext>
              </a:extLst>
            </p:cNvPr>
            <p:cNvGrpSpPr/>
            <p:nvPr/>
          </p:nvGrpSpPr>
          <p:grpSpPr>
            <a:xfrm rot="2340909">
              <a:off x="2145097" y="2506329"/>
              <a:ext cx="78528" cy="153148"/>
              <a:chOff x="1589809" y="4304034"/>
              <a:chExt cx="117388" cy="227030"/>
            </a:xfrm>
          </p:grpSpPr>
          <p:grpSp>
            <p:nvGrpSpPr>
              <p:cNvPr id="2339" name="Group 2338">
                <a:extLst>
                  <a:ext uri="{FF2B5EF4-FFF2-40B4-BE49-F238E27FC236}">
                    <a16:creationId xmlns:a16="http://schemas.microsoft.com/office/drawing/2014/main" id="{685EA8AD-FCDB-4B21-9FB2-C90249C4A1B3}"/>
                  </a:ext>
                </a:extLst>
              </p:cNvPr>
              <p:cNvGrpSpPr/>
              <p:nvPr/>
            </p:nvGrpSpPr>
            <p:grpSpPr>
              <a:xfrm>
                <a:off x="1628029" y="4393904"/>
                <a:ext cx="35288" cy="137160"/>
                <a:chOff x="1862901" y="3917418"/>
                <a:chExt cx="35288" cy="537297"/>
              </a:xfrm>
            </p:grpSpPr>
            <p:sp>
              <p:nvSpPr>
                <p:cNvPr id="2346" name="Rectangle: Rounded Corners 2345">
                  <a:extLst>
                    <a:ext uri="{FF2B5EF4-FFF2-40B4-BE49-F238E27FC236}">
                      <a16:creationId xmlns:a16="http://schemas.microsoft.com/office/drawing/2014/main" id="{DFF74118-B33B-4841-B993-4A63CC5883F1}"/>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47" name="Rectangle: Rounded Corners 2346">
                  <a:extLst>
                    <a:ext uri="{FF2B5EF4-FFF2-40B4-BE49-F238E27FC236}">
                      <a16:creationId xmlns:a16="http://schemas.microsoft.com/office/drawing/2014/main" id="{A7A2D8F8-B5E6-4428-A248-D803B8455929}"/>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2340" name="Group 2339">
                <a:extLst>
                  <a:ext uri="{FF2B5EF4-FFF2-40B4-BE49-F238E27FC236}">
                    <a16:creationId xmlns:a16="http://schemas.microsoft.com/office/drawing/2014/main" id="{18990C64-EF1A-4D0A-9ED1-C947A5DAFB87}"/>
                  </a:ext>
                </a:extLst>
              </p:cNvPr>
              <p:cNvGrpSpPr/>
              <p:nvPr/>
            </p:nvGrpSpPr>
            <p:grpSpPr>
              <a:xfrm rot="19869607">
                <a:off x="1589809" y="4304034"/>
                <a:ext cx="35288" cy="91440"/>
                <a:chOff x="1862901" y="3917418"/>
                <a:chExt cx="35288" cy="537297"/>
              </a:xfrm>
            </p:grpSpPr>
            <p:sp>
              <p:nvSpPr>
                <p:cNvPr id="2344" name="Rectangle: Rounded Corners 2343">
                  <a:extLst>
                    <a:ext uri="{FF2B5EF4-FFF2-40B4-BE49-F238E27FC236}">
                      <a16:creationId xmlns:a16="http://schemas.microsoft.com/office/drawing/2014/main" id="{9ED68BF9-DD81-4563-A94F-8A2EAFA68E4F}"/>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45" name="Rectangle: Rounded Corners 2344">
                  <a:extLst>
                    <a:ext uri="{FF2B5EF4-FFF2-40B4-BE49-F238E27FC236}">
                      <a16:creationId xmlns:a16="http://schemas.microsoft.com/office/drawing/2014/main" id="{A5C841F9-0507-4120-97D4-D32241BED303}"/>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nvGrpSpPr>
              <p:cNvPr id="2341" name="Group 2340">
                <a:extLst>
                  <a:ext uri="{FF2B5EF4-FFF2-40B4-BE49-F238E27FC236}">
                    <a16:creationId xmlns:a16="http://schemas.microsoft.com/office/drawing/2014/main" id="{0E5D3A82-8EF1-4BA1-AE7F-0EEC6C2740E9}"/>
                  </a:ext>
                </a:extLst>
              </p:cNvPr>
              <p:cNvGrpSpPr/>
              <p:nvPr/>
            </p:nvGrpSpPr>
            <p:grpSpPr>
              <a:xfrm rot="1730393" flipH="1">
                <a:off x="1671909" y="4304963"/>
                <a:ext cx="35288" cy="91440"/>
                <a:chOff x="1862901" y="3917418"/>
                <a:chExt cx="35288" cy="537297"/>
              </a:xfrm>
            </p:grpSpPr>
            <p:sp>
              <p:nvSpPr>
                <p:cNvPr id="2342" name="Rectangle: Rounded Corners 2341">
                  <a:extLst>
                    <a:ext uri="{FF2B5EF4-FFF2-40B4-BE49-F238E27FC236}">
                      <a16:creationId xmlns:a16="http://schemas.microsoft.com/office/drawing/2014/main" id="{A3FECA2E-72E5-42AB-B0A5-1A6416141CCC}"/>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43" name="Rectangle: Rounded Corners 2342">
                  <a:extLst>
                    <a:ext uri="{FF2B5EF4-FFF2-40B4-BE49-F238E27FC236}">
                      <a16:creationId xmlns:a16="http://schemas.microsoft.com/office/drawing/2014/main" id="{4AE155A2-0C7A-4FF2-B642-566231E1F69C}"/>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grpSp>
        <p:grpSp>
          <p:nvGrpSpPr>
            <p:cNvPr id="2266" name="Group 2265">
              <a:extLst>
                <a:ext uri="{FF2B5EF4-FFF2-40B4-BE49-F238E27FC236}">
                  <a16:creationId xmlns:a16="http://schemas.microsoft.com/office/drawing/2014/main" id="{F7A4E740-F3F7-4FA8-ABC0-76DC1DC7738B}"/>
                </a:ext>
              </a:extLst>
            </p:cNvPr>
            <p:cNvGrpSpPr/>
            <p:nvPr/>
          </p:nvGrpSpPr>
          <p:grpSpPr>
            <a:xfrm>
              <a:off x="1854411" y="2635457"/>
              <a:ext cx="252000" cy="252000"/>
              <a:chOff x="2865402" y="2603017"/>
              <a:chExt cx="252000" cy="252000"/>
            </a:xfrm>
          </p:grpSpPr>
          <p:sp>
            <p:nvSpPr>
              <p:cNvPr id="2267" name="Oval 2266">
                <a:extLst>
                  <a:ext uri="{FF2B5EF4-FFF2-40B4-BE49-F238E27FC236}">
                    <a16:creationId xmlns:a16="http://schemas.microsoft.com/office/drawing/2014/main" id="{9D213934-7DC9-45A4-80E1-1E05F6CAC4C3}"/>
                  </a:ext>
                </a:extLst>
              </p:cNvPr>
              <p:cNvSpPr/>
              <p:nvPr/>
            </p:nvSpPr>
            <p:spPr>
              <a:xfrm rot="8224245">
                <a:off x="2865402" y="2603017"/>
                <a:ext cx="252000" cy="252000"/>
              </a:xfrm>
              <a:prstGeom prst="ellipse">
                <a:avLst/>
              </a:prstGeom>
              <a:solidFill>
                <a:srgbClr val="CBD3D5"/>
              </a:solidFill>
              <a:ln w="952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nvGrpSpPr>
              <p:cNvPr id="2268" name="Group 2267">
                <a:extLst>
                  <a:ext uri="{FF2B5EF4-FFF2-40B4-BE49-F238E27FC236}">
                    <a16:creationId xmlns:a16="http://schemas.microsoft.com/office/drawing/2014/main" id="{DFB8FC0F-4A56-416B-A744-E1120C001F4E}"/>
                  </a:ext>
                </a:extLst>
              </p:cNvPr>
              <p:cNvGrpSpPr/>
              <p:nvPr/>
            </p:nvGrpSpPr>
            <p:grpSpPr>
              <a:xfrm>
                <a:off x="2894638" y="2625299"/>
                <a:ext cx="196724" cy="207465"/>
                <a:chOff x="2894638" y="2625299"/>
                <a:chExt cx="196724" cy="207465"/>
              </a:xfrm>
            </p:grpSpPr>
            <p:grpSp>
              <p:nvGrpSpPr>
                <p:cNvPr id="2269" name="Group 2268">
                  <a:extLst>
                    <a:ext uri="{FF2B5EF4-FFF2-40B4-BE49-F238E27FC236}">
                      <a16:creationId xmlns:a16="http://schemas.microsoft.com/office/drawing/2014/main" id="{E4AB60FE-5667-4E99-A996-EF63C1A594D6}"/>
                    </a:ext>
                  </a:extLst>
                </p:cNvPr>
                <p:cNvGrpSpPr/>
                <p:nvPr/>
              </p:nvGrpSpPr>
              <p:grpSpPr>
                <a:xfrm rot="5697808">
                  <a:off x="2887518" y="2647126"/>
                  <a:ext cx="142052" cy="127811"/>
                  <a:chOff x="8770428" y="4145225"/>
                  <a:chExt cx="307647" cy="276804"/>
                </a:xfrm>
                <a:solidFill>
                  <a:srgbClr val="1F8591"/>
                </a:solidFill>
              </p:grpSpPr>
              <p:sp>
                <p:nvSpPr>
                  <p:cNvPr id="2321" name="Freeform: Shape 2320">
                    <a:extLst>
                      <a:ext uri="{FF2B5EF4-FFF2-40B4-BE49-F238E27FC236}">
                        <a16:creationId xmlns:a16="http://schemas.microsoft.com/office/drawing/2014/main" id="{8768A090-1DA3-4264-98C8-9082EA8C801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22" name="Freeform: Shape 2321">
                    <a:extLst>
                      <a:ext uri="{FF2B5EF4-FFF2-40B4-BE49-F238E27FC236}">
                        <a16:creationId xmlns:a16="http://schemas.microsoft.com/office/drawing/2014/main" id="{07CA12AD-8D35-41E6-A697-F22B43CA5BD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23" name="Freeform: Shape 2322">
                    <a:extLst>
                      <a:ext uri="{FF2B5EF4-FFF2-40B4-BE49-F238E27FC236}">
                        <a16:creationId xmlns:a16="http://schemas.microsoft.com/office/drawing/2014/main" id="{D23CE10B-222C-4441-9F2E-0BEA2C583254}"/>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24" name="Freeform: Shape 2323">
                    <a:extLst>
                      <a:ext uri="{FF2B5EF4-FFF2-40B4-BE49-F238E27FC236}">
                        <a16:creationId xmlns:a16="http://schemas.microsoft.com/office/drawing/2014/main" id="{1C3134FD-6636-464E-9A6D-7A1AEF2808E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25" name="Freeform: Shape 2324">
                    <a:extLst>
                      <a:ext uri="{FF2B5EF4-FFF2-40B4-BE49-F238E27FC236}">
                        <a16:creationId xmlns:a16="http://schemas.microsoft.com/office/drawing/2014/main" id="{B2206CAB-9F41-4E64-9C22-D1D7FAA389FB}"/>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26" name="Freeform: Shape 2325">
                    <a:extLst>
                      <a:ext uri="{FF2B5EF4-FFF2-40B4-BE49-F238E27FC236}">
                        <a16:creationId xmlns:a16="http://schemas.microsoft.com/office/drawing/2014/main" id="{7B883EEF-5B78-4964-BA95-C5A4F7911EBB}"/>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27" name="Freeform: Shape 2326">
                    <a:extLst>
                      <a:ext uri="{FF2B5EF4-FFF2-40B4-BE49-F238E27FC236}">
                        <a16:creationId xmlns:a16="http://schemas.microsoft.com/office/drawing/2014/main" id="{718F7D81-A753-4D60-AC86-EC3E1FD4C48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28" name="Freeform: Shape 2327">
                    <a:extLst>
                      <a:ext uri="{FF2B5EF4-FFF2-40B4-BE49-F238E27FC236}">
                        <a16:creationId xmlns:a16="http://schemas.microsoft.com/office/drawing/2014/main" id="{02AC21D5-49E7-4588-A85D-82F724A91C30}"/>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29" name="Freeform: Shape 2328">
                    <a:extLst>
                      <a:ext uri="{FF2B5EF4-FFF2-40B4-BE49-F238E27FC236}">
                        <a16:creationId xmlns:a16="http://schemas.microsoft.com/office/drawing/2014/main" id="{EE9525CD-C959-4B0B-9D05-1EC32B941BD2}"/>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30" name="Freeform: Shape 2329">
                    <a:extLst>
                      <a:ext uri="{FF2B5EF4-FFF2-40B4-BE49-F238E27FC236}">
                        <a16:creationId xmlns:a16="http://schemas.microsoft.com/office/drawing/2014/main" id="{B3F7237A-5638-4D03-B5E6-5BFE7FC0956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31" name="Freeform: Shape 2330">
                    <a:extLst>
                      <a:ext uri="{FF2B5EF4-FFF2-40B4-BE49-F238E27FC236}">
                        <a16:creationId xmlns:a16="http://schemas.microsoft.com/office/drawing/2014/main" id="{0172A13F-545F-40E3-8027-F6A276D4F4B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32" name="Freeform: Shape 2331">
                    <a:extLst>
                      <a:ext uri="{FF2B5EF4-FFF2-40B4-BE49-F238E27FC236}">
                        <a16:creationId xmlns:a16="http://schemas.microsoft.com/office/drawing/2014/main" id="{C1684B7B-49E7-4D7A-907E-4AB4BEC93B4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33" name="Rectangle: Rounded Corners 2332">
                    <a:extLst>
                      <a:ext uri="{FF2B5EF4-FFF2-40B4-BE49-F238E27FC236}">
                        <a16:creationId xmlns:a16="http://schemas.microsoft.com/office/drawing/2014/main" id="{43943824-670D-421B-B83F-6307EDBFFC01}"/>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34" name="Rectangle: Rounded Corners 2333">
                    <a:extLst>
                      <a:ext uri="{FF2B5EF4-FFF2-40B4-BE49-F238E27FC236}">
                        <a16:creationId xmlns:a16="http://schemas.microsoft.com/office/drawing/2014/main" id="{39F73875-471B-45D6-B974-525DF8BFF9E6}"/>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35" name="Rectangle: Rounded Corners 2334">
                    <a:extLst>
                      <a:ext uri="{FF2B5EF4-FFF2-40B4-BE49-F238E27FC236}">
                        <a16:creationId xmlns:a16="http://schemas.microsoft.com/office/drawing/2014/main" id="{8FCC15A4-6383-46F5-9250-017BDB5F3B71}"/>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36" name="Rectangle: Rounded Corners 2335">
                    <a:extLst>
                      <a:ext uri="{FF2B5EF4-FFF2-40B4-BE49-F238E27FC236}">
                        <a16:creationId xmlns:a16="http://schemas.microsoft.com/office/drawing/2014/main" id="{2129DA1E-478D-44A6-96FB-5802A6D8DB9A}"/>
                      </a:ext>
                    </a:extLst>
                  </p:cNvPr>
                  <p:cNvSpPr/>
                  <p:nvPr/>
                </p:nvSpPr>
                <p:spPr>
                  <a:xfrm>
                    <a:off x="8924873" y="4240076"/>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37" name="Rectangle: Rounded Corners 2336">
                    <a:extLst>
                      <a:ext uri="{FF2B5EF4-FFF2-40B4-BE49-F238E27FC236}">
                        <a16:creationId xmlns:a16="http://schemas.microsoft.com/office/drawing/2014/main" id="{9CBF1B08-2F32-4CB5-9A57-59FB4E8C35BA}"/>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38" name="Rectangle: Rounded Corners 2337">
                    <a:extLst>
                      <a:ext uri="{FF2B5EF4-FFF2-40B4-BE49-F238E27FC236}">
                        <a16:creationId xmlns:a16="http://schemas.microsoft.com/office/drawing/2014/main" id="{A59894DA-BADB-45B2-B7B9-F21A560DFE41}"/>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2270" name="Group 2269">
                  <a:extLst>
                    <a:ext uri="{FF2B5EF4-FFF2-40B4-BE49-F238E27FC236}">
                      <a16:creationId xmlns:a16="http://schemas.microsoft.com/office/drawing/2014/main" id="{44298897-1374-414D-A154-8DDEE74E5F15}"/>
                    </a:ext>
                  </a:extLst>
                </p:cNvPr>
                <p:cNvGrpSpPr/>
                <p:nvPr/>
              </p:nvGrpSpPr>
              <p:grpSpPr>
                <a:xfrm rot="14018184">
                  <a:off x="2944580" y="2632419"/>
                  <a:ext cx="142052" cy="127811"/>
                  <a:chOff x="8770428" y="4145225"/>
                  <a:chExt cx="307647" cy="276804"/>
                </a:xfrm>
                <a:solidFill>
                  <a:srgbClr val="1F8591"/>
                </a:solidFill>
              </p:grpSpPr>
              <p:sp>
                <p:nvSpPr>
                  <p:cNvPr id="2305" name="Freeform: Shape 2304">
                    <a:extLst>
                      <a:ext uri="{FF2B5EF4-FFF2-40B4-BE49-F238E27FC236}">
                        <a16:creationId xmlns:a16="http://schemas.microsoft.com/office/drawing/2014/main" id="{CC6B4DC8-A859-4A10-9E99-9B27F991E60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06" name="Freeform: Shape 2305">
                    <a:extLst>
                      <a:ext uri="{FF2B5EF4-FFF2-40B4-BE49-F238E27FC236}">
                        <a16:creationId xmlns:a16="http://schemas.microsoft.com/office/drawing/2014/main" id="{FCB31CAC-F0EA-4AE9-A272-0E8F176A1F3C}"/>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07" name="Freeform: Shape 2306">
                    <a:extLst>
                      <a:ext uri="{FF2B5EF4-FFF2-40B4-BE49-F238E27FC236}">
                        <a16:creationId xmlns:a16="http://schemas.microsoft.com/office/drawing/2014/main" id="{910421FE-5182-414D-BBD0-157C320CD0C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08" name="Freeform: Shape 2307">
                    <a:extLst>
                      <a:ext uri="{FF2B5EF4-FFF2-40B4-BE49-F238E27FC236}">
                        <a16:creationId xmlns:a16="http://schemas.microsoft.com/office/drawing/2014/main" id="{94CDEFBF-48E8-4E7D-96E2-76A94BC54175}"/>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09" name="Freeform: Shape 2308">
                    <a:extLst>
                      <a:ext uri="{FF2B5EF4-FFF2-40B4-BE49-F238E27FC236}">
                        <a16:creationId xmlns:a16="http://schemas.microsoft.com/office/drawing/2014/main" id="{ED3A48AA-1F77-4519-8051-687D940DEEBA}"/>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0" name="Freeform: Shape 2309">
                    <a:extLst>
                      <a:ext uri="{FF2B5EF4-FFF2-40B4-BE49-F238E27FC236}">
                        <a16:creationId xmlns:a16="http://schemas.microsoft.com/office/drawing/2014/main" id="{8D528000-B654-4873-9A55-75A8290F06F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1" name="Freeform: Shape 2310">
                    <a:extLst>
                      <a:ext uri="{FF2B5EF4-FFF2-40B4-BE49-F238E27FC236}">
                        <a16:creationId xmlns:a16="http://schemas.microsoft.com/office/drawing/2014/main" id="{0431103C-6501-4F7D-91A7-E103A582C0C3}"/>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2" name="Freeform: Shape 2311">
                    <a:extLst>
                      <a:ext uri="{FF2B5EF4-FFF2-40B4-BE49-F238E27FC236}">
                        <a16:creationId xmlns:a16="http://schemas.microsoft.com/office/drawing/2014/main" id="{149E5319-198E-481B-80C9-225AC6335AE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3" name="Freeform: Shape 2312">
                    <a:extLst>
                      <a:ext uri="{FF2B5EF4-FFF2-40B4-BE49-F238E27FC236}">
                        <a16:creationId xmlns:a16="http://schemas.microsoft.com/office/drawing/2014/main" id="{D088D6A8-C2E6-4213-8A1F-525776C2B37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4" name="Freeform: Shape 2313">
                    <a:extLst>
                      <a:ext uri="{FF2B5EF4-FFF2-40B4-BE49-F238E27FC236}">
                        <a16:creationId xmlns:a16="http://schemas.microsoft.com/office/drawing/2014/main" id="{0012B46B-1E4A-42C6-85C1-6573D7D6AD2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5" name="Freeform: Shape 2314">
                    <a:extLst>
                      <a:ext uri="{FF2B5EF4-FFF2-40B4-BE49-F238E27FC236}">
                        <a16:creationId xmlns:a16="http://schemas.microsoft.com/office/drawing/2014/main" id="{4046C536-A1EF-4991-B73C-113C21BB5C1D}"/>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6" name="Rectangle: Rounded Corners 2315">
                    <a:extLst>
                      <a:ext uri="{FF2B5EF4-FFF2-40B4-BE49-F238E27FC236}">
                        <a16:creationId xmlns:a16="http://schemas.microsoft.com/office/drawing/2014/main" id="{E0519CF0-0312-4B0C-BF74-E58EE8AD8163}"/>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7" name="Rectangle: Rounded Corners 2316">
                    <a:extLst>
                      <a:ext uri="{FF2B5EF4-FFF2-40B4-BE49-F238E27FC236}">
                        <a16:creationId xmlns:a16="http://schemas.microsoft.com/office/drawing/2014/main" id="{DDC7FD5E-C057-4D09-8D61-A788B80E72AE}"/>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8" name="Rectangle: Rounded Corners 2317">
                    <a:extLst>
                      <a:ext uri="{FF2B5EF4-FFF2-40B4-BE49-F238E27FC236}">
                        <a16:creationId xmlns:a16="http://schemas.microsoft.com/office/drawing/2014/main" id="{AC3AD2F6-A501-48DB-8AC6-DF303730458C}"/>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19" name="Rectangle: Rounded Corners 2318">
                    <a:extLst>
                      <a:ext uri="{FF2B5EF4-FFF2-40B4-BE49-F238E27FC236}">
                        <a16:creationId xmlns:a16="http://schemas.microsoft.com/office/drawing/2014/main" id="{5472920B-26B2-41B0-BC50-6AC1363E8DFD}"/>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20" name="Rectangle: Rounded Corners 2319">
                    <a:extLst>
                      <a:ext uri="{FF2B5EF4-FFF2-40B4-BE49-F238E27FC236}">
                        <a16:creationId xmlns:a16="http://schemas.microsoft.com/office/drawing/2014/main" id="{3A6FC5AB-6668-44A5-82A4-67D1399F6BF0}"/>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2271" name="Group 2270">
                  <a:extLst>
                    <a:ext uri="{FF2B5EF4-FFF2-40B4-BE49-F238E27FC236}">
                      <a16:creationId xmlns:a16="http://schemas.microsoft.com/office/drawing/2014/main" id="{1B80AF02-42DE-4A01-8794-CC976D49663A}"/>
                    </a:ext>
                  </a:extLst>
                </p:cNvPr>
                <p:cNvGrpSpPr/>
                <p:nvPr/>
              </p:nvGrpSpPr>
              <p:grpSpPr>
                <a:xfrm rot="21021678">
                  <a:off x="2897942" y="2694876"/>
                  <a:ext cx="142052" cy="127469"/>
                  <a:chOff x="8770428" y="4145965"/>
                  <a:chExt cx="307647" cy="276064"/>
                </a:xfrm>
                <a:solidFill>
                  <a:srgbClr val="1F8591"/>
                </a:solidFill>
              </p:grpSpPr>
              <p:sp>
                <p:nvSpPr>
                  <p:cNvPr id="2290" name="Freeform: Shape 2289">
                    <a:extLst>
                      <a:ext uri="{FF2B5EF4-FFF2-40B4-BE49-F238E27FC236}">
                        <a16:creationId xmlns:a16="http://schemas.microsoft.com/office/drawing/2014/main" id="{1571EDAE-516F-45EB-99B6-40FCE9CED05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91" name="Freeform: Shape 2290">
                    <a:extLst>
                      <a:ext uri="{FF2B5EF4-FFF2-40B4-BE49-F238E27FC236}">
                        <a16:creationId xmlns:a16="http://schemas.microsoft.com/office/drawing/2014/main" id="{FACF13B0-9862-43BC-BE5C-8671FB004BD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92" name="Freeform: Shape 2291">
                    <a:extLst>
                      <a:ext uri="{FF2B5EF4-FFF2-40B4-BE49-F238E27FC236}">
                        <a16:creationId xmlns:a16="http://schemas.microsoft.com/office/drawing/2014/main" id="{C41896DB-834C-4303-9383-E222C586024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93" name="Freeform: Shape 2292">
                    <a:extLst>
                      <a:ext uri="{FF2B5EF4-FFF2-40B4-BE49-F238E27FC236}">
                        <a16:creationId xmlns:a16="http://schemas.microsoft.com/office/drawing/2014/main" id="{7BB2957C-B929-41F1-A8DB-9A5CC5E562A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94" name="Freeform: Shape 2293">
                    <a:extLst>
                      <a:ext uri="{FF2B5EF4-FFF2-40B4-BE49-F238E27FC236}">
                        <a16:creationId xmlns:a16="http://schemas.microsoft.com/office/drawing/2014/main" id="{62737947-3E02-44A0-BB13-1E9B3A6963EC}"/>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95" name="Freeform: Shape 2294">
                    <a:extLst>
                      <a:ext uri="{FF2B5EF4-FFF2-40B4-BE49-F238E27FC236}">
                        <a16:creationId xmlns:a16="http://schemas.microsoft.com/office/drawing/2014/main" id="{A5BEDF35-477B-47F9-8DCB-CA520AFB2E0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96" name="Freeform: Shape 2295">
                    <a:extLst>
                      <a:ext uri="{FF2B5EF4-FFF2-40B4-BE49-F238E27FC236}">
                        <a16:creationId xmlns:a16="http://schemas.microsoft.com/office/drawing/2014/main" id="{43FDA785-986F-4B78-93CD-B6134DD11D6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97" name="Freeform: Shape 2296">
                    <a:extLst>
                      <a:ext uri="{FF2B5EF4-FFF2-40B4-BE49-F238E27FC236}">
                        <a16:creationId xmlns:a16="http://schemas.microsoft.com/office/drawing/2014/main" id="{000FC376-33E5-45BF-ACFA-97F03155A0F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98" name="Freeform: Shape 2297">
                    <a:extLst>
                      <a:ext uri="{FF2B5EF4-FFF2-40B4-BE49-F238E27FC236}">
                        <a16:creationId xmlns:a16="http://schemas.microsoft.com/office/drawing/2014/main" id="{42F42481-BE47-4A49-AB43-1DDFA5D0EF5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99" name="Rectangle: Rounded Corners 2298">
                    <a:extLst>
                      <a:ext uri="{FF2B5EF4-FFF2-40B4-BE49-F238E27FC236}">
                        <a16:creationId xmlns:a16="http://schemas.microsoft.com/office/drawing/2014/main" id="{D4D7A877-1478-4003-A538-2E6E9AB8E6B1}"/>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00" name="Rectangle: Rounded Corners 2299">
                    <a:extLst>
                      <a:ext uri="{FF2B5EF4-FFF2-40B4-BE49-F238E27FC236}">
                        <a16:creationId xmlns:a16="http://schemas.microsoft.com/office/drawing/2014/main" id="{754FC8D4-B6AD-4025-9DB7-BF475CB308A6}"/>
                      </a:ext>
                    </a:extLst>
                  </p:cNvPr>
                  <p:cNvSpPr/>
                  <p:nvPr/>
                </p:nvSpPr>
                <p:spPr>
                  <a:xfrm>
                    <a:off x="8858174" y="429137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01" name="Rectangle: Rounded Corners 2300">
                    <a:extLst>
                      <a:ext uri="{FF2B5EF4-FFF2-40B4-BE49-F238E27FC236}">
                        <a16:creationId xmlns:a16="http://schemas.microsoft.com/office/drawing/2014/main" id="{8A087683-83A8-475C-B902-608BB3718A61}"/>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02" name="Rectangle: Rounded Corners 2301">
                    <a:extLst>
                      <a:ext uri="{FF2B5EF4-FFF2-40B4-BE49-F238E27FC236}">
                        <a16:creationId xmlns:a16="http://schemas.microsoft.com/office/drawing/2014/main" id="{29CF1623-6095-48D8-B55F-E0618E5F756B}"/>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03" name="Rectangle: Rounded Corners 2302">
                    <a:extLst>
                      <a:ext uri="{FF2B5EF4-FFF2-40B4-BE49-F238E27FC236}">
                        <a16:creationId xmlns:a16="http://schemas.microsoft.com/office/drawing/2014/main" id="{BBEEC4A4-B870-46E4-A76A-611F80715C60}"/>
                      </a:ext>
                    </a:extLst>
                  </p:cNvPr>
                  <p:cNvSpPr/>
                  <p:nvPr/>
                </p:nvSpPr>
                <p:spPr>
                  <a:xfrm>
                    <a:off x="8817085" y="439459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304" name="Rectangle: Rounded Corners 2303">
                    <a:extLst>
                      <a:ext uri="{FF2B5EF4-FFF2-40B4-BE49-F238E27FC236}">
                        <a16:creationId xmlns:a16="http://schemas.microsoft.com/office/drawing/2014/main" id="{601732D3-137A-4622-8179-FCA82CE0EB2C}"/>
                      </a:ext>
                    </a:extLst>
                  </p:cNvPr>
                  <p:cNvSpPr/>
                  <p:nvPr/>
                </p:nvSpPr>
                <p:spPr>
                  <a:xfrm>
                    <a:off x="8894095" y="4145965"/>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grpSp>
              <p:nvGrpSpPr>
                <p:cNvPr id="2272" name="Group 2271">
                  <a:extLst>
                    <a:ext uri="{FF2B5EF4-FFF2-40B4-BE49-F238E27FC236}">
                      <a16:creationId xmlns:a16="http://schemas.microsoft.com/office/drawing/2014/main" id="{C19593ED-BABA-442A-AED9-F5E7C5484503}"/>
                    </a:ext>
                  </a:extLst>
                </p:cNvPr>
                <p:cNvGrpSpPr/>
                <p:nvPr/>
              </p:nvGrpSpPr>
              <p:grpSpPr>
                <a:xfrm rot="5697808">
                  <a:off x="2951306" y="2697832"/>
                  <a:ext cx="142052" cy="127811"/>
                  <a:chOff x="8770428" y="4145225"/>
                  <a:chExt cx="307647" cy="276804"/>
                </a:xfrm>
                <a:solidFill>
                  <a:srgbClr val="1F8591"/>
                </a:solidFill>
              </p:grpSpPr>
              <p:sp>
                <p:nvSpPr>
                  <p:cNvPr id="2274" name="Freeform: Shape 2273">
                    <a:extLst>
                      <a:ext uri="{FF2B5EF4-FFF2-40B4-BE49-F238E27FC236}">
                        <a16:creationId xmlns:a16="http://schemas.microsoft.com/office/drawing/2014/main" id="{0DC55937-9355-4F44-BDAB-BE8B828948B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75" name="Freeform: Shape 2274">
                    <a:extLst>
                      <a:ext uri="{FF2B5EF4-FFF2-40B4-BE49-F238E27FC236}">
                        <a16:creationId xmlns:a16="http://schemas.microsoft.com/office/drawing/2014/main" id="{787FF6ED-57B0-4FE8-B6C6-983CEEFF249A}"/>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76" name="Freeform: Shape 2275">
                    <a:extLst>
                      <a:ext uri="{FF2B5EF4-FFF2-40B4-BE49-F238E27FC236}">
                        <a16:creationId xmlns:a16="http://schemas.microsoft.com/office/drawing/2014/main" id="{1F206227-4AA0-4F3F-8194-FB18912744AB}"/>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77" name="Freeform: Shape 2276">
                    <a:extLst>
                      <a:ext uri="{FF2B5EF4-FFF2-40B4-BE49-F238E27FC236}">
                        <a16:creationId xmlns:a16="http://schemas.microsoft.com/office/drawing/2014/main" id="{BB617CFC-1DE7-469F-976C-FF507545219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78" name="Freeform: Shape 2277">
                    <a:extLst>
                      <a:ext uri="{FF2B5EF4-FFF2-40B4-BE49-F238E27FC236}">
                        <a16:creationId xmlns:a16="http://schemas.microsoft.com/office/drawing/2014/main" id="{D0ADC815-A058-45AE-AF43-A37B5D12344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79" name="Freeform: Shape 2278">
                    <a:extLst>
                      <a:ext uri="{FF2B5EF4-FFF2-40B4-BE49-F238E27FC236}">
                        <a16:creationId xmlns:a16="http://schemas.microsoft.com/office/drawing/2014/main" id="{BBB2C117-1928-4A45-A143-794A0AF30124}"/>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0" name="Freeform: Shape 2279">
                    <a:extLst>
                      <a:ext uri="{FF2B5EF4-FFF2-40B4-BE49-F238E27FC236}">
                        <a16:creationId xmlns:a16="http://schemas.microsoft.com/office/drawing/2014/main" id="{5B6E21CB-5BB1-4E54-A8DA-82C1EB91E998}"/>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1" name="Freeform: Shape 2280">
                    <a:extLst>
                      <a:ext uri="{FF2B5EF4-FFF2-40B4-BE49-F238E27FC236}">
                        <a16:creationId xmlns:a16="http://schemas.microsoft.com/office/drawing/2014/main" id="{2FBB40D0-92C5-4964-ABE2-33211F57B71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2" name="Freeform: Shape 2281">
                    <a:extLst>
                      <a:ext uri="{FF2B5EF4-FFF2-40B4-BE49-F238E27FC236}">
                        <a16:creationId xmlns:a16="http://schemas.microsoft.com/office/drawing/2014/main" id="{46988EE7-82FB-4308-8123-E3ACB463A4F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3" name="Freeform: Shape 2282">
                    <a:extLst>
                      <a:ext uri="{FF2B5EF4-FFF2-40B4-BE49-F238E27FC236}">
                        <a16:creationId xmlns:a16="http://schemas.microsoft.com/office/drawing/2014/main" id="{BE9800D0-B8FE-4A43-A9E1-B9A0776ACBB8}"/>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4" name="Freeform: Shape 2283">
                    <a:extLst>
                      <a:ext uri="{FF2B5EF4-FFF2-40B4-BE49-F238E27FC236}">
                        <a16:creationId xmlns:a16="http://schemas.microsoft.com/office/drawing/2014/main" id="{8038141B-B179-4280-A2F3-0040CD379C9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5" name="Freeform: Shape 2284">
                    <a:extLst>
                      <a:ext uri="{FF2B5EF4-FFF2-40B4-BE49-F238E27FC236}">
                        <a16:creationId xmlns:a16="http://schemas.microsoft.com/office/drawing/2014/main" id="{BD0EECE0-350F-4FD9-85D4-E07F8E21001C}"/>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6" name="Rectangle: Rounded Corners 2285">
                    <a:extLst>
                      <a:ext uri="{FF2B5EF4-FFF2-40B4-BE49-F238E27FC236}">
                        <a16:creationId xmlns:a16="http://schemas.microsoft.com/office/drawing/2014/main" id="{6279545E-4FCE-4854-9398-6D62C6FC8494}"/>
                      </a:ext>
                    </a:extLst>
                  </p:cNvPr>
                  <p:cNvSpPr/>
                  <p:nvPr/>
                </p:nvSpPr>
                <p:spPr>
                  <a:xfrm>
                    <a:off x="8886901" y="440374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7" name="Rectangle: Rounded Corners 2286">
                    <a:extLst>
                      <a:ext uri="{FF2B5EF4-FFF2-40B4-BE49-F238E27FC236}">
                        <a16:creationId xmlns:a16="http://schemas.microsoft.com/office/drawing/2014/main" id="{F6342B35-51DB-4710-8309-5103A99A366A}"/>
                      </a:ext>
                    </a:extLst>
                  </p:cNvPr>
                  <p:cNvSpPr/>
                  <p:nvPr/>
                </p:nvSpPr>
                <p:spPr>
                  <a:xfrm>
                    <a:off x="8770428" y="4196137"/>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8" name="Rectangle: Rounded Corners 2287">
                    <a:extLst>
                      <a:ext uri="{FF2B5EF4-FFF2-40B4-BE49-F238E27FC236}">
                        <a16:creationId xmlns:a16="http://schemas.microsoft.com/office/drawing/2014/main" id="{700E4102-2CF0-4F1C-8AE4-AA632E3E6910}"/>
                      </a:ext>
                    </a:extLst>
                  </p:cNvPr>
                  <p:cNvSpPr/>
                  <p:nvPr/>
                </p:nvSpPr>
                <p:spPr>
                  <a:xfrm>
                    <a:off x="8924873" y="4240076"/>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sp>
                <p:nvSpPr>
                  <p:cNvPr id="2289" name="Rectangle: Rounded Corners 2288">
                    <a:extLst>
                      <a:ext uri="{FF2B5EF4-FFF2-40B4-BE49-F238E27FC236}">
                        <a16:creationId xmlns:a16="http://schemas.microsoft.com/office/drawing/2014/main" id="{A1D5ADDE-E20F-4A90-8C06-58A6BBAEDCC8}"/>
                      </a:ext>
                    </a:extLst>
                  </p:cNvPr>
                  <p:cNvSpPr/>
                  <p:nvPr/>
                </p:nvSpPr>
                <p:spPr>
                  <a:xfrm>
                    <a:off x="9050643" y="4293981"/>
                    <a:ext cx="27432" cy="18288"/>
                  </a:xfrm>
                  <a:prstGeom prst="roundRect">
                    <a:avLst/>
                  </a:prstGeom>
                  <a:grpFill/>
                  <a:ln w="3175" cap="flat" cmpd="sng" algn="ctr">
                    <a:solidFill>
                      <a:srgbClr val="1F85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Arial" panose="020B0604020202020204"/>
                    </a:endParaRPr>
                  </a:p>
                </p:txBody>
              </p:sp>
            </p:grpSp>
            <p:sp>
              <p:nvSpPr>
                <p:cNvPr id="2273" name="Oval 2272">
                  <a:extLst>
                    <a:ext uri="{FF2B5EF4-FFF2-40B4-BE49-F238E27FC236}">
                      <a16:creationId xmlns:a16="http://schemas.microsoft.com/office/drawing/2014/main" id="{E9A4F592-B855-41E2-879F-AACA2DF86846}"/>
                    </a:ext>
                  </a:extLst>
                </p:cNvPr>
                <p:cNvSpPr/>
                <p:nvPr/>
              </p:nvSpPr>
              <p:spPr>
                <a:xfrm>
                  <a:off x="3001580" y="2675623"/>
                  <a:ext cx="89782" cy="116033"/>
                </a:xfrm>
                <a:prstGeom prst="ellipse">
                  <a:avLst/>
                </a:prstGeom>
                <a:gradFill flip="none" rotWithShape="1">
                  <a:gsLst>
                    <a:gs pos="16000">
                      <a:srgbClr val="B3E6EC"/>
                    </a:gs>
                    <a:gs pos="73000">
                      <a:srgbClr val="1F8591"/>
                    </a:gs>
                  </a:gsLst>
                  <a:path path="circle">
                    <a:fillToRect l="50000" t="50000" r="50000" b="50000"/>
                  </a:path>
                  <a:tileRect/>
                </a:gradFill>
                <a:ln w="12700" cap="flat" cmpd="sng" algn="ctr">
                  <a:solidFill>
                    <a:srgbClr val="1F859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a:ln>
                      <a:noFill/>
                    </a:ln>
                    <a:solidFill>
                      <a:srgbClr val="FFFFFF"/>
                    </a:solidFill>
                    <a:effectLst/>
                    <a:uLnTx/>
                    <a:uFillTx/>
                  </a:endParaRPr>
                </a:p>
              </p:txBody>
            </p:sp>
          </p:grpSp>
        </p:grpSp>
      </p:grpSp>
      <p:grpSp>
        <p:nvGrpSpPr>
          <p:cNvPr id="2364" name="Group 2363">
            <a:extLst>
              <a:ext uri="{FF2B5EF4-FFF2-40B4-BE49-F238E27FC236}">
                <a16:creationId xmlns:a16="http://schemas.microsoft.com/office/drawing/2014/main" id="{5B2988C2-ACB3-4676-B13E-959C80012DAC}"/>
              </a:ext>
            </a:extLst>
          </p:cNvPr>
          <p:cNvGrpSpPr/>
          <p:nvPr/>
        </p:nvGrpSpPr>
        <p:grpSpPr>
          <a:xfrm>
            <a:off x="8502441" y="4676748"/>
            <a:ext cx="488989" cy="155342"/>
            <a:chOff x="8421214" y="4643878"/>
            <a:chExt cx="488989" cy="155342"/>
          </a:xfrm>
        </p:grpSpPr>
        <p:sp>
          <p:nvSpPr>
            <p:cNvPr id="2365" name="Oval 42">
              <a:extLst>
                <a:ext uri="{FF2B5EF4-FFF2-40B4-BE49-F238E27FC236}">
                  <a16:creationId xmlns:a16="http://schemas.microsoft.com/office/drawing/2014/main" id="{80556616-BE16-4464-9689-B4E15886B44E}"/>
                </a:ext>
              </a:extLst>
            </p:cNvPr>
            <p:cNvSpPr/>
            <p:nvPr/>
          </p:nvSpPr>
          <p:spPr>
            <a:xfrm rot="21496810">
              <a:off x="8421214" y="4643878"/>
              <a:ext cx="488989" cy="155342"/>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defTabSz="685783">
                <a:defRPr/>
              </a:pPr>
              <a:endParaRPr lang="en-US" sz="1000" kern="0">
                <a:ln w="6350">
                  <a:solidFill>
                    <a:srgbClr val="000000"/>
                  </a:solidFill>
                </a:ln>
                <a:solidFill>
                  <a:srgbClr val="FFFFFF"/>
                </a:solidFill>
                <a:latin typeface="Arial" panose="020B0604020202020204"/>
                <a:cs typeface="Arial" panose="020B0604020202020204" pitchFamily="34" charset="0"/>
              </a:endParaRPr>
            </a:p>
          </p:txBody>
        </p:sp>
        <p:sp>
          <p:nvSpPr>
            <p:cNvPr id="2366" name="Oval 2365">
              <a:extLst>
                <a:ext uri="{FF2B5EF4-FFF2-40B4-BE49-F238E27FC236}">
                  <a16:creationId xmlns:a16="http://schemas.microsoft.com/office/drawing/2014/main" id="{42F4B828-6C5C-4267-B823-485CD3F28222}"/>
                </a:ext>
              </a:extLst>
            </p:cNvPr>
            <p:cNvSpPr/>
            <p:nvPr/>
          </p:nvSpPr>
          <p:spPr>
            <a:xfrm rot="60000">
              <a:off x="8637830" y="4681656"/>
              <a:ext cx="73325" cy="702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defTabSz="685783">
                <a:defRPr/>
              </a:pPr>
              <a:endParaRPr lang="en-US" sz="1000" kern="0">
                <a:solidFill>
                  <a:srgbClr val="FFFFFF"/>
                </a:solidFill>
                <a:latin typeface="Arial" panose="020B0604020202020204"/>
                <a:cs typeface="Arial" panose="020B0604020202020204" pitchFamily="34" charset="0"/>
              </a:endParaRPr>
            </a:p>
          </p:txBody>
        </p:sp>
      </p:grpSp>
      <p:sp>
        <p:nvSpPr>
          <p:cNvPr id="2373" name="TextBox 2372">
            <a:extLst>
              <a:ext uri="{FF2B5EF4-FFF2-40B4-BE49-F238E27FC236}">
                <a16:creationId xmlns:a16="http://schemas.microsoft.com/office/drawing/2014/main" id="{EB663F41-656F-4849-9798-CE08874AC98D}"/>
              </a:ext>
            </a:extLst>
          </p:cNvPr>
          <p:cNvSpPr txBox="1"/>
          <p:nvPr/>
        </p:nvSpPr>
        <p:spPr>
          <a:xfrm>
            <a:off x="9627297" y="2284197"/>
            <a:ext cx="1012996" cy="246221"/>
          </a:xfrm>
          <a:prstGeom prst="rect">
            <a:avLst/>
          </a:prstGeom>
          <a:noFill/>
        </p:spPr>
        <p:txBody>
          <a:bodyPr wrap="square" rtlCol="0">
            <a:spAutoFit/>
          </a:bodyPr>
          <a:lstStyle/>
          <a:p>
            <a:pPr marL="0" marR="0" lvl="0" indent="0" algn="ctr"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panose="020B0604020202020204"/>
                <a:cs typeface="Arial" panose="020B0604020202020204" pitchFamily="34" charset="0"/>
              </a:rPr>
              <a:t>Goblet cell</a:t>
            </a:r>
          </a:p>
        </p:txBody>
      </p:sp>
      <p:sp>
        <p:nvSpPr>
          <p:cNvPr id="2626" name="Freeform: Shape 2625">
            <a:extLst>
              <a:ext uri="{FF2B5EF4-FFF2-40B4-BE49-F238E27FC236}">
                <a16:creationId xmlns:a16="http://schemas.microsoft.com/office/drawing/2014/main" id="{CFD3612A-FDBA-41A1-9AE0-7BE0CB2589A2}"/>
              </a:ext>
            </a:extLst>
          </p:cNvPr>
          <p:cNvSpPr/>
          <p:nvPr/>
        </p:nvSpPr>
        <p:spPr>
          <a:xfrm>
            <a:off x="8785061" y="1821445"/>
            <a:ext cx="21538" cy="140381"/>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627" name="Freeform: Shape 2626">
            <a:extLst>
              <a:ext uri="{FF2B5EF4-FFF2-40B4-BE49-F238E27FC236}">
                <a16:creationId xmlns:a16="http://schemas.microsoft.com/office/drawing/2014/main" id="{941B9975-7568-4832-844B-1190A6B3946D}"/>
              </a:ext>
            </a:extLst>
          </p:cNvPr>
          <p:cNvSpPr/>
          <p:nvPr/>
        </p:nvSpPr>
        <p:spPr>
          <a:xfrm>
            <a:off x="8811093" y="1820306"/>
            <a:ext cx="26603" cy="135815"/>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628" name="Freeform: Shape 2627">
            <a:extLst>
              <a:ext uri="{FF2B5EF4-FFF2-40B4-BE49-F238E27FC236}">
                <a16:creationId xmlns:a16="http://schemas.microsoft.com/office/drawing/2014/main" id="{2C5C2ED8-FEC2-491C-957D-36934E6B470C}"/>
              </a:ext>
            </a:extLst>
          </p:cNvPr>
          <p:cNvSpPr/>
          <p:nvPr/>
        </p:nvSpPr>
        <p:spPr>
          <a:xfrm>
            <a:off x="8835992" y="1822589"/>
            <a:ext cx="21506" cy="135815"/>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629" name="Freeform: Shape 2628">
            <a:extLst>
              <a:ext uri="{FF2B5EF4-FFF2-40B4-BE49-F238E27FC236}">
                <a16:creationId xmlns:a16="http://schemas.microsoft.com/office/drawing/2014/main" id="{BF62B1D9-FBBA-4CF3-9CED-DD36E3F50C9B}"/>
              </a:ext>
            </a:extLst>
          </p:cNvPr>
          <p:cNvSpPr/>
          <p:nvPr/>
        </p:nvSpPr>
        <p:spPr>
          <a:xfrm>
            <a:off x="8864288" y="1828294"/>
            <a:ext cx="20372" cy="136957"/>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630" name="Freeform: Shape 2629">
            <a:extLst>
              <a:ext uri="{FF2B5EF4-FFF2-40B4-BE49-F238E27FC236}">
                <a16:creationId xmlns:a16="http://schemas.microsoft.com/office/drawing/2014/main" id="{4F619471-AC49-46E3-9834-AD494CA4B131}"/>
              </a:ext>
            </a:extLst>
          </p:cNvPr>
          <p:cNvSpPr/>
          <p:nvPr/>
        </p:nvSpPr>
        <p:spPr>
          <a:xfrm>
            <a:off x="8889188" y="1831718"/>
            <a:ext cx="15844" cy="136957"/>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631" name="Freeform: Shape 2630">
            <a:extLst>
              <a:ext uri="{FF2B5EF4-FFF2-40B4-BE49-F238E27FC236}">
                <a16:creationId xmlns:a16="http://schemas.microsoft.com/office/drawing/2014/main" id="{5F84F85D-84E0-440C-B0D0-23C0C3AE8FC6}"/>
              </a:ext>
            </a:extLst>
          </p:cNvPr>
          <p:cNvSpPr/>
          <p:nvPr/>
        </p:nvSpPr>
        <p:spPr>
          <a:xfrm>
            <a:off x="8911632" y="1851120"/>
            <a:ext cx="22829" cy="138098"/>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nvGrpSpPr>
          <p:cNvPr id="2078" name="Group 2077">
            <a:extLst>
              <a:ext uri="{FF2B5EF4-FFF2-40B4-BE49-F238E27FC236}">
                <a16:creationId xmlns:a16="http://schemas.microsoft.com/office/drawing/2014/main" id="{111EB678-09CC-442E-B278-6BE24482193F}"/>
              </a:ext>
            </a:extLst>
          </p:cNvPr>
          <p:cNvGrpSpPr/>
          <p:nvPr/>
        </p:nvGrpSpPr>
        <p:grpSpPr>
          <a:xfrm>
            <a:off x="9652318" y="1674903"/>
            <a:ext cx="245880" cy="607059"/>
            <a:chOff x="11490937" y="1954086"/>
            <a:chExt cx="224084" cy="518004"/>
          </a:xfrm>
        </p:grpSpPr>
        <p:sp>
          <p:nvSpPr>
            <p:cNvPr id="2079" name="Rectangle: Rounded Corners 2078">
              <a:extLst>
                <a:ext uri="{FF2B5EF4-FFF2-40B4-BE49-F238E27FC236}">
                  <a16:creationId xmlns:a16="http://schemas.microsoft.com/office/drawing/2014/main" id="{7CC447B9-0111-43ED-BBD2-38551D34233F}"/>
                </a:ext>
              </a:extLst>
            </p:cNvPr>
            <p:cNvSpPr/>
            <p:nvPr/>
          </p:nvSpPr>
          <p:spPr>
            <a:xfrm>
              <a:off x="11490937" y="2153044"/>
              <a:ext cx="224084" cy="31904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080" name="Oval 2079">
              <a:extLst>
                <a:ext uri="{FF2B5EF4-FFF2-40B4-BE49-F238E27FC236}">
                  <a16:creationId xmlns:a16="http://schemas.microsoft.com/office/drawing/2014/main" id="{D811A54C-8C2C-4450-B792-4E0761E22559}"/>
                </a:ext>
              </a:extLst>
            </p:cNvPr>
            <p:cNvSpPr/>
            <p:nvPr/>
          </p:nvSpPr>
          <p:spPr>
            <a:xfrm>
              <a:off x="11546261" y="2303850"/>
              <a:ext cx="113436" cy="93221"/>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081" name="Oval 2080">
              <a:extLst>
                <a:ext uri="{FF2B5EF4-FFF2-40B4-BE49-F238E27FC236}">
                  <a16:creationId xmlns:a16="http://schemas.microsoft.com/office/drawing/2014/main" id="{85741688-E594-4A2E-A01F-880B88F34FEB}"/>
                </a:ext>
              </a:extLst>
            </p:cNvPr>
            <p:cNvSpPr/>
            <p:nvPr/>
          </p:nvSpPr>
          <p:spPr>
            <a:xfrm>
              <a:off x="11556483" y="1954086"/>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2" name="Oval 2081">
              <a:extLst>
                <a:ext uri="{FF2B5EF4-FFF2-40B4-BE49-F238E27FC236}">
                  <a16:creationId xmlns:a16="http://schemas.microsoft.com/office/drawing/2014/main" id="{6B57AA96-B03B-4F4F-A42F-7F9167AE0EF2}"/>
                </a:ext>
              </a:extLst>
            </p:cNvPr>
            <p:cNvSpPr/>
            <p:nvPr/>
          </p:nvSpPr>
          <p:spPr>
            <a:xfrm>
              <a:off x="11607328" y="2118948"/>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3" name="Oval 2082">
              <a:extLst>
                <a:ext uri="{FF2B5EF4-FFF2-40B4-BE49-F238E27FC236}">
                  <a16:creationId xmlns:a16="http://schemas.microsoft.com/office/drawing/2014/main" id="{43BE69E7-1636-428C-8521-FF68EF3C1784}"/>
                </a:ext>
              </a:extLst>
            </p:cNvPr>
            <p:cNvSpPr/>
            <p:nvPr/>
          </p:nvSpPr>
          <p:spPr>
            <a:xfrm>
              <a:off x="11542992" y="2153877"/>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4" name="Oval 2083">
              <a:extLst>
                <a:ext uri="{FF2B5EF4-FFF2-40B4-BE49-F238E27FC236}">
                  <a16:creationId xmlns:a16="http://schemas.microsoft.com/office/drawing/2014/main" id="{F266D68E-A719-465B-B4FE-534B2CCABE80}"/>
                </a:ext>
              </a:extLst>
            </p:cNvPr>
            <p:cNvSpPr/>
            <p:nvPr/>
          </p:nvSpPr>
          <p:spPr>
            <a:xfrm>
              <a:off x="11642257" y="2049172"/>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5" name="Oval 2084">
              <a:extLst>
                <a:ext uri="{FF2B5EF4-FFF2-40B4-BE49-F238E27FC236}">
                  <a16:creationId xmlns:a16="http://schemas.microsoft.com/office/drawing/2014/main" id="{42FDA32F-4AC1-4332-AE91-32F4948F5295}"/>
                </a:ext>
              </a:extLst>
            </p:cNvPr>
            <p:cNvSpPr/>
            <p:nvPr/>
          </p:nvSpPr>
          <p:spPr>
            <a:xfrm>
              <a:off x="11514203" y="2090379"/>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6" name="Oval 2085">
              <a:extLst>
                <a:ext uri="{FF2B5EF4-FFF2-40B4-BE49-F238E27FC236}">
                  <a16:creationId xmlns:a16="http://schemas.microsoft.com/office/drawing/2014/main" id="{5DEEBE2F-149D-4116-B502-87127402FC9A}"/>
                </a:ext>
              </a:extLst>
            </p:cNvPr>
            <p:cNvSpPr/>
            <p:nvPr/>
          </p:nvSpPr>
          <p:spPr>
            <a:xfrm>
              <a:off x="11575554" y="2020726"/>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7" name="Oval 2086">
              <a:extLst>
                <a:ext uri="{FF2B5EF4-FFF2-40B4-BE49-F238E27FC236}">
                  <a16:creationId xmlns:a16="http://schemas.microsoft.com/office/drawing/2014/main" id="{7C6B3D23-CC4B-4213-BCF3-985F2F58F1B4}"/>
                </a:ext>
              </a:extLst>
            </p:cNvPr>
            <p:cNvSpPr/>
            <p:nvPr/>
          </p:nvSpPr>
          <p:spPr>
            <a:xfrm>
              <a:off x="11502482" y="2024814"/>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8" name="Oval 2087">
              <a:extLst>
                <a:ext uri="{FF2B5EF4-FFF2-40B4-BE49-F238E27FC236}">
                  <a16:creationId xmlns:a16="http://schemas.microsoft.com/office/drawing/2014/main" id="{AA03FD43-73E1-4CEB-9741-446B8A14DC35}"/>
                </a:ext>
              </a:extLst>
            </p:cNvPr>
            <p:cNvSpPr/>
            <p:nvPr/>
          </p:nvSpPr>
          <p:spPr>
            <a:xfrm>
              <a:off x="11575648" y="2079514"/>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89" name="Group 2088">
            <a:extLst>
              <a:ext uri="{FF2B5EF4-FFF2-40B4-BE49-F238E27FC236}">
                <a16:creationId xmlns:a16="http://schemas.microsoft.com/office/drawing/2014/main" id="{89F7C641-2A0B-4314-9695-BDDC2C5DEEB7}"/>
              </a:ext>
            </a:extLst>
          </p:cNvPr>
          <p:cNvGrpSpPr/>
          <p:nvPr/>
        </p:nvGrpSpPr>
        <p:grpSpPr>
          <a:xfrm>
            <a:off x="9905704" y="1675333"/>
            <a:ext cx="245880" cy="607059"/>
            <a:chOff x="11490937" y="1954086"/>
            <a:chExt cx="224084" cy="518004"/>
          </a:xfrm>
        </p:grpSpPr>
        <p:sp>
          <p:nvSpPr>
            <p:cNvPr id="2090" name="Rectangle: Rounded Corners 2089">
              <a:extLst>
                <a:ext uri="{FF2B5EF4-FFF2-40B4-BE49-F238E27FC236}">
                  <a16:creationId xmlns:a16="http://schemas.microsoft.com/office/drawing/2014/main" id="{C31B5038-0CB3-4550-87B1-2C2FEFE4CB66}"/>
                </a:ext>
              </a:extLst>
            </p:cNvPr>
            <p:cNvSpPr/>
            <p:nvPr/>
          </p:nvSpPr>
          <p:spPr>
            <a:xfrm>
              <a:off x="11490937" y="2153044"/>
              <a:ext cx="224084" cy="31904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091" name="Oval 2090">
              <a:extLst>
                <a:ext uri="{FF2B5EF4-FFF2-40B4-BE49-F238E27FC236}">
                  <a16:creationId xmlns:a16="http://schemas.microsoft.com/office/drawing/2014/main" id="{E9294159-CF10-46CE-83F1-AF4287861D7E}"/>
                </a:ext>
              </a:extLst>
            </p:cNvPr>
            <p:cNvSpPr/>
            <p:nvPr/>
          </p:nvSpPr>
          <p:spPr>
            <a:xfrm>
              <a:off x="11546261" y="2303850"/>
              <a:ext cx="113436" cy="93221"/>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092" name="Oval 2091">
              <a:extLst>
                <a:ext uri="{FF2B5EF4-FFF2-40B4-BE49-F238E27FC236}">
                  <a16:creationId xmlns:a16="http://schemas.microsoft.com/office/drawing/2014/main" id="{44F27CA4-771D-4ED6-8A63-47280CA67926}"/>
                </a:ext>
              </a:extLst>
            </p:cNvPr>
            <p:cNvSpPr/>
            <p:nvPr/>
          </p:nvSpPr>
          <p:spPr>
            <a:xfrm>
              <a:off x="11556483" y="1954086"/>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3" name="Oval 2092">
              <a:extLst>
                <a:ext uri="{FF2B5EF4-FFF2-40B4-BE49-F238E27FC236}">
                  <a16:creationId xmlns:a16="http://schemas.microsoft.com/office/drawing/2014/main" id="{DC671236-4C60-458A-B935-B84E3FC5D068}"/>
                </a:ext>
              </a:extLst>
            </p:cNvPr>
            <p:cNvSpPr/>
            <p:nvPr/>
          </p:nvSpPr>
          <p:spPr>
            <a:xfrm>
              <a:off x="11607328" y="2118948"/>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4" name="Oval 2093">
              <a:extLst>
                <a:ext uri="{FF2B5EF4-FFF2-40B4-BE49-F238E27FC236}">
                  <a16:creationId xmlns:a16="http://schemas.microsoft.com/office/drawing/2014/main" id="{A8E31212-D4E2-4931-9D32-D2F32BD454A1}"/>
                </a:ext>
              </a:extLst>
            </p:cNvPr>
            <p:cNvSpPr/>
            <p:nvPr/>
          </p:nvSpPr>
          <p:spPr>
            <a:xfrm>
              <a:off x="11542992" y="2153877"/>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5" name="Oval 2094">
              <a:extLst>
                <a:ext uri="{FF2B5EF4-FFF2-40B4-BE49-F238E27FC236}">
                  <a16:creationId xmlns:a16="http://schemas.microsoft.com/office/drawing/2014/main" id="{15F449AD-E029-4BEF-B8AC-131FD77325E8}"/>
                </a:ext>
              </a:extLst>
            </p:cNvPr>
            <p:cNvSpPr/>
            <p:nvPr/>
          </p:nvSpPr>
          <p:spPr>
            <a:xfrm>
              <a:off x="11642257" y="2049172"/>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6" name="Oval 2095">
              <a:extLst>
                <a:ext uri="{FF2B5EF4-FFF2-40B4-BE49-F238E27FC236}">
                  <a16:creationId xmlns:a16="http://schemas.microsoft.com/office/drawing/2014/main" id="{CB186737-D914-4B4D-9273-C462FCDCCD76}"/>
                </a:ext>
              </a:extLst>
            </p:cNvPr>
            <p:cNvSpPr/>
            <p:nvPr/>
          </p:nvSpPr>
          <p:spPr>
            <a:xfrm>
              <a:off x="11514203" y="2090379"/>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7" name="Oval 2096">
              <a:extLst>
                <a:ext uri="{FF2B5EF4-FFF2-40B4-BE49-F238E27FC236}">
                  <a16:creationId xmlns:a16="http://schemas.microsoft.com/office/drawing/2014/main" id="{40B77A47-358D-4BBB-B934-340D867506EE}"/>
                </a:ext>
              </a:extLst>
            </p:cNvPr>
            <p:cNvSpPr/>
            <p:nvPr/>
          </p:nvSpPr>
          <p:spPr>
            <a:xfrm>
              <a:off x="11575554" y="2020726"/>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8" name="Oval 2097">
              <a:extLst>
                <a:ext uri="{FF2B5EF4-FFF2-40B4-BE49-F238E27FC236}">
                  <a16:creationId xmlns:a16="http://schemas.microsoft.com/office/drawing/2014/main" id="{C32BBF67-FDE5-450A-BE0A-AA68C2D7AB26}"/>
                </a:ext>
              </a:extLst>
            </p:cNvPr>
            <p:cNvSpPr/>
            <p:nvPr/>
          </p:nvSpPr>
          <p:spPr>
            <a:xfrm>
              <a:off x="11502482" y="2024814"/>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9" name="Oval 2098">
              <a:extLst>
                <a:ext uri="{FF2B5EF4-FFF2-40B4-BE49-F238E27FC236}">
                  <a16:creationId xmlns:a16="http://schemas.microsoft.com/office/drawing/2014/main" id="{4F619F19-4344-4278-8F65-D3E698544C86}"/>
                </a:ext>
              </a:extLst>
            </p:cNvPr>
            <p:cNvSpPr/>
            <p:nvPr/>
          </p:nvSpPr>
          <p:spPr>
            <a:xfrm>
              <a:off x="11575648" y="2079514"/>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00" name="Group 2099">
            <a:extLst>
              <a:ext uri="{FF2B5EF4-FFF2-40B4-BE49-F238E27FC236}">
                <a16:creationId xmlns:a16="http://schemas.microsoft.com/office/drawing/2014/main" id="{9E943D4F-9F54-4CB9-B02B-2530305A7AC0}"/>
              </a:ext>
            </a:extLst>
          </p:cNvPr>
          <p:cNvGrpSpPr/>
          <p:nvPr/>
        </p:nvGrpSpPr>
        <p:grpSpPr>
          <a:xfrm>
            <a:off x="9118540" y="1681262"/>
            <a:ext cx="245880" cy="607059"/>
            <a:chOff x="11490937" y="1954086"/>
            <a:chExt cx="224084" cy="518004"/>
          </a:xfrm>
        </p:grpSpPr>
        <p:sp>
          <p:nvSpPr>
            <p:cNvPr id="2101" name="Rectangle: Rounded Corners 2100">
              <a:extLst>
                <a:ext uri="{FF2B5EF4-FFF2-40B4-BE49-F238E27FC236}">
                  <a16:creationId xmlns:a16="http://schemas.microsoft.com/office/drawing/2014/main" id="{A195B069-D56E-4BB6-BC81-E8A7782F7E27}"/>
                </a:ext>
              </a:extLst>
            </p:cNvPr>
            <p:cNvSpPr/>
            <p:nvPr/>
          </p:nvSpPr>
          <p:spPr>
            <a:xfrm>
              <a:off x="11490937" y="2153044"/>
              <a:ext cx="224084" cy="31904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02" name="Oval 2101">
              <a:extLst>
                <a:ext uri="{FF2B5EF4-FFF2-40B4-BE49-F238E27FC236}">
                  <a16:creationId xmlns:a16="http://schemas.microsoft.com/office/drawing/2014/main" id="{1CA3326B-26FA-438C-9803-CCB603F4C8F3}"/>
                </a:ext>
              </a:extLst>
            </p:cNvPr>
            <p:cNvSpPr/>
            <p:nvPr/>
          </p:nvSpPr>
          <p:spPr>
            <a:xfrm>
              <a:off x="11546261" y="2303850"/>
              <a:ext cx="113436" cy="93221"/>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03" name="Oval 2102">
              <a:extLst>
                <a:ext uri="{FF2B5EF4-FFF2-40B4-BE49-F238E27FC236}">
                  <a16:creationId xmlns:a16="http://schemas.microsoft.com/office/drawing/2014/main" id="{DE796768-7E5F-4B37-9198-FBC86D2DA47F}"/>
                </a:ext>
              </a:extLst>
            </p:cNvPr>
            <p:cNvSpPr/>
            <p:nvPr/>
          </p:nvSpPr>
          <p:spPr>
            <a:xfrm>
              <a:off x="11556483" y="1954086"/>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4" name="Oval 2103">
              <a:extLst>
                <a:ext uri="{FF2B5EF4-FFF2-40B4-BE49-F238E27FC236}">
                  <a16:creationId xmlns:a16="http://schemas.microsoft.com/office/drawing/2014/main" id="{8D413E4C-3BF2-452F-A78B-E06452EF5764}"/>
                </a:ext>
              </a:extLst>
            </p:cNvPr>
            <p:cNvSpPr/>
            <p:nvPr/>
          </p:nvSpPr>
          <p:spPr>
            <a:xfrm>
              <a:off x="11607328" y="2118948"/>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5" name="Oval 2104">
              <a:extLst>
                <a:ext uri="{FF2B5EF4-FFF2-40B4-BE49-F238E27FC236}">
                  <a16:creationId xmlns:a16="http://schemas.microsoft.com/office/drawing/2014/main" id="{881B7E29-BF68-4FED-A4D0-2A28E8F66EA7}"/>
                </a:ext>
              </a:extLst>
            </p:cNvPr>
            <p:cNvSpPr/>
            <p:nvPr/>
          </p:nvSpPr>
          <p:spPr>
            <a:xfrm>
              <a:off x="11542992" y="2153877"/>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6" name="Oval 2105">
              <a:extLst>
                <a:ext uri="{FF2B5EF4-FFF2-40B4-BE49-F238E27FC236}">
                  <a16:creationId xmlns:a16="http://schemas.microsoft.com/office/drawing/2014/main" id="{9061FD03-BE6B-4D97-B084-B9D590B6EBD5}"/>
                </a:ext>
              </a:extLst>
            </p:cNvPr>
            <p:cNvSpPr/>
            <p:nvPr/>
          </p:nvSpPr>
          <p:spPr>
            <a:xfrm>
              <a:off x="11642257" y="2049172"/>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7" name="Oval 2106">
              <a:extLst>
                <a:ext uri="{FF2B5EF4-FFF2-40B4-BE49-F238E27FC236}">
                  <a16:creationId xmlns:a16="http://schemas.microsoft.com/office/drawing/2014/main" id="{B8C722BA-935D-4C05-9A01-53DBAD62B563}"/>
                </a:ext>
              </a:extLst>
            </p:cNvPr>
            <p:cNvSpPr/>
            <p:nvPr/>
          </p:nvSpPr>
          <p:spPr>
            <a:xfrm>
              <a:off x="11514203" y="2090379"/>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8" name="Oval 2107">
              <a:extLst>
                <a:ext uri="{FF2B5EF4-FFF2-40B4-BE49-F238E27FC236}">
                  <a16:creationId xmlns:a16="http://schemas.microsoft.com/office/drawing/2014/main" id="{44E32222-7BE5-483C-84B3-FED5C84C422D}"/>
                </a:ext>
              </a:extLst>
            </p:cNvPr>
            <p:cNvSpPr/>
            <p:nvPr/>
          </p:nvSpPr>
          <p:spPr>
            <a:xfrm>
              <a:off x="11575554" y="2020726"/>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9" name="Oval 2108">
              <a:extLst>
                <a:ext uri="{FF2B5EF4-FFF2-40B4-BE49-F238E27FC236}">
                  <a16:creationId xmlns:a16="http://schemas.microsoft.com/office/drawing/2014/main" id="{A11B1F4F-CAF6-4E6F-A4D2-1D0F15C698A4}"/>
                </a:ext>
              </a:extLst>
            </p:cNvPr>
            <p:cNvSpPr/>
            <p:nvPr/>
          </p:nvSpPr>
          <p:spPr>
            <a:xfrm>
              <a:off x="11502482" y="2024814"/>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0" name="Oval 2109">
              <a:extLst>
                <a:ext uri="{FF2B5EF4-FFF2-40B4-BE49-F238E27FC236}">
                  <a16:creationId xmlns:a16="http://schemas.microsoft.com/office/drawing/2014/main" id="{8AC5EE67-BD9E-461E-B407-04355F6DA4D8}"/>
                </a:ext>
              </a:extLst>
            </p:cNvPr>
            <p:cNvSpPr/>
            <p:nvPr/>
          </p:nvSpPr>
          <p:spPr>
            <a:xfrm>
              <a:off x="11575648" y="2079514"/>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11" name="Group 2110">
            <a:extLst>
              <a:ext uri="{FF2B5EF4-FFF2-40B4-BE49-F238E27FC236}">
                <a16:creationId xmlns:a16="http://schemas.microsoft.com/office/drawing/2014/main" id="{4AF7C7FA-7592-4CEA-996C-AD1F0F7BFA6B}"/>
              </a:ext>
            </a:extLst>
          </p:cNvPr>
          <p:cNvGrpSpPr/>
          <p:nvPr/>
        </p:nvGrpSpPr>
        <p:grpSpPr>
          <a:xfrm>
            <a:off x="8321396" y="1683476"/>
            <a:ext cx="245880" cy="607059"/>
            <a:chOff x="11490937" y="1954086"/>
            <a:chExt cx="224084" cy="518004"/>
          </a:xfrm>
        </p:grpSpPr>
        <p:sp>
          <p:nvSpPr>
            <p:cNvPr id="2112" name="Rectangle: Rounded Corners 2111">
              <a:extLst>
                <a:ext uri="{FF2B5EF4-FFF2-40B4-BE49-F238E27FC236}">
                  <a16:creationId xmlns:a16="http://schemas.microsoft.com/office/drawing/2014/main" id="{2D7B2B6A-217E-4489-A3DD-457CC5214B2E}"/>
                </a:ext>
              </a:extLst>
            </p:cNvPr>
            <p:cNvSpPr/>
            <p:nvPr/>
          </p:nvSpPr>
          <p:spPr>
            <a:xfrm>
              <a:off x="11490937" y="2153044"/>
              <a:ext cx="224084" cy="31904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13" name="Oval 2112">
              <a:extLst>
                <a:ext uri="{FF2B5EF4-FFF2-40B4-BE49-F238E27FC236}">
                  <a16:creationId xmlns:a16="http://schemas.microsoft.com/office/drawing/2014/main" id="{8F985515-A3EA-4BA4-A8BB-A0AF2007B053}"/>
                </a:ext>
              </a:extLst>
            </p:cNvPr>
            <p:cNvSpPr/>
            <p:nvPr/>
          </p:nvSpPr>
          <p:spPr>
            <a:xfrm>
              <a:off x="11546261" y="2303850"/>
              <a:ext cx="113436" cy="93221"/>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14" name="Oval 2113">
              <a:extLst>
                <a:ext uri="{FF2B5EF4-FFF2-40B4-BE49-F238E27FC236}">
                  <a16:creationId xmlns:a16="http://schemas.microsoft.com/office/drawing/2014/main" id="{3213EC00-3A88-4403-B6EC-BFF25839E694}"/>
                </a:ext>
              </a:extLst>
            </p:cNvPr>
            <p:cNvSpPr/>
            <p:nvPr/>
          </p:nvSpPr>
          <p:spPr>
            <a:xfrm>
              <a:off x="11556483" y="1954086"/>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5" name="Oval 2114">
              <a:extLst>
                <a:ext uri="{FF2B5EF4-FFF2-40B4-BE49-F238E27FC236}">
                  <a16:creationId xmlns:a16="http://schemas.microsoft.com/office/drawing/2014/main" id="{1F3EA202-3BA8-4E38-B34E-B90B885E591D}"/>
                </a:ext>
              </a:extLst>
            </p:cNvPr>
            <p:cNvSpPr/>
            <p:nvPr/>
          </p:nvSpPr>
          <p:spPr>
            <a:xfrm>
              <a:off x="11607328" y="2118948"/>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6" name="Oval 2115">
              <a:extLst>
                <a:ext uri="{FF2B5EF4-FFF2-40B4-BE49-F238E27FC236}">
                  <a16:creationId xmlns:a16="http://schemas.microsoft.com/office/drawing/2014/main" id="{2114FBAE-C4FB-453A-BE69-F4046BAC769F}"/>
                </a:ext>
              </a:extLst>
            </p:cNvPr>
            <p:cNvSpPr/>
            <p:nvPr/>
          </p:nvSpPr>
          <p:spPr>
            <a:xfrm>
              <a:off x="11542992" y="2153877"/>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7" name="Oval 2116">
              <a:extLst>
                <a:ext uri="{FF2B5EF4-FFF2-40B4-BE49-F238E27FC236}">
                  <a16:creationId xmlns:a16="http://schemas.microsoft.com/office/drawing/2014/main" id="{29B01614-02C6-4158-99E7-DCE6A16BFD94}"/>
                </a:ext>
              </a:extLst>
            </p:cNvPr>
            <p:cNvSpPr/>
            <p:nvPr/>
          </p:nvSpPr>
          <p:spPr>
            <a:xfrm>
              <a:off x="11642257" y="2049172"/>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8" name="Oval 2117">
              <a:extLst>
                <a:ext uri="{FF2B5EF4-FFF2-40B4-BE49-F238E27FC236}">
                  <a16:creationId xmlns:a16="http://schemas.microsoft.com/office/drawing/2014/main" id="{C7187295-45DD-4E71-9087-79590DEEDE37}"/>
                </a:ext>
              </a:extLst>
            </p:cNvPr>
            <p:cNvSpPr/>
            <p:nvPr/>
          </p:nvSpPr>
          <p:spPr>
            <a:xfrm>
              <a:off x="11514203" y="2090379"/>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9" name="Oval 2118">
              <a:extLst>
                <a:ext uri="{FF2B5EF4-FFF2-40B4-BE49-F238E27FC236}">
                  <a16:creationId xmlns:a16="http://schemas.microsoft.com/office/drawing/2014/main" id="{D814FB14-AEEC-48E6-A6B6-9BBE5EC9C796}"/>
                </a:ext>
              </a:extLst>
            </p:cNvPr>
            <p:cNvSpPr/>
            <p:nvPr/>
          </p:nvSpPr>
          <p:spPr>
            <a:xfrm>
              <a:off x="11575554" y="2020726"/>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0" name="Oval 2119">
              <a:extLst>
                <a:ext uri="{FF2B5EF4-FFF2-40B4-BE49-F238E27FC236}">
                  <a16:creationId xmlns:a16="http://schemas.microsoft.com/office/drawing/2014/main" id="{0E52E067-04E4-4E39-8515-230E4776CBFF}"/>
                </a:ext>
              </a:extLst>
            </p:cNvPr>
            <p:cNvSpPr/>
            <p:nvPr/>
          </p:nvSpPr>
          <p:spPr>
            <a:xfrm>
              <a:off x="11502482" y="2024814"/>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1" name="Oval 2120">
              <a:extLst>
                <a:ext uri="{FF2B5EF4-FFF2-40B4-BE49-F238E27FC236}">
                  <a16:creationId xmlns:a16="http://schemas.microsoft.com/office/drawing/2014/main" id="{2818DD12-960E-4E18-A104-BD6FB4BA9211}"/>
                </a:ext>
              </a:extLst>
            </p:cNvPr>
            <p:cNvSpPr/>
            <p:nvPr/>
          </p:nvSpPr>
          <p:spPr>
            <a:xfrm>
              <a:off x="11575648" y="2079514"/>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22" name="Group 2121">
            <a:extLst>
              <a:ext uri="{FF2B5EF4-FFF2-40B4-BE49-F238E27FC236}">
                <a16:creationId xmlns:a16="http://schemas.microsoft.com/office/drawing/2014/main" id="{0F7AA138-BA16-41EE-A5B1-3BB32B8E137C}"/>
              </a:ext>
            </a:extLst>
          </p:cNvPr>
          <p:cNvGrpSpPr/>
          <p:nvPr/>
        </p:nvGrpSpPr>
        <p:grpSpPr>
          <a:xfrm>
            <a:off x="6236015" y="1773490"/>
            <a:ext cx="245880" cy="525434"/>
            <a:chOff x="11490937" y="2023737"/>
            <a:chExt cx="224084" cy="448353"/>
          </a:xfrm>
        </p:grpSpPr>
        <p:sp>
          <p:nvSpPr>
            <p:cNvPr id="2123" name="Rectangle: Rounded Corners 2122">
              <a:extLst>
                <a:ext uri="{FF2B5EF4-FFF2-40B4-BE49-F238E27FC236}">
                  <a16:creationId xmlns:a16="http://schemas.microsoft.com/office/drawing/2014/main" id="{D70A7E42-3705-4DFF-B44B-B4D02DF0D014}"/>
                </a:ext>
              </a:extLst>
            </p:cNvPr>
            <p:cNvSpPr/>
            <p:nvPr/>
          </p:nvSpPr>
          <p:spPr>
            <a:xfrm>
              <a:off x="11490937" y="2153044"/>
              <a:ext cx="224084" cy="31904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24" name="Oval 2123">
              <a:extLst>
                <a:ext uri="{FF2B5EF4-FFF2-40B4-BE49-F238E27FC236}">
                  <a16:creationId xmlns:a16="http://schemas.microsoft.com/office/drawing/2014/main" id="{40D7FF50-0D80-46B4-A067-18BE195E870C}"/>
                </a:ext>
              </a:extLst>
            </p:cNvPr>
            <p:cNvSpPr/>
            <p:nvPr/>
          </p:nvSpPr>
          <p:spPr>
            <a:xfrm>
              <a:off x="11546261" y="2303850"/>
              <a:ext cx="113436" cy="93221"/>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25" name="Oval 2124">
              <a:extLst>
                <a:ext uri="{FF2B5EF4-FFF2-40B4-BE49-F238E27FC236}">
                  <a16:creationId xmlns:a16="http://schemas.microsoft.com/office/drawing/2014/main" id="{C53DA847-E88D-433D-951C-5C14A8F61D01}"/>
                </a:ext>
              </a:extLst>
            </p:cNvPr>
            <p:cNvSpPr/>
            <p:nvPr/>
          </p:nvSpPr>
          <p:spPr>
            <a:xfrm>
              <a:off x="11565736" y="2023737"/>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6" name="Oval 2125">
              <a:extLst>
                <a:ext uri="{FF2B5EF4-FFF2-40B4-BE49-F238E27FC236}">
                  <a16:creationId xmlns:a16="http://schemas.microsoft.com/office/drawing/2014/main" id="{B2358D0E-2525-4600-A486-16A809B1B4B3}"/>
                </a:ext>
              </a:extLst>
            </p:cNvPr>
            <p:cNvSpPr/>
            <p:nvPr/>
          </p:nvSpPr>
          <p:spPr>
            <a:xfrm>
              <a:off x="11551003" y="2120702"/>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7" name="Oval 2126">
              <a:extLst>
                <a:ext uri="{FF2B5EF4-FFF2-40B4-BE49-F238E27FC236}">
                  <a16:creationId xmlns:a16="http://schemas.microsoft.com/office/drawing/2014/main" id="{1CBD9DA8-B54B-4B06-8E68-EB8490E39CCE}"/>
                </a:ext>
              </a:extLst>
            </p:cNvPr>
            <p:cNvSpPr/>
            <p:nvPr/>
          </p:nvSpPr>
          <p:spPr>
            <a:xfrm>
              <a:off x="11626324" y="2085773"/>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28" name="Group 2127">
            <a:extLst>
              <a:ext uri="{FF2B5EF4-FFF2-40B4-BE49-F238E27FC236}">
                <a16:creationId xmlns:a16="http://schemas.microsoft.com/office/drawing/2014/main" id="{FB7E0989-39A3-4143-93B4-BEA3F5B60838}"/>
              </a:ext>
            </a:extLst>
          </p:cNvPr>
          <p:cNvGrpSpPr/>
          <p:nvPr/>
        </p:nvGrpSpPr>
        <p:grpSpPr>
          <a:xfrm>
            <a:off x="6727781" y="1764153"/>
            <a:ext cx="245880" cy="525434"/>
            <a:chOff x="11490937" y="2023737"/>
            <a:chExt cx="224084" cy="448353"/>
          </a:xfrm>
        </p:grpSpPr>
        <p:sp>
          <p:nvSpPr>
            <p:cNvPr id="2129" name="Rectangle: Rounded Corners 2128">
              <a:extLst>
                <a:ext uri="{FF2B5EF4-FFF2-40B4-BE49-F238E27FC236}">
                  <a16:creationId xmlns:a16="http://schemas.microsoft.com/office/drawing/2014/main" id="{3B178A41-5008-4F52-93D5-E5CADE6888C3}"/>
                </a:ext>
              </a:extLst>
            </p:cNvPr>
            <p:cNvSpPr/>
            <p:nvPr/>
          </p:nvSpPr>
          <p:spPr>
            <a:xfrm>
              <a:off x="11490937" y="2153044"/>
              <a:ext cx="224084" cy="31904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30" name="Oval 2129">
              <a:extLst>
                <a:ext uri="{FF2B5EF4-FFF2-40B4-BE49-F238E27FC236}">
                  <a16:creationId xmlns:a16="http://schemas.microsoft.com/office/drawing/2014/main" id="{5135BF10-3D78-40D6-882F-AE9814043E30}"/>
                </a:ext>
              </a:extLst>
            </p:cNvPr>
            <p:cNvSpPr/>
            <p:nvPr/>
          </p:nvSpPr>
          <p:spPr>
            <a:xfrm>
              <a:off x="11546261" y="2303850"/>
              <a:ext cx="113436" cy="93221"/>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31" name="Oval 2130">
              <a:extLst>
                <a:ext uri="{FF2B5EF4-FFF2-40B4-BE49-F238E27FC236}">
                  <a16:creationId xmlns:a16="http://schemas.microsoft.com/office/drawing/2014/main" id="{6EEF41BF-D3DB-4729-9551-F16F0B7BBA99}"/>
                </a:ext>
              </a:extLst>
            </p:cNvPr>
            <p:cNvSpPr/>
            <p:nvPr/>
          </p:nvSpPr>
          <p:spPr>
            <a:xfrm>
              <a:off x="11565736" y="2023737"/>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2" name="Oval 2131">
              <a:extLst>
                <a:ext uri="{FF2B5EF4-FFF2-40B4-BE49-F238E27FC236}">
                  <a16:creationId xmlns:a16="http://schemas.microsoft.com/office/drawing/2014/main" id="{D30FC8CA-FD96-4AFF-8538-22CF36DE7DEF}"/>
                </a:ext>
              </a:extLst>
            </p:cNvPr>
            <p:cNvSpPr/>
            <p:nvPr/>
          </p:nvSpPr>
          <p:spPr>
            <a:xfrm>
              <a:off x="11551003" y="2120702"/>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3" name="Oval 2132">
              <a:extLst>
                <a:ext uri="{FF2B5EF4-FFF2-40B4-BE49-F238E27FC236}">
                  <a16:creationId xmlns:a16="http://schemas.microsoft.com/office/drawing/2014/main" id="{FC31D229-85DD-4FCD-B499-068DDF301A78}"/>
                </a:ext>
              </a:extLst>
            </p:cNvPr>
            <p:cNvSpPr/>
            <p:nvPr/>
          </p:nvSpPr>
          <p:spPr>
            <a:xfrm>
              <a:off x="11626324" y="2085773"/>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34" name="Group 2133">
            <a:extLst>
              <a:ext uri="{FF2B5EF4-FFF2-40B4-BE49-F238E27FC236}">
                <a16:creationId xmlns:a16="http://schemas.microsoft.com/office/drawing/2014/main" id="{838EE4F0-D3C6-4A0D-AD5C-F08F0E166B10}"/>
              </a:ext>
            </a:extLst>
          </p:cNvPr>
          <p:cNvGrpSpPr/>
          <p:nvPr/>
        </p:nvGrpSpPr>
        <p:grpSpPr>
          <a:xfrm>
            <a:off x="5216542" y="1764981"/>
            <a:ext cx="245880" cy="525434"/>
            <a:chOff x="11490937" y="2023737"/>
            <a:chExt cx="224084" cy="448353"/>
          </a:xfrm>
        </p:grpSpPr>
        <p:sp>
          <p:nvSpPr>
            <p:cNvPr id="2135" name="Rectangle: Rounded Corners 2134">
              <a:extLst>
                <a:ext uri="{FF2B5EF4-FFF2-40B4-BE49-F238E27FC236}">
                  <a16:creationId xmlns:a16="http://schemas.microsoft.com/office/drawing/2014/main" id="{2CA3B3E6-BC76-4066-9DBF-0BD5F21FF740}"/>
                </a:ext>
              </a:extLst>
            </p:cNvPr>
            <p:cNvSpPr/>
            <p:nvPr/>
          </p:nvSpPr>
          <p:spPr>
            <a:xfrm>
              <a:off x="11490937" y="2153044"/>
              <a:ext cx="224084" cy="31904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36" name="Oval 2135">
              <a:extLst>
                <a:ext uri="{FF2B5EF4-FFF2-40B4-BE49-F238E27FC236}">
                  <a16:creationId xmlns:a16="http://schemas.microsoft.com/office/drawing/2014/main" id="{4C72A5A4-9F79-4C45-A0E8-F64EB7D4DA16}"/>
                </a:ext>
              </a:extLst>
            </p:cNvPr>
            <p:cNvSpPr/>
            <p:nvPr/>
          </p:nvSpPr>
          <p:spPr>
            <a:xfrm>
              <a:off x="11546261" y="2303850"/>
              <a:ext cx="113436" cy="93221"/>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37" name="Oval 2136">
              <a:extLst>
                <a:ext uri="{FF2B5EF4-FFF2-40B4-BE49-F238E27FC236}">
                  <a16:creationId xmlns:a16="http://schemas.microsoft.com/office/drawing/2014/main" id="{99DA9311-C4A8-4D0F-82B8-5742ACE60CFF}"/>
                </a:ext>
              </a:extLst>
            </p:cNvPr>
            <p:cNvSpPr/>
            <p:nvPr/>
          </p:nvSpPr>
          <p:spPr>
            <a:xfrm>
              <a:off x="11565736" y="2023737"/>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8" name="Oval 2137">
              <a:extLst>
                <a:ext uri="{FF2B5EF4-FFF2-40B4-BE49-F238E27FC236}">
                  <a16:creationId xmlns:a16="http://schemas.microsoft.com/office/drawing/2014/main" id="{3564D658-D88B-4080-8E71-71CB274D26FC}"/>
                </a:ext>
              </a:extLst>
            </p:cNvPr>
            <p:cNvSpPr/>
            <p:nvPr/>
          </p:nvSpPr>
          <p:spPr>
            <a:xfrm>
              <a:off x="11551003" y="2120702"/>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9" name="Oval 2138">
              <a:extLst>
                <a:ext uri="{FF2B5EF4-FFF2-40B4-BE49-F238E27FC236}">
                  <a16:creationId xmlns:a16="http://schemas.microsoft.com/office/drawing/2014/main" id="{6978EB94-36D8-414A-83A7-2DDF6923284C}"/>
                </a:ext>
              </a:extLst>
            </p:cNvPr>
            <p:cNvSpPr/>
            <p:nvPr/>
          </p:nvSpPr>
          <p:spPr>
            <a:xfrm>
              <a:off x="11626324" y="2085773"/>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46" name="Group 2145">
            <a:extLst>
              <a:ext uri="{FF2B5EF4-FFF2-40B4-BE49-F238E27FC236}">
                <a16:creationId xmlns:a16="http://schemas.microsoft.com/office/drawing/2014/main" id="{CAF9B3AB-3D00-4740-AF87-BD65D7465E1A}"/>
              </a:ext>
            </a:extLst>
          </p:cNvPr>
          <p:cNvGrpSpPr/>
          <p:nvPr/>
        </p:nvGrpSpPr>
        <p:grpSpPr>
          <a:xfrm>
            <a:off x="4423627" y="1764981"/>
            <a:ext cx="245880" cy="525434"/>
            <a:chOff x="11490937" y="2023737"/>
            <a:chExt cx="224084" cy="448353"/>
          </a:xfrm>
        </p:grpSpPr>
        <p:sp>
          <p:nvSpPr>
            <p:cNvPr id="2147" name="Rectangle: Rounded Corners 2146">
              <a:extLst>
                <a:ext uri="{FF2B5EF4-FFF2-40B4-BE49-F238E27FC236}">
                  <a16:creationId xmlns:a16="http://schemas.microsoft.com/office/drawing/2014/main" id="{D6C8B770-EE20-4542-94A5-8D9AEF6B5CC2}"/>
                </a:ext>
              </a:extLst>
            </p:cNvPr>
            <p:cNvSpPr/>
            <p:nvPr/>
          </p:nvSpPr>
          <p:spPr>
            <a:xfrm>
              <a:off x="11490937" y="2153044"/>
              <a:ext cx="224084" cy="31904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48" name="Oval 2147">
              <a:extLst>
                <a:ext uri="{FF2B5EF4-FFF2-40B4-BE49-F238E27FC236}">
                  <a16:creationId xmlns:a16="http://schemas.microsoft.com/office/drawing/2014/main" id="{8E1627A2-3886-4A5B-936B-6CF147D916FF}"/>
                </a:ext>
              </a:extLst>
            </p:cNvPr>
            <p:cNvSpPr/>
            <p:nvPr/>
          </p:nvSpPr>
          <p:spPr>
            <a:xfrm>
              <a:off x="11546261" y="2303850"/>
              <a:ext cx="113436" cy="93221"/>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49" name="Oval 2148">
              <a:extLst>
                <a:ext uri="{FF2B5EF4-FFF2-40B4-BE49-F238E27FC236}">
                  <a16:creationId xmlns:a16="http://schemas.microsoft.com/office/drawing/2014/main" id="{B4119240-7E4A-4B9E-9EBE-44392F4D7BB5}"/>
                </a:ext>
              </a:extLst>
            </p:cNvPr>
            <p:cNvSpPr/>
            <p:nvPr/>
          </p:nvSpPr>
          <p:spPr>
            <a:xfrm>
              <a:off x="11565736" y="2023737"/>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0" name="Oval 2149">
              <a:extLst>
                <a:ext uri="{FF2B5EF4-FFF2-40B4-BE49-F238E27FC236}">
                  <a16:creationId xmlns:a16="http://schemas.microsoft.com/office/drawing/2014/main" id="{F38B688C-CBFB-4867-960D-D0E931F622F1}"/>
                </a:ext>
              </a:extLst>
            </p:cNvPr>
            <p:cNvSpPr/>
            <p:nvPr/>
          </p:nvSpPr>
          <p:spPr>
            <a:xfrm>
              <a:off x="11551003" y="2120702"/>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1" name="Oval 2150">
              <a:extLst>
                <a:ext uri="{FF2B5EF4-FFF2-40B4-BE49-F238E27FC236}">
                  <a16:creationId xmlns:a16="http://schemas.microsoft.com/office/drawing/2014/main" id="{51A1C5B6-5D9B-40E1-B7BB-BDDC651AB43A}"/>
                </a:ext>
              </a:extLst>
            </p:cNvPr>
            <p:cNvSpPr/>
            <p:nvPr/>
          </p:nvSpPr>
          <p:spPr>
            <a:xfrm>
              <a:off x="11626324" y="2085773"/>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52" name="Group 2151">
            <a:extLst>
              <a:ext uri="{FF2B5EF4-FFF2-40B4-BE49-F238E27FC236}">
                <a16:creationId xmlns:a16="http://schemas.microsoft.com/office/drawing/2014/main" id="{7F893C56-9EE7-40DA-AB18-72AA907C7DDF}"/>
              </a:ext>
            </a:extLst>
          </p:cNvPr>
          <p:cNvGrpSpPr/>
          <p:nvPr/>
        </p:nvGrpSpPr>
        <p:grpSpPr>
          <a:xfrm>
            <a:off x="1965434" y="1732892"/>
            <a:ext cx="245880" cy="525434"/>
            <a:chOff x="11490937" y="2023737"/>
            <a:chExt cx="224084" cy="448353"/>
          </a:xfrm>
        </p:grpSpPr>
        <p:sp>
          <p:nvSpPr>
            <p:cNvPr id="2153" name="Rectangle: Rounded Corners 2152">
              <a:extLst>
                <a:ext uri="{FF2B5EF4-FFF2-40B4-BE49-F238E27FC236}">
                  <a16:creationId xmlns:a16="http://schemas.microsoft.com/office/drawing/2014/main" id="{25CB4729-6D7B-4B59-B74E-CAF3552008F1}"/>
                </a:ext>
              </a:extLst>
            </p:cNvPr>
            <p:cNvSpPr/>
            <p:nvPr/>
          </p:nvSpPr>
          <p:spPr>
            <a:xfrm>
              <a:off x="11490937" y="2153044"/>
              <a:ext cx="224084" cy="319046"/>
            </a:xfrm>
            <a:prstGeom prst="roundRect">
              <a:avLst>
                <a:gd name="adj" fmla="val 35662"/>
              </a:avLst>
            </a:prstGeom>
            <a:gradFill flip="none" rotWithShape="1">
              <a:gsLst>
                <a:gs pos="0">
                  <a:srgbClr val="CDBB56">
                    <a:tint val="66000"/>
                    <a:satMod val="160000"/>
                  </a:srgbClr>
                </a:gs>
                <a:gs pos="50000">
                  <a:srgbClr val="CDBB56">
                    <a:tint val="44500"/>
                    <a:satMod val="160000"/>
                  </a:srgbClr>
                </a:gs>
                <a:gs pos="100000">
                  <a:srgbClr val="CDBB56">
                    <a:tint val="23500"/>
                    <a:satMod val="160000"/>
                  </a:srgbClr>
                </a:gs>
              </a:gsLst>
              <a:lin ang="162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54" name="Oval 2153">
              <a:extLst>
                <a:ext uri="{FF2B5EF4-FFF2-40B4-BE49-F238E27FC236}">
                  <a16:creationId xmlns:a16="http://schemas.microsoft.com/office/drawing/2014/main" id="{4BAE1FBB-5802-4ED4-9C89-95F60AFF1E86}"/>
                </a:ext>
              </a:extLst>
            </p:cNvPr>
            <p:cNvSpPr/>
            <p:nvPr/>
          </p:nvSpPr>
          <p:spPr>
            <a:xfrm>
              <a:off x="11546261" y="2303850"/>
              <a:ext cx="113436" cy="93221"/>
            </a:xfrm>
            <a:prstGeom prst="ellipse">
              <a:avLst/>
            </a:prstGeom>
            <a:gradFill flip="none" rotWithShape="1">
              <a:gsLst>
                <a:gs pos="0">
                  <a:srgbClr val="C4D600">
                    <a:shade val="30000"/>
                    <a:satMod val="115000"/>
                  </a:srgbClr>
                </a:gs>
                <a:gs pos="50000">
                  <a:srgbClr val="C4D600">
                    <a:shade val="67500"/>
                    <a:satMod val="115000"/>
                  </a:srgbClr>
                </a:gs>
                <a:gs pos="100000">
                  <a:srgbClr val="C4D600">
                    <a:shade val="100000"/>
                    <a:satMod val="115000"/>
                  </a:srgbClr>
                </a:gs>
              </a:gsLst>
              <a:lin ang="18900000" scaled="1"/>
              <a:tileRect/>
            </a:gra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noProof="0">
                <a:ln>
                  <a:noFill/>
                </a:ln>
                <a:solidFill>
                  <a:srgbClr val="FFFFFF"/>
                </a:solidFill>
                <a:effectLst/>
                <a:uLnTx/>
                <a:uFillTx/>
                <a:latin typeface="Arial" panose="020B0604020202020204"/>
                <a:cs typeface="Arial" panose="020B0604020202020204" pitchFamily="34" charset="0"/>
              </a:endParaRPr>
            </a:p>
          </p:txBody>
        </p:sp>
        <p:sp>
          <p:nvSpPr>
            <p:cNvPr id="2155" name="Oval 2154">
              <a:extLst>
                <a:ext uri="{FF2B5EF4-FFF2-40B4-BE49-F238E27FC236}">
                  <a16:creationId xmlns:a16="http://schemas.microsoft.com/office/drawing/2014/main" id="{2DF779D9-CFDA-470F-BF16-65DF13EDD769}"/>
                </a:ext>
              </a:extLst>
            </p:cNvPr>
            <p:cNvSpPr/>
            <p:nvPr/>
          </p:nvSpPr>
          <p:spPr>
            <a:xfrm>
              <a:off x="11565736" y="2023737"/>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6" name="Oval 2155">
              <a:extLst>
                <a:ext uri="{FF2B5EF4-FFF2-40B4-BE49-F238E27FC236}">
                  <a16:creationId xmlns:a16="http://schemas.microsoft.com/office/drawing/2014/main" id="{5886DE63-3420-45BC-876F-8455CF132065}"/>
                </a:ext>
              </a:extLst>
            </p:cNvPr>
            <p:cNvSpPr/>
            <p:nvPr/>
          </p:nvSpPr>
          <p:spPr>
            <a:xfrm>
              <a:off x="11551003" y="2120702"/>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7" name="Oval 2156">
              <a:extLst>
                <a:ext uri="{FF2B5EF4-FFF2-40B4-BE49-F238E27FC236}">
                  <a16:creationId xmlns:a16="http://schemas.microsoft.com/office/drawing/2014/main" id="{83B27E37-5805-47BB-BE58-ABA25342E165}"/>
                </a:ext>
              </a:extLst>
            </p:cNvPr>
            <p:cNvSpPr/>
            <p:nvPr/>
          </p:nvSpPr>
          <p:spPr>
            <a:xfrm>
              <a:off x="11626324" y="2085773"/>
              <a:ext cx="69859" cy="69858"/>
            </a:xfrm>
            <a:prstGeom prst="ellipse">
              <a:avLst/>
            </a:prstGeom>
            <a:gradFill>
              <a:gsLst>
                <a:gs pos="0">
                  <a:srgbClr val="FFEBFB"/>
                </a:gs>
                <a:gs pos="93000">
                  <a:srgbClr val="8E9A00"/>
                </a:gs>
                <a:gs pos="26000">
                  <a:srgbClr val="C4D600"/>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70" name="TextBox 2169">
            <a:extLst>
              <a:ext uri="{FF2B5EF4-FFF2-40B4-BE49-F238E27FC236}">
                <a16:creationId xmlns:a16="http://schemas.microsoft.com/office/drawing/2014/main" id="{A75F333F-F8C1-4B7A-BB29-881A6BE8BCB8}"/>
              </a:ext>
            </a:extLst>
          </p:cNvPr>
          <p:cNvSpPr txBox="1"/>
          <p:nvPr/>
        </p:nvSpPr>
        <p:spPr>
          <a:xfrm>
            <a:off x="6657063" y="1160966"/>
            <a:ext cx="603050" cy="246221"/>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panose="020B0604020202020204"/>
                <a:cs typeface="Arial" panose="020B0604020202020204" pitchFamily="34" charset="0"/>
              </a:rPr>
              <a:t>Smoke</a:t>
            </a:r>
          </a:p>
        </p:txBody>
      </p:sp>
      <p:grpSp>
        <p:nvGrpSpPr>
          <p:cNvPr id="2171" name="Microbe">
            <a:extLst>
              <a:ext uri="{FF2B5EF4-FFF2-40B4-BE49-F238E27FC236}">
                <a16:creationId xmlns:a16="http://schemas.microsoft.com/office/drawing/2014/main" id="{B23790BD-78AD-4BC2-B05A-11CF6E409424}"/>
              </a:ext>
            </a:extLst>
          </p:cNvPr>
          <p:cNvGrpSpPr/>
          <p:nvPr/>
        </p:nvGrpSpPr>
        <p:grpSpPr>
          <a:xfrm>
            <a:off x="6322957" y="1534731"/>
            <a:ext cx="148215" cy="158529"/>
            <a:chOff x="7385769" y="1406192"/>
            <a:chExt cx="194763" cy="206588"/>
          </a:xfrm>
        </p:grpSpPr>
        <p:sp>
          <p:nvSpPr>
            <p:cNvPr id="2172" name="Oval 2171">
              <a:extLst>
                <a:ext uri="{FF2B5EF4-FFF2-40B4-BE49-F238E27FC236}">
                  <a16:creationId xmlns:a16="http://schemas.microsoft.com/office/drawing/2014/main" id="{B89704D0-95DC-40B2-B95A-1871B691F485}"/>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73" name="Oval 2172">
              <a:extLst>
                <a:ext uri="{FF2B5EF4-FFF2-40B4-BE49-F238E27FC236}">
                  <a16:creationId xmlns:a16="http://schemas.microsoft.com/office/drawing/2014/main" id="{30177D1D-D30C-4DD5-BBCC-574EBC7460B2}"/>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74" name="Oval 2173">
              <a:extLst>
                <a:ext uri="{FF2B5EF4-FFF2-40B4-BE49-F238E27FC236}">
                  <a16:creationId xmlns:a16="http://schemas.microsoft.com/office/drawing/2014/main" id="{579B6B97-C7E5-4395-A5D5-678594769B6A}"/>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75" name="Oval 2174">
              <a:extLst>
                <a:ext uri="{FF2B5EF4-FFF2-40B4-BE49-F238E27FC236}">
                  <a16:creationId xmlns:a16="http://schemas.microsoft.com/office/drawing/2014/main" id="{E348E5F6-0D63-4EDD-ADDE-EBC3674EDBC0}"/>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76" name="Oval 2175">
              <a:extLst>
                <a:ext uri="{FF2B5EF4-FFF2-40B4-BE49-F238E27FC236}">
                  <a16:creationId xmlns:a16="http://schemas.microsoft.com/office/drawing/2014/main" id="{9EAFA810-D9B1-4AE5-A795-2D1B3F082A36}"/>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77" name="Oval 2176">
              <a:extLst>
                <a:ext uri="{FF2B5EF4-FFF2-40B4-BE49-F238E27FC236}">
                  <a16:creationId xmlns:a16="http://schemas.microsoft.com/office/drawing/2014/main" id="{3BF10DE7-E4A0-41BE-96F5-B390351A209F}"/>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78" name="Oval 2177">
              <a:extLst>
                <a:ext uri="{FF2B5EF4-FFF2-40B4-BE49-F238E27FC236}">
                  <a16:creationId xmlns:a16="http://schemas.microsoft.com/office/drawing/2014/main" id="{2C709D89-264E-40D2-B94D-A5606E74C444}"/>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79" name="Oval 2178">
              <a:extLst>
                <a:ext uri="{FF2B5EF4-FFF2-40B4-BE49-F238E27FC236}">
                  <a16:creationId xmlns:a16="http://schemas.microsoft.com/office/drawing/2014/main" id="{C7B1334A-6257-414A-8777-78006314606F}"/>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80" name="Oval 2179">
              <a:extLst>
                <a:ext uri="{FF2B5EF4-FFF2-40B4-BE49-F238E27FC236}">
                  <a16:creationId xmlns:a16="http://schemas.microsoft.com/office/drawing/2014/main" id="{71C41E16-15C7-4776-B9F1-1C21744A3AB0}"/>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81" name="Oval 2180">
              <a:extLst>
                <a:ext uri="{FF2B5EF4-FFF2-40B4-BE49-F238E27FC236}">
                  <a16:creationId xmlns:a16="http://schemas.microsoft.com/office/drawing/2014/main" id="{A6A8A73D-DDDD-4C05-BD07-381C7F7E6667}"/>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82" name="Oval 2181">
              <a:extLst>
                <a:ext uri="{FF2B5EF4-FFF2-40B4-BE49-F238E27FC236}">
                  <a16:creationId xmlns:a16="http://schemas.microsoft.com/office/drawing/2014/main" id="{E693D051-8251-488B-A4CB-E0942663706A}"/>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2183" name="Straight Connector 2182">
              <a:extLst>
                <a:ext uri="{FF2B5EF4-FFF2-40B4-BE49-F238E27FC236}">
                  <a16:creationId xmlns:a16="http://schemas.microsoft.com/office/drawing/2014/main" id="{FA6C575D-2069-42C6-916B-30D8B58D97C5}"/>
                </a:ext>
              </a:extLst>
            </p:cNvPr>
            <p:cNvCxnSpPr>
              <a:cxnSpLocks/>
              <a:stCxn id="2182"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184" name="Straight Connector 2183">
              <a:extLst>
                <a:ext uri="{FF2B5EF4-FFF2-40B4-BE49-F238E27FC236}">
                  <a16:creationId xmlns:a16="http://schemas.microsoft.com/office/drawing/2014/main" id="{B9AA0CFE-8E1D-4433-AA44-EDC69D9F022A}"/>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185" name="Straight Connector 2184">
              <a:extLst>
                <a:ext uri="{FF2B5EF4-FFF2-40B4-BE49-F238E27FC236}">
                  <a16:creationId xmlns:a16="http://schemas.microsoft.com/office/drawing/2014/main" id="{7A22DCD5-798A-400C-8C5A-536B2FA2B086}"/>
                </a:ext>
              </a:extLst>
            </p:cNvPr>
            <p:cNvCxnSpPr>
              <a:cxnSpLocks/>
              <a:endCxn id="2181"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186" name="Straight Connector 2185">
              <a:extLst>
                <a:ext uri="{FF2B5EF4-FFF2-40B4-BE49-F238E27FC236}">
                  <a16:creationId xmlns:a16="http://schemas.microsoft.com/office/drawing/2014/main" id="{1C5D9399-E171-4369-AC84-831C390A1F85}"/>
                </a:ext>
              </a:extLst>
            </p:cNvPr>
            <p:cNvCxnSpPr>
              <a:cxnSpLocks/>
              <a:endCxn id="2179"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187" name="Straight Connector 2186">
              <a:extLst>
                <a:ext uri="{FF2B5EF4-FFF2-40B4-BE49-F238E27FC236}">
                  <a16:creationId xmlns:a16="http://schemas.microsoft.com/office/drawing/2014/main" id="{768189FD-D874-4C71-9211-94A35551CF7D}"/>
                </a:ext>
              </a:extLst>
            </p:cNvPr>
            <p:cNvCxnSpPr>
              <a:cxnSpLocks/>
              <a:endCxn id="2172"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188" name="Straight Connector 2187">
              <a:extLst>
                <a:ext uri="{FF2B5EF4-FFF2-40B4-BE49-F238E27FC236}">
                  <a16:creationId xmlns:a16="http://schemas.microsoft.com/office/drawing/2014/main" id="{9D8FA6B9-52FA-47EF-9CB5-BC618447FDBD}"/>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189" name="Straight Connector 2188">
              <a:extLst>
                <a:ext uri="{FF2B5EF4-FFF2-40B4-BE49-F238E27FC236}">
                  <a16:creationId xmlns:a16="http://schemas.microsoft.com/office/drawing/2014/main" id="{FE47FF90-8C82-48CB-83C8-0A5E6B5A64DF}"/>
                </a:ext>
              </a:extLst>
            </p:cNvPr>
            <p:cNvCxnSpPr>
              <a:cxnSpLocks/>
              <a:endCxn id="2172"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190" name="Straight Connector 2189">
              <a:extLst>
                <a:ext uri="{FF2B5EF4-FFF2-40B4-BE49-F238E27FC236}">
                  <a16:creationId xmlns:a16="http://schemas.microsoft.com/office/drawing/2014/main" id="{FFBAF6F2-8F53-4301-946D-293679253D76}"/>
                </a:ext>
              </a:extLst>
            </p:cNvPr>
            <p:cNvCxnSpPr>
              <a:cxnSpLocks/>
              <a:stCxn id="2172"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191" name="Straight Connector 2190">
              <a:extLst>
                <a:ext uri="{FF2B5EF4-FFF2-40B4-BE49-F238E27FC236}">
                  <a16:creationId xmlns:a16="http://schemas.microsoft.com/office/drawing/2014/main" id="{3725001E-D57E-4B9B-BF6F-EBBBA925E369}"/>
                </a:ext>
              </a:extLst>
            </p:cNvPr>
            <p:cNvCxnSpPr>
              <a:cxnSpLocks/>
              <a:stCxn id="2172" idx="2"/>
              <a:endCxn id="2178"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192" name="Straight Connector 2191">
              <a:extLst>
                <a:ext uri="{FF2B5EF4-FFF2-40B4-BE49-F238E27FC236}">
                  <a16:creationId xmlns:a16="http://schemas.microsoft.com/office/drawing/2014/main" id="{3A3BE757-1D9F-4673-8FE4-0A72A9C40AC2}"/>
                </a:ext>
              </a:extLst>
            </p:cNvPr>
            <p:cNvCxnSpPr>
              <a:cxnSpLocks/>
              <a:endCxn id="2176"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2193" name="Microbe">
            <a:extLst>
              <a:ext uri="{FF2B5EF4-FFF2-40B4-BE49-F238E27FC236}">
                <a16:creationId xmlns:a16="http://schemas.microsoft.com/office/drawing/2014/main" id="{1043C116-7760-4220-9706-B7E3F0FF6A6A}"/>
              </a:ext>
            </a:extLst>
          </p:cNvPr>
          <p:cNvGrpSpPr/>
          <p:nvPr/>
        </p:nvGrpSpPr>
        <p:grpSpPr>
          <a:xfrm rot="20047771">
            <a:off x="6229084" y="1371006"/>
            <a:ext cx="148215" cy="158529"/>
            <a:chOff x="7385769" y="1406192"/>
            <a:chExt cx="194763" cy="206588"/>
          </a:xfrm>
        </p:grpSpPr>
        <p:sp>
          <p:nvSpPr>
            <p:cNvPr id="2194" name="Oval 2193">
              <a:extLst>
                <a:ext uri="{FF2B5EF4-FFF2-40B4-BE49-F238E27FC236}">
                  <a16:creationId xmlns:a16="http://schemas.microsoft.com/office/drawing/2014/main" id="{1F5306B1-5750-475B-8CDF-6AC97D433BF9}"/>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95" name="Oval 2194">
              <a:extLst>
                <a:ext uri="{FF2B5EF4-FFF2-40B4-BE49-F238E27FC236}">
                  <a16:creationId xmlns:a16="http://schemas.microsoft.com/office/drawing/2014/main" id="{BCDDF994-5721-4D30-9845-B8204C85985E}"/>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96" name="Oval 2195">
              <a:extLst>
                <a:ext uri="{FF2B5EF4-FFF2-40B4-BE49-F238E27FC236}">
                  <a16:creationId xmlns:a16="http://schemas.microsoft.com/office/drawing/2014/main" id="{6AE6F4B9-953A-40F6-AD43-BF1FCB3A335B}"/>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97" name="Oval 2196">
              <a:extLst>
                <a:ext uri="{FF2B5EF4-FFF2-40B4-BE49-F238E27FC236}">
                  <a16:creationId xmlns:a16="http://schemas.microsoft.com/office/drawing/2014/main" id="{42FABB62-9C0B-404D-9B8D-FD571EFC6DB2}"/>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98" name="Oval 2197">
              <a:extLst>
                <a:ext uri="{FF2B5EF4-FFF2-40B4-BE49-F238E27FC236}">
                  <a16:creationId xmlns:a16="http://schemas.microsoft.com/office/drawing/2014/main" id="{35412B10-AE39-4791-AE32-529B4217DF6D}"/>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199" name="Oval 2198">
              <a:extLst>
                <a:ext uri="{FF2B5EF4-FFF2-40B4-BE49-F238E27FC236}">
                  <a16:creationId xmlns:a16="http://schemas.microsoft.com/office/drawing/2014/main" id="{D7829E68-C23E-416F-A51A-0274EB2B64B0}"/>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00" name="Oval 2199">
              <a:extLst>
                <a:ext uri="{FF2B5EF4-FFF2-40B4-BE49-F238E27FC236}">
                  <a16:creationId xmlns:a16="http://schemas.microsoft.com/office/drawing/2014/main" id="{8FF96C76-51A0-4700-ADDC-E25002D09161}"/>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01" name="Oval 2200">
              <a:extLst>
                <a:ext uri="{FF2B5EF4-FFF2-40B4-BE49-F238E27FC236}">
                  <a16:creationId xmlns:a16="http://schemas.microsoft.com/office/drawing/2014/main" id="{F76B6F43-5714-4948-96CA-C8D333AFD514}"/>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02" name="Oval 2201">
              <a:extLst>
                <a:ext uri="{FF2B5EF4-FFF2-40B4-BE49-F238E27FC236}">
                  <a16:creationId xmlns:a16="http://schemas.microsoft.com/office/drawing/2014/main" id="{6B6BF823-5933-4560-815D-52CFFD483622}"/>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03" name="Oval 2202">
              <a:extLst>
                <a:ext uri="{FF2B5EF4-FFF2-40B4-BE49-F238E27FC236}">
                  <a16:creationId xmlns:a16="http://schemas.microsoft.com/office/drawing/2014/main" id="{9CB6E206-46A2-4CFB-A97C-989E02AF05F6}"/>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04" name="Oval 2203">
              <a:extLst>
                <a:ext uri="{FF2B5EF4-FFF2-40B4-BE49-F238E27FC236}">
                  <a16:creationId xmlns:a16="http://schemas.microsoft.com/office/drawing/2014/main" id="{AA57627C-A304-430F-BC07-638DAA6DA78A}"/>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2205" name="Straight Connector 2204">
              <a:extLst>
                <a:ext uri="{FF2B5EF4-FFF2-40B4-BE49-F238E27FC236}">
                  <a16:creationId xmlns:a16="http://schemas.microsoft.com/office/drawing/2014/main" id="{98539B21-BFFF-4583-8699-A899DBDB808C}"/>
                </a:ext>
              </a:extLst>
            </p:cNvPr>
            <p:cNvCxnSpPr>
              <a:cxnSpLocks/>
              <a:stCxn id="2204"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206" name="Straight Connector 2205">
              <a:extLst>
                <a:ext uri="{FF2B5EF4-FFF2-40B4-BE49-F238E27FC236}">
                  <a16:creationId xmlns:a16="http://schemas.microsoft.com/office/drawing/2014/main" id="{E46FDFA6-D076-4A74-B2FB-B5E0CC209AE8}"/>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207" name="Straight Connector 2206">
              <a:extLst>
                <a:ext uri="{FF2B5EF4-FFF2-40B4-BE49-F238E27FC236}">
                  <a16:creationId xmlns:a16="http://schemas.microsoft.com/office/drawing/2014/main" id="{6A78F774-0110-487F-8883-D357EA383CC9}"/>
                </a:ext>
              </a:extLst>
            </p:cNvPr>
            <p:cNvCxnSpPr>
              <a:cxnSpLocks/>
              <a:endCxn id="2203"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208" name="Straight Connector 2207">
              <a:extLst>
                <a:ext uri="{FF2B5EF4-FFF2-40B4-BE49-F238E27FC236}">
                  <a16:creationId xmlns:a16="http://schemas.microsoft.com/office/drawing/2014/main" id="{4CD37788-0749-43A0-A8E1-46F57FCC3F56}"/>
                </a:ext>
              </a:extLst>
            </p:cNvPr>
            <p:cNvCxnSpPr>
              <a:cxnSpLocks/>
              <a:endCxn id="2201"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209" name="Straight Connector 2208">
              <a:extLst>
                <a:ext uri="{FF2B5EF4-FFF2-40B4-BE49-F238E27FC236}">
                  <a16:creationId xmlns:a16="http://schemas.microsoft.com/office/drawing/2014/main" id="{E68EBB82-FFAC-44F7-A035-E809851EB88C}"/>
                </a:ext>
              </a:extLst>
            </p:cNvPr>
            <p:cNvCxnSpPr>
              <a:cxnSpLocks/>
              <a:endCxn id="2194"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210" name="Straight Connector 2209">
              <a:extLst>
                <a:ext uri="{FF2B5EF4-FFF2-40B4-BE49-F238E27FC236}">
                  <a16:creationId xmlns:a16="http://schemas.microsoft.com/office/drawing/2014/main" id="{2BFE4F3E-8FB9-41D6-99B0-F3882512091E}"/>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211" name="Straight Connector 2210">
              <a:extLst>
                <a:ext uri="{FF2B5EF4-FFF2-40B4-BE49-F238E27FC236}">
                  <a16:creationId xmlns:a16="http://schemas.microsoft.com/office/drawing/2014/main" id="{31C68767-32C1-422E-A132-D3C6E23607BF}"/>
                </a:ext>
              </a:extLst>
            </p:cNvPr>
            <p:cNvCxnSpPr>
              <a:cxnSpLocks/>
              <a:endCxn id="2194"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212" name="Straight Connector 2211">
              <a:extLst>
                <a:ext uri="{FF2B5EF4-FFF2-40B4-BE49-F238E27FC236}">
                  <a16:creationId xmlns:a16="http://schemas.microsoft.com/office/drawing/2014/main" id="{F135E800-9067-4F03-8F17-D5639EDAF21B}"/>
                </a:ext>
              </a:extLst>
            </p:cNvPr>
            <p:cNvCxnSpPr>
              <a:cxnSpLocks/>
              <a:stCxn id="2194"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213" name="Straight Connector 2212">
              <a:extLst>
                <a:ext uri="{FF2B5EF4-FFF2-40B4-BE49-F238E27FC236}">
                  <a16:creationId xmlns:a16="http://schemas.microsoft.com/office/drawing/2014/main" id="{49BFC478-1E1E-404C-892A-26C499342BA3}"/>
                </a:ext>
              </a:extLst>
            </p:cNvPr>
            <p:cNvCxnSpPr>
              <a:cxnSpLocks/>
              <a:stCxn id="2194" idx="2"/>
              <a:endCxn id="2200"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214" name="Straight Connector 2213">
              <a:extLst>
                <a:ext uri="{FF2B5EF4-FFF2-40B4-BE49-F238E27FC236}">
                  <a16:creationId xmlns:a16="http://schemas.microsoft.com/office/drawing/2014/main" id="{227EF84E-B009-4426-BBE3-5397B23F317D}"/>
                </a:ext>
              </a:extLst>
            </p:cNvPr>
            <p:cNvCxnSpPr>
              <a:cxnSpLocks/>
              <a:endCxn id="2198"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2215" name="Microbe">
            <a:extLst>
              <a:ext uri="{FF2B5EF4-FFF2-40B4-BE49-F238E27FC236}">
                <a16:creationId xmlns:a16="http://schemas.microsoft.com/office/drawing/2014/main" id="{C2DD8BC0-C3DD-4ADB-AFDA-A87B645518A9}"/>
              </a:ext>
            </a:extLst>
          </p:cNvPr>
          <p:cNvGrpSpPr/>
          <p:nvPr/>
        </p:nvGrpSpPr>
        <p:grpSpPr>
          <a:xfrm rot="20047771">
            <a:off x="6433473" y="1398916"/>
            <a:ext cx="148215" cy="158529"/>
            <a:chOff x="7385769" y="1406192"/>
            <a:chExt cx="194763" cy="206588"/>
          </a:xfrm>
        </p:grpSpPr>
        <p:sp>
          <p:nvSpPr>
            <p:cNvPr id="2216" name="Oval 2215">
              <a:extLst>
                <a:ext uri="{FF2B5EF4-FFF2-40B4-BE49-F238E27FC236}">
                  <a16:creationId xmlns:a16="http://schemas.microsoft.com/office/drawing/2014/main" id="{1CB0EC82-52B2-456B-B1D5-B4FDFBB147A8}"/>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17" name="Oval 2216">
              <a:extLst>
                <a:ext uri="{FF2B5EF4-FFF2-40B4-BE49-F238E27FC236}">
                  <a16:creationId xmlns:a16="http://schemas.microsoft.com/office/drawing/2014/main" id="{4DC672C5-A00C-4BED-8650-6028B287A7B2}"/>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18" name="Oval 2217">
              <a:extLst>
                <a:ext uri="{FF2B5EF4-FFF2-40B4-BE49-F238E27FC236}">
                  <a16:creationId xmlns:a16="http://schemas.microsoft.com/office/drawing/2014/main" id="{49C9B9B6-74B6-4679-B144-4B77DF84B311}"/>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19" name="Oval 2218">
              <a:extLst>
                <a:ext uri="{FF2B5EF4-FFF2-40B4-BE49-F238E27FC236}">
                  <a16:creationId xmlns:a16="http://schemas.microsoft.com/office/drawing/2014/main" id="{3D2AC581-0055-4AD3-93F8-6F392DD79754}"/>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20" name="Oval 2219">
              <a:extLst>
                <a:ext uri="{FF2B5EF4-FFF2-40B4-BE49-F238E27FC236}">
                  <a16:creationId xmlns:a16="http://schemas.microsoft.com/office/drawing/2014/main" id="{1F4281E6-105B-4003-8752-A5BBCCBB3395}"/>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21" name="Oval 2220">
              <a:extLst>
                <a:ext uri="{FF2B5EF4-FFF2-40B4-BE49-F238E27FC236}">
                  <a16:creationId xmlns:a16="http://schemas.microsoft.com/office/drawing/2014/main" id="{479D25AD-9C1F-40B8-83F0-775C3A65F35F}"/>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22" name="Oval 2221">
              <a:extLst>
                <a:ext uri="{FF2B5EF4-FFF2-40B4-BE49-F238E27FC236}">
                  <a16:creationId xmlns:a16="http://schemas.microsoft.com/office/drawing/2014/main" id="{785E6B53-DBB4-4BCC-B424-DB2540D148E3}"/>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23" name="Oval 2222">
              <a:extLst>
                <a:ext uri="{FF2B5EF4-FFF2-40B4-BE49-F238E27FC236}">
                  <a16:creationId xmlns:a16="http://schemas.microsoft.com/office/drawing/2014/main" id="{FBF4CDE8-CFD2-4521-8768-C4A308961C9A}"/>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24" name="Oval 2223">
              <a:extLst>
                <a:ext uri="{FF2B5EF4-FFF2-40B4-BE49-F238E27FC236}">
                  <a16:creationId xmlns:a16="http://schemas.microsoft.com/office/drawing/2014/main" id="{470C8DC2-874C-4505-886D-D42A4ECD141D}"/>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25" name="Oval 2224">
              <a:extLst>
                <a:ext uri="{FF2B5EF4-FFF2-40B4-BE49-F238E27FC236}">
                  <a16:creationId xmlns:a16="http://schemas.microsoft.com/office/drawing/2014/main" id="{BEEE7714-AEC1-45E7-B343-415FB79EE363}"/>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26" name="Oval 2225">
              <a:extLst>
                <a:ext uri="{FF2B5EF4-FFF2-40B4-BE49-F238E27FC236}">
                  <a16:creationId xmlns:a16="http://schemas.microsoft.com/office/drawing/2014/main" id="{12ECEED1-A883-4067-82B6-863631FA960F}"/>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2227" name="Straight Connector 2226">
              <a:extLst>
                <a:ext uri="{FF2B5EF4-FFF2-40B4-BE49-F238E27FC236}">
                  <a16:creationId xmlns:a16="http://schemas.microsoft.com/office/drawing/2014/main" id="{1FD7595B-B503-4A3F-981B-0475000CC654}"/>
                </a:ext>
              </a:extLst>
            </p:cNvPr>
            <p:cNvCxnSpPr>
              <a:cxnSpLocks/>
              <a:stCxn id="2226"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228" name="Straight Connector 2227">
              <a:extLst>
                <a:ext uri="{FF2B5EF4-FFF2-40B4-BE49-F238E27FC236}">
                  <a16:creationId xmlns:a16="http://schemas.microsoft.com/office/drawing/2014/main" id="{51587DD0-6539-4268-8D9E-6F690202C590}"/>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229" name="Straight Connector 2228">
              <a:extLst>
                <a:ext uri="{FF2B5EF4-FFF2-40B4-BE49-F238E27FC236}">
                  <a16:creationId xmlns:a16="http://schemas.microsoft.com/office/drawing/2014/main" id="{351A388C-9C7B-4BAE-833C-4F00DAC4F492}"/>
                </a:ext>
              </a:extLst>
            </p:cNvPr>
            <p:cNvCxnSpPr>
              <a:cxnSpLocks/>
              <a:endCxn id="2225"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230" name="Straight Connector 2229">
              <a:extLst>
                <a:ext uri="{FF2B5EF4-FFF2-40B4-BE49-F238E27FC236}">
                  <a16:creationId xmlns:a16="http://schemas.microsoft.com/office/drawing/2014/main" id="{29358290-B81B-4A7E-A39E-DFC983234F66}"/>
                </a:ext>
              </a:extLst>
            </p:cNvPr>
            <p:cNvCxnSpPr>
              <a:cxnSpLocks/>
              <a:endCxn id="2223"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231" name="Straight Connector 2230">
              <a:extLst>
                <a:ext uri="{FF2B5EF4-FFF2-40B4-BE49-F238E27FC236}">
                  <a16:creationId xmlns:a16="http://schemas.microsoft.com/office/drawing/2014/main" id="{8A823CC5-FB10-4FB5-AFAE-AC8E4D469188}"/>
                </a:ext>
              </a:extLst>
            </p:cNvPr>
            <p:cNvCxnSpPr>
              <a:cxnSpLocks/>
              <a:endCxn id="2216"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232" name="Straight Connector 2231">
              <a:extLst>
                <a:ext uri="{FF2B5EF4-FFF2-40B4-BE49-F238E27FC236}">
                  <a16:creationId xmlns:a16="http://schemas.microsoft.com/office/drawing/2014/main" id="{B0D02183-0C61-4C6C-BBE3-0D8CA1F09EB8}"/>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233" name="Straight Connector 2232">
              <a:extLst>
                <a:ext uri="{FF2B5EF4-FFF2-40B4-BE49-F238E27FC236}">
                  <a16:creationId xmlns:a16="http://schemas.microsoft.com/office/drawing/2014/main" id="{262C7A54-ABE8-4CE3-8594-B81E709D8746}"/>
                </a:ext>
              </a:extLst>
            </p:cNvPr>
            <p:cNvCxnSpPr>
              <a:cxnSpLocks/>
              <a:endCxn id="2216"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234" name="Straight Connector 2233">
              <a:extLst>
                <a:ext uri="{FF2B5EF4-FFF2-40B4-BE49-F238E27FC236}">
                  <a16:creationId xmlns:a16="http://schemas.microsoft.com/office/drawing/2014/main" id="{D539755B-61BB-4CDF-97B5-AA4C51DC9F40}"/>
                </a:ext>
              </a:extLst>
            </p:cNvPr>
            <p:cNvCxnSpPr>
              <a:cxnSpLocks/>
              <a:stCxn id="2216"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235" name="Straight Connector 2234">
              <a:extLst>
                <a:ext uri="{FF2B5EF4-FFF2-40B4-BE49-F238E27FC236}">
                  <a16:creationId xmlns:a16="http://schemas.microsoft.com/office/drawing/2014/main" id="{086DCE92-6D58-48B1-86BC-0D3E38B69665}"/>
                </a:ext>
              </a:extLst>
            </p:cNvPr>
            <p:cNvCxnSpPr>
              <a:cxnSpLocks/>
              <a:stCxn id="2216" idx="2"/>
              <a:endCxn id="2222"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236" name="Straight Connector 2235">
              <a:extLst>
                <a:ext uri="{FF2B5EF4-FFF2-40B4-BE49-F238E27FC236}">
                  <a16:creationId xmlns:a16="http://schemas.microsoft.com/office/drawing/2014/main" id="{7136ACA8-DF7A-464B-B998-B66D9069CE46}"/>
                </a:ext>
              </a:extLst>
            </p:cNvPr>
            <p:cNvCxnSpPr>
              <a:cxnSpLocks/>
              <a:endCxn id="2220" idx="1"/>
            </p:cNvCxnSpPr>
            <p:nvPr/>
          </p:nvCxnSpPr>
          <p:spPr>
            <a:xfrm>
              <a:off x="7481167" y="1517536"/>
              <a:ext cx="70430" cy="15086"/>
            </a:xfrm>
            <a:prstGeom prst="line">
              <a:avLst/>
            </a:prstGeom>
            <a:noFill/>
            <a:ln w="9525" cap="flat" cmpd="sng" algn="ctr">
              <a:solidFill>
                <a:srgbClr val="C00000"/>
              </a:solidFill>
              <a:prstDash val="solid"/>
            </a:ln>
            <a:effectLst/>
          </p:spPr>
        </p:cxnSp>
      </p:grpSp>
      <p:sp>
        <p:nvSpPr>
          <p:cNvPr id="2237" name="TextBox 2236">
            <a:extLst>
              <a:ext uri="{FF2B5EF4-FFF2-40B4-BE49-F238E27FC236}">
                <a16:creationId xmlns:a16="http://schemas.microsoft.com/office/drawing/2014/main" id="{64743998-AFF6-425E-8D53-6512AA7D2418}"/>
              </a:ext>
            </a:extLst>
          </p:cNvPr>
          <p:cNvSpPr txBox="1"/>
          <p:nvPr/>
        </p:nvSpPr>
        <p:spPr>
          <a:xfrm>
            <a:off x="2475750" y="1166231"/>
            <a:ext cx="786579" cy="246221"/>
          </a:xfrm>
          <a:prstGeom prst="rect">
            <a:avLst/>
          </a:prstGeom>
          <a:noFill/>
        </p:spPr>
        <p:txBody>
          <a:bodyPr wrap="squar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dirty="0">
                <a:ln>
                  <a:noFill/>
                </a:ln>
                <a:solidFill>
                  <a:srgbClr val="000000"/>
                </a:solidFill>
                <a:effectLst/>
                <a:uLnTx/>
                <a:uFillTx/>
                <a:latin typeface="Arial" panose="020B0604020202020204"/>
                <a:cs typeface="Arial" panose="020B0604020202020204" pitchFamily="34" charset="0"/>
              </a:rPr>
              <a:t>Allergens</a:t>
            </a:r>
          </a:p>
        </p:txBody>
      </p:sp>
      <p:grpSp>
        <p:nvGrpSpPr>
          <p:cNvPr id="2238" name="Pollutants">
            <a:extLst>
              <a:ext uri="{FF2B5EF4-FFF2-40B4-BE49-F238E27FC236}">
                <a16:creationId xmlns:a16="http://schemas.microsoft.com/office/drawing/2014/main" id="{E542B979-0BA7-4318-BAA2-9772852746D1}"/>
              </a:ext>
            </a:extLst>
          </p:cNvPr>
          <p:cNvGrpSpPr/>
          <p:nvPr/>
        </p:nvGrpSpPr>
        <p:grpSpPr>
          <a:xfrm>
            <a:off x="2611331" y="1442487"/>
            <a:ext cx="216547" cy="259954"/>
            <a:chOff x="7001300" y="1374497"/>
            <a:chExt cx="284551" cy="338759"/>
          </a:xfrm>
        </p:grpSpPr>
        <p:sp>
          <p:nvSpPr>
            <p:cNvPr id="2239" name="Oval 2238">
              <a:extLst>
                <a:ext uri="{FF2B5EF4-FFF2-40B4-BE49-F238E27FC236}">
                  <a16:creationId xmlns:a16="http://schemas.microsoft.com/office/drawing/2014/main" id="{7FDBB34D-7643-499C-8750-324AABB6C212}"/>
                </a:ext>
              </a:extLst>
            </p:cNvPr>
            <p:cNvSpPr/>
            <p:nvPr/>
          </p:nvSpPr>
          <p:spPr>
            <a:xfrm>
              <a:off x="7027982" y="14132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0" name="Oval 2239">
              <a:extLst>
                <a:ext uri="{FF2B5EF4-FFF2-40B4-BE49-F238E27FC236}">
                  <a16:creationId xmlns:a16="http://schemas.microsoft.com/office/drawing/2014/main" id="{5CAEBE4B-A7A9-491C-8391-A6D3523B5D57}"/>
                </a:ext>
              </a:extLst>
            </p:cNvPr>
            <p:cNvSpPr/>
            <p:nvPr/>
          </p:nvSpPr>
          <p:spPr>
            <a:xfrm>
              <a:off x="7154549" y="1374497"/>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1" name="Oval 2240">
              <a:extLst>
                <a:ext uri="{FF2B5EF4-FFF2-40B4-BE49-F238E27FC236}">
                  <a16:creationId xmlns:a16="http://schemas.microsoft.com/office/drawing/2014/main" id="{2DACA258-56D3-4198-B40C-ECB7A241AE8F}"/>
                </a:ext>
              </a:extLst>
            </p:cNvPr>
            <p:cNvSpPr/>
            <p:nvPr/>
          </p:nvSpPr>
          <p:spPr>
            <a:xfrm>
              <a:off x="7055414" y="146212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2" name="Oval 2241">
              <a:extLst>
                <a:ext uri="{FF2B5EF4-FFF2-40B4-BE49-F238E27FC236}">
                  <a16:creationId xmlns:a16="http://schemas.microsoft.com/office/drawing/2014/main" id="{9BAF9246-6D87-4A00-93AD-26DFFDE62122}"/>
                </a:ext>
              </a:extLst>
            </p:cNvPr>
            <p:cNvSpPr/>
            <p:nvPr/>
          </p:nvSpPr>
          <p:spPr>
            <a:xfrm>
              <a:off x="7041698" y="14409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3" name="Oval 2242">
              <a:extLst>
                <a:ext uri="{FF2B5EF4-FFF2-40B4-BE49-F238E27FC236}">
                  <a16:creationId xmlns:a16="http://schemas.microsoft.com/office/drawing/2014/main" id="{0875A760-57ED-4E2A-8A95-509327C85F46}"/>
                </a:ext>
              </a:extLst>
            </p:cNvPr>
            <p:cNvSpPr/>
            <p:nvPr/>
          </p:nvSpPr>
          <p:spPr>
            <a:xfrm>
              <a:off x="7171284" y="155631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4" name="Oval 2243">
              <a:extLst>
                <a:ext uri="{FF2B5EF4-FFF2-40B4-BE49-F238E27FC236}">
                  <a16:creationId xmlns:a16="http://schemas.microsoft.com/office/drawing/2014/main" id="{B5CBA101-E417-4412-90C4-891AD6A90409}"/>
                </a:ext>
              </a:extLst>
            </p:cNvPr>
            <p:cNvSpPr/>
            <p:nvPr/>
          </p:nvSpPr>
          <p:spPr>
            <a:xfrm>
              <a:off x="7147639" y="1542599"/>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5" name="Oval 2244">
              <a:extLst>
                <a:ext uri="{FF2B5EF4-FFF2-40B4-BE49-F238E27FC236}">
                  <a16:creationId xmlns:a16="http://schemas.microsoft.com/office/drawing/2014/main" id="{F6BC08FA-E81E-42DB-8D1D-A3160E981BB1}"/>
                </a:ext>
              </a:extLst>
            </p:cNvPr>
            <p:cNvSpPr/>
            <p:nvPr/>
          </p:nvSpPr>
          <p:spPr>
            <a:xfrm>
              <a:off x="7070704" y="148874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6" name="Oval 2245">
              <a:extLst>
                <a:ext uri="{FF2B5EF4-FFF2-40B4-BE49-F238E27FC236}">
                  <a16:creationId xmlns:a16="http://schemas.microsoft.com/office/drawing/2014/main" id="{5DAF315E-67E8-475C-ABD9-722B8C896B54}"/>
                </a:ext>
              </a:extLst>
            </p:cNvPr>
            <p:cNvSpPr/>
            <p:nvPr/>
          </p:nvSpPr>
          <p:spPr>
            <a:xfrm>
              <a:off x="7123994" y="152617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7" name="Oval 2246">
              <a:extLst>
                <a:ext uri="{FF2B5EF4-FFF2-40B4-BE49-F238E27FC236}">
                  <a16:creationId xmlns:a16="http://schemas.microsoft.com/office/drawing/2014/main" id="{2BC54091-83FA-44AA-BBA6-3F1E79E32CD6}"/>
                </a:ext>
              </a:extLst>
            </p:cNvPr>
            <p:cNvSpPr/>
            <p:nvPr/>
          </p:nvSpPr>
          <p:spPr>
            <a:xfrm>
              <a:off x="7096562" y="15134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8" name="Oval 2247">
              <a:extLst>
                <a:ext uri="{FF2B5EF4-FFF2-40B4-BE49-F238E27FC236}">
                  <a16:creationId xmlns:a16="http://schemas.microsoft.com/office/drawing/2014/main" id="{D8F2D137-97CF-4232-805D-E8F9DC2CA6DA}"/>
                </a:ext>
              </a:extLst>
            </p:cNvPr>
            <p:cNvSpPr/>
            <p:nvPr/>
          </p:nvSpPr>
          <p:spPr>
            <a:xfrm>
              <a:off x="7194380" y="157104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49" name="Oval 2248">
              <a:extLst>
                <a:ext uri="{FF2B5EF4-FFF2-40B4-BE49-F238E27FC236}">
                  <a16:creationId xmlns:a16="http://schemas.microsoft.com/office/drawing/2014/main" id="{AA05C8C0-91EC-45C4-9D6B-4D9A3599BAE4}"/>
                </a:ext>
              </a:extLst>
            </p:cNvPr>
            <p:cNvSpPr/>
            <p:nvPr/>
          </p:nvSpPr>
          <p:spPr>
            <a:xfrm>
              <a:off x="7244703" y="1589208"/>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0" name="Oval 2249">
              <a:extLst>
                <a:ext uri="{FF2B5EF4-FFF2-40B4-BE49-F238E27FC236}">
                  <a16:creationId xmlns:a16="http://schemas.microsoft.com/office/drawing/2014/main" id="{8C720B88-46B7-4018-8A55-63EF4380DE31}"/>
                </a:ext>
              </a:extLst>
            </p:cNvPr>
            <p:cNvSpPr/>
            <p:nvPr/>
          </p:nvSpPr>
          <p:spPr>
            <a:xfrm>
              <a:off x="7226751" y="1496421"/>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1" name="Oval 2250">
              <a:extLst>
                <a:ext uri="{FF2B5EF4-FFF2-40B4-BE49-F238E27FC236}">
                  <a16:creationId xmlns:a16="http://schemas.microsoft.com/office/drawing/2014/main" id="{2D51F66D-B215-49F3-B7AA-6295D1803B72}"/>
                </a:ext>
              </a:extLst>
            </p:cNvPr>
            <p:cNvSpPr/>
            <p:nvPr/>
          </p:nvSpPr>
          <p:spPr>
            <a:xfrm>
              <a:off x="7258419" y="150630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2" name="Oval 2251">
              <a:extLst>
                <a:ext uri="{FF2B5EF4-FFF2-40B4-BE49-F238E27FC236}">
                  <a16:creationId xmlns:a16="http://schemas.microsoft.com/office/drawing/2014/main" id="{7281B7E1-A538-4ED2-A4C3-CF7BCEF22074}"/>
                </a:ext>
              </a:extLst>
            </p:cNvPr>
            <p:cNvSpPr/>
            <p:nvPr/>
          </p:nvSpPr>
          <p:spPr>
            <a:xfrm>
              <a:off x="7131790" y="148258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3" name="Oval 2252">
              <a:extLst>
                <a:ext uri="{FF2B5EF4-FFF2-40B4-BE49-F238E27FC236}">
                  <a16:creationId xmlns:a16="http://schemas.microsoft.com/office/drawing/2014/main" id="{099C027E-D01F-43F1-BF5E-E4ED41F0797C}"/>
                </a:ext>
              </a:extLst>
            </p:cNvPr>
            <p:cNvSpPr/>
            <p:nvPr/>
          </p:nvSpPr>
          <p:spPr>
            <a:xfrm>
              <a:off x="7145506" y="145515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4" name="Oval 2253">
              <a:extLst>
                <a:ext uri="{FF2B5EF4-FFF2-40B4-BE49-F238E27FC236}">
                  <a16:creationId xmlns:a16="http://schemas.microsoft.com/office/drawing/2014/main" id="{F5228FA6-7C06-45BC-8BEC-46266243B359}"/>
                </a:ext>
              </a:extLst>
            </p:cNvPr>
            <p:cNvSpPr/>
            <p:nvPr/>
          </p:nvSpPr>
          <p:spPr>
            <a:xfrm>
              <a:off x="7171284" y="14409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5" name="Oval 2254">
              <a:extLst>
                <a:ext uri="{FF2B5EF4-FFF2-40B4-BE49-F238E27FC236}">
                  <a16:creationId xmlns:a16="http://schemas.microsoft.com/office/drawing/2014/main" id="{F23D18A0-CA33-4CA9-BDA5-315994817585}"/>
                </a:ext>
              </a:extLst>
            </p:cNvPr>
            <p:cNvSpPr/>
            <p:nvPr/>
          </p:nvSpPr>
          <p:spPr>
            <a:xfrm>
              <a:off x="7190557" y="142105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6" name="Oval 2255">
              <a:extLst>
                <a:ext uri="{FF2B5EF4-FFF2-40B4-BE49-F238E27FC236}">
                  <a16:creationId xmlns:a16="http://schemas.microsoft.com/office/drawing/2014/main" id="{A45492D9-6759-41CE-A0EB-BF08B28A4F6E}"/>
                </a:ext>
              </a:extLst>
            </p:cNvPr>
            <p:cNvSpPr/>
            <p:nvPr/>
          </p:nvSpPr>
          <p:spPr>
            <a:xfrm>
              <a:off x="7213035" y="140117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7" name="Oval 2256">
              <a:extLst>
                <a:ext uri="{FF2B5EF4-FFF2-40B4-BE49-F238E27FC236}">
                  <a16:creationId xmlns:a16="http://schemas.microsoft.com/office/drawing/2014/main" id="{38D9A85C-6A76-4F02-8C4F-DC56E44D0708}"/>
                </a:ext>
              </a:extLst>
            </p:cNvPr>
            <p:cNvSpPr/>
            <p:nvPr/>
          </p:nvSpPr>
          <p:spPr>
            <a:xfrm>
              <a:off x="7234263" y="13844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8" name="Oval 2257">
              <a:extLst>
                <a:ext uri="{FF2B5EF4-FFF2-40B4-BE49-F238E27FC236}">
                  <a16:creationId xmlns:a16="http://schemas.microsoft.com/office/drawing/2014/main" id="{F1FF4A0F-A7D7-4066-880B-7411E0E6AA81}"/>
                </a:ext>
              </a:extLst>
            </p:cNvPr>
            <p:cNvSpPr/>
            <p:nvPr/>
          </p:nvSpPr>
          <p:spPr>
            <a:xfrm>
              <a:off x="7113221" y="168582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59" name="Oval 2258">
              <a:extLst>
                <a:ext uri="{FF2B5EF4-FFF2-40B4-BE49-F238E27FC236}">
                  <a16:creationId xmlns:a16="http://schemas.microsoft.com/office/drawing/2014/main" id="{5D5BE9EC-938B-4BB9-AFE2-F35CF5D93689}"/>
                </a:ext>
              </a:extLst>
            </p:cNvPr>
            <p:cNvSpPr/>
            <p:nvPr/>
          </p:nvSpPr>
          <p:spPr>
            <a:xfrm>
              <a:off x="7001300" y="1596571"/>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260" name="Oval 2259">
              <a:extLst>
                <a:ext uri="{FF2B5EF4-FFF2-40B4-BE49-F238E27FC236}">
                  <a16:creationId xmlns:a16="http://schemas.microsoft.com/office/drawing/2014/main" id="{D5373441-D96C-4E20-93E0-C2E4380DE4DF}"/>
                </a:ext>
              </a:extLst>
            </p:cNvPr>
            <p:cNvSpPr/>
            <p:nvPr/>
          </p:nvSpPr>
          <p:spPr>
            <a:xfrm>
              <a:off x="7020537" y="1626666"/>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74" name="Oval 2373">
              <a:extLst>
                <a:ext uri="{FF2B5EF4-FFF2-40B4-BE49-F238E27FC236}">
                  <a16:creationId xmlns:a16="http://schemas.microsoft.com/office/drawing/2014/main" id="{FC2DE3D2-B77D-4AAA-B3D4-B356A343DC0E}"/>
                </a:ext>
              </a:extLst>
            </p:cNvPr>
            <p:cNvSpPr/>
            <p:nvPr/>
          </p:nvSpPr>
          <p:spPr>
            <a:xfrm>
              <a:off x="7056710" y="16505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75" name="Oval 2374">
              <a:extLst>
                <a:ext uri="{FF2B5EF4-FFF2-40B4-BE49-F238E27FC236}">
                  <a16:creationId xmlns:a16="http://schemas.microsoft.com/office/drawing/2014/main" id="{8A56825D-295D-4F9A-992E-0E444F94298E}"/>
                </a:ext>
              </a:extLst>
            </p:cNvPr>
            <p:cNvSpPr/>
            <p:nvPr/>
          </p:nvSpPr>
          <p:spPr>
            <a:xfrm>
              <a:off x="7147090" y="1601826"/>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76" name="Oval 2375">
              <a:extLst>
                <a:ext uri="{FF2B5EF4-FFF2-40B4-BE49-F238E27FC236}">
                  <a16:creationId xmlns:a16="http://schemas.microsoft.com/office/drawing/2014/main" id="{FE2F86B9-A05A-41A5-980F-5E212092C0DF}"/>
                </a:ext>
              </a:extLst>
            </p:cNvPr>
            <p:cNvSpPr/>
            <p:nvPr/>
          </p:nvSpPr>
          <p:spPr>
            <a:xfrm>
              <a:off x="7166326" y="163306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77" name="Oval 2376">
              <a:extLst>
                <a:ext uri="{FF2B5EF4-FFF2-40B4-BE49-F238E27FC236}">
                  <a16:creationId xmlns:a16="http://schemas.microsoft.com/office/drawing/2014/main" id="{E7438928-A263-4A4F-9DA6-C4EE75B9302F}"/>
                </a:ext>
              </a:extLst>
            </p:cNvPr>
            <p:cNvSpPr/>
            <p:nvPr/>
          </p:nvSpPr>
          <p:spPr>
            <a:xfrm>
              <a:off x="7198716" y="166590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sp>
        <p:nvSpPr>
          <p:cNvPr id="2378" name="TextBox 2377">
            <a:extLst>
              <a:ext uri="{FF2B5EF4-FFF2-40B4-BE49-F238E27FC236}">
                <a16:creationId xmlns:a16="http://schemas.microsoft.com/office/drawing/2014/main" id="{6FAC9BF3-05C1-47E0-8439-B5FE81ABC96E}"/>
              </a:ext>
            </a:extLst>
          </p:cNvPr>
          <p:cNvSpPr txBox="1"/>
          <p:nvPr/>
        </p:nvSpPr>
        <p:spPr>
          <a:xfrm>
            <a:off x="6052625" y="1160966"/>
            <a:ext cx="644728" cy="246221"/>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panose="020B0604020202020204"/>
                <a:cs typeface="Arial" panose="020B0604020202020204" pitchFamily="34" charset="0"/>
              </a:rPr>
              <a:t>Viruses</a:t>
            </a:r>
          </a:p>
        </p:txBody>
      </p:sp>
      <p:sp>
        <p:nvSpPr>
          <p:cNvPr id="2379" name="TextBox 2378">
            <a:extLst>
              <a:ext uri="{FF2B5EF4-FFF2-40B4-BE49-F238E27FC236}">
                <a16:creationId xmlns:a16="http://schemas.microsoft.com/office/drawing/2014/main" id="{9C4F98E1-6599-4140-8EA2-E8A4007FB0E6}"/>
              </a:ext>
            </a:extLst>
          </p:cNvPr>
          <p:cNvSpPr txBox="1"/>
          <p:nvPr/>
        </p:nvSpPr>
        <p:spPr>
          <a:xfrm>
            <a:off x="5439688" y="1160966"/>
            <a:ext cx="688009" cy="246221"/>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panose="020B0604020202020204"/>
                <a:cs typeface="Arial" panose="020B0604020202020204" pitchFamily="34" charset="0"/>
              </a:rPr>
              <a:t>Bacteria</a:t>
            </a:r>
          </a:p>
        </p:txBody>
      </p:sp>
      <p:grpSp>
        <p:nvGrpSpPr>
          <p:cNvPr id="2380" name="Pollutants">
            <a:extLst>
              <a:ext uri="{FF2B5EF4-FFF2-40B4-BE49-F238E27FC236}">
                <a16:creationId xmlns:a16="http://schemas.microsoft.com/office/drawing/2014/main" id="{CC68B803-0CA0-422D-9BF4-00DBD42A4343}"/>
              </a:ext>
            </a:extLst>
          </p:cNvPr>
          <p:cNvGrpSpPr/>
          <p:nvPr/>
        </p:nvGrpSpPr>
        <p:grpSpPr>
          <a:xfrm>
            <a:off x="2868472" y="1429427"/>
            <a:ext cx="216547" cy="259954"/>
            <a:chOff x="7001300" y="1374497"/>
            <a:chExt cx="284551" cy="338759"/>
          </a:xfrm>
        </p:grpSpPr>
        <p:sp>
          <p:nvSpPr>
            <p:cNvPr id="2381" name="Oval 2380">
              <a:extLst>
                <a:ext uri="{FF2B5EF4-FFF2-40B4-BE49-F238E27FC236}">
                  <a16:creationId xmlns:a16="http://schemas.microsoft.com/office/drawing/2014/main" id="{F027E195-1394-4F02-B8D1-508676181B5C}"/>
                </a:ext>
              </a:extLst>
            </p:cNvPr>
            <p:cNvSpPr/>
            <p:nvPr/>
          </p:nvSpPr>
          <p:spPr>
            <a:xfrm>
              <a:off x="7027982" y="14132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82" name="Oval 2381">
              <a:extLst>
                <a:ext uri="{FF2B5EF4-FFF2-40B4-BE49-F238E27FC236}">
                  <a16:creationId xmlns:a16="http://schemas.microsoft.com/office/drawing/2014/main" id="{EEA1E439-2B04-427A-A0FB-09770CA2F7FC}"/>
                </a:ext>
              </a:extLst>
            </p:cNvPr>
            <p:cNvSpPr/>
            <p:nvPr/>
          </p:nvSpPr>
          <p:spPr>
            <a:xfrm>
              <a:off x="7154549" y="1374497"/>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83" name="Oval 2382">
              <a:extLst>
                <a:ext uri="{FF2B5EF4-FFF2-40B4-BE49-F238E27FC236}">
                  <a16:creationId xmlns:a16="http://schemas.microsoft.com/office/drawing/2014/main" id="{10B85DE5-845A-4B12-8425-39308CD31D87}"/>
                </a:ext>
              </a:extLst>
            </p:cNvPr>
            <p:cNvSpPr/>
            <p:nvPr/>
          </p:nvSpPr>
          <p:spPr>
            <a:xfrm>
              <a:off x="7055414" y="146212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84" name="Oval 2383">
              <a:extLst>
                <a:ext uri="{FF2B5EF4-FFF2-40B4-BE49-F238E27FC236}">
                  <a16:creationId xmlns:a16="http://schemas.microsoft.com/office/drawing/2014/main" id="{4C534947-127F-4F51-A4A7-E78DE06777FB}"/>
                </a:ext>
              </a:extLst>
            </p:cNvPr>
            <p:cNvSpPr/>
            <p:nvPr/>
          </p:nvSpPr>
          <p:spPr>
            <a:xfrm>
              <a:off x="7041698" y="14409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85" name="Oval 2384">
              <a:extLst>
                <a:ext uri="{FF2B5EF4-FFF2-40B4-BE49-F238E27FC236}">
                  <a16:creationId xmlns:a16="http://schemas.microsoft.com/office/drawing/2014/main" id="{32CC4C73-1FD9-4696-81FB-7C640178B641}"/>
                </a:ext>
              </a:extLst>
            </p:cNvPr>
            <p:cNvSpPr/>
            <p:nvPr/>
          </p:nvSpPr>
          <p:spPr>
            <a:xfrm>
              <a:off x="7171284" y="155631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86" name="Oval 2385">
              <a:extLst>
                <a:ext uri="{FF2B5EF4-FFF2-40B4-BE49-F238E27FC236}">
                  <a16:creationId xmlns:a16="http://schemas.microsoft.com/office/drawing/2014/main" id="{2CFF1B0C-89AF-4498-9718-3DE9626568D2}"/>
                </a:ext>
              </a:extLst>
            </p:cNvPr>
            <p:cNvSpPr/>
            <p:nvPr/>
          </p:nvSpPr>
          <p:spPr>
            <a:xfrm>
              <a:off x="7147639" y="1542599"/>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87" name="Oval 2386">
              <a:extLst>
                <a:ext uri="{FF2B5EF4-FFF2-40B4-BE49-F238E27FC236}">
                  <a16:creationId xmlns:a16="http://schemas.microsoft.com/office/drawing/2014/main" id="{CE497661-B416-4FCF-BEC7-8F2CDC7D6BC3}"/>
                </a:ext>
              </a:extLst>
            </p:cNvPr>
            <p:cNvSpPr/>
            <p:nvPr/>
          </p:nvSpPr>
          <p:spPr>
            <a:xfrm>
              <a:off x="7070704" y="148874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88" name="Oval 2387">
              <a:extLst>
                <a:ext uri="{FF2B5EF4-FFF2-40B4-BE49-F238E27FC236}">
                  <a16:creationId xmlns:a16="http://schemas.microsoft.com/office/drawing/2014/main" id="{751993E7-1F57-4733-A518-5523C98A0AAE}"/>
                </a:ext>
              </a:extLst>
            </p:cNvPr>
            <p:cNvSpPr/>
            <p:nvPr/>
          </p:nvSpPr>
          <p:spPr>
            <a:xfrm>
              <a:off x="7123994" y="152617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89" name="Oval 2388">
              <a:extLst>
                <a:ext uri="{FF2B5EF4-FFF2-40B4-BE49-F238E27FC236}">
                  <a16:creationId xmlns:a16="http://schemas.microsoft.com/office/drawing/2014/main" id="{2EA2F2F6-7897-4484-AEBF-2A51211529BB}"/>
                </a:ext>
              </a:extLst>
            </p:cNvPr>
            <p:cNvSpPr/>
            <p:nvPr/>
          </p:nvSpPr>
          <p:spPr>
            <a:xfrm>
              <a:off x="7096562" y="15134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0" name="Oval 2389">
              <a:extLst>
                <a:ext uri="{FF2B5EF4-FFF2-40B4-BE49-F238E27FC236}">
                  <a16:creationId xmlns:a16="http://schemas.microsoft.com/office/drawing/2014/main" id="{964CA3E1-3A1D-48C0-ADBC-9751A4C2F569}"/>
                </a:ext>
              </a:extLst>
            </p:cNvPr>
            <p:cNvSpPr/>
            <p:nvPr/>
          </p:nvSpPr>
          <p:spPr>
            <a:xfrm>
              <a:off x="7194380" y="157104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1" name="Oval 2390">
              <a:extLst>
                <a:ext uri="{FF2B5EF4-FFF2-40B4-BE49-F238E27FC236}">
                  <a16:creationId xmlns:a16="http://schemas.microsoft.com/office/drawing/2014/main" id="{A2944F21-76FC-4172-B9A6-2C90B5E47615}"/>
                </a:ext>
              </a:extLst>
            </p:cNvPr>
            <p:cNvSpPr/>
            <p:nvPr/>
          </p:nvSpPr>
          <p:spPr>
            <a:xfrm>
              <a:off x="7244703" y="1589208"/>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2" name="Oval 2391">
              <a:extLst>
                <a:ext uri="{FF2B5EF4-FFF2-40B4-BE49-F238E27FC236}">
                  <a16:creationId xmlns:a16="http://schemas.microsoft.com/office/drawing/2014/main" id="{E4E5A143-4362-4698-B877-D73495EB9F0C}"/>
                </a:ext>
              </a:extLst>
            </p:cNvPr>
            <p:cNvSpPr/>
            <p:nvPr/>
          </p:nvSpPr>
          <p:spPr>
            <a:xfrm>
              <a:off x="7226751" y="1496421"/>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3" name="Oval 2392">
              <a:extLst>
                <a:ext uri="{FF2B5EF4-FFF2-40B4-BE49-F238E27FC236}">
                  <a16:creationId xmlns:a16="http://schemas.microsoft.com/office/drawing/2014/main" id="{70D2F2C7-B41D-4CBB-BE4B-BD9A1D798B03}"/>
                </a:ext>
              </a:extLst>
            </p:cNvPr>
            <p:cNvSpPr/>
            <p:nvPr/>
          </p:nvSpPr>
          <p:spPr>
            <a:xfrm>
              <a:off x="7258419" y="150630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4" name="Oval 2393">
              <a:extLst>
                <a:ext uri="{FF2B5EF4-FFF2-40B4-BE49-F238E27FC236}">
                  <a16:creationId xmlns:a16="http://schemas.microsoft.com/office/drawing/2014/main" id="{84ACD75C-DF46-417D-A9D7-3AE0C911AE86}"/>
                </a:ext>
              </a:extLst>
            </p:cNvPr>
            <p:cNvSpPr/>
            <p:nvPr/>
          </p:nvSpPr>
          <p:spPr>
            <a:xfrm>
              <a:off x="7131790" y="148258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5" name="Oval 2394">
              <a:extLst>
                <a:ext uri="{FF2B5EF4-FFF2-40B4-BE49-F238E27FC236}">
                  <a16:creationId xmlns:a16="http://schemas.microsoft.com/office/drawing/2014/main" id="{F637C3BF-CB58-4AFD-926D-D0993C0F7D33}"/>
                </a:ext>
              </a:extLst>
            </p:cNvPr>
            <p:cNvSpPr/>
            <p:nvPr/>
          </p:nvSpPr>
          <p:spPr>
            <a:xfrm>
              <a:off x="7145506" y="145515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6" name="Oval 2395">
              <a:extLst>
                <a:ext uri="{FF2B5EF4-FFF2-40B4-BE49-F238E27FC236}">
                  <a16:creationId xmlns:a16="http://schemas.microsoft.com/office/drawing/2014/main" id="{D3870448-20E0-48E9-BFD0-68DB03E266B1}"/>
                </a:ext>
              </a:extLst>
            </p:cNvPr>
            <p:cNvSpPr/>
            <p:nvPr/>
          </p:nvSpPr>
          <p:spPr>
            <a:xfrm>
              <a:off x="7171284" y="14409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7" name="Oval 2396">
              <a:extLst>
                <a:ext uri="{FF2B5EF4-FFF2-40B4-BE49-F238E27FC236}">
                  <a16:creationId xmlns:a16="http://schemas.microsoft.com/office/drawing/2014/main" id="{09D398B7-DD19-4D31-BB17-B57FBD8CCB14}"/>
                </a:ext>
              </a:extLst>
            </p:cNvPr>
            <p:cNvSpPr/>
            <p:nvPr/>
          </p:nvSpPr>
          <p:spPr>
            <a:xfrm>
              <a:off x="7190557" y="142105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8" name="Oval 2397">
              <a:extLst>
                <a:ext uri="{FF2B5EF4-FFF2-40B4-BE49-F238E27FC236}">
                  <a16:creationId xmlns:a16="http://schemas.microsoft.com/office/drawing/2014/main" id="{9FA28881-066B-4516-8FBA-6E23D57ECFE2}"/>
                </a:ext>
              </a:extLst>
            </p:cNvPr>
            <p:cNvSpPr/>
            <p:nvPr/>
          </p:nvSpPr>
          <p:spPr>
            <a:xfrm>
              <a:off x="7213035" y="140117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99" name="Oval 2398">
              <a:extLst>
                <a:ext uri="{FF2B5EF4-FFF2-40B4-BE49-F238E27FC236}">
                  <a16:creationId xmlns:a16="http://schemas.microsoft.com/office/drawing/2014/main" id="{EDD3C9C0-3309-450D-81D7-E80AF8DFCDD8}"/>
                </a:ext>
              </a:extLst>
            </p:cNvPr>
            <p:cNvSpPr/>
            <p:nvPr/>
          </p:nvSpPr>
          <p:spPr>
            <a:xfrm>
              <a:off x="7234263" y="13844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00" name="Oval 2399">
              <a:extLst>
                <a:ext uri="{FF2B5EF4-FFF2-40B4-BE49-F238E27FC236}">
                  <a16:creationId xmlns:a16="http://schemas.microsoft.com/office/drawing/2014/main" id="{2E5B953C-65F3-41AF-8A83-3056B6D6C5C2}"/>
                </a:ext>
              </a:extLst>
            </p:cNvPr>
            <p:cNvSpPr/>
            <p:nvPr/>
          </p:nvSpPr>
          <p:spPr>
            <a:xfrm>
              <a:off x="7113221" y="168582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01" name="Oval 2400">
              <a:extLst>
                <a:ext uri="{FF2B5EF4-FFF2-40B4-BE49-F238E27FC236}">
                  <a16:creationId xmlns:a16="http://schemas.microsoft.com/office/drawing/2014/main" id="{EA6D7076-3258-43C0-A555-3FB519F30E1A}"/>
                </a:ext>
              </a:extLst>
            </p:cNvPr>
            <p:cNvSpPr/>
            <p:nvPr/>
          </p:nvSpPr>
          <p:spPr>
            <a:xfrm>
              <a:off x="7001300" y="1596571"/>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02" name="Oval 2401">
              <a:extLst>
                <a:ext uri="{FF2B5EF4-FFF2-40B4-BE49-F238E27FC236}">
                  <a16:creationId xmlns:a16="http://schemas.microsoft.com/office/drawing/2014/main" id="{5918B1BF-3DF7-4466-91F9-05E33D6179B2}"/>
                </a:ext>
              </a:extLst>
            </p:cNvPr>
            <p:cNvSpPr/>
            <p:nvPr/>
          </p:nvSpPr>
          <p:spPr>
            <a:xfrm>
              <a:off x="7020537" y="1626666"/>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03" name="Oval 2402">
              <a:extLst>
                <a:ext uri="{FF2B5EF4-FFF2-40B4-BE49-F238E27FC236}">
                  <a16:creationId xmlns:a16="http://schemas.microsoft.com/office/drawing/2014/main" id="{0988D13A-4485-4FB1-9E82-764658FC7E65}"/>
                </a:ext>
              </a:extLst>
            </p:cNvPr>
            <p:cNvSpPr/>
            <p:nvPr/>
          </p:nvSpPr>
          <p:spPr>
            <a:xfrm>
              <a:off x="7056710" y="16505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04" name="Oval 2403">
              <a:extLst>
                <a:ext uri="{FF2B5EF4-FFF2-40B4-BE49-F238E27FC236}">
                  <a16:creationId xmlns:a16="http://schemas.microsoft.com/office/drawing/2014/main" id="{4E83BE1E-C7CF-440F-B6C0-6C19835D1A26}"/>
                </a:ext>
              </a:extLst>
            </p:cNvPr>
            <p:cNvSpPr/>
            <p:nvPr/>
          </p:nvSpPr>
          <p:spPr>
            <a:xfrm>
              <a:off x="7147090" y="1601826"/>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05" name="Oval 2404">
              <a:extLst>
                <a:ext uri="{FF2B5EF4-FFF2-40B4-BE49-F238E27FC236}">
                  <a16:creationId xmlns:a16="http://schemas.microsoft.com/office/drawing/2014/main" id="{E7DBD75A-E0D0-46E1-9E4E-3469AC6077B2}"/>
                </a:ext>
              </a:extLst>
            </p:cNvPr>
            <p:cNvSpPr/>
            <p:nvPr/>
          </p:nvSpPr>
          <p:spPr>
            <a:xfrm>
              <a:off x="7166326" y="163306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06" name="Oval 2405">
              <a:extLst>
                <a:ext uri="{FF2B5EF4-FFF2-40B4-BE49-F238E27FC236}">
                  <a16:creationId xmlns:a16="http://schemas.microsoft.com/office/drawing/2014/main" id="{BD7150E2-DC6C-4137-9D7A-74A80DB41E81}"/>
                </a:ext>
              </a:extLst>
            </p:cNvPr>
            <p:cNvSpPr/>
            <p:nvPr/>
          </p:nvSpPr>
          <p:spPr>
            <a:xfrm>
              <a:off x="7198716" y="166590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grpSp>
      <p:sp>
        <p:nvSpPr>
          <p:cNvPr id="2543" name="TextBox 2542">
            <a:extLst>
              <a:ext uri="{FF2B5EF4-FFF2-40B4-BE49-F238E27FC236}">
                <a16:creationId xmlns:a16="http://schemas.microsoft.com/office/drawing/2014/main" id="{D64303F9-5508-46E9-9E9A-3B5CF0A1A2AD}"/>
              </a:ext>
            </a:extLst>
          </p:cNvPr>
          <p:cNvSpPr txBox="1"/>
          <p:nvPr/>
        </p:nvSpPr>
        <p:spPr>
          <a:xfrm>
            <a:off x="8683272" y="1160966"/>
            <a:ext cx="644728" cy="246221"/>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panose="020B0604020202020204"/>
                <a:cs typeface="Arial" panose="020B0604020202020204" pitchFamily="34" charset="0"/>
              </a:rPr>
              <a:t>Viruses</a:t>
            </a:r>
          </a:p>
        </p:txBody>
      </p:sp>
      <p:sp>
        <p:nvSpPr>
          <p:cNvPr id="2544" name="TextBox 2543">
            <a:extLst>
              <a:ext uri="{FF2B5EF4-FFF2-40B4-BE49-F238E27FC236}">
                <a16:creationId xmlns:a16="http://schemas.microsoft.com/office/drawing/2014/main" id="{2D21AF23-2561-4751-A211-33E4E01E9699}"/>
              </a:ext>
            </a:extLst>
          </p:cNvPr>
          <p:cNvSpPr txBox="1"/>
          <p:nvPr/>
        </p:nvSpPr>
        <p:spPr>
          <a:xfrm>
            <a:off x="8009106" y="1160966"/>
            <a:ext cx="688009" cy="246221"/>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panose="020B0604020202020204"/>
                <a:cs typeface="Arial" panose="020B0604020202020204" pitchFamily="34" charset="0"/>
              </a:rPr>
              <a:t>Bacteria</a:t>
            </a:r>
          </a:p>
        </p:txBody>
      </p:sp>
      <p:grpSp>
        <p:nvGrpSpPr>
          <p:cNvPr id="2545" name="Group 2544">
            <a:extLst>
              <a:ext uri="{FF2B5EF4-FFF2-40B4-BE49-F238E27FC236}">
                <a16:creationId xmlns:a16="http://schemas.microsoft.com/office/drawing/2014/main" id="{9B8EBACB-F8D9-4543-98A0-E54B0B45909A}"/>
              </a:ext>
            </a:extLst>
          </p:cNvPr>
          <p:cNvGrpSpPr/>
          <p:nvPr/>
        </p:nvGrpSpPr>
        <p:grpSpPr>
          <a:xfrm>
            <a:off x="5589804" y="1427579"/>
            <a:ext cx="447592" cy="188730"/>
            <a:chOff x="4192518" y="1535132"/>
            <a:chExt cx="558860" cy="208729"/>
          </a:xfrm>
        </p:grpSpPr>
        <p:sp>
          <p:nvSpPr>
            <p:cNvPr id="2546" name="Freeform: Shape 2545">
              <a:extLst>
                <a:ext uri="{FF2B5EF4-FFF2-40B4-BE49-F238E27FC236}">
                  <a16:creationId xmlns:a16="http://schemas.microsoft.com/office/drawing/2014/main" id="{0AA17838-F462-4FBB-9327-A0BB55CA3701}"/>
                </a:ext>
              </a:extLst>
            </p:cNvPr>
            <p:cNvSpPr/>
            <p:nvPr/>
          </p:nvSpPr>
          <p:spPr>
            <a:xfrm rot="18252401">
              <a:off x="4514027" y="1481045"/>
              <a:ext cx="183263" cy="291438"/>
            </a:xfrm>
            <a:custGeom>
              <a:avLst/>
              <a:gdLst>
                <a:gd name="connsiteX0" fmla="*/ 647485 w 650808"/>
                <a:gd name="connsiteY0" fmla="*/ 1029906 h 1034962"/>
                <a:gd name="connsiteX1" fmla="*/ 570434 w 650808"/>
                <a:gd name="connsiteY1" fmla="*/ 947234 h 1034962"/>
                <a:gd name="connsiteX2" fmla="*/ 605823 w 650808"/>
                <a:gd name="connsiteY2" fmla="*/ 852472 h 1034962"/>
                <a:gd name="connsiteX3" fmla="*/ 625712 w 650808"/>
                <a:gd name="connsiteY3" fmla="*/ 673738 h 1034962"/>
                <a:gd name="connsiteX4" fmla="*/ 557045 w 650808"/>
                <a:gd name="connsiteY4" fmla="*/ 570040 h 1034962"/>
                <a:gd name="connsiteX5" fmla="*/ 471578 w 650808"/>
                <a:gd name="connsiteY5" fmla="*/ 559641 h 1034962"/>
                <a:gd name="connsiteX6" fmla="*/ 428552 w 650808"/>
                <a:gd name="connsiteY6" fmla="*/ 461500 h 1034962"/>
                <a:gd name="connsiteX7" fmla="*/ 360308 w 650808"/>
                <a:gd name="connsiteY7" fmla="*/ 312500 h 1034962"/>
                <a:gd name="connsiteX8" fmla="*/ 345846 w 650808"/>
                <a:gd name="connsiteY8" fmla="*/ 228463 h 1034962"/>
                <a:gd name="connsiteX9" fmla="*/ 315234 w 650808"/>
                <a:gd name="connsiteY9" fmla="*/ 166491 h 1034962"/>
                <a:gd name="connsiteX10" fmla="*/ 190608 w 650808"/>
                <a:gd name="connsiteY10" fmla="*/ 90188 h 1034962"/>
                <a:gd name="connsiteX11" fmla="*/ 30235 w 650808"/>
                <a:gd name="connsiteY11" fmla="*/ 3453 h 1034962"/>
                <a:gd name="connsiteX12" fmla="*/ -377 w 650808"/>
                <a:gd name="connsiteY12" fmla="*/ 9433 h 1034962"/>
                <a:gd name="connsiteX13" fmla="*/ 277245 w 650808"/>
                <a:gd name="connsiteY13" fmla="*/ 188167 h 1034962"/>
                <a:gd name="connsiteX14" fmla="*/ 297621 w 650808"/>
                <a:gd name="connsiteY14" fmla="*/ 277891 h 1034962"/>
                <a:gd name="connsiteX15" fmla="*/ 333368 w 650808"/>
                <a:gd name="connsiteY15" fmla="*/ 342138 h 1034962"/>
                <a:gd name="connsiteX16" fmla="*/ 403204 w 650808"/>
                <a:gd name="connsiteY16" fmla="*/ 525714 h 1034962"/>
                <a:gd name="connsiteX17" fmla="*/ 515514 w 650808"/>
                <a:gd name="connsiteY17" fmla="*/ 601270 h 1034962"/>
                <a:gd name="connsiteX18" fmla="*/ 573554 w 650808"/>
                <a:gd name="connsiteY18" fmla="*/ 629347 h 1034962"/>
                <a:gd name="connsiteX19" fmla="*/ 586552 w 650808"/>
                <a:gd name="connsiteY19" fmla="*/ 683260 h 1034962"/>
                <a:gd name="connsiteX20" fmla="*/ 588047 w 650808"/>
                <a:gd name="connsiteY20" fmla="*/ 801972 h 1034962"/>
                <a:gd name="connsiteX21" fmla="*/ 549051 w 650808"/>
                <a:gd name="connsiteY21" fmla="*/ 966765 h 1034962"/>
                <a:gd name="connsiteX22" fmla="*/ 647419 w 650808"/>
                <a:gd name="connsiteY22" fmla="*/ 1033839 h 1034962"/>
                <a:gd name="connsiteX23" fmla="*/ 647712 w 650808"/>
                <a:gd name="connsiteY23" fmla="*/ 1029842 h 103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50808" h="1034962">
                  <a:moveTo>
                    <a:pt x="647485" y="1029906"/>
                  </a:moveTo>
                  <a:cubicBezTo>
                    <a:pt x="606766" y="1021685"/>
                    <a:pt x="575763" y="988440"/>
                    <a:pt x="570434" y="947234"/>
                  </a:cubicBezTo>
                  <a:cubicBezTo>
                    <a:pt x="565754" y="909537"/>
                    <a:pt x="587495" y="882565"/>
                    <a:pt x="605823" y="852472"/>
                  </a:cubicBezTo>
                  <a:cubicBezTo>
                    <a:pt x="640465" y="795635"/>
                    <a:pt x="637638" y="737140"/>
                    <a:pt x="625712" y="673738"/>
                  </a:cubicBezTo>
                  <a:cubicBezTo>
                    <a:pt x="617555" y="630355"/>
                    <a:pt x="605173" y="583136"/>
                    <a:pt x="557045" y="570040"/>
                  </a:cubicBezTo>
                  <a:cubicBezTo>
                    <a:pt x="527798" y="562143"/>
                    <a:pt x="495496" y="577579"/>
                    <a:pt x="471578" y="559641"/>
                  </a:cubicBezTo>
                  <a:cubicBezTo>
                    <a:pt x="444930" y="539655"/>
                    <a:pt x="437391" y="491689"/>
                    <a:pt x="428552" y="461500"/>
                  </a:cubicBezTo>
                  <a:cubicBezTo>
                    <a:pt x="412140" y="405540"/>
                    <a:pt x="392480" y="360759"/>
                    <a:pt x="360308" y="312500"/>
                  </a:cubicBezTo>
                  <a:cubicBezTo>
                    <a:pt x="341914" y="284910"/>
                    <a:pt x="351014" y="258620"/>
                    <a:pt x="345846" y="228463"/>
                  </a:cubicBezTo>
                  <a:cubicBezTo>
                    <a:pt x="341330" y="205455"/>
                    <a:pt x="330768" y="184072"/>
                    <a:pt x="315234" y="166491"/>
                  </a:cubicBezTo>
                  <a:cubicBezTo>
                    <a:pt x="283192" y="128827"/>
                    <a:pt x="236169" y="106664"/>
                    <a:pt x="190608" y="90188"/>
                  </a:cubicBezTo>
                  <a:cubicBezTo>
                    <a:pt x="129448" y="68057"/>
                    <a:pt x="79728" y="46609"/>
                    <a:pt x="30235" y="3453"/>
                  </a:cubicBezTo>
                  <a:cubicBezTo>
                    <a:pt x="24288" y="-1746"/>
                    <a:pt x="-4829" y="-5484"/>
                    <a:pt x="-377" y="9433"/>
                  </a:cubicBezTo>
                  <a:cubicBezTo>
                    <a:pt x="33939" y="124700"/>
                    <a:pt x="211699" y="100425"/>
                    <a:pt x="277245" y="188167"/>
                  </a:cubicBezTo>
                  <a:cubicBezTo>
                    <a:pt x="298856" y="217219"/>
                    <a:pt x="292162" y="244939"/>
                    <a:pt x="297621" y="277891"/>
                  </a:cubicBezTo>
                  <a:cubicBezTo>
                    <a:pt x="301943" y="303889"/>
                    <a:pt x="318711" y="321242"/>
                    <a:pt x="333368" y="342138"/>
                  </a:cubicBezTo>
                  <a:cubicBezTo>
                    <a:pt x="371454" y="396733"/>
                    <a:pt x="379351" y="464879"/>
                    <a:pt x="403204" y="525714"/>
                  </a:cubicBezTo>
                  <a:cubicBezTo>
                    <a:pt x="424490" y="580017"/>
                    <a:pt x="457084" y="604292"/>
                    <a:pt x="515514" y="601270"/>
                  </a:cubicBezTo>
                  <a:cubicBezTo>
                    <a:pt x="542259" y="599872"/>
                    <a:pt x="560782" y="599677"/>
                    <a:pt x="573554" y="629347"/>
                  </a:cubicBezTo>
                  <a:cubicBezTo>
                    <a:pt x="580606" y="645596"/>
                    <a:pt x="583303" y="665842"/>
                    <a:pt x="586552" y="683260"/>
                  </a:cubicBezTo>
                  <a:cubicBezTo>
                    <a:pt x="594092" y="722257"/>
                    <a:pt x="599551" y="763138"/>
                    <a:pt x="588047" y="801972"/>
                  </a:cubicBezTo>
                  <a:cubicBezTo>
                    <a:pt x="570596" y="860466"/>
                    <a:pt x="518829" y="902095"/>
                    <a:pt x="549051" y="966765"/>
                  </a:cubicBezTo>
                  <a:cubicBezTo>
                    <a:pt x="567379" y="1006054"/>
                    <a:pt x="604296" y="1032051"/>
                    <a:pt x="647419" y="1033839"/>
                  </a:cubicBezTo>
                  <a:cubicBezTo>
                    <a:pt x="650669" y="1033839"/>
                    <a:pt x="650864" y="1030589"/>
                    <a:pt x="647712" y="1029842"/>
                  </a:cubicBezTo>
                  <a:close/>
                </a:path>
              </a:pathLst>
            </a:custGeom>
            <a:solidFill>
              <a:srgbClr val="570995"/>
            </a:solidFill>
            <a:ln w="3245" cap="flat">
              <a:solidFill>
                <a:schemeClr val="tx2">
                  <a:lumMod val="50000"/>
                </a:schemeClr>
              </a:solidFill>
              <a:prstDash val="solid"/>
              <a:miter/>
            </a:ln>
          </p:spPr>
          <p:txBody>
            <a:bodyPr rtlCol="0" anchor="ctr"/>
            <a:lstStyle/>
            <a:p>
              <a:endParaRPr lang="en-GB"/>
            </a:p>
          </p:txBody>
        </p:sp>
        <p:sp>
          <p:nvSpPr>
            <p:cNvPr id="2547" name="Freeform: Shape 2546">
              <a:extLst>
                <a:ext uri="{FF2B5EF4-FFF2-40B4-BE49-F238E27FC236}">
                  <a16:creationId xmlns:a16="http://schemas.microsoft.com/office/drawing/2014/main" id="{2CEAD10C-6F85-492C-B214-DCD38AD87B04}"/>
                </a:ext>
              </a:extLst>
            </p:cNvPr>
            <p:cNvSpPr/>
            <p:nvPr/>
          </p:nvSpPr>
          <p:spPr>
            <a:xfrm rot="18252401">
              <a:off x="4213848" y="1520625"/>
              <a:ext cx="201906" cy="244565"/>
            </a:xfrm>
            <a:custGeom>
              <a:avLst/>
              <a:gdLst>
                <a:gd name="connsiteX0" fmla="*/ 147099 w 717013"/>
                <a:gd name="connsiteY0" fmla="*/ -1120 h 868506"/>
                <a:gd name="connsiteX1" fmla="*/ 147814 w 717013"/>
                <a:gd name="connsiteY1" fmla="*/ 639495 h 868506"/>
                <a:gd name="connsiteX2" fmla="*/ 617624 w 717013"/>
                <a:gd name="connsiteY2" fmla="*/ 850239 h 868506"/>
                <a:gd name="connsiteX3" fmla="*/ 542621 w 717013"/>
                <a:gd name="connsiteY3" fmla="*/ 450850 h 868506"/>
                <a:gd name="connsiteX4" fmla="*/ 147099 w 717013"/>
                <a:gd name="connsiteY4" fmla="*/ -1120 h 86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013" h="868506">
                  <a:moveTo>
                    <a:pt x="147099" y="-1120"/>
                  </a:moveTo>
                  <a:cubicBezTo>
                    <a:pt x="-81486" y="992"/>
                    <a:pt x="-16329" y="443667"/>
                    <a:pt x="147814" y="639495"/>
                  </a:cubicBezTo>
                  <a:cubicBezTo>
                    <a:pt x="311957" y="835323"/>
                    <a:pt x="509051" y="902721"/>
                    <a:pt x="617624" y="850239"/>
                  </a:cubicBezTo>
                  <a:cubicBezTo>
                    <a:pt x="722102" y="799836"/>
                    <a:pt x="800940" y="576646"/>
                    <a:pt x="542621" y="450850"/>
                  </a:cubicBezTo>
                  <a:cubicBezTo>
                    <a:pt x="284301" y="325053"/>
                    <a:pt x="292751" y="-2453"/>
                    <a:pt x="147099" y="-1120"/>
                  </a:cubicBezTo>
                  <a:close/>
                </a:path>
              </a:pathLst>
            </a:custGeom>
            <a:ln/>
          </p:spPr>
          <p:style>
            <a:lnRef idx="1">
              <a:schemeClr val="accent3"/>
            </a:lnRef>
            <a:fillRef idx="2">
              <a:schemeClr val="accent3"/>
            </a:fillRef>
            <a:effectRef idx="1">
              <a:schemeClr val="accent3"/>
            </a:effectRef>
            <a:fontRef idx="minor">
              <a:schemeClr val="dk1"/>
            </a:fontRef>
          </p:style>
          <p:txBody>
            <a:bodyPr rtlCol="0" anchor="ctr"/>
            <a:lstStyle/>
            <a:p>
              <a:endParaRPr lang="en-GB"/>
            </a:p>
          </p:txBody>
        </p:sp>
      </p:grpSp>
      <p:pic>
        <p:nvPicPr>
          <p:cNvPr id="2552" name="Picture 2551" descr="A picture containing calla lily, light&#10;&#10;Description automatically generated">
            <a:extLst>
              <a:ext uri="{FF2B5EF4-FFF2-40B4-BE49-F238E27FC236}">
                <a16:creationId xmlns:a16="http://schemas.microsoft.com/office/drawing/2014/main" id="{9A759401-1C77-42A0-99A9-4D723E1AA6D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20120" y="1402404"/>
            <a:ext cx="121222" cy="294029"/>
          </a:xfrm>
          <a:prstGeom prst="rect">
            <a:avLst/>
          </a:prstGeom>
        </p:spPr>
      </p:pic>
      <p:pic>
        <p:nvPicPr>
          <p:cNvPr id="2553" name="Picture 2552" descr="A picture containing calla lily, light&#10;&#10;Description automatically generated">
            <a:extLst>
              <a:ext uri="{FF2B5EF4-FFF2-40B4-BE49-F238E27FC236}">
                <a16:creationId xmlns:a16="http://schemas.microsoft.com/office/drawing/2014/main" id="{D82FEB70-6856-41A5-AD0E-F0137CE35D5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2791" y="1393319"/>
            <a:ext cx="143039" cy="346947"/>
          </a:xfrm>
          <a:prstGeom prst="rect">
            <a:avLst/>
          </a:prstGeom>
        </p:spPr>
      </p:pic>
      <p:grpSp>
        <p:nvGrpSpPr>
          <p:cNvPr id="2622" name="Group 2621">
            <a:extLst>
              <a:ext uri="{FF2B5EF4-FFF2-40B4-BE49-F238E27FC236}">
                <a16:creationId xmlns:a16="http://schemas.microsoft.com/office/drawing/2014/main" id="{BB5EEEB2-2922-4DBE-A4BC-2E126208C795}"/>
              </a:ext>
            </a:extLst>
          </p:cNvPr>
          <p:cNvGrpSpPr/>
          <p:nvPr/>
        </p:nvGrpSpPr>
        <p:grpSpPr>
          <a:xfrm>
            <a:off x="8195690" y="1400906"/>
            <a:ext cx="447592" cy="188730"/>
            <a:chOff x="4192518" y="1535132"/>
            <a:chExt cx="558860" cy="208729"/>
          </a:xfrm>
        </p:grpSpPr>
        <p:sp>
          <p:nvSpPr>
            <p:cNvPr id="2623" name="Freeform: Shape 2622">
              <a:extLst>
                <a:ext uri="{FF2B5EF4-FFF2-40B4-BE49-F238E27FC236}">
                  <a16:creationId xmlns:a16="http://schemas.microsoft.com/office/drawing/2014/main" id="{D2008779-F107-4C88-9B01-76F8A3F5F9D4}"/>
                </a:ext>
              </a:extLst>
            </p:cNvPr>
            <p:cNvSpPr/>
            <p:nvPr/>
          </p:nvSpPr>
          <p:spPr>
            <a:xfrm rot="18252401">
              <a:off x="4514027" y="1481045"/>
              <a:ext cx="183263" cy="291438"/>
            </a:xfrm>
            <a:custGeom>
              <a:avLst/>
              <a:gdLst>
                <a:gd name="connsiteX0" fmla="*/ 647485 w 650808"/>
                <a:gd name="connsiteY0" fmla="*/ 1029906 h 1034962"/>
                <a:gd name="connsiteX1" fmla="*/ 570434 w 650808"/>
                <a:gd name="connsiteY1" fmla="*/ 947234 h 1034962"/>
                <a:gd name="connsiteX2" fmla="*/ 605823 w 650808"/>
                <a:gd name="connsiteY2" fmla="*/ 852472 h 1034962"/>
                <a:gd name="connsiteX3" fmla="*/ 625712 w 650808"/>
                <a:gd name="connsiteY3" fmla="*/ 673738 h 1034962"/>
                <a:gd name="connsiteX4" fmla="*/ 557045 w 650808"/>
                <a:gd name="connsiteY4" fmla="*/ 570040 h 1034962"/>
                <a:gd name="connsiteX5" fmla="*/ 471578 w 650808"/>
                <a:gd name="connsiteY5" fmla="*/ 559641 h 1034962"/>
                <a:gd name="connsiteX6" fmla="*/ 428552 w 650808"/>
                <a:gd name="connsiteY6" fmla="*/ 461500 h 1034962"/>
                <a:gd name="connsiteX7" fmla="*/ 360308 w 650808"/>
                <a:gd name="connsiteY7" fmla="*/ 312500 h 1034962"/>
                <a:gd name="connsiteX8" fmla="*/ 345846 w 650808"/>
                <a:gd name="connsiteY8" fmla="*/ 228463 h 1034962"/>
                <a:gd name="connsiteX9" fmla="*/ 315234 w 650808"/>
                <a:gd name="connsiteY9" fmla="*/ 166491 h 1034962"/>
                <a:gd name="connsiteX10" fmla="*/ 190608 w 650808"/>
                <a:gd name="connsiteY10" fmla="*/ 90188 h 1034962"/>
                <a:gd name="connsiteX11" fmla="*/ 30235 w 650808"/>
                <a:gd name="connsiteY11" fmla="*/ 3453 h 1034962"/>
                <a:gd name="connsiteX12" fmla="*/ -377 w 650808"/>
                <a:gd name="connsiteY12" fmla="*/ 9433 h 1034962"/>
                <a:gd name="connsiteX13" fmla="*/ 277245 w 650808"/>
                <a:gd name="connsiteY13" fmla="*/ 188167 h 1034962"/>
                <a:gd name="connsiteX14" fmla="*/ 297621 w 650808"/>
                <a:gd name="connsiteY14" fmla="*/ 277891 h 1034962"/>
                <a:gd name="connsiteX15" fmla="*/ 333368 w 650808"/>
                <a:gd name="connsiteY15" fmla="*/ 342138 h 1034962"/>
                <a:gd name="connsiteX16" fmla="*/ 403204 w 650808"/>
                <a:gd name="connsiteY16" fmla="*/ 525714 h 1034962"/>
                <a:gd name="connsiteX17" fmla="*/ 515514 w 650808"/>
                <a:gd name="connsiteY17" fmla="*/ 601270 h 1034962"/>
                <a:gd name="connsiteX18" fmla="*/ 573554 w 650808"/>
                <a:gd name="connsiteY18" fmla="*/ 629347 h 1034962"/>
                <a:gd name="connsiteX19" fmla="*/ 586552 w 650808"/>
                <a:gd name="connsiteY19" fmla="*/ 683260 h 1034962"/>
                <a:gd name="connsiteX20" fmla="*/ 588047 w 650808"/>
                <a:gd name="connsiteY20" fmla="*/ 801972 h 1034962"/>
                <a:gd name="connsiteX21" fmla="*/ 549051 w 650808"/>
                <a:gd name="connsiteY21" fmla="*/ 966765 h 1034962"/>
                <a:gd name="connsiteX22" fmla="*/ 647419 w 650808"/>
                <a:gd name="connsiteY22" fmla="*/ 1033839 h 1034962"/>
                <a:gd name="connsiteX23" fmla="*/ 647712 w 650808"/>
                <a:gd name="connsiteY23" fmla="*/ 1029842 h 103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50808" h="1034962">
                  <a:moveTo>
                    <a:pt x="647485" y="1029906"/>
                  </a:moveTo>
                  <a:cubicBezTo>
                    <a:pt x="606766" y="1021685"/>
                    <a:pt x="575763" y="988440"/>
                    <a:pt x="570434" y="947234"/>
                  </a:cubicBezTo>
                  <a:cubicBezTo>
                    <a:pt x="565754" y="909537"/>
                    <a:pt x="587495" y="882565"/>
                    <a:pt x="605823" y="852472"/>
                  </a:cubicBezTo>
                  <a:cubicBezTo>
                    <a:pt x="640465" y="795635"/>
                    <a:pt x="637638" y="737140"/>
                    <a:pt x="625712" y="673738"/>
                  </a:cubicBezTo>
                  <a:cubicBezTo>
                    <a:pt x="617555" y="630355"/>
                    <a:pt x="605173" y="583136"/>
                    <a:pt x="557045" y="570040"/>
                  </a:cubicBezTo>
                  <a:cubicBezTo>
                    <a:pt x="527798" y="562143"/>
                    <a:pt x="495496" y="577579"/>
                    <a:pt x="471578" y="559641"/>
                  </a:cubicBezTo>
                  <a:cubicBezTo>
                    <a:pt x="444930" y="539655"/>
                    <a:pt x="437391" y="491689"/>
                    <a:pt x="428552" y="461500"/>
                  </a:cubicBezTo>
                  <a:cubicBezTo>
                    <a:pt x="412140" y="405540"/>
                    <a:pt x="392480" y="360759"/>
                    <a:pt x="360308" y="312500"/>
                  </a:cubicBezTo>
                  <a:cubicBezTo>
                    <a:pt x="341914" y="284910"/>
                    <a:pt x="351014" y="258620"/>
                    <a:pt x="345846" y="228463"/>
                  </a:cubicBezTo>
                  <a:cubicBezTo>
                    <a:pt x="341330" y="205455"/>
                    <a:pt x="330768" y="184072"/>
                    <a:pt x="315234" y="166491"/>
                  </a:cubicBezTo>
                  <a:cubicBezTo>
                    <a:pt x="283192" y="128827"/>
                    <a:pt x="236169" y="106664"/>
                    <a:pt x="190608" y="90188"/>
                  </a:cubicBezTo>
                  <a:cubicBezTo>
                    <a:pt x="129448" y="68057"/>
                    <a:pt x="79728" y="46609"/>
                    <a:pt x="30235" y="3453"/>
                  </a:cubicBezTo>
                  <a:cubicBezTo>
                    <a:pt x="24288" y="-1746"/>
                    <a:pt x="-4829" y="-5484"/>
                    <a:pt x="-377" y="9433"/>
                  </a:cubicBezTo>
                  <a:cubicBezTo>
                    <a:pt x="33939" y="124700"/>
                    <a:pt x="211699" y="100425"/>
                    <a:pt x="277245" y="188167"/>
                  </a:cubicBezTo>
                  <a:cubicBezTo>
                    <a:pt x="298856" y="217219"/>
                    <a:pt x="292162" y="244939"/>
                    <a:pt x="297621" y="277891"/>
                  </a:cubicBezTo>
                  <a:cubicBezTo>
                    <a:pt x="301943" y="303889"/>
                    <a:pt x="318711" y="321242"/>
                    <a:pt x="333368" y="342138"/>
                  </a:cubicBezTo>
                  <a:cubicBezTo>
                    <a:pt x="371454" y="396733"/>
                    <a:pt x="379351" y="464879"/>
                    <a:pt x="403204" y="525714"/>
                  </a:cubicBezTo>
                  <a:cubicBezTo>
                    <a:pt x="424490" y="580017"/>
                    <a:pt x="457084" y="604292"/>
                    <a:pt x="515514" y="601270"/>
                  </a:cubicBezTo>
                  <a:cubicBezTo>
                    <a:pt x="542259" y="599872"/>
                    <a:pt x="560782" y="599677"/>
                    <a:pt x="573554" y="629347"/>
                  </a:cubicBezTo>
                  <a:cubicBezTo>
                    <a:pt x="580606" y="645596"/>
                    <a:pt x="583303" y="665842"/>
                    <a:pt x="586552" y="683260"/>
                  </a:cubicBezTo>
                  <a:cubicBezTo>
                    <a:pt x="594092" y="722257"/>
                    <a:pt x="599551" y="763138"/>
                    <a:pt x="588047" y="801972"/>
                  </a:cubicBezTo>
                  <a:cubicBezTo>
                    <a:pt x="570596" y="860466"/>
                    <a:pt x="518829" y="902095"/>
                    <a:pt x="549051" y="966765"/>
                  </a:cubicBezTo>
                  <a:cubicBezTo>
                    <a:pt x="567379" y="1006054"/>
                    <a:pt x="604296" y="1032051"/>
                    <a:pt x="647419" y="1033839"/>
                  </a:cubicBezTo>
                  <a:cubicBezTo>
                    <a:pt x="650669" y="1033839"/>
                    <a:pt x="650864" y="1030589"/>
                    <a:pt x="647712" y="1029842"/>
                  </a:cubicBezTo>
                  <a:close/>
                </a:path>
              </a:pathLst>
            </a:custGeom>
            <a:solidFill>
              <a:srgbClr val="570995"/>
            </a:solidFill>
            <a:ln w="3245" cap="flat">
              <a:solidFill>
                <a:schemeClr val="tx2">
                  <a:lumMod val="50000"/>
                </a:schemeClr>
              </a:solidFill>
              <a:prstDash val="solid"/>
              <a:miter/>
            </a:ln>
          </p:spPr>
          <p:txBody>
            <a:bodyPr rtlCol="0" anchor="ctr"/>
            <a:lstStyle/>
            <a:p>
              <a:endParaRPr lang="en-GB"/>
            </a:p>
          </p:txBody>
        </p:sp>
        <p:sp>
          <p:nvSpPr>
            <p:cNvPr id="2624" name="Freeform: Shape 2623">
              <a:extLst>
                <a:ext uri="{FF2B5EF4-FFF2-40B4-BE49-F238E27FC236}">
                  <a16:creationId xmlns:a16="http://schemas.microsoft.com/office/drawing/2014/main" id="{0BD9ECC4-B0E1-40F6-A78A-15CDD574A467}"/>
                </a:ext>
              </a:extLst>
            </p:cNvPr>
            <p:cNvSpPr/>
            <p:nvPr/>
          </p:nvSpPr>
          <p:spPr>
            <a:xfrm rot="18252401">
              <a:off x="4213848" y="1520625"/>
              <a:ext cx="201906" cy="244565"/>
            </a:xfrm>
            <a:custGeom>
              <a:avLst/>
              <a:gdLst>
                <a:gd name="connsiteX0" fmla="*/ 147099 w 717013"/>
                <a:gd name="connsiteY0" fmla="*/ -1120 h 868506"/>
                <a:gd name="connsiteX1" fmla="*/ 147814 w 717013"/>
                <a:gd name="connsiteY1" fmla="*/ 639495 h 868506"/>
                <a:gd name="connsiteX2" fmla="*/ 617624 w 717013"/>
                <a:gd name="connsiteY2" fmla="*/ 850239 h 868506"/>
                <a:gd name="connsiteX3" fmla="*/ 542621 w 717013"/>
                <a:gd name="connsiteY3" fmla="*/ 450850 h 868506"/>
                <a:gd name="connsiteX4" fmla="*/ 147099 w 717013"/>
                <a:gd name="connsiteY4" fmla="*/ -1120 h 86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013" h="868506">
                  <a:moveTo>
                    <a:pt x="147099" y="-1120"/>
                  </a:moveTo>
                  <a:cubicBezTo>
                    <a:pt x="-81486" y="992"/>
                    <a:pt x="-16329" y="443667"/>
                    <a:pt x="147814" y="639495"/>
                  </a:cubicBezTo>
                  <a:cubicBezTo>
                    <a:pt x="311957" y="835323"/>
                    <a:pt x="509051" y="902721"/>
                    <a:pt x="617624" y="850239"/>
                  </a:cubicBezTo>
                  <a:cubicBezTo>
                    <a:pt x="722102" y="799836"/>
                    <a:pt x="800940" y="576646"/>
                    <a:pt x="542621" y="450850"/>
                  </a:cubicBezTo>
                  <a:cubicBezTo>
                    <a:pt x="284301" y="325053"/>
                    <a:pt x="292751" y="-2453"/>
                    <a:pt x="147099" y="-1120"/>
                  </a:cubicBezTo>
                  <a:close/>
                </a:path>
              </a:pathLst>
            </a:custGeom>
            <a:ln/>
          </p:spPr>
          <p:style>
            <a:lnRef idx="1">
              <a:schemeClr val="accent3"/>
            </a:lnRef>
            <a:fillRef idx="2">
              <a:schemeClr val="accent3"/>
            </a:fillRef>
            <a:effectRef idx="1">
              <a:schemeClr val="accent3"/>
            </a:effectRef>
            <a:fontRef idx="minor">
              <a:schemeClr val="dk1"/>
            </a:fontRef>
          </p:style>
          <p:txBody>
            <a:bodyPr rtlCol="0" anchor="ctr"/>
            <a:lstStyle/>
            <a:p>
              <a:endParaRPr lang="en-GB"/>
            </a:p>
          </p:txBody>
        </p:sp>
      </p:grpSp>
      <p:sp>
        <p:nvSpPr>
          <p:cNvPr id="2476" name="TextBox 2475">
            <a:extLst>
              <a:ext uri="{FF2B5EF4-FFF2-40B4-BE49-F238E27FC236}">
                <a16:creationId xmlns:a16="http://schemas.microsoft.com/office/drawing/2014/main" id="{09523B9E-AF9C-4431-BDC1-8DAB1459212F}"/>
              </a:ext>
            </a:extLst>
          </p:cNvPr>
          <p:cNvSpPr txBox="1"/>
          <p:nvPr/>
        </p:nvSpPr>
        <p:spPr>
          <a:xfrm>
            <a:off x="9312095" y="1160966"/>
            <a:ext cx="603050" cy="246221"/>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panose="020B0604020202020204"/>
                <a:cs typeface="Arial" panose="020B0604020202020204" pitchFamily="34" charset="0"/>
              </a:rPr>
              <a:t>Smoke</a:t>
            </a:r>
          </a:p>
        </p:txBody>
      </p:sp>
      <p:sp>
        <p:nvSpPr>
          <p:cNvPr id="1947" name="TextBox 1946">
            <a:extLst>
              <a:ext uri="{FF2B5EF4-FFF2-40B4-BE49-F238E27FC236}">
                <a16:creationId xmlns:a16="http://schemas.microsoft.com/office/drawing/2014/main" id="{C0EADBC4-153D-42B4-9078-52182621E71B}"/>
              </a:ext>
            </a:extLst>
          </p:cNvPr>
          <p:cNvSpPr txBox="1"/>
          <p:nvPr/>
        </p:nvSpPr>
        <p:spPr>
          <a:xfrm>
            <a:off x="3868561" y="1168919"/>
            <a:ext cx="534121" cy="246221"/>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dirty="0">
                <a:ln>
                  <a:noFill/>
                </a:ln>
                <a:solidFill>
                  <a:srgbClr val="000000"/>
                </a:solidFill>
                <a:effectLst/>
                <a:uLnTx/>
                <a:uFillTx/>
                <a:latin typeface="Arial" panose="020B0604020202020204"/>
                <a:cs typeface="Arial" panose="020B0604020202020204" pitchFamily="34" charset="0"/>
              </a:rPr>
              <a:t>Fungi</a:t>
            </a:r>
          </a:p>
        </p:txBody>
      </p:sp>
      <p:grpSp>
        <p:nvGrpSpPr>
          <p:cNvPr id="1948" name="Group 1947">
            <a:extLst>
              <a:ext uri="{FF2B5EF4-FFF2-40B4-BE49-F238E27FC236}">
                <a16:creationId xmlns:a16="http://schemas.microsoft.com/office/drawing/2014/main" id="{1417E1CF-7445-464B-8995-F547D3F7467F}"/>
              </a:ext>
            </a:extLst>
          </p:cNvPr>
          <p:cNvGrpSpPr/>
          <p:nvPr/>
        </p:nvGrpSpPr>
        <p:grpSpPr>
          <a:xfrm>
            <a:off x="3996238" y="1390515"/>
            <a:ext cx="299890" cy="310312"/>
            <a:chOff x="2887782" y="4331819"/>
            <a:chExt cx="1324276" cy="1370298"/>
          </a:xfrm>
        </p:grpSpPr>
        <p:sp>
          <p:nvSpPr>
            <p:cNvPr id="1949" name="Freeform: Shape 1948">
              <a:extLst>
                <a:ext uri="{FF2B5EF4-FFF2-40B4-BE49-F238E27FC236}">
                  <a16:creationId xmlns:a16="http://schemas.microsoft.com/office/drawing/2014/main" id="{EDB90B79-E885-4796-B9A9-63D7E6987FCD}"/>
                </a:ext>
              </a:extLst>
            </p:cNvPr>
            <p:cNvSpPr/>
            <p:nvPr/>
          </p:nvSpPr>
          <p:spPr>
            <a:xfrm rot="15922158">
              <a:off x="3139228" y="4967776"/>
              <a:ext cx="3249" cy="3249"/>
            </a:xfrm>
            <a:custGeom>
              <a:avLst/>
              <a:gdLst>
                <a:gd name="connsiteX0" fmla="*/ -838 w 3249"/>
                <a:gd name="connsiteY0" fmla="*/ -1124 h 3249"/>
                <a:gd name="connsiteX1" fmla="*/ -838 w 3249"/>
                <a:gd name="connsiteY1" fmla="*/ -1124 h 3249"/>
              </a:gdLst>
              <a:ahLst/>
              <a:cxnLst>
                <a:cxn ang="0">
                  <a:pos x="connsiteX0" y="connsiteY0"/>
                </a:cxn>
                <a:cxn ang="0">
                  <a:pos x="connsiteX1" y="connsiteY1"/>
                </a:cxn>
              </a:cxnLst>
              <a:rect l="l" t="t" r="r" b="b"/>
              <a:pathLst>
                <a:path w="3249" h="3249">
                  <a:moveTo>
                    <a:pt x="-838" y="-1124"/>
                  </a:moveTo>
                  <a:lnTo>
                    <a:pt x="-838" y="-1124"/>
                  </a:lnTo>
                  <a:close/>
                </a:path>
              </a:pathLst>
            </a:custGeom>
            <a:solidFill>
              <a:srgbClr val="FFBBAE"/>
            </a:solidFill>
            <a:ln w="3175" cap="flat">
              <a:solidFill>
                <a:schemeClr val="tx1"/>
              </a:solidFill>
              <a:prstDash val="solid"/>
              <a:miter/>
            </a:ln>
          </p:spPr>
          <p:txBody>
            <a:bodyPr rtlCol="0" anchor="ctr"/>
            <a:lstStyle/>
            <a:p>
              <a:endParaRPr lang="en-GB"/>
            </a:p>
          </p:txBody>
        </p:sp>
        <p:sp>
          <p:nvSpPr>
            <p:cNvPr id="1950" name="Freeform: Shape 1949">
              <a:extLst>
                <a:ext uri="{FF2B5EF4-FFF2-40B4-BE49-F238E27FC236}">
                  <a16:creationId xmlns:a16="http://schemas.microsoft.com/office/drawing/2014/main" id="{B08A8F5F-462B-4397-8B6E-1F70B07E4E8E}"/>
                </a:ext>
              </a:extLst>
            </p:cNvPr>
            <p:cNvSpPr/>
            <p:nvPr/>
          </p:nvSpPr>
          <p:spPr>
            <a:xfrm>
              <a:off x="3651131" y="4331819"/>
              <a:ext cx="288032" cy="1017555"/>
            </a:xfrm>
            <a:custGeom>
              <a:avLst/>
              <a:gdLst>
                <a:gd name="connsiteX0" fmla="*/ 286039 w 288032"/>
                <a:gd name="connsiteY0" fmla="*/ 1017432 h 1017555"/>
                <a:gd name="connsiteX1" fmla="*/ 110779 w 288032"/>
                <a:gd name="connsiteY1" fmla="*/ 303057 h 1017555"/>
                <a:gd name="connsiteX2" fmla="*/ -187 w 288032"/>
                <a:gd name="connsiteY2" fmla="*/ -124 h 1017555"/>
              </a:gdLst>
              <a:ahLst/>
              <a:cxnLst>
                <a:cxn ang="0">
                  <a:pos x="connsiteX0" y="connsiteY0"/>
                </a:cxn>
                <a:cxn ang="0">
                  <a:pos x="connsiteX1" y="connsiteY1"/>
                </a:cxn>
                <a:cxn ang="0">
                  <a:pos x="connsiteX2" y="connsiteY2"/>
                </a:cxn>
              </a:cxnLst>
              <a:rect l="l" t="t" r="r" b="b"/>
              <a:pathLst>
                <a:path w="288032" h="1017555">
                  <a:moveTo>
                    <a:pt x="286039" y="1017432"/>
                  </a:moveTo>
                  <a:cubicBezTo>
                    <a:pt x="286039" y="1017432"/>
                    <a:pt x="318233" y="687581"/>
                    <a:pt x="110779" y="303057"/>
                  </a:cubicBezTo>
                  <a:cubicBezTo>
                    <a:pt x="35246" y="163230"/>
                    <a:pt x="9242" y="164183"/>
                    <a:pt x="-187" y="-124"/>
                  </a:cubicBezTo>
                </a:path>
              </a:pathLst>
            </a:custGeom>
            <a:noFill/>
            <a:ln w="3175" cap="rnd">
              <a:solidFill>
                <a:schemeClr val="tx1"/>
              </a:solidFill>
              <a:prstDash val="solid"/>
              <a:round/>
            </a:ln>
          </p:spPr>
          <p:txBody>
            <a:bodyPr rtlCol="0" anchor="ctr"/>
            <a:lstStyle/>
            <a:p>
              <a:endParaRPr lang="en-GB"/>
            </a:p>
          </p:txBody>
        </p:sp>
        <p:sp>
          <p:nvSpPr>
            <p:cNvPr id="1951" name="Freeform: Shape 1950">
              <a:extLst>
                <a:ext uri="{FF2B5EF4-FFF2-40B4-BE49-F238E27FC236}">
                  <a16:creationId xmlns:a16="http://schemas.microsoft.com/office/drawing/2014/main" id="{14D5DB78-89DE-42F3-B9F8-D97656D2EB49}"/>
                </a:ext>
              </a:extLst>
            </p:cNvPr>
            <p:cNvSpPr/>
            <p:nvPr/>
          </p:nvSpPr>
          <p:spPr>
            <a:xfrm>
              <a:off x="3310422" y="4529939"/>
              <a:ext cx="540162" cy="301656"/>
            </a:xfrm>
            <a:custGeom>
              <a:avLst/>
              <a:gdLst>
                <a:gd name="connsiteX0" fmla="*/ -187 w 540162"/>
                <a:gd name="connsiteY0" fmla="*/ -124 h 301656"/>
                <a:gd name="connsiteX1" fmla="*/ 539976 w 540162"/>
                <a:gd name="connsiteY1" fmla="*/ 301533 h 301656"/>
              </a:gdLst>
              <a:ahLst/>
              <a:cxnLst>
                <a:cxn ang="0">
                  <a:pos x="connsiteX0" y="connsiteY0"/>
                </a:cxn>
                <a:cxn ang="0">
                  <a:pos x="connsiteX1" y="connsiteY1"/>
                </a:cxn>
              </a:cxnLst>
              <a:rect l="l" t="t" r="r" b="b"/>
              <a:pathLst>
                <a:path w="540162" h="301656">
                  <a:moveTo>
                    <a:pt x="-187" y="-124"/>
                  </a:moveTo>
                  <a:cubicBezTo>
                    <a:pt x="152213" y="108747"/>
                    <a:pt x="539976" y="301533"/>
                    <a:pt x="539976" y="301533"/>
                  </a:cubicBezTo>
                </a:path>
              </a:pathLst>
            </a:custGeom>
            <a:noFill/>
            <a:ln w="3175" cap="rnd">
              <a:solidFill>
                <a:schemeClr val="tx1"/>
              </a:solidFill>
              <a:prstDash val="solid"/>
              <a:round/>
            </a:ln>
          </p:spPr>
          <p:txBody>
            <a:bodyPr rtlCol="0" anchor="ctr"/>
            <a:lstStyle/>
            <a:p>
              <a:endParaRPr lang="en-GB"/>
            </a:p>
          </p:txBody>
        </p:sp>
        <p:sp>
          <p:nvSpPr>
            <p:cNvPr id="1952" name="Freeform: Shape 1951">
              <a:extLst>
                <a:ext uri="{FF2B5EF4-FFF2-40B4-BE49-F238E27FC236}">
                  <a16:creationId xmlns:a16="http://schemas.microsoft.com/office/drawing/2014/main" id="{33CD6B45-B34C-40AB-958A-6AA069330583}"/>
                </a:ext>
              </a:extLst>
            </p:cNvPr>
            <p:cNvSpPr/>
            <p:nvPr/>
          </p:nvSpPr>
          <p:spPr>
            <a:xfrm>
              <a:off x="3285049" y="4503861"/>
              <a:ext cx="53917" cy="53957"/>
            </a:xfrm>
            <a:custGeom>
              <a:avLst/>
              <a:gdLst>
                <a:gd name="connsiteX0" fmla="*/ 10518 w 53917"/>
                <a:gd name="connsiteY0" fmla="*/ 48338 h 53957"/>
                <a:gd name="connsiteX1" fmla="*/ 5269 w 53917"/>
                <a:gd name="connsiteY1" fmla="*/ 10581 h 53957"/>
                <a:gd name="connsiteX2" fmla="*/ 43026 w 53917"/>
                <a:gd name="connsiteY2" fmla="*/ 5333 h 53957"/>
                <a:gd name="connsiteX3" fmla="*/ 48618 w 53917"/>
                <a:gd name="connsiteY3" fmla="*/ 42623 h 53957"/>
                <a:gd name="connsiteX4" fmla="*/ 11137 w 53917"/>
                <a:gd name="connsiteY4" fmla="*/ 48796 h 53957"/>
                <a:gd name="connsiteX5" fmla="*/ 10518 w 53917"/>
                <a:gd name="connsiteY5" fmla="*/ 48338 h 5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7" h="53957">
                  <a:moveTo>
                    <a:pt x="10518" y="48338"/>
                  </a:moveTo>
                  <a:cubicBezTo>
                    <a:pt x="-1360" y="39366"/>
                    <a:pt x="-3713" y="22459"/>
                    <a:pt x="5269" y="10581"/>
                  </a:cubicBezTo>
                  <a:cubicBezTo>
                    <a:pt x="14242" y="-1296"/>
                    <a:pt x="31149" y="-3649"/>
                    <a:pt x="43026" y="5333"/>
                  </a:cubicBezTo>
                  <a:cubicBezTo>
                    <a:pt x="54723" y="14172"/>
                    <a:pt x="57209" y="30736"/>
                    <a:pt x="48618" y="42623"/>
                  </a:cubicBezTo>
                  <a:cubicBezTo>
                    <a:pt x="39969" y="54682"/>
                    <a:pt x="23186" y="57444"/>
                    <a:pt x="11137" y="48796"/>
                  </a:cubicBezTo>
                  <a:cubicBezTo>
                    <a:pt x="10927" y="48643"/>
                    <a:pt x="10718" y="48491"/>
                    <a:pt x="10518" y="48338"/>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1953" name="Freeform: Shape 1952">
              <a:extLst>
                <a:ext uri="{FF2B5EF4-FFF2-40B4-BE49-F238E27FC236}">
                  <a16:creationId xmlns:a16="http://schemas.microsoft.com/office/drawing/2014/main" id="{62EF2065-28C8-4C92-8E30-FE978964CB56}"/>
                </a:ext>
              </a:extLst>
            </p:cNvPr>
            <p:cNvSpPr/>
            <p:nvPr/>
          </p:nvSpPr>
          <p:spPr>
            <a:xfrm>
              <a:off x="3557310" y="4419258"/>
              <a:ext cx="185166" cy="180975"/>
            </a:xfrm>
            <a:custGeom>
              <a:avLst/>
              <a:gdLst>
                <a:gd name="connsiteX0" fmla="*/ -187 w 185166"/>
                <a:gd name="connsiteY0" fmla="*/ -124 h 180975"/>
                <a:gd name="connsiteX1" fmla="*/ 184979 w 185166"/>
                <a:gd name="connsiteY1" fmla="*/ 180851 h 180975"/>
              </a:gdLst>
              <a:ahLst/>
              <a:cxnLst>
                <a:cxn ang="0">
                  <a:pos x="connsiteX0" y="connsiteY0"/>
                </a:cxn>
                <a:cxn ang="0">
                  <a:pos x="connsiteX1" y="connsiteY1"/>
                </a:cxn>
              </a:cxnLst>
              <a:rect l="l" t="t" r="r" b="b"/>
              <a:pathLst>
                <a:path w="185166" h="180975">
                  <a:moveTo>
                    <a:pt x="-187" y="-124"/>
                  </a:moveTo>
                  <a:cubicBezTo>
                    <a:pt x="64583" y="56998"/>
                    <a:pt x="126390" y="117405"/>
                    <a:pt x="184979" y="180851"/>
                  </a:cubicBezTo>
                </a:path>
              </a:pathLst>
            </a:custGeom>
            <a:noFill/>
            <a:ln w="3175" cap="rnd">
              <a:solidFill>
                <a:schemeClr val="tx1"/>
              </a:solidFill>
              <a:prstDash val="solid"/>
              <a:round/>
            </a:ln>
          </p:spPr>
          <p:txBody>
            <a:bodyPr rtlCol="0" anchor="ctr"/>
            <a:lstStyle/>
            <a:p>
              <a:endParaRPr lang="en-GB"/>
            </a:p>
          </p:txBody>
        </p:sp>
        <p:sp>
          <p:nvSpPr>
            <p:cNvPr id="1954" name="Freeform: Shape 1953">
              <a:extLst>
                <a:ext uri="{FF2B5EF4-FFF2-40B4-BE49-F238E27FC236}">
                  <a16:creationId xmlns:a16="http://schemas.microsoft.com/office/drawing/2014/main" id="{74CA75C4-EC9B-4F27-8C32-FEF01C873F5B}"/>
                </a:ext>
              </a:extLst>
            </p:cNvPr>
            <p:cNvSpPr/>
            <p:nvPr/>
          </p:nvSpPr>
          <p:spPr>
            <a:xfrm>
              <a:off x="3531069" y="4393619"/>
              <a:ext cx="53914" cy="53950"/>
            </a:xfrm>
            <a:custGeom>
              <a:avLst/>
              <a:gdLst>
                <a:gd name="connsiteX0" fmla="*/ 8718 w 53914"/>
                <a:gd name="connsiteY0" fmla="*/ 46851 h 53950"/>
                <a:gd name="connsiteX1" fmla="*/ 6746 w 53914"/>
                <a:gd name="connsiteY1" fmla="*/ 8780 h 53950"/>
                <a:gd name="connsiteX2" fmla="*/ 44818 w 53914"/>
                <a:gd name="connsiteY2" fmla="*/ 6818 h 53950"/>
                <a:gd name="connsiteX3" fmla="*/ 46818 w 53914"/>
                <a:gd name="connsiteY3" fmla="*/ 44851 h 53950"/>
                <a:gd name="connsiteX4" fmla="*/ 8889 w 53914"/>
                <a:gd name="connsiteY4" fmla="*/ 47013 h 53950"/>
                <a:gd name="connsiteX5" fmla="*/ 8718 w 53914"/>
                <a:gd name="connsiteY5" fmla="*/ 46851 h 5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4" h="53950">
                  <a:moveTo>
                    <a:pt x="8718" y="46851"/>
                  </a:moveTo>
                  <a:cubicBezTo>
                    <a:pt x="-2341" y="36879"/>
                    <a:pt x="-3217" y="19839"/>
                    <a:pt x="6746" y="8780"/>
                  </a:cubicBezTo>
                  <a:cubicBezTo>
                    <a:pt x="16719" y="-2278"/>
                    <a:pt x="33769" y="-3155"/>
                    <a:pt x="44818" y="6818"/>
                  </a:cubicBezTo>
                  <a:cubicBezTo>
                    <a:pt x="55867" y="16772"/>
                    <a:pt x="56762" y="33793"/>
                    <a:pt x="46818" y="44851"/>
                  </a:cubicBezTo>
                  <a:cubicBezTo>
                    <a:pt x="36940" y="55919"/>
                    <a:pt x="19957" y="56881"/>
                    <a:pt x="8889" y="47013"/>
                  </a:cubicBezTo>
                  <a:cubicBezTo>
                    <a:pt x="8832" y="46956"/>
                    <a:pt x="8775" y="46909"/>
                    <a:pt x="8718" y="46851"/>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1955" name="Freeform: Shape 1954">
              <a:extLst>
                <a:ext uri="{FF2B5EF4-FFF2-40B4-BE49-F238E27FC236}">
                  <a16:creationId xmlns:a16="http://schemas.microsoft.com/office/drawing/2014/main" id="{1A0411B2-707F-436B-B143-2A2781E0E0C2}"/>
                </a:ext>
              </a:extLst>
            </p:cNvPr>
            <p:cNvSpPr/>
            <p:nvPr/>
          </p:nvSpPr>
          <p:spPr>
            <a:xfrm>
              <a:off x="3162404" y="4552989"/>
              <a:ext cx="402716" cy="130587"/>
            </a:xfrm>
            <a:custGeom>
              <a:avLst/>
              <a:gdLst>
                <a:gd name="connsiteX0" fmla="*/ -187 w 402716"/>
                <a:gd name="connsiteY0" fmla="*/ -124 h 130587"/>
                <a:gd name="connsiteX1" fmla="*/ 186503 w 402716"/>
                <a:gd name="connsiteY1" fmla="*/ 125225 h 130587"/>
                <a:gd name="connsiteX2" fmla="*/ 402530 w 402716"/>
                <a:gd name="connsiteY2" fmla="*/ 129416 h 130587"/>
              </a:gdLst>
              <a:ahLst/>
              <a:cxnLst>
                <a:cxn ang="0">
                  <a:pos x="connsiteX0" y="connsiteY0"/>
                </a:cxn>
                <a:cxn ang="0">
                  <a:pos x="connsiteX1" y="connsiteY1"/>
                </a:cxn>
                <a:cxn ang="0">
                  <a:pos x="connsiteX2" y="connsiteY2"/>
                </a:cxn>
              </a:cxnLst>
              <a:rect l="l" t="t" r="r" b="b"/>
              <a:pathLst>
                <a:path w="402716" h="130587">
                  <a:moveTo>
                    <a:pt x="-187" y="-124"/>
                  </a:moveTo>
                  <a:cubicBezTo>
                    <a:pt x="35912" y="37405"/>
                    <a:pt x="121256" y="118844"/>
                    <a:pt x="186503" y="125225"/>
                  </a:cubicBezTo>
                  <a:cubicBezTo>
                    <a:pt x="271561" y="133607"/>
                    <a:pt x="402530" y="129416"/>
                    <a:pt x="402530" y="129416"/>
                  </a:cubicBezTo>
                </a:path>
              </a:pathLst>
            </a:custGeom>
            <a:noFill/>
            <a:ln w="3175" cap="rnd">
              <a:solidFill>
                <a:schemeClr val="tx1"/>
              </a:solidFill>
              <a:prstDash val="solid"/>
              <a:round/>
            </a:ln>
          </p:spPr>
          <p:txBody>
            <a:bodyPr rtlCol="0" anchor="ctr"/>
            <a:lstStyle/>
            <a:p>
              <a:endParaRPr lang="en-GB"/>
            </a:p>
          </p:txBody>
        </p:sp>
        <p:sp>
          <p:nvSpPr>
            <p:cNvPr id="1956" name="Freeform: Shape 1955">
              <a:extLst>
                <a:ext uri="{FF2B5EF4-FFF2-40B4-BE49-F238E27FC236}">
                  <a16:creationId xmlns:a16="http://schemas.microsoft.com/office/drawing/2014/main" id="{E14202F1-225E-44DE-AA18-10ADB45CAC88}"/>
                </a:ext>
              </a:extLst>
            </p:cNvPr>
            <p:cNvSpPr/>
            <p:nvPr/>
          </p:nvSpPr>
          <p:spPr>
            <a:xfrm>
              <a:off x="3136399" y="4526985"/>
              <a:ext cx="53913" cy="53874"/>
            </a:xfrm>
            <a:custGeom>
              <a:avLst/>
              <a:gdLst>
                <a:gd name="connsiteX0" fmla="*/ 7053 w 53913"/>
                <a:gd name="connsiteY0" fmla="*/ 45217 h 53874"/>
                <a:gd name="connsiteX1" fmla="*/ 8386 w 53913"/>
                <a:gd name="connsiteY1" fmla="*/ 7117 h 53874"/>
                <a:gd name="connsiteX2" fmla="*/ 46486 w 53913"/>
                <a:gd name="connsiteY2" fmla="*/ 8450 h 53874"/>
                <a:gd name="connsiteX3" fmla="*/ 45153 w 53913"/>
                <a:gd name="connsiteY3" fmla="*/ 46550 h 53874"/>
                <a:gd name="connsiteX4" fmla="*/ 7053 w 53913"/>
                <a:gd name="connsiteY4" fmla="*/ 45217 h 53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13" h="53874">
                  <a:moveTo>
                    <a:pt x="7053" y="45217"/>
                  </a:moveTo>
                  <a:cubicBezTo>
                    <a:pt x="-3101" y="34329"/>
                    <a:pt x="-2501" y="17270"/>
                    <a:pt x="8386" y="7117"/>
                  </a:cubicBezTo>
                  <a:cubicBezTo>
                    <a:pt x="19273" y="-3037"/>
                    <a:pt x="36333" y="-2437"/>
                    <a:pt x="46486" y="8450"/>
                  </a:cubicBezTo>
                  <a:cubicBezTo>
                    <a:pt x="56640" y="19347"/>
                    <a:pt x="56040" y="36396"/>
                    <a:pt x="45153" y="46550"/>
                  </a:cubicBezTo>
                  <a:cubicBezTo>
                    <a:pt x="34247" y="56647"/>
                    <a:pt x="17226" y="56056"/>
                    <a:pt x="7053" y="45217"/>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1957" name="Freeform: Shape 1956">
              <a:extLst>
                <a:ext uri="{FF2B5EF4-FFF2-40B4-BE49-F238E27FC236}">
                  <a16:creationId xmlns:a16="http://schemas.microsoft.com/office/drawing/2014/main" id="{6832A2D2-2795-4D81-AF75-0113945C3164}"/>
                </a:ext>
              </a:extLst>
            </p:cNvPr>
            <p:cNvSpPr/>
            <p:nvPr/>
          </p:nvSpPr>
          <p:spPr>
            <a:xfrm>
              <a:off x="3937929" y="4760825"/>
              <a:ext cx="272011" cy="489204"/>
            </a:xfrm>
            <a:custGeom>
              <a:avLst/>
              <a:gdLst>
                <a:gd name="connsiteX0" fmla="*/ 193456 w 272011"/>
                <a:gd name="connsiteY0" fmla="*/ -124 h 489204"/>
                <a:gd name="connsiteX1" fmla="*/ 263941 w 272011"/>
                <a:gd name="connsiteY1" fmla="*/ 300485 h 489204"/>
                <a:gd name="connsiteX2" fmla="*/ -187 w 272011"/>
                <a:gd name="connsiteY2" fmla="*/ 489080 h 489204"/>
              </a:gdLst>
              <a:ahLst/>
              <a:cxnLst>
                <a:cxn ang="0">
                  <a:pos x="connsiteX0" y="connsiteY0"/>
                </a:cxn>
                <a:cxn ang="0">
                  <a:pos x="connsiteX1" y="connsiteY1"/>
                </a:cxn>
                <a:cxn ang="0">
                  <a:pos x="connsiteX2" y="connsiteY2"/>
                </a:cxn>
              </a:cxnLst>
              <a:rect l="l" t="t" r="r" b="b"/>
              <a:pathLst>
                <a:path w="272011" h="489204">
                  <a:moveTo>
                    <a:pt x="193456" y="-124"/>
                  </a:moveTo>
                  <a:cubicBezTo>
                    <a:pt x="222031" y="65027"/>
                    <a:pt x="295945" y="247526"/>
                    <a:pt x="263941" y="300485"/>
                  </a:cubicBezTo>
                  <a:cubicBezTo>
                    <a:pt x="224793" y="365636"/>
                    <a:pt x="-187" y="489080"/>
                    <a:pt x="-187" y="489080"/>
                  </a:cubicBezTo>
                </a:path>
              </a:pathLst>
            </a:custGeom>
            <a:noFill/>
            <a:ln w="3175" cap="rnd">
              <a:solidFill>
                <a:schemeClr val="tx1"/>
              </a:solidFill>
              <a:prstDash val="solid"/>
              <a:round/>
            </a:ln>
          </p:spPr>
          <p:txBody>
            <a:bodyPr rtlCol="0" anchor="ctr"/>
            <a:lstStyle/>
            <a:p>
              <a:endParaRPr lang="en-GB"/>
            </a:p>
          </p:txBody>
        </p:sp>
        <p:sp>
          <p:nvSpPr>
            <p:cNvPr id="1958" name="Freeform: Shape 1957">
              <a:extLst>
                <a:ext uri="{FF2B5EF4-FFF2-40B4-BE49-F238E27FC236}">
                  <a16:creationId xmlns:a16="http://schemas.microsoft.com/office/drawing/2014/main" id="{C7BAACE5-5183-4728-99CB-59204C713AD4}"/>
                </a:ext>
              </a:extLst>
            </p:cNvPr>
            <p:cNvSpPr/>
            <p:nvPr/>
          </p:nvSpPr>
          <p:spPr>
            <a:xfrm>
              <a:off x="4105027" y="4735271"/>
              <a:ext cx="53927" cy="53895"/>
            </a:xfrm>
            <a:custGeom>
              <a:avLst/>
              <a:gdLst>
                <a:gd name="connsiteX0" fmla="*/ 2069 w 53927"/>
                <a:gd name="connsiteY0" fmla="*/ 37622 h 53895"/>
                <a:gd name="connsiteX1" fmla="*/ 15995 w 53927"/>
                <a:gd name="connsiteY1" fmla="*/ 2132 h 53895"/>
                <a:gd name="connsiteX2" fmla="*/ 51485 w 53927"/>
                <a:gd name="connsiteY2" fmla="*/ 16057 h 53895"/>
                <a:gd name="connsiteX3" fmla="*/ 37598 w 53927"/>
                <a:gd name="connsiteY3" fmla="*/ 51528 h 53895"/>
                <a:gd name="connsiteX4" fmla="*/ 2069 w 53927"/>
                <a:gd name="connsiteY4" fmla="*/ 37622 h 53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7" h="53895">
                  <a:moveTo>
                    <a:pt x="2069" y="37622"/>
                  </a:moveTo>
                  <a:cubicBezTo>
                    <a:pt x="-3884" y="23973"/>
                    <a:pt x="2346" y="8085"/>
                    <a:pt x="15995" y="2132"/>
                  </a:cubicBezTo>
                  <a:cubicBezTo>
                    <a:pt x="29635" y="-3821"/>
                    <a:pt x="45523" y="2417"/>
                    <a:pt x="51485" y="16057"/>
                  </a:cubicBezTo>
                  <a:cubicBezTo>
                    <a:pt x="57429" y="29688"/>
                    <a:pt x="51218" y="45556"/>
                    <a:pt x="37598" y="51528"/>
                  </a:cubicBezTo>
                  <a:cubicBezTo>
                    <a:pt x="23949" y="57453"/>
                    <a:pt x="8070" y="51243"/>
                    <a:pt x="2069" y="37622"/>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1959" name="Freeform: Shape 1958">
              <a:extLst>
                <a:ext uri="{FF2B5EF4-FFF2-40B4-BE49-F238E27FC236}">
                  <a16:creationId xmlns:a16="http://schemas.microsoft.com/office/drawing/2014/main" id="{9FBE27AA-FF8F-4A7A-9D34-234B29F279D9}"/>
                </a:ext>
              </a:extLst>
            </p:cNvPr>
            <p:cNvSpPr/>
            <p:nvPr/>
          </p:nvSpPr>
          <p:spPr>
            <a:xfrm>
              <a:off x="3877064" y="4580040"/>
              <a:ext cx="334994" cy="411956"/>
            </a:xfrm>
            <a:custGeom>
              <a:avLst/>
              <a:gdLst>
                <a:gd name="connsiteX0" fmla="*/ -187 w 334994"/>
                <a:gd name="connsiteY0" fmla="*/ -124 h 411956"/>
                <a:gd name="connsiteX1" fmla="*/ 109636 w 334994"/>
                <a:gd name="connsiteY1" fmla="*/ 187424 h 411956"/>
                <a:gd name="connsiteX2" fmla="*/ 334807 w 334994"/>
                <a:gd name="connsiteY2" fmla="*/ 411833 h 411956"/>
              </a:gdLst>
              <a:ahLst/>
              <a:cxnLst>
                <a:cxn ang="0">
                  <a:pos x="connsiteX0" y="connsiteY0"/>
                </a:cxn>
                <a:cxn ang="0">
                  <a:pos x="connsiteX1" y="connsiteY1"/>
                </a:cxn>
                <a:cxn ang="0">
                  <a:pos x="connsiteX2" y="connsiteY2"/>
                </a:cxn>
              </a:cxnLst>
              <a:rect l="l" t="t" r="r" b="b"/>
              <a:pathLst>
                <a:path w="334994" h="411956">
                  <a:moveTo>
                    <a:pt x="-187" y="-124"/>
                  </a:moveTo>
                  <a:cubicBezTo>
                    <a:pt x="14767" y="39786"/>
                    <a:pt x="50200" y="121511"/>
                    <a:pt x="109636" y="187424"/>
                  </a:cubicBezTo>
                  <a:cubicBezTo>
                    <a:pt x="191456" y="278292"/>
                    <a:pt x="334807" y="411833"/>
                    <a:pt x="334807" y="411833"/>
                  </a:cubicBezTo>
                </a:path>
              </a:pathLst>
            </a:custGeom>
            <a:noFill/>
            <a:ln w="3175" cap="rnd">
              <a:solidFill>
                <a:schemeClr val="tx1"/>
              </a:solidFill>
              <a:prstDash val="solid"/>
              <a:round/>
            </a:ln>
          </p:spPr>
          <p:txBody>
            <a:bodyPr rtlCol="0" anchor="ctr"/>
            <a:lstStyle/>
            <a:p>
              <a:endParaRPr lang="en-GB"/>
            </a:p>
          </p:txBody>
        </p:sp>
        <p:sp>
          <p:nvSpPr>
            <p:cNvPr id="1960" name="Freeform: Shape 1959">
              <a:extLst>
                <a:ext uri="{FF2B5EF4-FFF2-40B4-BE49-F238E27FC236}">
                  <a16:creationId xmlns:a16="http://schemas.microsoft.com/office/drawing/2014/main" id="{70594662-863A-41E3-97D7-B3165F1B0EFE}"/>
                </a:ext>
              </a:extLst>
            </p:cNvPr>
            <p:cNvSpPr/>
            <p:nvPr/>
          </p:nvSpPr>
          <p:spPr>
            <a:xfrm>
              <a:off x="3850839" y="4554368"/>
              <a:ext cx="53926" cy="53895"/>
            </a:xfrm>
            <a:custGeom>
              <a:avLst/>
              <a:gdLst>
                <a:gd name="connsiteX0" fmla="*/ 1368 w 53926"/>
                <a:gd name="connsiteY0" fmla="*/ 35836 h 53895"/>
                <a:gd name="connsiteX1" fmla="*/ 17779 w 53926"/>
                <a:gd name="connsiteY1" fmla="*/ 1432 h 53895"/>
                <a:gd name="connsiteX2" fmla="*/ 52184 w 53926"/>
                <a:gd name="connsiteY2" fmla="*/ 17834 h 53895"/>
                <a:gd name="connsiteX3" fmla="*/ 35848 w 53926"/>
                <a:gd name="connsiteY3" fmla="*/ 52219 h 53895"/>
                <a:gd name="connsiteX4" fmla="*/ 1368 w 53926"/>
                <a:gd name="connsiteY4" fmla="*/ 35836 h 53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6" h="53895">
                  <a:moveTo>
                    <a:pt x="1368" y="35836"/>
                  </a:moveTo>
                  <a:cubicBezTo>
                    <a:pt x="-3604" y="21806"/>
                    <a:pt x="3740" y="6394"/>
                    <a:pt x="17779" y="1432"/>
                  </a:cubicBezTo>
                  <a:cubicBezTo>
                    <a:pt x="31810" y="-3540"/>
                    <a:pt x="47212" y="3803"/>
                    <a:pt x="52184" y="17834"/>
                  </a:cubicBezTo>
                  <a:cubicBezTo>
                    <a:pt x="57146" y="31845"/>
                    <a:pt x="49841" y="47218"/>
                    <a:pt x="35848" y="52219"/>
                  </a:cubicBezTo>
                  <a:cubicBezTo>
                    <a:pt x="21809" y="57181"/>
                    <a:pt x="6387" y="49857"/>
                    <a:pt x="1368" y="35836"/>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1961" name="Freeform: Shape 1960">
              <a:extLst>
                <a:ext uri="{FF2B5EF4-FFF2-40B4-BE49-F238E27FC236}">
                  <a16:creationId xmlns:a16="http://schemas.microsoft.com/office/drawing/2014/main" id="{7FBA75DD-4326-4609-BF25-C2C59D948AEB}"/>
                </a:ext>
              </a:extLst>
            </p:cNvPr>
            <p:cNvSpPr/>
            <p:nvPr/>
          </p:nvSpPr>
          <p:spPr>
            <a:xfrm>
              <a:off x="3523115" y="4492124"/>
              <a:ext cx="203168" cy="272415"/>
            </a:xfrm>
            <a:custGeom>
              <a:avLst/>
              <a:gdLst>
                <a:gd name="connsiteX0" fmla="*/ -187 w 203168"/>
                <a:gd name="connsiteY0" fmla="*/ -124 h 272415"/>
                <a:gd name="connsiteX1" fmla="*/ 202981 w 203168"/>
                <a:gd name="connsiteY1" fmla="*/ 272291 h 272415"/>
              </a:gdLst>
              <a:ahLst/>
              <a:cxnLst>
                <a:cxn ang="0">
                  <a:pos x="connsiteX0" y="connsiteY0"/>
                </a:cxn>
                <a:cxn ang="0">
                  <a:pos x="connsiteX1" y="connsiteY1"/>
                </a:cxn>
              </a:cxnLst>
              <a:rect l="l" t="t" r="r" b="b"/>
              <a:pathLst>
                <a:path w="203168" h="272415">
                  <a:moveTo>
                    <a:pt x="-187" y="-124"/>
                  </a:moveTo>
                  <a:cubicBezTo>
                    <a:pt x="92205" y="88078"/>
                    <a:pt x="202981" y="272291"/>
                    <a:pt x="202981" y="272291"/>
                  </a:cubicBezTo>
                </a:path>
              </a:pathLst>
            </a:custGeom>
            <a:noFill/>
            <a:ln w="3175" cap="rnd">
              <a:solidFill>
                <a:schemeClr val="tx1"/>
              </a:solidFill>
              <a:prstDash val="solid"/>
              <a:round/>
            </a:ln>
          </p:spPr>
          <p:txBody>
            <a:bodyPr rtlCol="0" anchor="ctr"/>
            <a:lstStyle/>
            <a:p>
              <a:endParaRPr lang="en-GB"/>
            </a:p>
          </p:txBody>
        </p:sp>
        <p:sp>
          <p:nvSpPr>
            <p:cNvPr id="1962" name="Freeform: Shape 1961">
              <a:extLst>
                <a:ext uri="{FF2B5EF4-FFF2-40B4-BE49-F238E27FC236}">
                  <a16:creationId xmlns:a16="http://schemas.microsoft.com/office/drawing/2014/main" id="{8FD9ABB6-1E61-4CEC-8600-C7988920F449}"/>
                </a:ext>
              </a:extLst>
            </p:cNvPr>
            <p:cNvSpPr/>
            <p:nvPr/>
          </p:nvSpPr>
          <p:spPr>
            <a:xfrm>
              <a:off x="3496917" y="4465926"/>
              <a:ext cx="54101" cy="54141"/>
            </a:xfrm>
            <a:custGeom>
              <a:avLst/>
              <a:gdLst>
                <a:gd name="connsiteX0" fmla="*/ 8866 w 54101"/>
                <a:gd name="connsiteY0" fmla="*/ 47125 h 54141"/>
                <a:gd name="connsiteX1" fmla="*/ 6666 w 54101"/>
                <a:gd name="connsiteY1" fmla="*/ 8930 h 54141"/>
                <a:gd name="connsiteX2" fmla="*/ 44861 w 54101"/>
                <a:gd name="connsiteY2" fmla="*/ 6729 h 54141"/>
                <a:gd name="connsiteX3" fmla="*/ 47061 w 54101"/>
                <a:gd name="connsiteY3" fmla="*/ 44925 h 54141"/>
                <a:gd name="connsiteX4" fmla="*/ 46966 w 54101"/>
                <a:gd name="connsiteY4" fmla="*/ 45029 h 54141"/>
                <a:gd name="connsiteX5" fmla="*/ 8904 w 54101"/>
                <a:gd name="connsiteY5" fmla="*/ 47163 h 54141"/>
                <a:gd name="connsiteX6" fmla="*/ 8866 w 54101"/>
                <a:gd name="connsiteY6" fmla="*/ 47125 h 54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01" h="54141">
                  <a:moveTo>
                    <a:pt x="8866" y="47125"/>
                  </a:moveTo>
                  <a:cubicBezTo>
                    <a:pt x="-2288" y="37181"/>
                    <a:pt x="-3269" y="20083"/>
                    <a:pt x="6666" y="8930"/>
                  </a:cubicBezTo>
                  <a:cubicBezTo>
                    <a:pt x="16610" y="-2224"/>
                    <a:pt x="33707" y="-3205"/>
                    <a:pt x="44861" y="6729"/>
                  </a:cubicBezTo>
                  <a:cubicBezTo>
                    <a:pt x="56015" y="16673"/>
                    <a:pt x="56996" y="33771"/>
                    <a:pt x="47061" y="44925"/>
                  </a:cubicBezTo>
                  <a:cubicBezTo>
                    <a:pt x="47023" y="44963"/>
                    <a:pt x="46995" y="44991"/>
                    <a:pt x="46966" y="45029"/>
                  </a:cubicBezTo>
                  <a:cubicBezTo>
                    <a:pt x="37041" y="56126"/>
                    <a:pt x="20001" y="57078"/>
                    <a:pt x="8904" y="47163"/>
                  </a:cubicBezTo>
                  <a:cubicBezTo>
                    <a:pt x="8895" y="47144"/>
                    <a:pt x="8876" y="47134"/>
                    <a:pt x="8866" y="47125"/>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1963" name="Freeform: Shape 1962">
              <a:extLst>
                <a:ext uri="{FF2B5EF4-FFF2-40B4-BE49-F238E27FC236}">
                  <a16:creationId xmlns:a16="http://schemas.microsoft.com/office/drawing/2014/main" id="{C88AE27B-683E-4C96-9013-F7619270D1E0}"/>
                </a:ext>
              </a:extLst>
            </p:cNvPr>
            <p:cNvSpPr/>
            <p:nvPr/>
          </p:nvSpPr>
          <p:spPr>
            <a:xfrm>
              <a:off x="3510733" y="4786066"/>
              <a:ext cx="397192" cy="354615"/>
            </a:xfrm>
            <a:custGeom>
              <a:avLst/>
              <a:gdLst>
                <a:gd name="connsiteX0" fmla="*/ 397005 w 397192"/>
                <a:gd name="connsiteY0" fmla="*/ 354492 h 354615"/>
                <a:gd name="connsiteX1" fmla="*/ -187 w 397192"/>
                <a:gd name="connsiteY1" fmla="*/ -124 h 354615"/>
              </a:gdLst>
              <a:ahLst/>
              <a:cxnLst>
                <a:cxn ang="0">
                  <a:pos x="connsiteX0" y="connsiteY0"/>
                </a:cxn>
                <a:cxn ang="0">
                  <a:pos x="connsiteX1" y="connsiteY1"/>
                </a:cxn>
              </a:cxnLst>
              <a:rect l="l" t="t" r="r" b="b"/>
              <a:pathLst>
                <a:path w="397192" h="354615">
                  <a:moveTo>
                    <a:pt x="397005" y="354492"/>
                  </a:moveTo>
                  <a:cubicBezTo>
                    <a:pt x="339855" y="316964"/>
                    <a:pt x="174596" y="201044"/>
                    <a:pt x="-187" y="-124"/>
                  </a:cubicBezTo>
                </a:path>
              </a:pathLst>
            </a:custGeom>
            <a:noFill/>
            <a:ln w="3175" cap="rnd">
              <a:solidFill>
                <a:schemeClr val="tx1"/>
              </a:solidFill>
              <a:prstDash val="solid"/>
              <a:round/>
            </a:ln>
          </p:spPr>
          <p:txBody>
            <a:bodyPr rtlCol="0" anchor="ctr"/>
            <a:lstStyle/>
            <a:p>
              <a:endParaRPr lang="en-GB"/>
            </a:p>
          </p:txBody>
        </p:sp>
        <p:sp>
          <p:nvSpPr>
            <p:cNvPr id="1964" name="Freeform: Shape 1963">
              <a:extLst>
                <a:ext uri="{FF2B5EF4-FFF2-40B4-BE49-F238E27FC236}">
                  <a16:creationId xmlns:a16="http://schemas.microsoft.com/office/drawing/2014/main" id="{56DF2CDA-6B5C-4EA7-8249-731FE8DE7FB2}"/>
                </a:ext>
              </a:extLst>
            </p:cNvPr>
            <p:cNvSpPr/>
            <p:nvPr/>
          </p:nvSpPr>
          <p:spPr>
            <a:xfrm>
              <a:off x="3879965" y="5112804"/>
              <a:ext cx="53918" cy="53922"/>
            </a:xfrm>
            <a:custGeom>
              <a:avLst/>
              <a:gdLst>
                <a:gd name="connsiteX0" fmla="*/ 41298 w 53918"/>
                <a:gd name="connsiteY0" fmla="*/ 4132 h 53922"/>
                <a:gd name="connsiteX1" fmla="*/ 49480 w 53918"/>
                <a:gd name="connsiteY1" fmla="*/ 41365 h 53922"/>
                <a:gd name="connsiteX2" fmla="*/ 12237 w 53918"/>
                <a:gd name="connsiteY2" fmla="*/ 49547 h 53922"/>
                <a:gd name="connsiteX3" fmla="*/ 4055 w 53918"/>
                <a:gd name="connsiteY3" fmla="*/ 12323 h 53922"/>
                <a:gd name="connsiteX4" fmla="*/ 41289 w 53918"/>
                <a:gd name="connsiteY4" fmla="*/ 4122 h 53922"/>
                <a:gd name="connsiteX5" fmla="*/ 41298 w 53918"/>
                <a:gd name="connsiteY5" fmla="*/ 4132 h 5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8" h="53922">
                  <a:moveTo>
                    <a:pt x="41298" y="4132"/>
                  </a:moveTo>
                  <a:cubicBezTo>
                    <a:pt x="53842" y="12152"/>
                    <a:pt x="57500" y="28830"/>
                    <a:pt x="49480" y="41365"/>
                  </a:cubicBezTo>
                  <a:cubicBezTo>
                    <a:pt x="41451" y="53910"/>
                    <a:pt x="24782" y="57567"/>
                    <a:pt x="12237" y="49547"/>
                  </a:cubicBezTo>
                  <a:cubicBezTo>
                    <a:pt x="-288" y="41527"/>
                    <a:pt x="-3955" y="24858"/>
                    <a:pt x="4055" y="12323"/>
                  </a:cubicBezTo>
                  <a:cubicBezTo>
                    <a:pt x="12076" y="-221"/>
                    <a:pt x="28735" y="-3898"/>
                    <a:pt x="41289" y="4122"/>
                  </a:cubicBezTo>
                  <a:cubicBezTo>
                    <a:pt x="41289" y="4122"/>
                    <a:pt x="41298" y="4132"/>
                    <a:pt x="41298" y="4132"/>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1965" name="Freeform: Shape 1964">
              <a:extLst>
                <a:ext uri="{FF2B5EF4-FFF2-40B4-BE49-F238E27FC236}">
                  <a16:creationId xmlns:a16="http://schemas.microsoft.com/office/drawing/2014/main" id="{16DD7A52-2946-4D70-ABEE-47F1AAE55F09}"/>
                </a:ext>
              </a:extLst>
            </p:cNvPr>
            <p:cNvSpPr/>
            <p:nvPr/>
          </p:nvSpPr>
          <p:spPr>
            <a:xfrm>
              <a:off x="3363949" y="4759872"/>
              <a:ext cx="527307" cy="634365"/>
            </a:xfrm>
            <a:custGeom>
              <a:avLst/>
              <a:gdLst>
                <a:gd name="connsiteX0" fmla="*/ 527120 w 527307"/>
                <a:gd name="connsiteY0" fmla="*/ 634241 h 634365"/>
                <a:gd name="connsiteX1" fmla="*/ 197 w 527307"/>
                <a:gd name="connsiteY1" fmla="*/ -124 h 634365"/>
              </a:gdLst>
              <a:ahLst/>
              <a:cxnLst>
                <a:cxn ang="0">
                  <a:pos x="connsiteX0" y="connsiteY0"/>
                </a:cxn>
                <a:cxn ang="0">
                  <a:pos x="connsiteX1" y="connsiteY1"/>
                </a:cxn>
              </a:cxnLst>
              <a:rect l="l" t="t" r="r" b="b"/>
              <a:pathLst>
                <a:path w="527307" h="634365">
                  <a:moveTo>
                    <a:pt x="527120" y="634241"/>
                  </a:moveTo>
                  <a:cubicBezTo>
                    <a:pt x="527120" y="634241"/>
                    <a:pt x="-16663" y="107795"/>
                    <a:pt x="197" y="-124"/>
                  </a:cubicBezTo>
                </a:path>
              </a:pathLst>
            </a:custGeom>
            <a:noFill/>
            <a:ln w="3175" cap="rnd">
              <a:solidFill>
                <a:schemeClr val="tx1"/>
              </a:solidFill>
              <a:prstDash val="solid"/>
              <a:round/>
            </a:ln>
          </p:spPr>
          <p:txBody>
            <a:bodyPr rtlCol="0" anchor="ctr"/>
            <a:lstStyle/>
            <a:p>
              <a:endParaRPr lang="en-GB"/>
            </a:p>
          </p:txBody>
        </p:sp>
        <p:sp>
          <p:nvSpPr>
            <p:cNvPr id="2140" name="Freeform: Shape 2139">
              <a:extLst>
                <a:ext uri="{FF2B5EF4-FFF2-40B4-BE49-F238E27FC236}">
                  <a16:creationId xmlns:a16="http://schemas.microsoft.com/office/drawing/2014/main" id="{67C9C885-4C3F-464E-A13B-957AE2C39EA2}"/>
                </a:ext>
              </a:extLst>
            </p:cNvPr>
            <p:cNvSpPr/>
            <p:nvPr/>
          </p:nvSpPr>
          <p:spPr>
            <a:xfrm>
              <a:off x="2999717" y="4924750"/>
              <a:ext cx="788288" cy="367188"/>
            </a:xfrm>
            <a:custGeom>
              <a:avLst/>
              <a:gdLst>
                <a:gd name="connsiteX0" fmla="*/ -187 w 788288"/>
                <a:gd name="connsiteY0" fmla="*/ -124 h 367188"/>
                <a:gd name="connsiteX1" fmla="*/ 325377 w 788288"/>
                <a:gd name="connsiteY1" fmla="*/ 104651 h 367188"/>
                <a:gd name="connsiteX2" fmla="*/ 788102 w 788288"/>
                <a:gd name="connsiteY2" fmla="*/ 367065 h 367188"/>
              </a:gdLst>
              <a:ahLst/>
              <a:cxnLst>
                <a:cxn ang="0">
                  <a:pos x="connsiteX0" y="connsiteY0"/>
                </a:cxn>
                <a:cxn ang="0">
                  <a:pos x="connsiteX1" y="connsiteY1"/>
                </a:cxn>
                <a:cxn ang="0">
                  <a:pos x="connsiteX2" y="connsiteY2"/>
                </a:cxn>
              </a:cxnLst>
              <a:rect l="l" t="t" r="r" b="b"/>
              <a:pathLst>
                <a:path w="788288" h="367188">
                  <a:moveTo>
                    <a:pt x="-187" y="-124"/>
                  </a:moveTo>
                  <a:cubicBezTo>
                    <a:pt x="147450" y="82934"/>
                    <a:pt x="276038" y="123035"/>
                    <a:pt x="325377" y="104651"/>
                  </a:cubicBezTo>
                  <a:cubicBezTo>
                    <a:pt x="414722" y="71314"/>
                    <a:pt x="788102" y="367065"/>
                    <a:pt x="788102" y="367065"/>
                  </a:cubicBezTo>
                </a:path>
              </a:pathLst>
            </a:custGeom>
            <a:noFill/>
            <a:ln w="3175" cap="rnd">
              <a:solidFill>
                <a:schemeClr val="tx1"/>
              </a:solidFill>
              <a:prstDash val="solid"/>
              <a:round/>
            </a:ln>
          </p:spPr>
          <p:txBody>
            <a:bodyPr rtlCol="0" anchor="ctr"/>
            <a:lstStyle/>
            <a:p>
              <a:endParaRPr lang="en-GB"/>
            </a:p>
          </p:txBody>
        </p:sp>
        <p:sp>
          <p:nvSpPr>
            <p:cNvPr id="2141" name="Freeform: Shape 2140">
              <a:extLst>
                <a:ext uri="{FF2B5EF4-FFF2-40B4-BE49-F238E27FC236}">
                  <a16:creationId xmlns:a16="http://schemas.microsoft.com/office/drawing/2014/main" id="{47A3918B-CB03-475B-A5C9-63E091DEE02A}"/>
                </a:ext>
              </a:extLst>
            </p:cNvPr>
            <p:cNvSpPr/>
            <p:nvPr/>
          </p:nvSpPr>
          <p:spPr>
            <a:xfrm>
              <a:off x="2974047" y="4898141"/>
              <a:ext cx="53920" cy="53885"/>
            </a:xfrm>
            <a:custGeom>
              <a:avLst/>
              <a:gdLst>
                <a:gd name="connsiteX0" fmla="*/ 13671 w 53920"/>
                <a:gd name="connsiteY0" fmla="*/ 50393 h 53885"/>
                <a:gd name="connsiteX1" fmla="*/ 3213 w 53920"/>
                <a:gd name="connsiteY1" fmla="*/ 13732 h 53885"/>
                <a:gd name="connsiteX2" fmla="*/ 39874 w 53920"/>
                <a:gd name="connsiteY2" fmla="*/ 3283 h 53885"/>
                <a:gd name="connsiteX3" fmla="*/ 50342 w 53920"/>
                <a:gd name="connsiteY3" fmla="*/ 39916 h 53885"/>
                <a:gd name="connsiteX4" fmla="*/ 13671 w 53920"/>
                <a:gd name="connsiteY4" fmla="*/ 50393 h 53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0" h="53885">
                  <a:moveTo>
                    <a:pt x="13671" y="50393"/>
                  </a:moveTo>
                  <a:cubicBezTo>
                    <a:pt x="660" y="43154"/>
                    <a:pt x="-4017" y="26743"/>
                    <a:pt x="3213" y="13732"/>
                  </a:cubicBezTo>
                  <a:cubicBezTo>
                    <a:pt x="10451" y="720"/>
                    <a:pt x="26863" y="-3956"/>
                    <a:pt x="39874" y="3283"/>
                  </a:cubicBezTo>
                  <a:cubicBezTo>
                    <a:pt x="52876" y="10512"/>
                    <a:pt x="57562" y="26905"/>
                    <a:pt x="50342" y="39916"/>
                  </a:cubicBezTo>
                  <a:cubicBezTo>
                    <a:pt x="43075" y="52898"/>
                    <a:pt x="26692" y="57575"/>
                    <a:pt x="13671" y="50393"/>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142" name="Freeform: Shape 2141">
              <a:extLst>
                <a:ext uri="{FF2B5EF4-FFF2-40B4-BE49-F238E27FC236}">
                  <a16:creationId xmlns:a16="http://schemas.microsoft.com/office/drawing/2014/main" id="{4657E20A-12AA-4317-A31E-0E6E81324825}"/>
                </a:ext>
              </a:extLst>
            </p:cNvPr>
            <p:cNvSpPr/>
            <p:nvPr/>
          </p:nvSpPr>
          <p:spPr>
            <a:xfrm>
              <a:off x="3126971" y="4669671"/>
              <a:ext cx="332041" cy="260127"/>
            </a:xfrm>
            <a:custGeom>
              <a:avLst/>
              <a:gdLst>
                <a:gd name="connsiteX0" fmla="*/ -187 w 332041"/>
                <a:gd name="connsiteY0" fmla="*/ -124 h 260127"/>
                <a:gd name="connsiteX1" fmla="*/ 331854 w 332041"/>
                <a:gd name="connsiteY1" fmla="*/ 260004 h 260127"/>
              </a:gdLst>
              <a:ahLst/>
              <a:cxnLst>
                <a:cxn ang="0">
                  <a:pos x="connsiteX0" y="connsiteY0"/>
                </a:cxn>
                <a:cxn ang="0">
                  <a:pos x="connsiteX1" y="connsiteY1"/>
                </a:cxn>
              </a:cxnLst>
              <a:rect l="l" t="t" r="r" b="b"/>
              <a:pathLst>
                <a:path w="332041" h="260127">
                  <a:moveTo>
                    <a:pt x="-187" y="-124"/>
                  </a:moveTo>
                  <a:cubicBezTo>
                    <a:pt x="123638" y="65218"/>
                    <a:pt x="331854" y="260004"/>
                    <a:pt x="331854" y="260004"/>
                  </a:cubicBezTo>
                </a:path>
              </a:pathLst>
            </a:custGeom>
            <a:noFill/>
            <a:ln w="3175" cap="rnd">
              <a:solidFill>
                <a:schemeClr val="tx1"/>
              </a:solidFill>
              <a:prstDash val="solid"/>
              <a:round/>
            </a:ln>
          </p:spPr>
          <p:txBody>
            <a:bodyPr rtlCol="0" anchor="ctr"/>
            <a:lstStyle/>
            <a:p>
              <a:endParaRPr lang="en-GB"/>
            </a:p>
          </p:txBody>
        </p:sp>
        <p:sp>
          <p:nvSpPr>
            <p:cNvPr id="2143" name="Freeform: Shape 2142">
              <a:extLst>
                <a:ext uri="{FF2B5EF4-FFF2-40B4-BE49-F238E27FC236}">
                  <a16:creationId xmlns:a16="http://schemas.microsoft.com/office/drawing/2014/main" id="{0DA761F7-CE93-4A6D-B8EF-53FEAA3D0A2D}"/>
                </a:ext>
              </a:extLst>
            </p:cNvPr>
            <p:cNvSpPr/>
            <p:nvPr/>
          </p:nvSpPr>
          <p:spPr>
            <a:xfrm>
              <a:off x="3101174" y="4643352"/>
              <a:ext cx="53924" cy="53923"/>
            </a:xfrm>
            <a:custGeom>
              <a:avLst/>
              <a:gdLst>
                <a:gd name="connsiteX0" fmla="*/ 15132 w 53924"/>
                <a:gd name="connsiteY0" fmla="*/ 51151 h 53923"/>
                <a:gd name="connsiteX1" fmla="*/ 2463 w 53924"/>
                <a:gd name="connsiteY1" fmla="*/ 15194 h 53923"/>
                <a:gd name="connsiteX2" fmla="*/ 38420 w 53924"/>
                <a:gd name="connsiteY2" fmla="*/ 2525 h 53923"/>
                <a:gd name="connsiteX3" fmla="*/ 51089 w 53924"/>
                <a:gd name="connsiteY3" fmla="*/ 38482 h 53923"/>
                <a:gd name="connsiteX4" fmla="*/ 51041 w 53924"/>
                <a:gd name="connsiteY4" fmla="*/ 38577 h 53923"/>
                <a:gd name="connsiteX5" fmla="*/ 15132 w 53924"/>
                <a:gd name="connsiteY5" fmla="*/ 51151 h 5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24" h="53923">
                  <a:moveTo>
                    <a:pt x="15132" y="51151"/>
                  </a:moveTo>
                  <a:cubicBezTo>
                    <a:pt x="1701" y="44721"/>
                    <a:pt x="-3966" y="28624"/>
                    <a:pt x="2463" y="15194"/>
                  </a:cubicBezTo>
                  <a:cubicBezTo>
                    <a:pt x="8893" y="1773"/>
                    <a:pt x="24990" y="-3904"/>
                    <a:pt x="38420" y="2525"/>
                  </a:cubicBezTo>
                  <a:cubicBezTo>
                    <a:pt x="51841" y="8955"/>
                    <a:pt x="57518" y="25052"/>
                    <a:pt x="51089" y="38482"/>
                  </a:cubicBezTo>
                  <a:cubicBezTo>
                    <a:pt x="51069" y="38511"/>
                    <a:pt x="51060" y="38549"/>
                    <a:pt x="51041" y="38577"/>
                  </a:cubicBezTo>
                  <a:cubicBezTo>
                    <a:pt x="44573" y="51941"/>
                    <a:pt x="28524" y="57561"/>
                    <a:pt x="15132" y="51151"/>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144" name="Freeform: Shape 2143">
              <a:extLst>
                <a:ext uri="{FF2B5EF4-FFF2-40B4-BE49-F238E27FC236}">
                  <a16:creationId xmlns:a16="http://schemas.microsoft.com/office/drawing/2014/main" id="{18DC4208-2B41-4FE1-A471-A3233FBB8EF8}"/>
                </a:ext>
              </a:extLst>
            </p:cNvPr>
            <p:cNvSpPr/>
            <p:nvPr/>
          </p:nvSpPr>
          <p:spPr>
            <a:xfrm>
              <a:off x="3538464" y="4926369"/>
              <a:ext cx="52468" cy="157638"/>
            </a:xfrm>
            <a:custGeom>
              <a:avLst/>
              <a:gdLst>
                <a:gd name="connsiteX0" fmla="*/ -106 w 52468"/>
                <a:gd name="connsiteY0" fmla="*/ -124 h 157638"/>
                <a:gd name="connsiteX1" fmla="*/ 52282 w 52468"/>
                <a:gd name="connsiteY1" fmla="*/ 157515 h 157638"/>
              </a:gdLst>
              <a:ahLst/>
              <a:cxnLst>
                <a:cxn ang="0">
                  <a:pos x="connsiteX0" y="connsiteY0"/>
                </a:cxn>
                <a:cxn ang="0">
                  <a:pos x="connsiteX1" y="connsiteY1"/>
                </a:cxn>
              </a:cxnLst>
              <a:rect l="l" t="t" r="r" b="b"/>
              <a:pathLst>
                <a:path w="52468" h="157638">
                  <a:moveTo>
                    <a:pt x="-106" y="-124"/>
                  </a:moveTo>
                  <a:cubicBezTo>
                    <a:pt x="-2582" y="53312"/>
                    <a:pt x="52282" y="157515"/>
                    <a:pt x="52282" y="157515"/>
                  </a:cubicBezTo>
                </a:path>
              </a:pathLst>
            </a:custGeom>
            <a:noFill/>
            <a:ln w="3175" cap="rnd">
              <a:solidFill>
                <a:schemeClr val="tx1"/>
              </a:solidFill>
              <a:prstDash val="solid"/>
              <a:round/>
            </a:ln>
          </p:spPr>
          <p:txBody>
            <a:bodyPr rtlCol="0" anchor="ctr"/>
            <a:lstStyle/>
            <a:p>
              <a:endParaRPr lang="en-GB"/>
            </a:p>
          </p:txBody>
        </p:sp>
        <p:sp>
          <p:nvSpPr>
            <p:cNvPr id="2145" name="Freeform: Shape 2144">
              <a:extLst>
                <a:ext uri="{FF2B5EF4-FFF2-40B4-BE49-F238E27FC236}">
                  <a16:creationId xmlns:a16="http://schemas.microsoft.com/office/drawing/2014/main" id="{5EADA988-62A4-4369-93FD-129F74B8F086}"/>
                </a:ext>
              </a:extLst>
            </p:cNvPr>
            <p:cNvSpPr/>
            <p:nvPr/>
          </p:nvSpPr>
          <p:spPr>
            <a:xfrm>
              <a:off x="3512201" y="4900596"/>
              <a:ext cx="53923" cy="53928"/>
            </a:xfrm>
            <a:custGeom>
              <a:avLst/>
              <a:gdLst>
                <a:gd name="connsiteX0" fmla="*/ 1202 w 53923"/>
                <a:gd name="connsiteY0" fmla="*/ 18316 h 53928"/>
                <a:gd name="connsiteX1" fmla="*/ 35302 w 53923"/>
                <a:gd name="connsiteY1" fmla="*/ 1266 h 53928"/>
                <a:gd name="connsiteX2" fmla="*/ 52342 w 53923"/>
                <a:gd name="connsiteY2" fmla="*/ 35366 h 53928"/>
                <a:gd name="connsiteX3" fmla="*/ 18252 w 53923"/>
                <a:gd name="connsiteY3" fmla="*/ 52415 h 53928"/>
                <a:gd name="connsiteX4" fmla="*/ 1202 w 53923"/>
                <a:gd name="connsiteY4" fmla="*/ 18316 h 53928"/>
                <a:gd name="connsiteX5" fmla="*/ 1202 w 53923"/>
                <a:gd name="connsiteY5" fmla="*/ 18316 h 5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23" h="53928">
                  <a:moveTo>
                    <a:pt x="1202" y="18316"/>
                  </a:moveTo>
                  <a:cubicBezTo>
                    <a:pt x="5908" y="4190"/>
                    <a:pt x="21176" y="-3439"/>
                    <a:pt x="35302" y="1266"/>
                  </a:cubicBezTo>
                  <a:cubicBezTo>
                    <a:pt x="49427" y="5981"/>
                    <a:pt x="57057" y="21250"/>
                    <a:pt x="52342" y="35366"/>
                  </a:cubicBezTo>
                  <a:cubicBezTo>
                    <a:pt x="47637" y="49491"/>
                    <a:pt x="32378" y="57121"/>
                    <a:pt x="18252" y="52415"/>
                  </a:cubicBezTo>
                  <a:cubicBezTo>
                    <a:pt x="4127" y="47710"/>
                    <a:pt x="-3503" y="32441"/>
                    <a:pt x="1202" y="18316"/>
                  </a:cubicBezTo>
                  <a:cubicBezTo>
                    <a:pt x="1202" y="18316"/>
                    <a:pt x="1202" y="18316"/>
                    <a:pt x="1202" y="18316"/>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07" name="Freeform: Shape 2406">
              <a:extLst>
                <a:ext uri="{FF2B5EF4-FFF2-40B4-BE49-F238E27FC236}">
                  <a16:creationId xmlns:a16="http://schemas.microsoft.com/office/drawing/2014/main" id="{D286DC4F-84C2-4E68-92C7-F2C95C9B7F96}"/>
                </a:ext>
              </a:extLst>
            </p:cNvPr>
            <p:cNvSpPr/>
            <p:nvPr/>
          </p:nvSpPr>
          <p:spPr>
            <a:xfrm>
              <a:off x="3017052" y="4704913"/>
              <a:ext cx="468725" cy="377951"/>
            </a:xfrm>
            <a:custGeom>
              <a:avLst/>
              <a:gdLst>
                <a:gd name="connsiteX0" fmla="*/ -187 w 468725"/>
                <a:gd name="connsiteY0" fmla="*/ -124 h 377951"/>
                <a:gd name="connsiteX1" fmla="*/ 196314 w 468725"/>
                <a:gd name="connsiteY1" fmla="*/ 104651 h 377951"/>
                <a:gd name="connsiteX2" fmla="*/ 468538 w 468725"/>
                <a:gd name="connsiteY2" fmla="*/ 377828 h 377951"/>
              </a:gdLst>
              <a:ahLst/>
              <a:cxnLst>
                <a:cxn ang="0">
                  <a:pos x="connsiteX0" y="connsiteY0"/>
                </a:cxn>
                <a:cxn ang="0">
                  <a:pos x="connsiteX1" y="connsiteY1"/>
                </a:cxn>
                <a:cxn ang="0">
                  <a:pos x="connsiteX2" y="connsiteY2"/>
                </a:cxn>
              </a:cxnLst>
              <a:rect l="l" t="t" r="r" b="b"/>
              <a:pathLst>
                <a:path w="468725" h="377951">
                  <a:moveTo>
                    <a:pt x="-187" y="-124"/>
                  </a:moveTo>
                  <a:cubicBezTo>
                    <a:pt x="45152" y="10354"/>
                    <a:pt x="141259" y="39215"/>
                    <a:pt x="196314" y="104651"/>
                  </a:cubicBezTo>
                  <a:cubicBezTo>
                    <a:pt x="270323" y="192948"/>
                    <a:pt x="468538" y="377828"/>
                    <a:pt x="468538" y="377828"/>
                  </a:cubicBezTo>
                </a:path>
              </a:pathLst>
            </a:custGeom>
            <a:noFill/>
            <a:ln w="3175" cap="rnd">
              <a:solidFill>
                <a:schemeClr val="tx1"/>
              </a:solidFill>
              <a:prstDash val="solid"/>
              <a:round/>
            </a:ln>
          </p:spPr>
          <p:txBody>
            <a:bodyPr rtlCol="0" anchor="ctr"/>
            <a:lstStyle/>
            <a:p>
              <a:endParaRPr lang="en-GB"/>
            </a:p>
          </p:txBody>
        </p:sp>
        <p:sp>
          <p:nvSpPr>
            <p:cNvPr id="2408" name="Freeform: Shape 2407">
              <a:extLst>
                <a:ext uri="{FF2B5EF4-FFF2-40B4-BE49-F238E27FC236}">
                  <a16:creationId xmlns:a16="http://schemas.microsoft.com/office/drawing/2014/main" id="{ABE9BCE0-C4F4-4382-826A-68E0A158FD47}"/>
                </a:ext>
              </a:extLst>
            </p:cNvPr>
            <p:cNvSpPr/>
            <p:nvPr/>
          </p:nvSpPr>
          <p:spPr>
            <a:xfrm>
              <a:off x="2991393" y="4678311"/>
              <a:ext cx="53919" cy="53921"/>
            </a:xfrm>
            <a:custGeom>
              <a:avLst/>
              <a:gdLst>
                <a:gd name="connsiteX0" fmla="*/ 21376 w 53919"/>
                <a:gd name="connsiteY0" fmla="*/ 53244 h 53921"/>
                <a:gd name="connsiteX1" fmla="*/ 364 w 53919"/>
                <a:gd name="connsiteY1" fmla="*/ 21440 h 53921"/>
                <a:gd name="connsiteX2" fmla="*/ 32168 w 53919"/>
                <a:gd name="connsiteY2" fmla="*/ 428 h 53921"/>
                <a:gd name="connsiteX3" fmla="*/ 53190 w 53919"/>
                <a:gd name="connsiteY3" fmla="*/ 32194 h 53921"/>
                <a:gd name="connsiteX4" fmla="*/ 21414 w 53919"/>
                <a:gd name="connsiteY4" fmla="*/ 53254 h 53921"/>
                <a:gd name="connsiteX5" fmla="*/ 21376 w 53919"/>
                <a:gd name="connsiteY5" fmla="*/ 53244 h 5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9" h="53921">
                  <a:moveTo>
                    <a:pt x="21376" y="53244"/>
                  </a:moveTo>
                  <a:cubicBezTo>
                    <a:pt x="6793" y="50263"/>
                    <a:pt x="-2617" y="36023"/>
                    <a:pt x="364" y="21440"/>
                  </a:cubicBezTo>
                  <a:cubicBezTo>
                    <a:pt x="3345" y="6848"/>
                    <a:pt x="17585" y="-2553"/>
                    <a:pt x="32168" y="428"/>
                  </a:cubicBezTo>
                  <a:cubicBezTo>
                    <a:pt x="46741" y="3400"/>
                    <a:pt x="56142" y="17621"/>
                    <a:pt x="53190" y="32194"/>
                  </a:cubicBezTo>
                  <a:cubicBezTo>
                    <a:pt x="50227" y="46786"/>
                    <a:pt x="36006" y="56216"/>
                    <a:pt x="21414" y="53254"/>
                  </a:cubicBezTo>
                  <a:cubicBezTo>
                    <a:pt x="21405" y="53254"/>
                    <a:pt x="21386" y="53244"/>
                    <a:pt x="21376" y="53244"/>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09" name="Freeform: Shape 2408">
              <a:extLst>
                <a:ext uri="{FF2B5EF4-FFF2-40B4-BE49-F238E27FC236}">
                  <a16:creationId xmlns:a16="http://schemas.microsoft.com/office/drawing/2014/main" id="{D8E858D5-2107-4B99-B8A8-FE103E81250E}"/>
                </a:ext>
              </a:extLst>
            </p:cNvPr>
            <p:cNvSpPr/>
            <p:nvPr/>
          </p:nvSpPr>
          <p:spPr>
            <a:xfrm>
              <a:off x="3690374" y="4859504"/>
              <a:ext cx="143310" cy="458438"/>
            </a:xfrm>
            <a:custGeom>
              <a:avLst/>
              <a:gdLst>
                <a:gd name="connsiteX0" fmla="*/ -187 w 143310"/>
                <a:gd name="connsiteY0" fmla="*/ -124 h 458438"/>
                <a:gd name="connsiteX1" fmla="*/ 129924 w 143310"/>
                <a:gd name="connsiteY1" fmla="*/ 270863 h 458438"/>
                <a:gd name="connsiteX2" fmla="*/ 127733 w 143310"/>
                <a:gd name="connsiteY2" fmla="*/ 458315 h 458438"/>
              </a:gdLst>
              <a:ahLst/>
              <a:cxnLst>
                <a:cxn ang="0">
                  <a:pos x="connsiteX0" y="connsiteY0"/>
                </a:cxn>
                <a:cxn ang="0">
                  <a:pos x="connsiteX1" y="connsiteY1"/>
                </a:cxn>
                <a:cxn ang="0">
                  <a:pos x="connsiteX2" y="connsiteY2"/>
                </a:cxn>
              </a:cxnLst>
              <a:rect l="l" t="t" r="r" b="b"/>
              <a:pathLst>
                <a:path w="143310" h="458438">
                  <a:moveTo>
                    <a:pt x="-187" y="-124"/>
                  </a:moveTo>
                  <a:cubicBezTo>
                    <a:pt x="-187" y="-124"/>
                    <a:pt x="99063" y="169421"/>
                    <a:pt x="129924" y="270863"/>
                  </a:cubicBezTo>
                  <a:cubicBezTo>
                    <a:pt x="148241" y="332118"/>
                    <a:pt x="147479" y="397497"/>
                    <a:pt x="127733" y="458315"/>
                  </a:cubicBezTo>
                </a:path>
              </a:pathLst>
            </a:custGeom>
            <a:noFill/>
            <a:ln w="3175" cap="rnd">
              <a:solidFill>
                <a:schemeClr val="tx1"/>
              </a:solidFill>
              <a:prstDash val="solid"/>
              <a:round/>
            </a:ln>
          </p:spPr>
          <p:txBody>
            <a:bodyPr rtlCol="0" anchor="ctr"/>
            <a:lstStyle/>
            <a:p>
              <a:endParaRPr lang="en-GB"/>
            </a:p>
          </p:txBody>
        </p:sp>
        <p:sp>
          <p:nvSpPr>
            <p:cNvPr id="2410" name="Freeform: Shape 2409">
              <a:extLst>
                <a:ext uri="{FF2B5EF4-FFF2-40B4-BE49-F238E27FC236}">
                  <a16:creationId xmlns:a16="http://schemas.microsoft.com/office/drawing/2014/main" id="{AF378BCB-7DDA-420C-AA45-CFAFEE521C67}"/>
                </a:ext>
              </a:extLst>
            </p:cNvPr>
            <p:cNvSpPr/>
            <p:nvPr/>
          </p:nvSpPr>
          <p:spPr>
            <a:xfrm>
              <a:off x="3055247" y="4839597"/>
              <a:ext cx="128873" cy="162877"/>
            </a:xfrm>
            <a:custGeom>
              <a:avLst/>
              <a:gdLst>
                <a:gd name="connsiteX0" fmla="*/ -187 w 128873"/>
                <a:gd name="connsiteY0" fmla="*/ -124 h 162877"/>
                <a:gd name="connsiteX1" fmla="*/ 128686 w 128873"/>
                <a:gd name="connsiteY1" fmla="*/ 162754 h 162877"/>
              </a:gdLst>
              <a:ahLst/>
              <a:cxnLst>
                <a:cxn ang="0">
                  <a:pos x="connsiteX0" y="connsiteY0"/>
                </a:cxn>
                <a:cxn ang="0">
                  <a:pos x="connsiteX1" y="connsiteY1"/>
                </a:cxn>
              </a:cxnLst>
              <a:rect l="l" t="t" r="r" b="b"/>
              <a:pathLst>
                <a:path w="128873" h="162877">
                  <a:moveTo>
                    <a:pt x="-187" y="-124"/>
                  </a:moveTo>
                  <a:cubicBezTo>
                    <a:pt x="99349" y="136274"/>
                    <a:pt x="128686" y="162754"/>
                    <a:pt x="128686" y="162754"/>
                  </a:cubicBezTo>
                </a:path>
              </a:pathLst>
            </a:custGeom>
            <a:noFill/>
            <a:ln w="3175" cap="rnd">
              <a:solidFill>
                <a:schemeClr val="tx1"/>
              </a:solidFill>
              <a:prstDash val="solid"/>
              <a:round/>
            </a:ln>
          </p:spPr>
          <p:txBody>
            <a:bodyPr rtlCol="0" anchor="ctr"/>
            <a:lstStyle/>
            <a:p>
              <a:endParaRPr lang="en-GB"/>
            </a:p>
          </p:txBody>
        </p:sp>
        <p:sp>
          <p:nvSpPr>
            <p:cNvPr id="2411" name="Freeform: Shape 2410">
              <a:extLst>
                <a:ext uri="{FF2B5EF4-FFF2-40B4-BE49-F238E27FC236}">
                  <a16:creationId xmlns:a16="http://schemas.microsoft.com/office/drawing/2014/main" id="{65A1E25D-508F-45BD-B4A3-A01B1D3442FC}"/>
                </a:ext>
              </a:extLst>
            </p:cNvPr>
            <p:cNvSpPr/>
            <p:nvPr/>
          </p:nvSpPr>
          <p:spPr>
            <a:xfrm>
              <a:off x="3029424" y="4813742"/>
              <a:ext cx="53915" cy="53875"/>
            </a:xfrm>
            <a:custGeom>
              <a:avLst/>
              <a:gdLst>
                <a:gd name="connsiteX0" fmla="*/ 4966 w 53915"/>
                <a:gd name="connsiteY0" fmla="*/ 42685 h 53875"/>
                <a:gd name="connsiteX1" fmla="*/ 10920 w 53915"/>
                <a:gd name="connsiteY1" fmla="*/ 5033 h 53875"/>
                <a:gd name="connsiteX2" fmla="*/ 48572 w 53915"/>
                <a:gd name="connsiteY2" fmla="*/ 10986 h 53875"/>
                <a:gd name="connsiteX3" fmla="*/ 43066 w 53915"/>
                <a:gd name="connsiteY3" fmla="*/ 48305 h 53875"/>
                <a:gd name="connsiteX4" fmla="*/ 5185 w 53915"/>
                <a:gd name="connsiteY4" fmla="*/ 42980 h 53875"/>
                <a:gd name="connsiteX5" fmla="*/ 4966 w 53915"/>
                <a:gd name="connsiteY5" fmla="*/ 42685 h 5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5" h="53875">
                  <a:moveTo>
                    <a:pt x="4966" y="42685"/>
                  </a:moveTo>
                  <a:cubicBezTo>
                    <a:pt x="-3787" y="30645"/>
                    <a:pt x="-1120" y="13786"/>
                    <a:pt x="10920" y="5033"/>
                  </a:cubicBezTo>
                  <a:cubicBezTo>
                    <a:pt x="22959" y="-3721"/>
                    <a:pt x="39818" y="-1063"/>
                    <a:pt x="48572" y="10986"/>
                  </a:cubicBezTo>
                  <a:cubicBezTo>
                    <a:pt x="57201" y="22844"/>
                    <a:pt x="54753" y="39437"/>
                    <a:pt x="43066" y="48305"/>
                  </a:cubicBezTo>
                  <a:cubicBezTo>
                    <a:pt x="31131" y="57296"/>
                    <a:pt x="14177" y="54906"/>
                    <a:pt x="5185" y="42980"/>
                  </a:cubicBezTo>
                  <a:cubicBezTo>
                    <a:pt x="5109" y="42876"/>
                    <a:pt x="5043" y="42780"/>
                    <a:pt x="4966" y="42685"/>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12" name="Freeform: Shape 2411">
              <a:extLst>
                <a:ext uri="{FF2B5EF4-FFF2-40B4-BE49-F238E27FC236}">
                  <a16:creationId xmlns:a16="http://schemas.microsoft.com/office/drawing/2014/main" id="{9C87607E-1085-4D8B-B58E-20EC54300995}"/>
                </a:ext>
              </a:extLst>
            </p:cNvPr>
            <p:cNvSpPr/>
            <p:nvPr/>
          </p:nvSpPr>
          <p:spPr>
            <a:xfrm>
              <a:off x="2997526" y="5229580"/>
              <a:ext cx="878014" cy="187994"/>
            </a:xfrm>
            <a:custGeom>
              <a:avLst/>
              <a:gdLst>
                <a:gd name="connsiteX0" fmla="*/ 877827 w 878014"/>
                <a:gd name="connsiteY0" fmla="*/ 187870 h 187994"/>
                <a:gd name="connsiteX1" fmla="*/ 661324 w 878014"/>
                <a:gd name="connsiteY1" fmla="*/ 187870 h 187994"/>
                <a:gd name="connsiteX2" fmla="*/ -187 w 878014"/>
                <a:gd name="connsiteY2" fmla="*/ 2989 h 187994"/>
              </a:gdLst>
              <a:ahLst/>
              <a:cxnLst>
                <a:cxn ang="0">
                  <a:pos x="connsiteX0" y="connsiteY0"/>
                </a:cxn>
                <a:cxn ang="0">
                  <a:pos x="connsiteX1" y="connsiteY1"/>
                </a:cxn>
                <a:cxn ang="0">
                  <a:pos x="connsiteX2" y="connsiteY2"/>
                </a:cxn>
              </a:cxnLst>
              <a:rect l="l" t="t" r="r" b="b"/>
              <a:pathLst>
                <a:path w="878014" h="187994">
                  <a:moveTo>
                    <a:pt x="877827" y="187870"/>
                  </a:moveTo>
                  <a:cubicBezTo>
                    <a:pt x="877827" y="187870"/>
                    <a:pt x="781148" y="187203"/>
                    <a:pt x="661324" y="187870"/>
                  </a:cubicBezTo>
                  <a:cubicBezTo>
                    <a:pt x="541499" y="188536"/>
                    <a:pt x="206219" y="-28443"/>
                    <a:pt x="-187" y="2989"/>
                  </a:cubicBezTo>
                </a:path>
              </a:pathLst>
            </a:custGeom>
            <a:noFill/>
            <a:ln w="3175" cap="rnd">
              <a:solidFill>
                <a:schemeClr val="tx1"/>
              </a:solidFill>
              <a:prstDash val="solid"/>
              <a:round/>
            </a:ln>
          </p:spPr>
          <p:txBody>
            <a:bodyPr rtlCol="0" anchor="ctr"/>
            <a:lstStyle/>
            <a:p>
              <a:endParaRPr lang="en-GB"/>
            </a:p>
          </p:txBody>
        </p:sp>
        <p:sp>
          <p:nvSpPr>
            <p:cNvPr id="2413" name="Freeform: Shape 2412">
              <a:extLst>
                <a:ext uri="{FF2B5EF4-FFF2-40B4-BE49-F238E27FC236}">
                  <a16:creationId xmlns:a16="http://schemas.microsoft.com/office/drawing/2014/main" id="{511A7A9A-4CF9-451E-AA37-9B2ECCA65BB9}"/>
                </a:ext>
              </a:extLst>
            </p:cNvPr>
            <p:cNvSpPr/>
            <p:nvPr/>
          </p:nvSpPr>
          <p:spPr>
            <a:xfrm>
              <a:off x="2913515" y="5045051"/>
              <a:ext cx="187833" cy="189166"/>
            </a:xfrm>
            <a:custGeom>
              <a:avLst/>
              <a:gdLst>
                <a:gd name="connsiteX0" fmla="*/ -187 w 187833"/>
                <a:gd name="connsiteY0" fmla="*/ -124 h 189166"/>
                <a:gd name="connsiteX1" fmla="*/ 187646 w 187833"/>
                <a:gd name="connsiteY1" fmla="*/ 189043 h 189166"/>
              </a:gdLst>
              <a:ahLst/>
              <a:cxnLst>
                <a:cxn ang="0">
                  <a:pos x="connsiteX0" y="connsiteY0"/>
                </a:cxn>
                <a:cxn ang="0">
                  <a:pos x="connsiteX1" y="connsiteY1"/>
                </a:cxn>
              </a:cxnLst>
              <a:rect l="l" t="t" r="r" b="b"/>
              <a:pathLst>
                <a:path w="187833" h="189166">
                  <a:moveTo>
                    <a:pt x="-187" y="-124"/>
                  </a:moveTo>
                  <a:cubicBezTo>
                    <a:pt x="72203" y="87697"/>
                    <a:pt x="187646" y="189043"/>
                    <a:pt x="187646" y="189043"/>
                  </a:cubicBezTo>
                </a:path>
              </a:pathLst>
            </a:custGeom>
            <a:noFill/>
            <a:ln w="3175" cap="rnd">
              <a:solidFill>
                <a:schemeClr val="tx1"/>
              </a:solidFill>
              <a:prstDash val="solid"/>
              <a:round/>
            </a:ln>
          </p:spPr>
          <p:txBody>
            <a:bodyPr rtlCol="0" anchor="ctr"/>
            <a:lstStyle/>
            <a:p>
              <a:endParaRPr lang="en-GB"/>
            </a:p>
          </p:txBody>
        </p:sp>
        <p:sp>
          <p:nvSpPr>
            <p:cNvPr id="2414" name="Freeform: Shape 2413">
              <a:extLst>
                <a:ext uri="{FF2B5EF4-FFF2-40B4-BE49-F238E27FC236}">
                  <a16:creationId xmlns:a16="http://schemas.microsoft.com/office/drawing/2014/main" id="{AA21BC78-D26E-4171-B782-07681048C7E0}"/>
                </a:ext>
              </a:extLst>
            </p:cNvPr>
            <p:cNvSpPr/>
            <p:nvPr/>
          </p:nvSpPr>
          <p:spPr>
            <a:xfrm>
              <a:off x="2887782" y="5018927"/>
              <a:ext cx="53912" cy="53915"/>
            </a:xfrm>
            <a:custGeom>
              <a:avLst/>
              <a:gdLst>
                <a:gd name="connsiteX0" fmla="*/ 5829 w 53912"/>
                <a:gd name="connsiteY0" fmla="*/ 43812 h 53915"/>
                <a:gd name="connsiteX1" fmla="*/ 9792 w 53912"/>
                <a:gd name="connsiteY1" fmla="*/ 5893 h 53915"/>
                <a:gd name="connsiteX2" fmla="*/ 47701 w 53912"/>
                <a:gd name="connsiteY2" fmla="*/ 9855 h 53915"/>
                <a:gd name="connsiteX3" fmla="*/ 43929 w 53912"/>
                <a:gd name="connsiteY3" fmla="*/ 47622 h 53915"/>
                <a:gd name="connsiteX4" fmla="*/ 5982 w 53912"/>
                <a:gd name="connsiteY4" fmla="*/ 43993 h 53915"/>
                <a:gd name="connsiteX5" fmla="*/ 5829 w 53912"/>
                <a:gd name="connsiteY5" fmla="*/ 43812 h 5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2" h="53915">
                  <a:moveTo>
                    <a:pt x="5829" y="43812"/>
                  </a:moveTo>
                  <a:cubicBezTo>
                    <a:pt x="-3543" y="32249"/>
                    <a:pt x="-1772" y="15275"/>
                    <a:pt x="9792" y="5893"/>
                  </a:cubicBezTo>
                  <a:cubicBezTo>
                    <a:pt x="21355" y="-3480"/>
                    <a:pt x="38329" y="-1708"/>
                    <a:pt x="47701" y="9855"/>
                  </a:cubicBezTo>
                  <a:cubicBezTo>
                    <a:pt x="57026" y="21352"/>
                    <a:pt x="55340" y="38202"/>
                    <a:pt x="43929" y="47622"/>
                  </a:cubicBezTo>
                  <a:cubicBezTo>
                    <a:pt x="32452" y="57099"/>
                    <a:pt x="15459" y="55480"/>
                    <a:pt x="5982" y="43993"/>
                  </a:cubicBezTo>
                  <a:cubicBezTo>
                    <a:pt x="5934" y="43936"/>
                    <a:pt x="5877" y="43879"/>
                    <a:pt x="5829" y="43812"/>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15" name="Freeform: Shape 2414">
              <a:extLst>
                <a:ext uri="{FF2B5EF4-FFF2-40B4-BE49-F238E27FC236}">
                  <a16:creationId xmlns:a16="http://schemas.microsoft.com/office/drawing/2014/main" id="{E40481C1-4CC2-46D5-B09F-2865376BE248}"/>
                </a:ext>
              </a:extLst>
            </p:cNvPr>
            <p:cNvSpPr/>
            <p:nvPr/>
          </p:nvSpPr>
          <p:spPr>
            <a:xfrm>
              <a:off x="3229079" y="5323467"/>
              <a:ext cx="156114" cy="230600"/>
            </a:xfrm>
            <a:custGeom>
              <a:avLst/>
              <a:gdLst>
                <a:gd name="connsiteX0" fmla="*/ -187 w 156114"/>
                <a:gd name="connsiteY0" fmla="*/ 230477 h 230600"/>
                <a:gd name="connsiteX1" fmla="*/ 88395 w 156114"/>
                <a:gd name="connsiteY1" fmla="*/ 149800 h 230600"/>
                <a:gd name="connsiteX2" fmla="*/ 155927 w 156114"/>
                <a:gd name="connsiteY2" fmla="*/ -124 h 230600"/>
              </a:gdLst>
              <a:ahLst/>
              <a:cxnLst>
                <a:cxn ang="0">
                  <a:pos x="connsiteX0" y="connsiteY0"/>
                </a:cxn>
                <a:cxn ang="0">
                  <a:pos x="connsiteX1" y="connsiteY1"/>
                </a:cxn>
                <a:cxn ang="0">
                  <a:pos x="connsiteX2" y="connsiteY2"/>
                </a:cxn>
              </a:cxnLst>
              <a:rect l="l" t="t" r="r" b="b"/>
              <a:pathLst>
                <a:path w="156114" h="230600">
                  <a:moveTo>
                    <a:pt x="-187" y="230477"/>
                  </a:moveTo>
                  <a:cubicBezTo>
                    <a:pt x="27530" y="229715"/>
                    <a:pt x="70298" y="216951"/>
                    <a:pt x="88395" y="149800"/>
                  </a:cubicBezTo>
                  <a:cubicBezTo>
                    <a:pt x="116208" y="46644"/>
                    <a:pt x="155927" y="-124"/>
                    <a:pt x="155927" y="-124"/>
                  </a:cubicBezTo>
                </a:path>
              </a:pathLst>
            </a:custGeom>
            <a:noFill/>
            <a:ln w="3175" cap="rnd">
              <a:solidFill>
                <a:schemeClr val="tx1"/>
              </a:solidFill>
              <a:prstDash val="solid"/>
              <a:round/>
            </a:ln>
          </p:spPr>
          <p:txBody>
            <a:bodyPr rtlCol="0" anchor="ctr"/>
            <a:lstStyle/>
            <a:p>
              <a:endParaRPr lang="en-GB"/>
            </a:p>
          </p:txBody>
        </p:sp>
        <p:sp>
          <p:nvSpPr>
            <p:cNvPr id="2416" name="Freeform: Shape 2415">
              <a:extLst>
                <a:ext uri="{FF2B5EF4-FFF2-40B4-BE49-F238E27FC236}">
                  <a16:creationId xmlns:a16="http://schemas.microsoft.com/office/drawing/2014/main" id="{20D69CAA-F66A-48ED-B744-7AB1D5D2A496}"/>
                </a:ext>
              </a:extLst>
            </p:cNvPr>
            <p:cNvSpPr/>
            <p:nvPr/>
          </p:nvSpPr>
          <p:spPr>
            <a:xfrm>
              <a:off x="3203376" y="5527033"/>
              <a:ext cx="53914" cy="53908"/>
            </a:xfrm>
            <a:custGeom>
              <a:avLst/>
              <a:gdLst>
                <a:gd name="connsiteX0" fmla="*/ 24277 w 53914"/>
                <a:gd name="connsiteY0" fmla="*/ 53676 h 53908"/>
                <a:gd name="connsiteX1" fmla="*/ -69 w 53914"/>
                <a:gd name="connsiteY1" fmla="*/ 24339 h 53908"/>
                <a:gd name="connsiteX2" fmla="*/ 29268 w 53914"/>
                <a:gd name="connsiteY2" fmla="*/ -7 h 53908"/>
                <a:gd name="connsiteX3" fmla="*/ 53614 w 53914"/>
                <a:gd name="connsiteY3" fmla="*/ 29292 h 53908"/>
                <a:gd name="connsiteX4" fmla="*/ 24277 w 53914"/>
                <a:gd name="connsiteY4" fmla="*/ 53676 h 53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14" h="53908">
                  <a:moveTo>
                    <a:pt x="24277" y="53676"/>
                  </a:moveTo>
                  <a:cubicBezTo>
                    <a:pt x="9456" y="52295"/>
                    <a:pt x="-1450" y="39169"/>
                    <a:pt x="-69" y="24339"/>
                  </a:cubicBezTo>
                  <a:cubicBezTo>
                    <a:pt x="1302" y="9518"/>
                    <a:pt x="14437" y="-1379"/>
                    <a:pt x="29268" y="-7"/>
                  </a:cubicBezTo>
                  <a:cubicBezTo>
                    <a:pt x="44070" y="1374"/>
                    <a:pt x="54966" y="14481"/>
                    <a:pt x="53614" y="29292"/>
                  </a:cubicBezTo>
                  <a:cubicBezTo>
                    <a:pt x="52204" y="44103"/>
                    <a:pt x="39097" y="55000"/>
                    <a:pt x="24277" y="53676"/>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17" name="Freeform: Shape 2416">
              <a:extLst>
                <a:ext uri="{FF2B5EF4-FFF2-40B4-BE49-F238E27FC236}">
                  <a16:creationId xmlns:a16="http://schemas.microsoft.com/office/drawing/2014/main" id="{B5A1E9A4-9646-4650-9FC5-85CD5E0D0C5B}"/>
                </a:ext>
              </a:extLst>
            </p:cNvPr>
            <p:cNvSpPr/>
            <p:nvPr/>
          </p:nvSpPr>
          <p:spPr>
            <a:xfrm>
              <a:off x="3186597" y="5417288"/>
              <a:ext cx="616458" cy="211926"/>
            </a:xfrm>
            <a:custGeom>
              <a:avLst/>
              <a:gdLst>
                <a:gd name="connsiteX0" fmla="*/ 616271 w 616458"/>
                <a:gd name="connsiteY0" fmla="*/ -124 h 211926"/>
                <a:gd name="connsiteX1" fmla="*/ 463871 w 616458"/>
                <a:gd name="connsiteY1" fmla="*/ 210474 h 211926"/>
                <a:gd name="connsiteX2" fmla="*/ -187 w 616458"/>
                <a:gd name="connsiteY2" fmla="*/ 59408 h 211926"/>
              </a:gdLst>
              <a:ahLst/>
              <a:cxnLst>
                <a:cxn ang="0">
                  <a:pos x="connsiteX0" y="connsiteY0"/>
                </a:cxn>
                <a:cxn ang="0">
                  <a:pos x="connsiteX1" y="connsiteY1"/>
                </a:cxn>
                <a:cxn ang="0">
                  <a:pos x="connsiteX2" y="connsiteY2"/>
                </a:cxn>
              </a:cxnLst>
              <a:rect l="l" t="t" r="r" b="b"/>
              <a:pathLst>
                <a:path w="616458" h="211926">
                  <a:moveTo>
                    <a:pt x="616271" y="-124"/>
                  </a:moveTo>
                  <a:cubicBezTo>
                    <a:pt x="616271" y="-124"/>
                    <a:pt x="543119" y="192567"/>
                    <a:pt x="463871" y="210474"/>
                  </a:cubicBezTo>
                  <a:cubicBezTo>
                    <a:pt x="384623" y="228381"/>
                    <a:pt x="-187" y="59408"/>
                    <a:pt x="-187" y="59408"/>
                  </a:cubicBezTo>
                </a:path>
              </a:pathLst>
            </a:custGeom>
            <a:noFill/>
            <a:ln w="3175" cap="rnd">
              <a:solidFill>
                <a:schemeClr val="tx1"/>
              </a:solidFill>
              <a:prstDash val="solid"/>
              <a:round/>
            </a:ln>
          </p:spPr>
          <p:txBody>
            <a:bodyPr rtlCol="0" anchor="ctr"/>
            <a:lstStyle/>
            <a:p>
              <a:endParaRPr lang="en-GB"/>
            </a:p>
          </p:txBody>
        </p:sp>
        <p:sp>
          <p:nvSpPr>
            <p:cNvPr id="2418" name="Freeform: Shape 2417">
              <a:extLst>
                <a:ext uri="{FF2B5EF4-FFF2-40B4-BE49-F238E27FC236}">
                  <a16:creationId xmlns:a16="http://schemas.microsoft.com/office/drawing/2014/main" id="{DB9BB2BD-3045-4392-AF2D-B484A3A1F875}"/>
                </a:ext>
              </a:extLst>
            </p:cNvPr>
            <p:cNvSpPr/>
            <p:nvPr/>
          </p:nvSpPr>
          <p:spPr>
            <a:xfrm>
              <a:off x="3343283" y="5203356"/>
              <a:ext cx="285845" cy="48958"/>
            </a:xfrm>
            <a:custGeom>
              <a:avLst/>
              <a:gdLst>
                <a:gd name="connsiteX0" fmla="*/ 285658 w 285845"/>
                <a:gd name="connsiteY0" fmla="*/ -124 h 48958"/>
                <a:gd name="connsiteX1" fmla="*/ 184217 w 285845"/>
                <a:gd name="connsiteY1" fmla="*/ 24356 h 48958"/>
                <a:gd name="connsiteX2" fmla="*/ -187 w 285845"/>
                <a:gd name="connsiteY2" fmla="*/ 48835 h 48958"/>
              </a:gdLst>
              <a:ahLst/>
              <a:cxnLst>
                <a:cxn ang="0">
                  <a:pos x="connsiteX0" y="connsiteY0"/>
                </a:cxn>
                <a:cxn ang="0">
                  <a:pos x="connsiteX1" y="connsiteY1"/>
                </a:cxn>
                <a:cxn ang="0">
                  <a:pos x="connsiteX2" y="connsiteY2"/>
                </a:cxn>
              </a:cxnLst>
              <a:rect l="l" t="t" r="r" b="b"/>
              <a:pathLst>
                <a:path w="285845" h="48958">
                  <a:moveTo>
                    <a:pt x="285658" y="-124"/>
                  </a:moveTo>
                  <a:cubicBezTo>
                    <a:pt x="258512" y="14831"/>
                    <a:pt x="212506" y="35786"/>
                    <a:pt x="184217" y="24356"/>
                  </a:cubicBezTo>
                  <a:cubicBezTo>
                    <a:pt x="142116" y="7401"/>
                    <a:pt x="35055" y="-26889"/>
                    <a:pt x="-187" y="48835"/>
                  </a:cubicBezTo>
                </a:path>
              </a:pathLst>
            </a:custGeom>
            <a:noFill/>
            <a:ln w="3175" cap="rnd">
              <a:solidFill>
                <a:schemeClr val="tx1"/>
              </a:solidFill>
              <a:prstDash val="solid"/>
              <a:round/>
            </a:ln>
          </p:spPr>
          <p:txBody>
            <a:bodyPr rtlCol="0" anchor="ctr"/>
            <a:lstStyle/>
            <a:p>
              <a:endParaRPr lang="en-GB"/>
            </a:p>
          </p:txBody>
        </p:sp>
        <p:sp>
          <p:nvSpPr>
            <p:cNvPr id="2419" name="Freeform: Shape 2418">
              <a:extLst>
                <a:ext uri="{FF2B5EF4-FFF2-40B4-BE49-F238E27FC236}">
                  <a16:creationId xmlns:a16="http://schemas.microsoft.com/office/drawing/2014/main" id="{EE3741B7-00EB-43D4-B5F6-AACD93684015}"/>
                </a:ext>
              </a:extLst>
            </p:cNvPr>
            <p:cNvSpPr/>
            <p:nvPr/>
          </p:nvSpPr>
          <p:spPr>
            <a:xfrm rot="19580401">
              <a:off x="3600804" y="5176702"/>
              <a:ext cx="53911" cy="53911"/>
            </a:xfrm>
            <a:custGeom>
              <a:avLst/>
              <a:gdLst>
                <a:gd name="connsiteX0" fmla="*/ 53724 w 53911"/>
                <a:gd name="connsiteY0" fmla="*/ 26832 h 53911"/>
                <a:gd name="connsiteX1" fmla="*/ 26769 w 53911"/>
                <a:gd name="connsiteY1" fmla="*/ 53788 h 53911"/>
                <a:gd name="connsiteX2" fmla="*/ -187 w 53911"/>
                <a:gd name="connsiteY2" fmla="*/ 26832 h 53911"/>
                <a:gd name="connsiteX3" fmla="*/ 26769 w 53911"/>
                <a:gd name="connsiteY3" fmla="*/ -124 h 53911"/>
                <a:gd name="connsiteX4" fmla="*/ 53724 w 53911"/>
                <a:gd name="connsiteY4" fmla="*/ 26832 h 53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11" h="53911">
                  <a:moveTo>
                    <a:pt x="53724" y="26832"/>
                  </a:moveTo>
                  <a:cubicBezTo>
                    <a:pt x="53724" y="41719"/>
                    <a:pt x="41656" y="53788"/>
                    <a:pt x="26769" y="53788"/>
                  </a:cubicBezTo>
                  <a:cubicBezTo>
                    <a:pt x="11881" y="53788"/>
                    <a:pt x="-187" y="41719"/>
                    <a:pt x="-187" y="26832"/>
                  </a:cubicBezTo>
                  <a:cubicBezTo>
                    <a:pt x="-187" y="11945"/>
                    <a:pt x="11881" y="-124"/>
                    <a:pt x="26769" y="-124"/>
                  </a:cubicBezTo>
                  <a:cubicBezTo>
                    <a:pt x="41656" y="-124"/>
                    <a:pt x="53724" y="11945"/>
                    <a:pt x="53724" y="26832"/>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20" name="Freeform: Shape 2419">
              <a:extLst>
                <a:ext uri="{FF2B5EF4-FFF2-40B4-BE49-F238E27FC236}">
                  <a16:creationId xmlns:a16="http://schemas.microsoft.com/office/drawing/2014/main" id="{904CECE2-F01F-48CF-AA6E-F282DE7C7B3E}"/>
                </a:ext>
              </a:extLst>
            </p:cNvPr>
            <p:cNvSpPr/>
            <p:nvPr/>
          </p:nvSpPr>
          <p:spPr>
            <a:xfrm>
              <a:off x="2969046" y="5042003"/>
              <a:ext cx="301466" cy="68434"/>
            </a:xfrm>
            <a:custGeom>
              <a:avLst/>
              <a:gdLst>
                <a:gd name="connsiteX0" fmla="*/ 301279 w 301466"/>
                <a:gd name="connsiteY0" fmla="*/ 11306 h 68434"/>
                <a:gd name="connsiteX1" fmla="*/ 208410 w 301466"/>
                <a:gd name="connsiteY1" fmla="*/ 67790 h 68434"/>
                <a:gd name="connsiteX2" fmla="*/ -187 w 301466"/>
                <a:gd name="connsiteY2" fmla="*/ -124 h 68434"/>
              </a:gdLst>
              <a:ahLst/>
              <a:cxnLst>
                <a:cxn ang="0">
                  <a:pos x="connsiteX0" y="connsiteY0"/>
                </a:cxn>
                <a:cxn ang="0">
                  <a:pos x="connsiteX1" y="connsiteY1"/>
                </a:cxn>
                <a:cxn ang="0">
                  <a:pos x="connsiteX2" y="connsiteY2"/>
                </a:cxn>
              </a:cxnLst>
              <a:rect l="l" t="t" r="r" b="b"/>
              <a:pathLst>
                <a:path w="301466" h="68434">
                  <a:moveTo>
                    <a:pt x="301279" y="11306"/>
                  </a:moveTo>
                  <a:cubicBezTo>
                    <a:pt x="284039" y="36357"/>
                    <a:pt x="251082" y="73124"/>
                    <a:pt x="208410" y="67790"/>
                  </a:cubicBezTo>
                  <a:cubicBezTo>
                    <a:pt x="144497" y="59789"/>
                    <a:pt x="-187" y="-124"/>
                    <a:pt x="-187" y="-124"/>
                  </a:cubicBezTo>
                </a:path>
              </a:pathLst>
            </a:custGeom>
            <a:noFill/>
            <a:ln w="3175" cap="rnd">
              <a:solidFill>
                <a:schemeClr val="tx1"/>
              </a:solidFill>
              <a:prstDash val="solid"/>
              <a:round/>
            </a:ln>
          </p:spPr>
          <p:txBody>
            <a:bodyPr rtlCol="0" anchor="ctr"/>
            <a:lstStyle/>
            <a:p>
              <a:endParaRPr lang="en-GB"/>
            </a:p>
          </p:txBody>
        </p:sp>
        <p:sp>
          <p:nvSpPr>
            <p:cNvPr id="2421" name="Freeform: Shape 2420">
              <a:extLst>
                <a:ext uri="{FF2B5EF4-FFF2-40B4-BE49-F238E27FC236}">
                  <a16:creationId xmlns:a16="http://schemas.microsoft.com/office/drawing/2014/main" id="{261DE380-9CD8-4986-B80C-29EFB540A98A}"/>
                </a:ext>
              </a:extLst>
            </p:cNvPr>
            <p:cNvSpPr/>
            <p:nvPr/>
          </p:nvSpPr>
          <p:spPr>
            <a:xfrm>
              <a:off x="3242895" y="5027543"/>
              <a:ext cx="53916" cy="53919"/>
            </a:xfrm>
            <a:custGeom>
              <a:avLst/>
              <a:gdLst>
                <a:gd name="connsiteX0" fmla="*/ 3808 w 53916"/>
                <a:gd name="connsiteY0" fmla="*/ 12717 h 53919"/>
                <a:gd name="connsiteX1" fmla="*/ 40889 w 53916"/>
                <a:gd name="connsiteY1" fmla="*/ 3868 h 53919"/>
                <a:gd name="connsiteX2" fmla="*/ 49737 w 53916"/>
                <a:gd name="connsiteY2" fmla="*/ 40949 h 53919"/>
                <a:gd name="connsiteX3" fmla="*/ 12761 w 53916"/>
                <a:gd name="connsiteY3" fmla="*/ 49865 h 53919"/>
                <a:gd name="connsiteX4" fmla="*/ 3741 w 53916"/>
                <a:gd name="connsiteY4" fmla="*/ 12822 h 53919"/>
                <a:gd name="connsiteX5" fmla="*/ 3808 w 53916"/>
                <a:gd name="connsiteY5" fmla="*/ 12717 h 5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6" h="53919">
                  <a:moveTo>
                    <a:pt x="3808" y="12717"/>
                  </a:moveTo>
                  <a:cubicBezTo>
                    <a:pt x="11609" y="39"/>
                    <a:pt x="28211" y="-3923"/>
                    <a:pt x="40889" y="3868"/>
                  </a:cubicBezTo>
                  <a:cubicBezTo>
                    <a:pt x="53566" y="11669"/>
                    <a:pt x="57529" y="28271"/>
                    <a:pt x="49737" y="40949"/>
                  </a:cubicBezTo>
                  <a:cubicBezTo>
                    <a:pt x="41965" y="53589"/>
                    <a:pt x="25439" y="57580"/>
                    <a:pt x="12761" y="49865"/>
                  </a:cubicBezTo>
                  <a:cubicBezTo>
                    <a:pt x="45" y="42130"/>
                    <a:pt x="-3993" y="25547"/>
                    <a:pt x="3741" y="12822"/>
                  </a:cubicBezTo>
                  <a:cubicBezTo>
                    <a:pt x="3760" y="12793"/>
                    <a:pt x="3789" y="12755"/>
                    <a:pt x="3808" y="12717"/>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22" name="Freeform: Shape 2421">
              <a:extLst>
                <a:ext uri="{FF2B5EF4-FFF2-40B4-BE49-F238E27FC236}">
                  <a16:creationId xmlns:a16="http://schemas.microsoft.com/office/drawing/2014/main" id="{A28BD5BF-C001-49D3-88EE-3BD5D26AAF98}"/>
                </a:ext>
              </a:extLst>
            </p:cNvPr>
            <p:cNvSpPr/>
            <p:nvPr/>
          </p:nvSpPr>
          <p:spPr>
            <a:xfrm>
              <a:off x="3932690" y="4571373"/>
              <a:ext cx="107504" cy="449199"/>
            </a:xfrm>
            <a:custGeom>
              <a:avLst/>
              <a:gdLst>
                <a:gd name="connsiteX0" fmla="*/ -187 w 107504"/>
                <a:gd name="connsiteY0" fmla="*/ 449075 h 449199"/>
                <a:gd name="connsiteX1" fmla="*/ 76013 w 107504"/>
                <a:gd name="connsiteY1" fmla="*/ 423072 h 449199"/>
                <a:gd name="connsiteX2" fmla="*/ 47438 w 107504"/>
                <a:gd name="connsiteY2" fmla="*/ -124 h 449199"/>
              </a:gdLst>
              <a:ahLst/>
              <a:cxnLst>
                <a:cxn ang="0">
                  <a:pos x="connsiteX0" y="connsiteY0"/>
                </a:cxn>
                <a:cxn ang="0">
                  <a:pos x="connsiteX1" y="connsiteY1"/>
                </a:cxn>
                <a:cxn ang="0">
                  <a:pos x="connsiteX2" y="connsiteY2"/>
                </a:cxn>
              </a:cxnLst>
              <a:rect l="l" t="t" r="r" b="b"/>
              <a:pathLst>
                <a:path w="107504" h="449199">
                  <a:moveTo>
                    <a:pt x="-187" y="449075"/>
                  </a:moveTo>
                  <a:cubicBezTo>
                    <a:pt x="24673" y="442979"/>
                    <a:pt x="61058" y="432788"/>
                    <a:pt x="76013" y="423072"/>
                  </a:cubicBezTo>
                  <a:cubicBezTo>
                    <a:pt x="160404" y="368113"/>
                    <a:pt x="47438" y="-124"/>
                    <a:pt x="47438" y="-124"/>
                  </a:cubicBezTo>
                </a:path>
              </a:pathLst>
            </a:custGeom>
            <a:noFill/>
            <a:ln w="3175" cap="rnd">
              <a:solidFill>
                <a:schemeClr val="tx1"/>
              </a:solidFill>
              <a:prstDash val="solid"/>
              <a:round/>
            </a:ln>
          </p:spPr>
          <p:txBody>
            <a:bodyPr rtlCol="0" anchor="ctr"/>
            <a:lstStyle/>
            <a:p>
              <a:endParaRPr lang="en-GB"/>
            </a:p>
          </p:txBody>
        </p:sp>
        <p:sp>
          <p:nvSpPr>
            <p:cNvPr id="2423" name="Freeform: Shape 2422">
              <a:extLst>
                <a:ext uri="{FF2B5EF4-FFF2-40B4-BE49-F238E27FC236}">
                  <a16:creationId xmlns:a16="http://schemas.microsoft.com/office/drawing/2014/main" id="{68450C72-F505-4FB1-B803-C81904AE0182}"/>
                </a:ext>
              </a:extLst>
            </p:cNvPr>
            <p:cNvSpPr/>
            <p:nvPr/>
          </p:nvSpPr>
          <p:spPr>
            <a:xfrm>
              <a:off x="3906663" y="4992973"/>
              <a:ext cx="54115" cy="54111"/>
            </a:xfrm>
            <a:custGeom>
              <a:avLst/>
              <a:gdLst>
                <a:gd name="connsiteX0" fmla="*/ 33365 w 54115"/>
                <a:gd name="connsiteY0" fmla="*/ 53193 h 54111"/>
                <a:gd name="connsiteX1" fmla="*/ 608 w 54115"/>
                <a:gd name="connsiteY1" fmla="*/ 33428 h 54111"/>
                <a:gd name="connsiteX2" fmla="*/ 20382 w 54115"/>
                <a:gd name="connsiteY2" fmla="*/ 672 h 54111"/>
                <a:gd name="connsiteX3" fmla="*/ 53129 w 54115"/>
                <a:gd name="connsiteY3" fmla="*/ 20436 h 54111"/>
                <a:gd name="connsiteX4" fmla="*/ 53177 w 54115"/>
                <a:gd name="connsiteY4" fmla="*/ 20617 h 54111"/>
                <a:gd name="connsiteX5" fmla="*/ 33365 w 54115"/>
                <a:gd name="connsiteY5" fmla="*/ 53193 h 5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15" h="54111">
                  <a:moveTo>
                    <a:pt x="33365" y="53193"/>
                  </a:moveTo>
                  <a:cubicBezTo>
                    <a:pt x="18858" y="56774"/>
                    <a:pt x="4199" y="47925"/>
                    <a:pt x="608" y="33428"/>
                  </a:cubicBezTo>
                  <a:cubicBezTo>
                    <a:pt x="-2973" y="18922"/>
                    <a:pt x="5875" y="4253"/>
                    <a:pt x="20382" y="672"/>
                  </a:cubicBezTo>
                  <a:cubicBezTo>
                    <a:pt x="34889" y="-2909"/>
                    <a:pt x="49548" y="5939"/>
                    <a:pt x="53129" y="20436"/>
                  </a:cubicBezTo>
                  <a:cubicBezTo>
                    <a:pt x="53148" y="20503"/>
                    <a:pt x="53158" y="20560"/>
                    <a:pt x="53177" y="20617"/>
                  </a:cubicBezTo>
                  <a:cubicBezTo>
                    <a:pt x="56644" y="35076"/>
                    <a:pt x="47795" y="49621"/>
                    <a:pt x="33365" y="53193"/>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24" name="Freeform: Shape 2423">
              <a:extLst>
                <a:ext uri="{FF2B5EF4-FFF2-40B4-BE49-F238E27FC236}">
                  <a16:creationId xmlns:a16="http://schemas.microsoft.com/office/drawing/2014/main" id="{7A1A2016-60DE-44DA-8D55-C82A8EB61630}"/>
                </a:ext>
              </a:extLst>
            </p:cNvPr>
            <p:cNvSpPr/>
            <p:nvPr/>
          </p:nvSpPr>
          <p:spPr>
            <a:xfrm>
              <a:off x="3474823" y="5428527"/>
              <a:ext cx="112109" cy="60308"/>
            </a:xfrm>
            <a:custGeom>
              <a:avLst/>
              <a:gdLst>
                <a:gd name="connsiteX0" fmla="*/ 111922 w 112109"/>
                <a:gd name="connsiteY0" fmla="*/ -124 h 60308"/>
                <a:gd name="connsiteX1" fmla="*/ -187 w 112109"/>
                <a:gd name="connsiteY1" fmla="*/ 57884 h 60308"/>
              </a:gdLst>
              <a:ahLst/>
              <a:cxnLst>
                <a:cxn ang="0">
                  <a:pos x="connsiteX0" y="connsiteY0"/>
                </a:cxn>
                <a:cxn ang="0">
                  <a:pos x="connsiteX1" y="connsiteY1"/>
                </a:cxn>
              </a:cxnLst>
              <a:rect l="l" t="t" r="r" b="b"/>
              <a:pathLst>
                <a:path w="112109" h="60308">
                  <a:moveTo>
                    <a:pt x="111922" y="-124"/>
                  </a:moveTo>
                  <a:cubicBezTo>
                    <a:pt x="90491" y="27404"/>
                    <a:pt x="47914" y="70647"/>
                    <a:pt x="-187" y="57884"/>
                  </a:cubicBezTo>
                </a:path>
              </a:pathLst>
            </a:custGeom>
            <a:noFill/>
            <a:ln w="3175" cap="rnd">
              <a:solidFill>
                <a:schemeClr val="tx1"/>
              </a:solidFill>
              <a:prstDash val="solid"/>
              <a:round/>
            </a:ln>
          </p:spPr>
          <p:txBody>
            <a:bodyPr rtlCol="0" anchor="ctr"/>
            <a:lstStyle/>
            <a:p>
              <a:endParaRPr lang="en-GB"/>
            </a:p>
          </p:txBody>
        </p:sp>
        <p:sp>
          <p:nvSpPr>
            <p:cNvPr id="2425" name="Freeform: Shape 2424">
              <a:extLst>
                <a:ext uri="{FF2B5EF4-FFF2-40B4-BE49-F238E27FC236}">
                  <a16:creationId xmlns:a16="http://schemas.microsoft.com/office/drawing/2014/main" id="{C4A0FA75-F160-4D5D-8502-4FB61222E21E}"/>
                </a:ext>
              </a:extLst>
            </p:cNvPr>
            <p:cNvSpPr/>
            <p:nvPr/>
          </p:nvSpPr>
          <p:spPr>
            <a:xfrm>
              <a:off x="3558817" y="5403366"/>
              <a:ext cx="53914" cy="53911"/>
            </a:xfrm>
            <a:custGeom>
              <a:avLst/>
              <a:gdLst>
                <a:gd name="connsiteX0" fmla="*/ 5068 w 53914"/>
                <a:gd name="connsiteY0" fmla="*/ 10845 h 53911"/>
                <a:gd name="connsiteX1" fmla="*/ 42759 w 53914"/>
                <a:gd name="connsiteY1" fmla="*/ 5130 h 53911"/>
                <a:gd name="connsiteX2" fmla="*/ 48474 w 53914"/>
                <a:gd name="connsiteY2" fmla="*/ 42820 h 53911"/>
                <a:gd name="connsiteX3" fmla="*/ 11355 w 53914"/>
                <a:gd name="connsiteY3" fmla="*/ 48945 h 53911"/>
                <a:gd name="connsiteX4" fmla="*/ 4659 w 53914"/>
                <a:gd name="connsiteY4" fmla="*/ 11417 h 53911"/>
                <a:gd name="connsiteX5" fmla="*/ 5068 w 53914"/>
                <a:gd name="connsiteY5" fmla="*/ 10845 h 5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4" h="53911">
                  <a:moveTo>
                    <a:pt x="5068" y="10845"/>
                  </a:moveTo>
                  <a:cubicBezTo>
                    <a:pt x="13898" y="-1137"/>
                    <a:pt x="30776" y="-3699"/>
                    <a:pt x="42759" y="5130"/>
                  </a:cubicBezTo>
                  <a:cubicBezTo>
                    <a:pt x="54741" y="13960"/>
                    <a:pt x="57303" y="30838"/>
                    <a:pt x="48474" y="42820"/>
                  </a:cubicBezTo>
                  <a:cubicBezTo>
                    <a:pt x="39806" y="54584"/>
                    <a:pt x="23347" y="57299"/>
                    <a:pt x="11355" y="48945"/>
                  </a:cubicBezTo>
                  <a:cubicBezTo>
                    <a:pt x="-856" y="40430"/>
                    <a:pt x="-3857" y="23628"/>
                    <a:pt x="4659" y="11417"/>
                  </a:cubicBezTo>
                  <a:cubicBezTo>
                    <a:pt x="4792" y="11226"/>
                    <a:pt x="4925" y="11036"/>
                    <a:pt x="5068" y="10845"/>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26" name="Freeform: Shape 2425">
              <a:extLst>
                <a:ext uri="{FF2B5EF4-FFF2-40B4-BE49-F238E27FC236}">
                  <a16:creationId xmlns:a16="http://schemas.microsoft.com/office/drawing/2014/main" id="{A33FB16A-ED4F-45C3-97E8-D43B013706D2}"/>
                </a:ext>
              </a:extLst>
            </p:cNvPr>
            <p:cNvSpPr/>
            <p:nvPr/>
          </p:nvSpPr>
          <p:spPr>
            <a:xfrm>
              <a:off x="3153545" y="5292891"/>
              <a:ext cx="78390" cy="61600"/>
            </a:xfrm>
            <a:custGeom>
              <a:avLst/>
              <a:gdLst>
                <a:gd name="connsiteX0" fmla="*/ 78203 w 78390"/>
                <a:gd name="connsiteY0" fmla="*/ -124 h 61600"/>
                <a:gd name="connsiteX1" fmla="*/ -187 w 78390"/>
                <a:gd name="connsiteY1" fmla="*/ 60741 h 61600"/>
              </a:gdLst>
              <a:ahLst/>
              <a:cxnLst>
                <a:cxn ang="0">
                  <a:pos x="connsiteX0" y="connsiteY0"/>
                </a:cxn>
                <a:cxn ang="0">
                  <a:pos x="connsiteX1" y="connsiteY1"/>
                </a:cxn>
              </a:cxnLst>
              <a:rect l="l" t="t" r="r" b="b"/>
              <a:pathLst>
                <a:path w="78390" h="61600">
                  <a:moveTo>
                    <a:pt x="78203" y="-124"/>
                  </a:moveTo>
                  <a:cubicBezTo>
                    <a:pt x="65916" y="27308"/>
                    <a:pt x="40103" y="67409"/>
                    <a:pt x="-187" y="60741"/>
                  </a:cubicBezTo>
                </a:path>
              </a:pathLst>
            </a:custGeom>
            <a:noFill/>
            <a:ln w="3175" cap="rnd">
              <a:solidFill>
                <a:schemeClr val="tx1"/>
              </a:solidFill>
              <a:prstDash val="solid"/>
              <a:round/>
            </a:ln>
          </p:spPr>
          <p:txBody>
            <a:bodyPr rtlCol="0" anchor="ctr"/>
            <a:lstStyle/>
            <a:p>
              <a:endParaRPr lang="en-GB"/>
            </a:p>
          </p:txBody>
        </p:sp>
        <p:sp>
          <p:nvSpPr>
            <p:cNvPr id="2427" name="Freeform: Shape 2426">
              <a:extLst>
                <a:ext uri="{FF2B5EF4-FFF2-40B4-BE49-F238E27FC236}">
                  <a16:creationId xmlns:a16="http://schemas.microsoft.com/office/drawing/2014/main" id="{EE12A58F-E5ED-4B2C-B2E1-D772D98EE3A9}"/>
                </a:ext>
              </a:extLst>
            </p:cNvPr>
            <p:cNvSpPr/>
            <p:nvPr/>
          </p:nvSpPr>
          <p:spPr>
            <a:xfrm>
              <a:off x="3204250" y="5267136"/>
              <a:ext cx="53897" cy="53928"/>
            </a:xfrm>
            <a:custGeom>
              <a:avLst/>
              <a:gdLst>
                <a:gd name="connsiteX0" fmla="*/ 1590 w 53897"/>
                <a:gd name="connsiteY0" fmla="*/ 17155 h 53928"/>
                <a:gd name="connsiteX1" fmla="*/ 36433 w 53897"/>
                <a:gd name="connsiteY1" fmla="*/ 1686 h 53928"/>
                <a:gd name="connsiteX2" fmla="*/ 51901 w 53897"/>
                <a:gd name="connsiteY2" fmla="*/ 36529 h 53928"/>
                <a:gd name="connsiteX3" fmla="*/ 17116 w 53897"/>
                <a:gd name="connsiteY3" fmla="*/ 52016 h 53928"/>
                <a:gd name="connsiteX4" fmla="*/ 1590 w 53897"/>
                <a:gd name="connsiteY4" fmla="*/ 17155 h 53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97" h="53928">
                  <a:moveTo>
                    <a:pt x="1590" y="17155"/>
                  </a:moveTo>
                  <a:cubicBezTo>
                    <a:pt x="6943" y="3258"/>
                    <a:pt x="22536" y="-3667"/>
                    <a:pt x="36433" y="1686"/>
                  </a:cubicBezTo>
                  <a:cubicBezTo>
                    <a:pt x="50320" y="7030"/>
                    <a:pt x="57254" y="22632"/>
                    <a:pt x="51901" y="36529"/>
                  </a:cubicBezTo>
                  <a:cubicBezTo>
                    <a:pt x="46558" y="50397"/>
                    <a:pt x="31004" y="57331"/>
                    <a:pt x="17116" y="52016"/>
                  </a:cubicBezTo>
                  <a:cubicBezTo>
                    <a:pt x="3229" y="46644"/>
                    <a:pt x="-3706" y="31071"/>
                    <a:pt x="1590" y="17155"/>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28" name="Freeform: Shape 2427">
              <a:extLst>
                <a:ext uri="{FF2B5EF4-FFF2-40B4-BE49-F238E27FC236}">
                  <a16:creationId xmlns:a16="http://schemas.microsoft.com/office/drawing/2014/main" id="{B709A48B-E1F4-4443-8165-C7FD81F753C2}"/>
                </a:ext>
              </a:extLst>
            </p:cNvPr>
            <p:cNvSpPr/>
            <p:nvPr/>
          </p:nvSpPr>
          <p:spPr>
            <a:xfrm>
              <a:off x="3846013" y="4682720"/>
              <a:ext cx="26293" cy="69627"/>
            </a:xfrm>
            <a:custGeom>
              <a:avLst/>
              <a:gdLst>
                <a:gd name="connsiteX0" fmla="*/ -187 w 26293"/>
                <a:gd name="connsiteY0" fmla="*/ 69504 h 69627"/>
                <a:gd name="connsiteX1" fmla="*/ 26102 w 26293"/>
                <a:gd name="connsiteY1" fmla="*/ -124 h 69627"/>
              </a:gdLst>
              <a:ahLst/>
              <a:cxnLst>
                <a:cxn ang="0">
                  <a:pos x="connsiteX0" y="connsiteY0"/>
                </a:cxn>
                <a:cxn ang="0">
                  <a:pos x="connsiteX1" y="connsiteY1"/>
                </a:cxn>
              </a:cxnLst>
              <a:rect l="l" t="t" r="r" b="b"/>
              <a:pathLst>
                <a:path w="26293" h="69627">
                  <a:moveTo>
                    <a:pt x="-187" y="69504"/>
                  </a:moveTo>
                  <a:cubicBezTo>
                    <a:pt x="12957" y="61694"/>
                    <a:pt x="26388" y="43120"/>
                    <a:pt x="26102" y="-124"/>
                  </a:cubicBezTo>
                </a:path>
              </a:pathLst>
            </a:custGeom>
            <a:noFill/>
            <a:ln w="3175" cap="rnd">
              <a:solidFill>
                <a:schemeClr val="tx1"/>
              </a:solidFill>
              <a:prstDash val="solid"/>
              <a:round/>
            </a:ln>
          </p:spPr>
          <p:txBody>
            <a:bodyPr rtlCol="0" anchor="ctr"/>
            <a:lstStyle/>
            <a:p>
              <a:endParaRPr lang="en-GB"/>
            </a:p>
          </p:txBody>
        </p:sp>
        <p:sp>
          <p:nvSpPr>
            <p:cNvPr id="2429" name="Freeform: Shape 2428">
              <a:extLst>
                <a:ext uri="{FF2B5EF4-FFF2-40B4-BE49-F238E27FC236}">
                  <a16:creationId xmlns:a16="http://schemas.microsoft.com/office/drawing/2014/main" id="{E5533F97-E38A-4006-A8D6-0937F3859E17}"/>
                </a:ext>
              </a:extLst>
            </p:cNvPr>
            <p:cNvSpPr/>
            <p:nvPr/>
          </p:nvSpPr>
          <p:spPr>
            <a:xfrm>
              <a:off x="3820366" y="4724595"/>
              <a:ext cx="53923" cy="53923"/>
            </a:xfrm>
            <a:custGeom>
              <a:avLst/>
              <a:gdLst>
                <a:gd name="connsiteX0" fmla="*/ 32603 w 53923"/>
                <a:gd name="connsiteY0" fmla="*/ 53156 h 53923"/>
                <a:gd name="connsiteX1" fmla="*/ 456 w 53923"/>
                <a:gd name="connsiteY1" fmla="*/ 32668 h 53923"/>
                <a:gd name="connsiteX2" fmla="*/ 20945 w 53923"/>
                <a:gd name="connsiteY2" fmla="*/ 521 h 53923"/>
                <a:gd name="connsiteX3" fmla="*/ 53082 w 53923"/>
                <a:gd name="connsiteY3" fmla="*/ 20962 h 53923"/>
                <a:gd name="connsiteX4" fmla="*/ 32651 w 53923"/>
                <a:gd name="connsiteY4" fmla="*/ 53147 h 53923"/>
                <a:gd name="connsiteX5" fmla="*/ 32603 w 53923"/>
                <a:gd name="connsiteY5" fmla="*/ 53156 h 5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23" h="53923">
                  <a:moveTo>
                    <a:pt x="32603" y="53156"/>
                  </a:moveTo>
                  <a:cubicBezTo>
                    <a:pt x="18068" y="56376"/>
                    <a:pt x="3676" y="47203"/>
                    <a:pt x="456" y="32668"/>
                  </a:cubicBezTo>
                  <a:cubicBezTo>
                    <a:pt x="-2763" y="18133"/>
                    <a:pt x="6409" y="3741"/>
                    <a:pt x="20945" y="521"/>
                  </a:cubicBezTo>
                  <a:cubicBezTo>
                    <a:pt x="35461" y="-2698"/>
                    <a:pt x="49843" y="6455"/>
                    <a:pt x="53082" y="20962"/>
                  </a:cubicBezTo>
                  <a:cubicBezTo>
                    <a:pt x="56330" y="35487"/>
                    <a:pt x="47176" y="49899"/>
                    <a:pt x="32651" y="53147"/>
                  </a:cubicBezTo>
                  <a:cubicBezTo>
                    <a:pt x="32632" y="53147"/>
                    <a:pt x="32622" y="53156"/>
                    <a:pt x="32603" y="53156"/>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30" name="Freeform: Shape 2429">
              <a:extLst>
                <a:ext uri="{FF2B5EF4-FFF2-40B4-BE49-F238E27FC236}">
                  <a16:creationId xmlns:a16="http://schemas.microsoft.com/office/drawing/2014/main" id="{4C32846D-3336-4981-B006-2CD736C245B5}"/>
                </a:ext>
              </a:extLst>
            </p:cNvPr>
            <p:cNvSpPr/>
            <p:nvPr/>
          </p:nvSpPr>
          <p:spPr>
            <a:xfrm>
              <a:off x="3636272" y="5098962"/>
              <a:ext cx="286226" cy="264890"/>
            </a:xfrm>
            <a:custGeom>
              <a:avLst/>
              <a:gdLst>
                <a:gd name="connsiteX0" fmla="*/ 286039 w 286226"/>
                <a:gd name="connsiteY0" fmla="*/ 264767 h 264890"/>
                <a:gd name="connsiteX1" fmla="*/ 126209 w 286226"/>
                <a:gd name="connsiteY1" fmla="*/ 70647 h 264890"/>
                <a:gd name="connsiteX2" fmla="*/ -187 w 286226"/>
                <a:gd name="connsiteY2" fmla="*/ -124 h 264890"/>
              </a:gdLst>
              <a:ahLst/>
              <a:cxnLst>
                <a:cxn ang="0">
                  <a:pos x="connsiteX0" y="connsiteY0"/>
                </a:cxn>
                <a:cxn ang="0">
                  <a:pos x="connsiteX1" y="connsiteY1"/>
                </a:cxn>
                <a:cxn ang="0">
                  <a:pos x="connsiteX2" y="connsiteY2"/>
                </a:cxn>
              </a:cxnLst>
              <a:rect l="l" t="t" r="r" b="b"/>
              <a:pathLst>
                <a:path w="286226" h="264890">
                  <a:moveTo>
                    <a:pt x="286039" y="264767"/>
                  </a:moveTo>
                  <a:cubicBezTo>
                    <a:pt x="286039" y="264767"/>
                    <a:pt x="209839" y="138275"/>
                    <a:pt x="126209" y="70647"/>
                  </a:cubicBezTo>
                  <a:cubicBezTo>
                    <a:pt x="42580" y="3020"/>
                    <a:pt x="-187" y="-124"/>
                    <a:pt x="-187" y="-124"/>
                  </a:cubicBezTo>
                </a:path>
              </a:pathLst>
            </a:custGeom>
            <a:noFill/>
            <a:ln w="3175" cap="rnd">
              <a:solidFill>
                <a:schemeClr val="tx1"/>
              </a:solidFill>
              <a:prstDash val="solid"/>
              <a:round/>
            </a:ln>
          </p:spPr>
          <p:txBody>
            <a:bodyPr rtlCol="0" anchor="ctr"/>
            <a:lstStyle/>
            <a:p>
              <a:endParaRPr lang="en-GB"/>
            </a:p>
          </p:txBody>
        </p:sp>
        <p:sp>
          <p:nvSpPr>
            <p:cNvPr id="2431" name="Freeform: Shape 2430">
              <a:extLst>
                <a:ext uri="{FF2B5EF4-FFF2-40B4-BE49-F238E27FC236}">
                  <a16:creationId xmlns:a16="http://schemas.microsoft.com/office/drawing/2014/main" id="{71DF6295-3A94-4E1C-99F1-F808057E2ED7}"/>
                </a:ext>
              </a:extLst>
            </p:cNvPr>
            <p:cNvSpPr/>
            <p:nvPr/>
          </p:nvSpPr>
          <p:spPr>
            <a:xfrm>
              <a:off x="3627414" y="5277270"/>
              <a:ext cx="244887" cy="173259"/>
            </a:xfrm>
            <a:custGeom>
              <a:avLst/>
              <a:gdLst>
                <a:gd name="connsiteX0" fmla="*/ 244700 w 244887"/>
                <a:gd name="connsiteY0" fmla="*/ 173136 h 173259"/>
                <a:gd name="connsiteX1" fmla="*/ -187 w 244887"/>
                <a:gd name="connsiteY1" fmla="*/ -124 h 173259"/>
              </a:gdLst>
              <a:ahLst/>
              <a:cxnLst>
                <a:cxn ang="0">
                  <a:pos x="connsiteX0" y="connsiteY0"/>
                </a:cxn>
                <a:cxn ang="0">
                  <a:pos x="connsiteX1" y="connsiteY1"/>
                </a:cxn>
              </a:cxnLst>
              <a:rect l="l" t="t" r="r" b="b"/>
              <a:pathLst>
                <a:path w="244887" h="173259">
                  <a:moveTo>
                    <a:pt x="244700" y="173136"/>
                  </a:moveTo>
                  <a:cubicBezTo>
                    <a:pt x="244700" y="173136"/>
                    <a:pt x="85157" y="92459"/>
                    <a:pt x="-187" y="-124"/>
                  </a:cubicBezTo>
                </a:path>
              </a:pathLst>
            </a:custGeom>
            <a:noFill/>
            <a:ln w="3175" cap="rnd">
              <a:solidFill>
                <a:schemeClr val="tx1"/>
              </a:solidFill>
              <a:prstDash val="solid"/>
              <a:round/>
            </a:ln>
          </p:spPr>
          <p:txBody>
            <a:bodyPr rtlCol="0" anchor="ctr"/>
            <a:lstStyle/>
            <a:p>
              <a:endParaRPr lang="en-GB"/>
            </a:p>
          </p:txBody>
        </p:sp>
        <p:sp>
          <p:nvSpPr>
            <p:cNvPr id="2432" name="Freeform: Shape 2431">
              <a:extLst>
                <a:ext uri="{FF2B5EF4-FFF2-40B4-BE49-F238E27FC236}">
                  <a16:creationId xmlns:a16="http://schemas.microsoft.com/office/drawing/2014/main" id="{F78A45A5-621B-4F45-8C09-3CB2CDCCA3BF}"/>
                </a:ext>
              </a:extLst>
            </p:cNvPr>
            <p:cNvSpPr/>
            <p:nvPr/>
          </p:nvSpPr>
          <p:spPr>
            <a:xfrm>
              <a:off x="3786386" y="5348898"/>
              <a:ext cx="102869" cy="63055"/>
            </a:xfrm>
            <a:custGeom>
              <a:avLst/>
              <a:gdLst>
                <a:gd name="connsiteX0" fmla="*/ 102683 w 102869"/>
                <a:gd name="connsiteY0" fmla="*/ 62932 h 63055"/>
                <a:gd name="connsiteX1" fmla="*/ -187 w 102869"/>
                <a:gd name="connsiteY1" fmla="*/ -124 h 63055"/>
              </a:gdLst>
              <a:ahLst/>
              <a:cxnLst>
                <a:cxn ang="0">
                  <a:pos x="connsiteX0" y="connsiteY0"/>
                </a:cxn>
                <a:cxn ang="0">
                  <a:pos x="connsiteX1" y="connsiteY1"/>
                </a:cxn>
              </a:cxnLst>
              <a:rect l="l" t="t" r="r" b="b"/>
              <a:pathLst>
                <a:path w="102869" h="63055">
                  <a:moveTo>
                    <a:pt x="102683" y="62932"/>
                  </a:moveTo>
                  <a:cubicBezTo>
                    <a:pt x="102683" y="62932"/>
                    <a:pt x="41913" y="16069"/>
                    <a:pt x="-187" y="-124"/>
                  </a:cubicBezTo>
                </a:path>
              </a:pathLst>
            </a:custGeom>
            <a:noFill/>
            <a:ln w="3175" cap="rnd">
              <a:solidFill>
                <a:schemeClr val="tx1"/>
              </a:solidFill>
              <a:prstDash val="solid"/>
              <a:round/>
            </a:ln>
          </p:spPr>
          <p:txBody>
            <a:bodyPr rtlCol="0" anchor="ctr"/>
            <a:lstStyle/>
            <a:p>
              <a:endParaRPr lang="en-GB"/>
            </a:p>
          </p:txBody>
        </p:sp>
        <p:sp>
          <p:nvSpPr>
            <p:cNvPr id="2433" name="Freeform: Shape 2432">
              <a:extLst>
                <a:ext uri="{FF2B5EF4-FFF2-40B4-BE49-F238E27FC236}">
                  <a16:creationId xmlns:a16="http://schemas.microsoft.com/office/drawing/2014/main" id="{383BCA9C-6DF7-4C77-AE1F-EA9AC1F76E8D}"/>
                </a:ext>
              </a:extLst>
            </p:cNvPr>
            <p:cNvSpPr/>
            <p:nvPr/>
          </p:nvSpPr>
          <p:spPr>
            <a:xfrm>
              <a:off x="3771718" y="5225073"/>
              <a:ext cx="136016" cy="153162"/>
            </a:xfrm>
            <a:custGeom>
              <a:avLst/>
              <a:gdLst>
                <a:gd name="connsiteX0" fmla="*/ 135830 w 136016"/>
                <a:gd name="connsiteY0" fmla="*/ 153038 h 153162"/>
                <a:gd name="connsiteX1" fmla="*/ -187 w 136016"/>
                <a:gd name="connsiteY1" fmla="*/ -124 h 153162"/>
              </a:gdLst>
              <a:ahLst/>
              <a:cxnLst>
                <a:cxn ang="0">
                  <a:pos x="connsiteX0" y="connsiteY0"/>
                </a:cxn>
                <a:cxn ang="0">
                  <a:pos x="connsiteX1" y="connsiteY1"/>
                </a:cxn>
              </a:cxnLst>
              <a:rect l="l" t="t" r="r" b="b"/>
              <a:pathLst>
                <a:path w="136016" h="153162">
                  <a:moveTo>
                    <a:pt x="135830" y="153038"/>
                  </a:moveTo>
                  <a:cubicBezTo>
                    <a:pt x="135830" y="153038"/>
                    <a:pt x="26292" y="48263"/>
                    <a:pt x="-187" y="-124"/>
                  </a:cubicBezTo>
                </a:path>
              </a:pathLst>
            </a:custGeom>
            <a:noFill/>
            <a:ln w="3175" cap="rnd">
              <a:solidFill>
                <a:schemeClr val="tx1"/>
              </a:solidFill>
              <a:prstDash val="solid"/>
              <a:round/>
            </a:ln>
          </p:spPr>
          <p:txBody>
            <a:bodyPr rtlCol="0" anchor="ctr"/>
            <a:lstStyle/>
            <a:p>
              <a:endParaRPr lang="en-GB"/>
            </a:p>
          </p:txBody>
        </p:sp>
        <p:sp>
          <p:nvSpPr>
            <p:cNvPr id="2434" name="Freeform: Shape 2433">
              <a:extLst>
                <a:ext uri="{FF2B5EF4-FFF2-40B4-BE49-F238E27FC236}">
                  <a16:creationId xmlns:a16="http://schemas.microsoft.com/office/drawing/2014/main" id="{79B77F27-D0AF-4241-B530-B7169286AAEA}"/>
                </a:ext>
              </a:extLst>
            </p:cNvPr>
            <p:cNvSpPr/>
            <p:nvPr/>
          </p:nvSpPr>
          <p:spPr>
            <a:xfrm>
              <a:off x="3892440" y="5240504"/>
              <a:ext cx="37487" cy="116109"/>
            </a:xfrm>
            <a:custGeom>
              <a:avLst/>
              <a:gdLst>
                <a:gd name="connsiteX0" fmla="*/ 37301 w 37487"/>
                <a:gd name="connsiteY0" fmla="*/ 115986 h 116109"/>
                <a:gd name="connsiteX1" fmla="*/ -133 w 37487"/>
                <a:gd name="connsiteY1" fmla="*/ -124 h 116109"/>
              </a:gdLst>
              <a:ahLst/>
              <a:cxnLst>
                <a:cxn ang="0">
                  <a:pos x="connsiteX0" y="connsiteY0"/>
                </a:cxn>
                <a:cxn ang="0">
                  <a:pos x="connsiteX1" y="connsiteY1"/>
                </a:cxn>
              </a:cxnLst>
              <a:rect l="l" t="t" r="r" b="b"/>
              <a:pathLst>
                <a:path w="37487" h="116109">
                  <a:moveTo>
                    <a:pt x="37301" y="115986"/>
                  </a:moveTo>
                  <a:cubicBezTo>
                    <a:pt x="37301" y="115986"/>
                    <a:pt x="-1847" y="35976"/>
                    <a:pt x="-133" y="-124"/>
                  </a:cubicBezTo>
                </a:path>
              </a:pathLst>
            </a:custGeom>
            <a:noFill/>
            <a:ln w="3175" cap="rnd">
              <a:solidFill>
                <a:schemeClr val="tx1"/>
              </a:solidFill>
              <a:prstDash val="solid"/>
              <a:round/>
            </a:ln>
          </p:spPr>
          <p:txBody>
            <a:bodyPr rtlCol="0" anchor="ctr"/>
            <a:lstStyle/>
            <a:p>
              <a:endParaRPr lang="en-GB"/>
            </a:p>
          </p:txBody>
        </p:sp>
        <p:sp>
          <p:nvSpPr>
            <p:cNvPr id="2435" name="Freeform: Shape 2434">
              <a:extLst>
                <a:ext uri="{FF2B5EF4-FFF2-40B4-BE49-F238E27FC236}">
                  <a16:creationId xmlns:a16="http://schemas.microsoft.com/office/drawing/2014/main" id="{67460575-D4B8-4424-B168-C55F0D8DD29A}"/>
                </a:ext>
              </a:extLst>
            </p:cNvPr>
            <p:cNvSpPr/>
            <p:nvPr/>
          </p:nvSpPr>
          <p:spPr>
            <a:xfrm>
              <a:off x="3954217" y="5006665"/>
              <a:ext cx="116385" cy="342137"/>
            </a:xfrm>
            <a:custGeom>
              <a:avLst/>
              <a:gdLst>
                <a:gd name="connsiteX0" fmla="*/ -187 w 116385"/>
                <a:gd name="connsiteY0" fmla="*/ 342014 h 342137"/>
                <a:gd name="connsiteX1" fmla="*/ 66488 w 116385"/>
                <a:gd name="connsiteY1" fmla="*/ 277149 h 342137"/>
                <a:gd name="connsiteX2" fmla="*/ 108683 w 116385"/>
                <a:gd name="connsiteY2" fmla="*/ -124 h 342137"/>
              </a:gdLst>
              <a:ahLst/>
              <a:cxnLst>
                <a:cxn ang="0">
                  <a:pos x="connsiteX0" y="connsiteY0"/>
                </a:cxn>
                <a:cxn ang="0">
                  <a:pos x="connsiteX1" y="connsiteY1"/>
                </a:cxn>
                <a:cxn ang="0">
                  <a:pos x="connsiteX2" y="connsiteY2"/>
                </a:cxn>
              </a:cxnLst>
              <a:rect l="l" t="t" r="r" b="b"/>
              <a:pathLst>
                <a:path w="116385" h="342137">
                  <a:moveTo>
                    <a:pt x="-187" y="342014"/>
                  </a:moveTo>
                  <a:cubicBezTo>
                    <a:pt x="-187" y="342014"/>
                    <a:pt x="37913" y="289341"/>
                    <a:pt x="66488" y="277149"/>
                  </a:cubicBezTo>
                  <a:cubicBezTo>
                    <a:pt x="87919" y="267624"/>
                    <a:pt x="134306" y="87221"/>
                    <a:pt x="108683" y="-124"/>
                  </a:cubicBezTo>
                </a:path>
              </a:pathLst>
            </a:custGeom>
            <a:noFill/>
            <a:ln w="3175" cap="rnd">
              <a:solidFill>
                <a:schemeClr val="tx1"/>
              </a:solidFill>
              <a:prstDash val="solid"/>
              <a:round/>
            </a:ln>
          </p:spPr>
          <p:txBody>
            <a:bodyPr rtlCol="0" anchor="ctr"/>
            <a:lstStyle/>
            <a:p>
              <a:endParaRPr lang="en-GB"/>
            </a:p>
          </p:txBody>
        </p:sp>
        <p:sp>
          <p:nvSpPr>
            <p:cNvPr id="2436" name="Freeform: Shape 2435">
              <a:extLst>
                <a:ext uri="{FF2B5EF4-FFF2-40B4-BE49-F238E27FC236}">
                  <a16:creationId xmlns:a16="http://schemas.microsoft.com/office/drawing/2014/main" id="{D7505853-5648-4B0E-A4B2-8C38A9A62DDD}"/>
                </a:ext>
              </a:extLst>
            </p:cNvPr>
            <p:cNvSpPr/>
            <p:nvPr/>
          </p:nvSpPr>
          <p:spPr>
            <a:xfrm>
              <a:off x="3598744" y="5437423"/>
              <a:ext cx="280320" cy="111834"/>
            </a:xfrm>
            <a:custGeom>
              <a:avLst/>
              <a:gdLst>
                <a:gd name="connsiteX0" fmla="*/ 280133 w 280320"/>
                <a:gd name="connsiteY0" fmla="*/ -66 h 111834"/>
                <a:gd name="connsiteX1" fmla="*/ 219364 w 280320"/>
                <a:gd name="connsiteY1" fmla="*/ 33177 h 111834"/>
                <a:gd name="connsiteX2" fmla="*/ -187 w 280320"/>
                <a:gd name="connsiteY2" fmla="*/ 85183 h 111834"/>
              </a:gdLst>
              <a:ahLst/>
              <a:cxnLst>
                <a:cxn ang="0">
                  <a:pos x="connsiteX0" y="connsiteY0"/>
                </a:cxn>
                <a:cxn ang="0">
                  <a:pos x="connsiteX1" y="connsiteY1"/>
                </a:cxn>
                <a:cxn ang="0">
                  <a:pos x="connsiteX2" y="connsiteY2"/>
                </a:cxn>
              </a:cxnLst>
              <a:rect l="l" t="t" r="r" b="b"/>
              <a:pathLst>
                <a:path w="280320" h="111834">
                  <a:moveTo>
                    <a:pt x="280133" y="-66"/>
                  </a:moveTo>
                  <a:cubicBezTo>
                    <a:pt x="280133" y="-66"/>
                    <a:pt x="232508" y="-3018"/>
                    <a:pt x="219364" y="33177"/>
                  </a:cubicBezTo>
                  <a:cubicBezTo>
                    <a:pt x="190789" y="114330"/>
                    <a:pt x="95539" y="134237"/>
                    <a:pt x="-187" y="85183"/>
                  </a:cubicBezTo>
                </a:path>
              </a:pathLst>
            </a:custGeom>
            <a:noFill/>
            <a:ln w="3175" cap="rnd">
              <a:solidFill>
                <a:schemeClr val="tx1"/>
              </a:solidFill>
              <a:prstDash val="solid"/>
              <a:round/>
            </a:ln>
          </p:spPr>
          <p:txBody>
            <a:bodyPr rtlCol="0" anchor="ctr"/>
            <a:lstStyle/>
            <a:p>
              <a:endParaRPr lang="en-GB"/>
            </a:p>
          </p:txBody>
        </p:sp>
        <p:sp>
          <p:nvSpPr>
            <p:cNvPr id="2437" name="Freeform: Shape 2436">
              <a:extLst>
                <a:ext uri="{FF2B5EF4-FFF2-40B4-BE49-F238E27FC236}">
                  <a16:creationId xmlns:a16="http://schemas.microsoft.com/office/drawing/2014/main" id="{8117F180-1CF2-4E88-BBA5-7E1EBEBCC169}"/>
                </a:ext>
              </a:extLst>
            </p:cNvPr>
            <p:cNvSpPr/>
            <p:nvPr/>
          </p:nvSpPr>
          <p:spPr>
            <a:xfrm>
              <a:off x="3511114" y="5646840"/>
              <a:ext cx="96297" cy="55277"/>
            </a:xfrm>
            <a:custGeom>
              <a:avLst/>
              <a:gdLst>
                <a:gd name="connsiteX0" fmla="*/ 96110 w 96297"/>
                <a:gd name="connsiteY0" fmla="*/ -124 h 55277"/>
                <a:gd name="connsiteX1" fmla="*/ -187 w 96297"/>
                <a:gd name="connsiteY1" fmla="*/ 54645 h 55277"/>
              </a:gdLst>
              <a:ahLst/>
              <a:cxnLst>
                <a:cxn ang="0">
                  <a:pos x="connsiteX0" y="connsiteY0"/>
                </a:cxn>
                <a:cxn ang="0">
                  <a:pos x="connsiteX1" y="connsiteY1"/>
                </a:cxn>
              </a:cxnLst>
              <a:rect l="l" t="t" r="r" b="b"/>
              <a:pathLst>
                <a:path w="96297" h="55277">
                  <a:moveTo>
                    <a:pt x="96110" y="-124"/>
                  </a:moveTo>
                  <a:cubicBezTo>
                    <a:pt x="73441" y="23498"/>
                    <a:pt x="32579" y="59884"/>
                    <a:pt x="-187" y="54645"/>
                  </a:cubicBezTo>
                </a:path>
              </a:pathLst>
            </a:custGeom>
            <a:noFill/>
            <a:ln w="3175" cap="rnd">
              <a:solidFill>
                <a:schemeClr val="tx1"/>
              </a:solidFill>
              <a:prstDash val="solid"/>
              <a:round/>
            </a:ln>
          </p:spPr>
          <p:txBody>
            <a:bodyPr rtlCol="0" anchor="ctr"/>
            <a:lstStyle/>
            <a:p>
              <a:endParaRPr lang="en-GB"/>
            </a:p>
          </p:txBody>
        </p:sp>
        <p:sp>
          <p:nvSpPr>
            <p:cNvPr id="2438" name="Freeform: Shape 2437">
              <a:extLst>
                <a:ext uri="{FF2B5EF4-FFF2-40B4-BE49-F238E27FC236}">
                  <a16:creationId xmlns:a16="http://schemas.microsoft.com/office/drawing/2014/main" id="{6C5CF878-77BE-4086-A477-C395F2B6F5B5}"/>
                </a:ext>
              </a:extLst>
            </p:cNvPr>
            <p:cNvSpPr/>
            <p:nvPr/>
          </p:nvSpPr>
          <p:spPr>
            <a:xfrm>
              <a:off x="3579206" y="5620649"/>
              <a:ext cx="53910" cy="53908"/>
            </a:xfrm>
            <a:custGeom>
              <a:avLst/>
              <a:gdLst>
                <a:gd name="connsiteX0" fmla="*/ 6968 w 53910"/>
                <a:gd name="connsiteY0" fmla="*/ 8542 h 53908"/>
                <a:gd name="connsiteX1" fmla="*/ 45058 w 53910"/>
                <a:gd name="connsiteY1" fmla="*/ 7027 h 53908"/>
                <a:gd name="connsiteX2" fmla="*/ 46573 w 53910"/>
                <a:gd name="connsiteY2" fmla="*/ 45118 h 53908"/>
                <a:gd name="connsiteX3" fmla="*/ 8492 w 53910"/>
                <a:gd name="connsiteY3" fmla="*/ 46642 h 53908"/>
                <a:gd name="connsiteX4" fmla="*/ 6958 w 53910"/>
                <a:gd name="connsiteY4" fmla="*/ 8551 h 53908"/>
                <a:gd name="connsiteX5" fmla="*/ 6968 w 53910"/>
                <a:gd name="connsiteY5" fmla="*/ 8542 h 5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10" h="53908">
                  <a:moveTo>
                    <a:pt x="6968" y="8542"/>
                  </a:moveTo>
                  <a:cubicBezTo>
                    <a:pt x="17064" y="-2393"/>
                    <a:pt x="34123" y="-3069"/>
                    <a:pt x="45058" y="7027"/>
                  </a:cubicBezTo>
                  <a:cubicBezTo>
                    <a:pt x="55993" y="17124"/>
                    <a:pt x="56669" y="34183"/>
                    <a:pt x="46573" y="45118"/>
                  </a:cubicBezTo>
                  <a:cubicBezTo>
                    <a:pt x="36476" y="56052"/>
                    <a:pt x="19426" y="56729"/>
                    <a:pt x="8492" y="46642"/>
                  </a:cubicBezTo>
                  <a:cubicBezTo>
                    <a:pt x="-2453" y="36545"/>
                    <a:pt x="-3138" y="19495"/>
                    <a:pt x="6958" y="8551"/>
                  </a:cubicBezTo>
                  <a:cubicBezTo>
                    <a:pt x="6958" y="8551"/>
                    <a:pt x="6968" y="8542"/>
                    <a:pt x="6968" y="8542"/>
                  </a:cubicBezTo>
                  <a:close/>
                </a:path>
              </a:pathLst>
            </a:custGeom>
            <a:solidFill>
              <a:srgbClr val="CC4C7A"/>
            </a:solidFill>
            <a:ln w="3175" cap="flat">
              <a:solidFill>
                <a:schemeClr val="tx1"/>
              </a:solidFill>
              <a:prstDash val="solid"/>
              <a:miter/>
            </a:ln>
          </p:spPr>
          <p:txBody>
            <a:bodyPr rtlCol="0" anchor="ctr"/>
            <a:lstStyle/>
            <a:p>
              <a:endParaRPr lang="en-GB"/>
            </a:p>
          </p:txBody>
        </p:sp>
        <p:sp>
          <p:nvSpPr>
            <p:cNvPr id="2439" name="Freeform: Shape 2438">
              <a:extLst>
                <a:ext uri="{FF2B5EF4-FFF2-40B4-BE49-F238E27FC236}">
                  <a16:creationId xmlns:a16="http://schemas.microsoft.com/office/drawing/2014/main" id="{CED42959-F80D-4F7F-B4B0-BBA7E8D7CF6B}"/>
                </a:ext>
              </a:extLst>
            </p:cNvPr>
            <p:cNvSpPr/>
            <p:nvPr/>
          </p:nvSpPr>
          <p:spPr>
            <a:xfrm>
              <a:off x="3885732" y="5323562"/>
              <a:ext cx="28575" cy="48291"/>
            </a:xfrm>
            <a:custGeom>
              <a:avLst/>
              <a:gdLst>
                <a:gd name="connsiteX0" fmla="*/ 28388 w 28575"/>
                <a:gd name="connsiteY0" fmla="*/ 48168 h 48291"/>
                <a:gd name="connsiteX1" fmla="*/ -187 w 28575"/>
                <a:gd name="connsiteY1" fmla="*/ -124 h 48291"/>
              </a:gdLst>
              <a:ahLst/>
              <a:cxnLst>
                <a:cxn ang="0">
                  <a:pos x="connsiteX0" y="connsiteY0"/>
                </a:cxn>
                <a:cxn ang="0">
                  <a:pos x="connsiteX1" y="connsiteY1"/>
                </a:cxn>
              </a:cxnLst>
              <a:rect l="l" t="t" r="r" b="b"/>
              <a:pathLst>
                <a:path w="28575" h="48291">
                  <a:moveTo>
                    <a:pt x="28388" y="48168"/>
                  </a:moveTo>
                  <a:cubicBezTo>
                    <a:pt x="28388" y="48168"/>
                    <a:pt x="-187" y="16355"/>
                    <a:pt x="-187" y="-124"/>
                  </a:cubicBezTo>
                </a:path>
              </a:pathLst>
            </a:custGeom>
            <a:noFill/>
            <a:ln w="3175" cap="rnd">
              <a:solidFill>
                <a:schemeClr val="tx1"/>
              </a:solidFill>
              <a:prstDash val="solid"/>
              <a:round/>
            </a:ln>
          </p:spPr>
          <p:txBody>
            <a:bodyPr rtlCol="0" anchor="ctr"/>
            <a:lstStyle/>
            <a:p>
              <a:endParaRPr lang="en-GB"/>
            </a:p>
          </p:txBody>
        </p:sp>
        <p:sp>
          <p:nvSpPr>
            <p:cNvPr id="2440" name="Freeform: Shape 2439">
              <a:extLst>
                <a:ext uri="{FF2B5EF4-FFF2-40B4-BE49-F238E27FC236}">
                  <a16:creationId xmlns:a16="http://schemas.microsoft.com/office/drawing/2014/main" id="{BA94B367-0155-4FC5-A64B-C11CF2E417D3}"/>
                </a:ext>
              </a:extLst>
            </p:cNvPr>
            <p:cNvSpPr/>
            <p:nvPr/>
          </p:nvSpPr>
          <p:spPr>
            <a:xfrm>
              <a:off x="3873512" y="5350346"/>
              <a:ext cx="89857" cy="108808"/>
            </a:xfrm>
            <a:custGeom>
              <a:avLst/>
              <a:gdLst>
                <a:gd name="connsiteX0" fmla="*/ 89661 w 89857"/>
                <a:gd name="connsiteY0" fmla="*/ 11668 h 108808"/>
                <a:gd name="connsiteX1" fmla="*/ 59562 w 89857"/>
                <a:gd name="connsiteY1" fmla="*/ 7953 h 108808"/>
                <a:gd name="connsiteX2" fmla="*/ 50037 w 89857"/>
                <a:gd name="connsiteY2" fmla="*/ 31099 h 108808"/>
                <a:gd name="connsiteX3" fmla="*/ 19653 w 89857"/>
                <a:gd name="connsiteY3" fmla="*/ 53102 h 108808"/>
                <a:gd name="connsiteX4" fmla="*/ 5365 w 89857"/>
                <a:gd name="connsiteY4" fmla="*/ 75676 h 108808"/>
                <a:gd name="connsiteX5" fmla="*/ 6032 w 89857"/>
                <a:gd name="connsiteY5" fmla="*/ 105013 h 108808"/>
                <a:gd name="connsiteX6" fmla="*/ 27558 w 89857"/>
                <a:gd name="connsiteY6" fmla="*/ 81201 h 108808"/>
                <a:gd name="connsiteX7" fmla="*/ 46608 w 89857"/>
                <a:gd name="connsiteY7" fmla="*/ 56054 h 108808"/>
                <a:gd name="connsiteX8" fmla="*/ 66135 w 89857"/>
                <a:gd name="connsiteY8" fmla="*/ 46053 h 108808"/>
                <a:gd name="connsiteX9" fmla="*/ 78327 w 89857"/>
                <a:gd name="connsiteY9" fmla="*/ 19860 h 108808"/>
                <a:gd name="connsiteX10" fmla="*/ 89661 w 89857"/>
                <a:gd name="connsiteY10" fmla="*/ 11668 h 1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857" h="108808">
                  <a:moveTo>
                    <a:pt x="89661" y="11668"/>
                  </a:moveTo>
                  <a:cubicBezTo>
                    <a:pt x="89661" y="2143"/>
                    <a:pt x="64801" y="-7382"/>
                    <a:pt x="59562" y="7953"/>
                  </a:cubicBezTo>
                  <a:cubicBezTo>
                    <a:pt x="54324" y="23289"/>
                    <a:pt x="66896" y="30242"/>
                    <a:pt x="50037" y="31099"/>
                  </a:cubicBezTo>
                  <a:cubicBezTo>
                    <a:pt x="33178" y="31956"/>
                    <a:pt x="20986" y="37957"/>
                    <a:pt x="19653" y="53102"/>
                  </a:cubicBezTo>
                  <a:cubicBezTo>
                    <a:pt x="18319" y="68247"/>
                    <a:pt x="-1779" y="58912"/>
                    <a:pt x="5365" y="75676"/>
                  </a:cubicBezTo>
                  <a:cubicBezTo>
                    <a:pt x="14033" y="96155"/>
                    <a:pt x="-11304" y="94726"/>
                    <a:pt x="6032" y="105013"/>
                  </a:cubicBezTo>
                  <a:cubicBezTo>
                    <a:pt x="27844" y="118348"/>
                    <a:pt x="28130" y="91869"/>
                    <a:pt x="27558" y="81201"/>
                  </a:cubicBezTo>
                  <a:cubicBezTo>
                    <a:pt x="26606" y="64246"/>
                    <a:pt x="33083" y="58245"/>
                    <a:pt x="46608" y="56054"/>
                  </a:cubicBezTo>
                  <a:cubicBezTo>
                    <a:pt x="61944" y="53578"/>
                    <a:pt x="59277" y="52816"/>
                    <a:pt x="66135" y="46053"/>
                  </a:cubicBezTo>
                  <a:cubicBezTo>
                    <a:pt x="72993" y="39290"/>
                    <a:pt x="64515" y="19478"/>
                    <a:pt x="78327" y="19860"/>
                  </a:cubicBezTo>
                  <a:cubicBezTo>
                    <a:pt x="86994" y="20145"/>
                    <a:pt x="89852" y="20050"/>
                    <a:pt x="89661" y="11668"/>
                  </a:cubicBezTo>
                  <a:close/>
                </a:path>
              </a:pathLst>
            </a:custGeom>
            <a:noFill/>
            <a:ln w="3175" cap="rnd">
              <a:solidFill>
                <a:schemeClr val="tx1"/>
              </a:solidFill>
              <a:prstDash val="solid"/>
              <a:round/>
            </a:ln>
          </p:spPr>
          <p:txBody>
            <a:bodyPr rtlCol="0" anchor="ctr"/>
            <a:lstStyle/>
            <a:p>
              <a:endParaRPr lang="en-GB"/>
            </a:p>
          </p:txBody>
        </p:sp>
        <p:sp>
          <p:nvSpPr>
            <p:cNvPr id="2441" name="Rectangle: Rounded Corners 2440">
              <a:extLst>
                <a:ext uri="{FF2B5EF4-FFF2-40B4-BE49-F238E27FC236}">
                  <a16:creationId xmlns:a16="http://schemas.microsoft.com/office/drawing/2014/main" id="{41429F23-F2FF-48C1-94A3-02CF23DEA680}"/>
                </a:ext>
              </a:extLst>
            </p:cNvPr>
            <p:cNvSpPr/>
            <p:nvPr/>
          </p:nvSpPr>
          <p:spPr>
            <a:xfrm rot="18729600">
              <a:off x="3960548" y="5338406"/>
              <a:ext cx="137636" cy="324040"/>
            </a:xfrm>
            <a:prstGeom prst="roundRect">
              <a:avLst/>
            </a:prstGeom>
            <a:solidFill>
              <a:schemeClr val="tx1"/>
            </a:solidFill>
            <a:ln w="3175" cap="rnd">
              <a:solidFill>
                <a:schemeClr val="tx1"/>
              </a:solidFill>
              <a:prstDash val="solid"/>
              <a:round/>
            </a:ln>
          </p:spPr>
          <p:txBody>
            <a:bodyPr rtlCol="0" anchor="ctr"/>
            <a:lstStyle/>
            <a:p>
              <a:endParaRPr lang="en-GB"/>
            </a:p>
          </p:txBody>
        </p:sp>
      </p:grpSp>
      <p:pic>
        <p:nvPicPr>
          <p:cNvPr id="2459" name="Cigarette2">
            <a:extLst>
              <a:ext uri="{FF2B5EF4-FFF2-40B4-BE49-F238E27FC236}">
                <a16:creationId xmlns:a16="http://schemas.microsoft.com/office/drawing/2014/main" id="{0BED8736-965C-4BDE-B41F-AD327FEC2214}"/>
              </a:ext>
            </a:extLst>
          </p:cNvPr>
          <p:cNvPicPr>
            <a:picLocks noChangeAspect="1"/>
          </p:cNvPicPr>
          <p:nvPr/>
        </p:nvPicPr>
        <p:blipFill rotWithShape="1">
          <a:blip r:embed="rId5"/>
          <a:srcRect l="62785" t="1480" r="29844" b="84983"/>
          <a:stretch/>
        </p:blipFill>
        <p:spPr>
          <a:xfrm flipH="1">
            <a:off x="6950102" y="1180497"/>
            <a:ext cx="528628" cy="546063"/>
          </a:xfrm>
          <a:prstGeom prst="rect">
            <a:avLst/>
          </a:prstGeom>
          <a:effectLst>
            <a:outerShdw blurRad="63500" sx="102000" sy="102000" algn="ctr" rotWithShape="0">
              <a:prstClr val="black">
                <a:alpha val="40000"/>
              </a:prstClr>
            </a:outerShdw>
          </a:effectLst>
        </p:spPr>
      </p:pic>
      <p:pic>
        <p:nvPicPr>
          <p:cNvPr id="2461" name="Cigarette2">
            <a:extLst>
              <a:ext uri="{FF2B5EF4-FFF2-40B4-BE49-F238E27FC236}">
                <a16:creationId xmlns:a16="http://schemas.microsoft.com/office/drawing/2014/main" id="{82E8581C-1804-4968-9966-8EC6549F23DF}"/>
              </a:ext>
            </a:extLst>
          </p:cNvPr>
          <p:cNvPicPr>
            <a:picLocks noChangeAspect="1"/>
          </p:cNvPicPr>
          <p:nvPr/>
        </p:nvPicPr>
        <p:blipFill rotWithShape="1">
          <a:blip r:embed="rId5"/>
          <a:srcRect l="62785" t="1480" r="29844" b="84983"/>
          <a:stretch/>
        </p:blipFill>
        <p:spPr>
          <a:xfrm flipH="1">
            <a:off x="9568116" y="1161358"/>
            <a:ext cx="528628" cy="546063"/>
          </a:xfrm>
          <a:prstGeom prst="rect">
            <a:avLst/>
          </a:prstGeom>
          <a:effectLst>
            <a:outerShdw blurRad="63500" sx="102000" sy="102000" algn="ctr" rotWithShape="0">
              <a:prstClr val="black">
                <a:alpha val="40000"/>
              </a:prstClr>
            </a:outerShdw>
          </a:effectLst>
        </p:spPr>
      </p:pic>
      <p:sp>
        <p:nvSpPr>
          <p:cNvPr id="2158" name="TextBox 2157">
            <a:extLst>
              <a:ext uri="{FF2B5EF4-FFF2-40B4-BE49-F238E27FC236}">
                <a16:creationId xmlns:a16="http://schemas.microsoft.com/office/drawing/2014/main" id="{B5F249D3-102E-45D9-83A4-9A07505E8844}"/>
              </a:ext>
            </a:extLst>
          </p:cNvPr>
          <p:cNvSpPr txBox="1"/>
          <p:nvPr/>
        </p:nvSpPr>
        <p:spPr>
          <a:xfrm>
            <a:off x="3148350" y="1174076"/>
            <a:ext cx="795411" cy="246221"/>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dirty="0">
                <a:ln>
                  <a:noFill/>
                </a:ln>
                <a:solidFill>
                  <a:srgbClr val="000000"/>
                </a:solidFill>
                <a:effectLst/>
                <a:uLnTx/>
                <a:uFillTx/>
                <a:latin typeface="Arial" panose="020B0604020202020204"/>
                <a:cs typeface="Arial" panose="020B0604020202020204" pitchFamily="34" charset="0"/>
              </a:rPr>
              <a:t>Cytokines</a:t>
            </a:r>
          </a:p>
        </p:txBody>
      </p:sp>
      <p:sp>
        <p:nvSpPr>
          <p:cNvPr id="2159" name="Oval 2158">
            <a:extLst>
              <a:ext uri="{FF2B5EF4-FFF2-40B4-BE49-F238E27FC236}">
                <a16:creationId xmlns:a16="http://schemas.microsoft.com/office/drawing/2014/main" id="{72CFEE65-8B78-4D0A-B54B-2CD7171511EC}"/>
              </a:ext>
            </a:extLst>
          </p:cNvPr>
          <p:cNvSpPr/>
          <p:nvPr/>
        </p:nvSpPr>
        <p:spPr>
          <a:xfrm>
            <a:off x="3461285" y="1487152"/>
            <a:ext cx="36000" cy="36000"/>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0" name="Oval 2159">
            <a:extLst>
              <a:ext uri="{FF2B5EF4-FFF2-40B4-BE49-F238E27FC236}">
                <a16:creationId xmlns:a16="http://schemas.microsoft.com/office/drawing/2014/main" id="{EF08B767-8D86-42E6-9D3C-B401F215C512}"/>
              </a:ext>
            </a:extLst>
          </p:cNvPr>
          <p:cNvSpPr/>
          <p:nvPr/>
        </p:nvSpPr>
        <p:spPr>
          <a:xfrm>
            <a:off x="3601780" y="1608884"/>
            <a:ext cx="36000" cy="36000"/>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1" name="Oval 2160">
            <a:extLst>
              <a:ext uri="{FF2B5EF4-FFF2-40B4-BE49-F238E27FC236}">
                <a16:creationId xmlns:a16="http://schemas.microsoft.com/office/drawing/2014/main" id="{3A4E6A77-5F3E-45BF-8C57-2E88D9F9A1D9}"/>
              </a:ext>
            </a:extLst>
          </p:cNvPr>
          <p:cNvSpPr/>
          <p:nvPr/>
        </p:nvSpPr>
        <p:spPr>
          <a:xfrm>
            <a:off x="3525580" y="1570784"/>
            <a:ext cx="36000" cy="36000"/>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2" name="Oval 2161">
            <a:extLst>
              <a:ext uri="{FF2B5EF4-FFF2-40B4-BE49-F238E27FC236}">
                <a16:creationId xmlns:a16="http://schemas.microsoft.com/office/drawing/2014/main" id="{D55C5AFA-5B7B-4237-95AE-504883CED052}"/>
              </a:ext>
            </a:extLst>
          </p:cNvPr>
          <p:cNvSpPr/>
          <p:nvPr/>
        </p:nvSpPr>
        <p:spPr>
          <a:xfrm>
            <a:off x="3547010" y="1487152"/>
            <a:ext cx="36000" cy="36000"/>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09" name="Picture 1908" descr="A picture containing calla lily, light&#10;&#10;Description automatically generated">
            <a:extLst>
              <a:ext uri="{FF2B5EF4-FFF2-40B4-BE49-F238E27FC236}">
                <a16:creationId xmlns:a16="http://schemas.microsoft.com/office/drawing/2014/main" id="{D923337E-FCED-4FC7-B420-742BEC04EC7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27522" y="1388455"/>
            <a:ext cx="121222" cy="294029"/>
          </a:xfrm>
          <a:prstGeom prst="rect">
            <a:avLst/>
          </a:prstGeom>
        </p:spPr>
      </p:pic>
      <p:pic>
        <p:nvPicPr>
          <p:cNvPr id="1910" name="Picture 1909" descr="A picture containing calla lily, light&#10;&#10;Description automatically generated">
            <a:extLst>
              <a:ext uri="{FF2B5EF4-FFF2-40B4-BE49-F238E27FC236}">
                <a16:creationId xmlns:a16="http://schemas.microsoft.com/office/drawing/2014/main" id="{3361F20C-550E-414C-A3F5-8B53DEE76BB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450193" y="1379370"/>
            <a:ext cx="143039" cy="346947"/>
          </a:xfrm>
          <a:prstGeom prst="rect">
            <a:avLst/>
          </a:prstGeom>
        </p:spPr>
      </p:pic>
      <p:grpSp>
        <p:nvGrpSpPr>
          <p:cNvPr id="1911" name="Microbe">
            <a:extLst>
              <a:ext uri="{FF2B5EF4-FFF2-40B4-BE49-F238E27FC236}">
                <a16:creationId xmlns:a16="http://schemas.microsoft.com/office/drawing/2014/main" id="{36669E9D-EFCD-46AF-A598-B0E42F87C65E}"/>
              </a:ext>
            </a:extLst>
          </p:cNvPr>
          <p:cNvGrpSpPr/>
          <p:nvPr/>
        </p:nvGrpSpPr>
        <p:grpSpPr>
          <a:xfrm>
            <a:off x="8931720" y="1547948"/>
            <a:ext cx="148215" cy="158529"/>
            <a:chOff x="7385769" y="1406192"/>
            <a:chExt cx="194763" cy="206588"/>
          </a:xfrm>
        </p:grpSpPr>
        <p:sp>
          <p:nvSpPr>
            <p:cNvPr id="1912" name="Oval 1911">
              <a:extLst>
                <a:ext uri="{FF2B5EF4-FFF2-40B4-BE49-F238E27FC236}">
                  <a16:creationId xmlns:a16="http://schemas.microsoft.com/office/drawing/2014/main" id="{3EEA9F33-5AE0-4A89-8608-11E2B260DEA1}"/>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13" name="Oval 1912">
              <a:extLst>
                <a:ext uri="{FF2B5EF4-FFF2-40B4-BE49-F238E27FC236}">
                  <a16:creationId xmlns:a16="http://schemas.microsoft.com/office/drawing/2014/main" id="{80F322FD-709C-4D36-A02B-08F7B0137A71}"/>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14" name="Oval 1913">
              <a:extLst>
                <a:ext uri="{FF2B5EF4-FFF2-40B4-BE49-F238E27FC236}">
                  <a16:creationId xmlns:a16="http://schemas.microsoft.com/office/drawing/2014/main" id="{26DF9877-5796-4739-A445-86C3443053EA}"/>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15" name="Oval 1914">
              <a:extLst>
                <a:ext uri="{FF2B5EF4-FFF2-40B4-BE49-F238E27FC236}">
                  <a16:creationId xmlns:a16="http://schemas.microsoft.com/office/drawing/2014/main" id="{374B5DFD-D524-4223-A85D-4328EB00C910}"/>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16" name="Oval 1915">
              <a:extLst>
                <a:ext uri="{FF2B5EF4-FFF2-40B4-BE49-F238E27FC236}">
                  <a16:creationId xmlns:a16="http://schemas.microsoft.com/office/drawing/2014/main" id="{17677A99-E677-4787-B14E-37B00B0FFE62}"/>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17" name="Oval 1916">
              <a:extLst>
                <a:ext uri="{FF2B5EF4-FFF2-40B4-BE49-F238E27FC236}">
                  <a16:creationId xmlns:a16="http://schemas.microsoft.com/office/drawing/2014/main" id="{0D6A7D31-B4F2-4CFF-9CB7-9D3EBDB9994F}"/>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18" name="Oval 1917">
              <a:extLst>
                <a:ext uri="{FF2B5EF4-FFF2-40B4-BE49-F238E27FC236}">
                  <a16:creationId xmlns:a16="http://schemas.microsoft.com/office/drawing/2014/main" id="{8EC5BD6D-89C3-474D-B9BE-E603D597DEA5}"/>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19" name="Oval 1918">
              <a:extLst>
                <a:ext uri="{FF2B5EF4-FFF2-40B4-BE49-F238E27FC236}">
                  <a16:creationId xmlns:a16="http://schemas.microsoft.com/office/drawing/2014/main" id="{E2419B14-B8D4-423C-A715-BA013BDEAAAD}"/>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20" name="Oval 1919">
              <a:extLst>
                <a:ext uri="{FF2B5EF4-FFF2-40B4-BE49-F238E27FC236}">
                  <a16:creationId xmlns:a16="http://schemas.microsoft.com/office/drawing/2014/main" id="{93ADA067-FD17-4449-9C48-2ABFE62D06D1}"/>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21" name="Oval 1920">
              <a:extLst>
                <a:ext uri="{FF2B5EF4-FFF2-40B4-BE49-F238E27FC236}">
                  <a16:creationId xmlns:a16="http://schemas.microsoft.com/office/drawing/2014/main" id="{45E83C12-0970-41BF-85DA-A5A1E117C738}"/>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22" name="Oval 1921">
              <a:extLst>
                <a:ext uri="{FF2B5EF4-FFF2-40B4-BE49-F238E27FC236}">
                  <a16:creationId xmlns:a16="http://schemas.microsoft.com/office/drawing/2014/main" id="{40F76377-9CF0-4592-A385-EAC6B74F4752}"/>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1923" name="Straight Connector 1922">
              <a:extLst>
                <a:ext uri="{FF2B5EF4-FFF2-40B4-BE49-F238E27FC236}">
                  <a16:creationId xmlns:a16="http://schemas.microsoft.com/office/drawing/2014/main" id="{B58B85CB-09B2-4853-9135-F2CCECBAE9A2}"/>
                </a:ext>
              </a:extLst>
            </p:cNvPr>
            <p:cNvCxnSpPr>
              <a:cxnSpLocks/>
              <a:stCxn id="1922"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1924" name="Straight Connector 1923">
              <a:extLst>
                <a:ext uri="{FF2B5EF4-FFF2-40B4-BE49-F238E27FC236}">
                  <a16:creationId xmlns:a16="http://schemas.microsoft.com/office/drawing/2014/main" id="{8208F8AC-A0D8-4B48-BC4F-34D43F837E7C}"/>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1925" name="Straight Connector 1924">
              <a:extLst>
                <a:ext uri="{FF2B5EF4-FFF2-40B4-BE49-F238E27FC236}">
                  <a16:creationId xmlns:a16="http://schemas.microsoft.com/office/drawing/2014/main" id="{9F7A224F-5A83-4DAF-B302-3AE43992C19D}"/>
                </a:ext>
              </a:extLst>
            </p:cNvPr>
            <p:cNvCxnSpPr>
              <a:cxnSpLocks/>
              <a:endCxn id="1921"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1926" name="Straight Connector 1925">
              <a:extLst>
                <a:ext uri="{FF2B5EF4-FFF2-40B4-BE49-F238E27FC236}">
                  <a16:creationId xmlns:a16="http://schemas.microsoft.com/office/drawing/2014/main" id="{7ED837C2-C81B-4731-A2DB-C503C621F14B}"/>
                </a:ext>
              </a:extLst>
            </p:cNvPr>
            <p:cNvCxnSpPr>
              <a:cxnSpLocks/>
              <a:endCxn id="1919"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1927" name="Straight Connector 1926">
              <a:extLst>
                <a:ext uri="{FF2B5EF4-FFF2-40B4-BE49-F238E27FC236}">
                  <a16:creationId xmlns:a16="http://schemas.microsoft.com/office/drawing/2014/main" id="{ECBB720C-FEAB-4924-B251-2C9DF37FDBC5}"/>
                </a:ext>
              </a:extLst>
            </p:cNvPr>
            <p:cNvCxnSpPr>
              <a:cxnSpLocks/>
              <a:endCxn id="1912"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1928" name="Straight Connector 1927">
              <a:extLst>
                <a:ext uri="{FF2B5EF4-FFF2-40B4-BE49-F238E27FC236}">
                  <a16:creationId xmlns:a16="http://schemas.microsoft.com/office/drawing/2014/main" id="{72E64E83-D205-4CA3-9FC9-79BBA47F6217}"/>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1929" name="Straight Connector 1928">
              <a:extLst>
                <a:ext uri="{FF2B5EF4-FFF2-40B4-BE49-F238E27FC236}">
                  <a16:creationId xmlns:a16="http://schemas.microsoft.com/office/drawing/2014/main" id="{3B5903DB-45CA-45F0-A100-066562573E9B}"/>
                </a:ext>
              </a:extLst>
            </p:cNvPr>
            <p:cNvCxnSpPr>
              <a:cxnSpLocks/>
              <a:endCxn id="1912"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1930" name="Straight Connector 1929">
              <a:extLst>
                <a:ext uri="{FF2B5EF4-FFF2-40B4-BE49-F238E27FC236}">
                  <a16:creationId xmlns:a16="http://schemas.microsoft.com/office/drawing/2014/main" id="{D7D5446C-414C-4DC0-B1D8-A0553698D225}"/>
                </a:ext>
              </a:extLst>
            </p:cNvPr>
            <p:cNvCxnSpPr>
              <a:cxnSpLocks/>
              <a:stCxn id="1912"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1931" name="Straight Connector 1930">
              <a:extLst>
                <a:ext uri="{FF2B5EF4-FFF2-40B4-BE49-F238E27FC236}">
                  <a16:creationId xmlns:a16="http://schemas.microsoft.com/office/drawing/2014/main" id="{C68701FD-177A-4A71-9767-A33F91EC3919}"/>
                </a:ext>
              </a:extLst>
            </p:cNvPr>
            <p:cNvCxnSpPr>
              <a:cxnSpLocks/>
              <a:stCxn id="1912" idx="2"/>
              <a:endCxn id="1918"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1932" name="Straight Connector 1931">
              <a:extLst>
                <a:ext uri="{FF2B5EF4-FFF2-40B4-BE49-F238E27FC236}">
                  <a16:creationId xmlns:a16="http://schemas.microsoft.com/office/drawing/2014/main" id="{1D9F93D6-0883-4309-AA5E-88012E9CE8EE}"/>
                </a:ext>
              </a:extLst>
            </p:cNvPr>
            <p:cNvCxnSpPr>
              <a:cxnSpLocks/>
              <a:endCxn id="1916"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1933" name="Microbe">
            <a:extLst>
              <a:ext uri="{FF2B5EF4-FFF2-40B4-BE49-F238E27FC236}">
                <a16:creationId xmlns:a16="http://schemas.microsoft.com/office/drawing/2014/main" id="{6CD840CE-46FD-4ACB-916E-923D3879B39A}"/>
              </a:ext>
            </a:extLst>
          </p:cNvPr>
          <p:cNvGrpSpPr/>
          <p:nvPr/>
        </p:nvGrpSpPr>
        <p:grpSpPr>
          <a:xfrm rot="20047771">
            <a:off x="8837847" y="1384223"/>
            <a:ext cx="148215" cy="158529"/>
            <a:chOff x="7385769" y="1406192"/>
            <a:chExt cx="194763" cy="206588"/>
          </a:xfrm>
        </p:grpSpPr>
        <p:sp>
          <p:nvSpPr>
            <p:cNvPr id="1934" name="Oval 1933">
              <a:extLst>
                <a:ext uri="{FF2B5EF4-FFF2-40B4-BE49-F238E27FC236}">
                  <a16:creationId xmlns:a16="http://schemas.microsoft.com/office/drawing/2014/main" id="{EC5A4FF1-FE09-48E0-AA8C-FF2BBFE5B92E}"/>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35" name="Oval 1934">
              <a:extLst>
                <a:ext uri="{FF2B5EF4-FFF2-40B4-BE49-F238E27FC236}">
                  <a16:creationId xmlns:a16="http://schemas.microsoft.com/office/drawing/2014/main" id="{673D31A8-F7D8-4908-B314-6C1A1DD17F48}"/>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36" name="Oval 1935">
              <a:extLst>
                <a:ext uri="{FF2B5EF4-FFF2-40B4-BE49-F238E27FC236}">
                  <a16:creationId xmlns:a16="http://schemas.microsoft.com/office/drawing/2014/main" id="{894A5775-25B1-4658-A001-92AF288F12F8}"/>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37" name="Oval 1936">
              <a:extLst>
                <a:ext uri="{FF2B5EF4-FFF2-40B4-BE49-F238E27FC236}">
                  <a16:creationId xmlns:a16="http://schemas.microsoft.com/office/drawing/2014/main" id="{FC3FA213-116A-49A1-93D5-48BF28BE8269}"/>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38" name="Oval 1937">
              <a:extLst>
                <a:ext uri="{FF2B5EF4-FFF2-40B4-BE49-F238E27FC236}">
                  <a16:creationId xmlns:a16="http://schemas.microsoft.com/office/drawing/2014/main" id="{016A9CF4-2AE3-4FF5-AD90-8316B815907C}"/>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40" name="Oval 1939">
              <a:extLst>
                <a:ext uri="{FF2B5EF4-FFF2-40B4-BE49-F238E27FC236}">
                  <a16:creationId xmlns:a16="http://schemas.microsoft.com/office/drawing/2014/main" id="{85694E33-0E97-4560-998B-A43F5B478289}"/>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41" name="Oval 1940">
              <a:extLst>
                <a:ext uri="{FF2B5EF4-FFF2-40B4-BE49-F238E27FC236}">
                  <a16:creationId xmlns:a16="http://schemas.microsoft.com/office/drawing/2014/main" id="{7774B623-59D3-48A5-BCB3-E58615E9C2E2}"/>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43" name="Oval 1942">
              <a:extLst>
                <a:ext uri="{FF2B5EF4-FFF2-40B4-BE49-F238E27FC236}">
                  <a16:creationId xmlns:a16="http://schemas.microsoft.com/office/drawing/2014/main" id="{05D528F4-5B96-4091-9C6A-5440897057FA}"/>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44" name="Oval 1943">
              <a:extLst>
                <a:ext uri="{FF2B5EF4-FFF2-40B4-BE49-F238E27FC236}">
                  <a16:creationId xmlns:a16="http://schemas.microsoft.com/office/drawing/2014/main" id="{163E01E3-9C3B-4093-AB5D-7539A9DFC7B8}"/>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45" name="Oval 1944">
              <a:extLst>
                <a:ext uri="{FF2B5EF4-FFF2-40B4-BE49-F238E27FC236}">
                  <a16:creationId xmlns:a16="http://schemas.microsoft.com/office/drawing/2014/main" id="{CD648738-5AC2-41BF-B379-74A650E8EB21}"/>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1946" name="Oval 1945">
              <a:extLst>
                <a:ext uri="{FF2B5EF4-FFF2-40B4-BE49-F238E27FC236}">
                  <a16:creationId xmlns:a16="http://schemas.microsoft.com/office/drawing/2014/main" id="{9C8D71BD-9288-492E-89FF-5285CDC3CB8B}"/>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2163" name="Straight Connector 2162">
              <a:extLst>
                <a:ext uri="{FF2B5EF4-FFF2-40B4-BE49-F238E27FC236}">
                  <a16:creationId xmlns:a16="http://schemas.microsoft.com/office/drawing/2014/main" id="{072A6545-D0FD-4EEC-8BF8-6A3CD2A441C0}"/>
                </a:ext>
              </a:extLst>
            </p:cNvPr>
            <p:cNvCxnSpPr>
              <a:cxnSpLocks/>
              <a:stCxn id="1946"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164" name="Straight Connector 2163">
              <a:extLst>
                <a:ext uri="{FF2B5EF4-FFF2-40B4-BE49-F238E27FC236}">
                  <a16:creationId xmlns:a16="http://schemas.microsoft.com/office/drawing/2014/main" id="{3F0A0282-ED68-459E-840B-1789F7E178C0}"/>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165" name="Straight Connector 2164">
              <a:extLst>
                <a:ext uri="{FF2B5EF4-FFF2-40B4-BE49-F238E27FC236}">
                  <a16:creationId xmlns:a16="http://schemas.microsoft.com/office/drawing/2014/main" id="{E755EC3F-2325-43E1-B561-7D6671298C45}"/>
                </a:ext>
              </a:extLst>
            </p:cNvPr>
            <p:cNvCxnSpPr>
              <a:cxnSpLocks/>
              <a:endCxn id="1945"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166" name="Straight Connector 2165">
              <a:extLst>
                <a:ext uri="{FF2B5EF4-FFF2-40B4-BE49-F238E27FC236}">
                  <a16:creationId xmlns:a16="http://schemas.microsoft.com/office/drawing/2014/main" id="{A6827CC2-2BA7-440D-8D4E-13BA40E9D499}"/>
                </a:ext>
              </a:extLst>
            </p:cNvPr>
            <p:cNvCxnSpPr>
              <a:cxnSpLocks/>
              <a:endCxn id="1943"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167" name="Straight Connector 2166">
              <a:extLst>
                <a:ext uri="{FF2B5EF4-FFF2-40B4-BE49-F238E27FC236}">
                  <a16:creationId xmlns:a16="http://schemas.microsoft.com/office/drawing/2014/main" id="{F863616E-BC14-4354-8C31-D95D7B4D6BD8}"/>
                </a:ext>
              </a:extLst>
            </p:cNvPr>
            <p:cNvCxnSpPr>
              <a:cxnSpLocks/>
              <a:endCxn id="1934"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168" name="Straight Connector 2167">
              <a:extLst>
                <a:ext uri="{FF2B5EF4-FFF2-40B4-BE49-F238E27FC236}">
                  <a16:creationId xmlns:a16="http://schemas.microsoft.com/office/drawing/2014/main" id="{BAFA07C2-B3DF-4508-8E32-87B73B3E7826}"/>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169" name="Straight Connector 2168">
              <a:extLst>
                <a:ext uri="{FF2B5EF4-FFF2-40B4-BE49-F238E27FC236}">
                  <a16:creationId xmlns:a16="http://schemas.microsoft.com/office/drawing/2014/main" id="{3D7DF8BF-501E-46B0-8CA0-1E190CE07845}"/>
                </a:ext>
              </a:extLst>
            </p:cNvPr>
            <p:cNvCxnSpPr>
              <a:cxnSpLocks/>
              <a:endCxn id="1934"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367" name="Straight Connector 2366">
              <a:extLst>
                <a:ext uri="{FF2B5EF4-FFF2-40B4-BE49-F238E27FC236}">
                  <a16:creationId xmlns:a16="http://schemas.microsoft.com/office/drawing/2014/main" id="{53FDE481-AA61-4BE3-8539-259156ECF491}"/>
                </a:ext>
              </a:extLst>
            </p:cNvPr>
            <p:cNvCxnSpPr>
              <a:cxnSpLocks/>
              <a:stCxn id="1934"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368" name="Straight Connector 2367">
              <a:extLst>
                <a:ext uri="{FF2B5EF4-FFF2-40B4-BE49-F238E27FC236}">
                  <a16:creationId xmlns:a16="http://schemas.microsoft.com/office/drawing/2014/main" id="{4F06490A-2FD2-480D-907F-836230C45E97}"/>
                </a:ext>
              </a:extLst>
            </p:cNvPr>
            <p:cNvCxnSpPr>
              <a:cxnSpLocks/>
              <a:stCxn id="1934" idx="2"/>
              <a:endCxn id="1941"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369" name="Straight Connector 2368">
              <a:extLst>
                <a:ext uri="{FF2B5EF4-FFF2-40B4-BE49-F238E27FC236}">
                  <a16:creationId xmlns:a16="http://schemas.microsoft.com/office/drawing/2014/main" id="{3395DC71-4BA3-4282-BCAE-5539C53CEDBF}"/>
                </a:ext>
              </a:extLst>
            </p:cNvPr>
            <p:cNvCxnSpPr>
              <a:cxnSpLocks/>
              <a:endCxn id="1938"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2370" name="Microbe">
            <a:extLst>
              <a:ext uri="{FF2B5EF4-FFF2-40B4-BE49-F238E27FC236}">
                <a16:creationId xmlns:a16="http://schemas.microsoft.com/office/drawing/2014/main" id="{46EA4B1C-036A-41CD-992C-CB2507F0F3E9}"/>
              </a:ext>
            </a:extLst>
          </p:cNvPr>
          <p:cNvGrpSpPr/>
          <p:nvPr/>
        </p:nvGrpSpPr>
        <p:grpSpPr>
          <a:xfrm rot="20047771">
            <a:off x="9042236" y="1412133"/>
            <a:ext cx="148215" cy="158529"/>
            <a:chOff x="7385769" y="1406192"/>
            <a:chExt cx="194763" cy="206588"/>
          </a:xfrm>
        </p:grpSpPr>
        <p:sp>
          <p:nvSpPr>
            <p:cNvPr id="2371" name="Oval 2370">
              <a:extLst>
                <a:ext uri="{FF2B5EF4-FFF2-40B4-BE49-F238E27FC236}">
                  <a16:creationId xmlns:a16="http://schemas.microsoft.com/office/drawing/2014/main" id="{CDEBB6AC-0D55-4B7A-9C46-D1BF612F5EBB}"/>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372" name="Oval 2371">
              <a:extLst>
                <a:ext uri="{FF2B5EF4-FFF2-40B4-BE49-F238E27FC236}">
                  <a16:creationId xmlns:a16="http://schemas.microsoft.com/office/drawing/2014/main" id="{AB861BFB-60D3-4DBB-A711-1BC1A0193BC5}"/>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42" name="Oval 2441">
              <a:extLst>
                <a:ext uri="{FF2B5EF4-FFF2-40B4-BE49-F238E27FC236}">
                  <a16:creationId xmlns:a16="http://schemas.microsoft.com/office/drawing/2014/main" id="{6DAA1FDF-E5B9-4586-AEEA-8D315B89D6B6}"/>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43" name="Oval 2442">
              <a:extLst>
                <a:ext uri="{FF2B5EF4-FFF2-40B4-BE49-F238E27FC236}">
                  <a16:creationId xmlns:a16="http://schemas.microsoft.com/office/drawing/2014/main" id="{C4A6B1DB-949A-476C-9833-4C34C7865C9E}"/>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44" name="Oval 2443">
              <a:extLst>
                <a:ext uri="{FF2B5EF4-FFF2-40B4-BE49-F238E27FC236}">
                  <a16:creationId xmlns:a16="http://schemas.microsoft.com/office/drawing/2014/main" id="{F4EFB191-CAE3-4CF0-8325-E0DAD3181728}"/>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45" name="Oval 2444">
              <a:extLst>
                <a:ext uri="{FF2B5EF4-FFF2-40B4-BE49-F238E27FC236}">
                  <a16:creationId xmlns:a16="http://schemas.microsoft.com/office/drawing/2014/main" id="{E3D7811A-A6E2-48BE-83F7-4B1CBAE34E40}"/>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46" name="Oval 2445">
              <a:extLst>
                <a:ext uri="{FF2B5EF4-FFF2-40B4-BE49-F238E27FC236}">
                  <a16:creationId xmlns:a16="http://schemas.microsoft.com/office/drawing/2014/main" id="{2F1BB41A-5CA9-425C-B922-44362B4C8807}"/>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47" name="Oval 2446">
              <a:extLst>
                <a:ext uri="{FF2B5EF4-FFF2-40B4-BE49-F238E27FC236}">
                  <a16:creationId xmlns:a16="http://schemas.microsoft.com/office/drawing/2014/main" id="{A0432E2B-75DF-4980-BAD9-0598B503498D}"/>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48" name="Oval 2447">
              <a:extLst>
                <a:ext uri="{FF2B5EF4-FFF2-40B4-BE49-F238E27FC236}">
                  <a16:creationId xmlns:a16="http://schemas.microsoft.com/office/drawing/2014/main" id="{8E5DE572-377C-4D57-A58D-10F1BE9D14A0}"/>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49" name="Oval 2448">
              <a:extLst>
                <a:ext uri="{FF2B5EF4-FFF2-40B4-BE49-F238E27FC236}">
                  <a16:creationId xmlns:a16="http://schemas.microsoft.com/office/drawing/2014/main" id="{9D7AFBBD-546F-499C-9771-6BDE87902A71}"/>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sp>
          <p:nvSpPr>
            <p:cNvPr id="2450" name="Oval 2449">
              <a:extLst>
                <a:ext uri="{FF2B5EF4-FFF2-40B4-BE49-F238E27FC236}">
                  <a16:creationId xmlns:a16="http://schemas.microsoft.com/office/drawing/2014/main" id="{6D90DBB4-CEA1-4D15-93D2-3B572500BC47}"/>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FFFFFF"/>
                </a:solidFill>
                <a:effectLst/>
                <a:uLnTx/>
                <a:uFillTx/>
                <a:latin typeface="Arial" panose="020B0604020202020204"/>
                <a:cs typeface="Arial" panose="020B0604020202020204" pitchFamily="34" charset="0"/>
              </a:endParaRPr>
            </a:p>
          </p:txBody>
        </p:sp>
        <p:cxnSp>
          <p:nvCxnSpPr>
            <p:cNvPr id="2451" name="Straight Connector 2450">
              <a:extLst>
                <a:ext uri="{FF2B5EF4-FFF2-40B4-BE49-F238E27FC236}">
                  <a16:creationId xmlns:a16="http://schemas.microsoft.com/office/drawing/2014/main" id="{4EA3AC1D-533F-47EA-8686-B8BBBE427D52}"/>
                </a:ext>
              </a:extLst>
            </p:cNvPr>
            <p:cNvCxnSpPr>
              <a:cxnSpLocks/>
              <a:stCxn id="2450"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452" name="Straight Connector 2451">
              <a:extLst>
                <a:ext uri="{FF2B5EF4-FFF2-40B4-BE49-F238E27FC236}">
                  <a16:creationId xmlns:a16="http://schemas.microsoft.com/office/drawing/2014/main" id="{4EFF6F2E-C976-4124-8A9E-0C8EC29EBB11}"/>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453" name="Straight Connector 2452">
              <a:extLst>
                <a:ext uri="{FF2B5EF4-FFF2-40B4-BE49-F238E27FC236}">
                  <a16:creationId xmlns:a16="http://schemas.microsoft.com/office/drawing/2014/main" id="{29CB7607-4639-45B6-BE8B-6E7A0D9D0E19}"/>
                </a:ext>
              </a:extLst>
            </p:cNvPr>
            <p:cNvCxnSpPr>
              <a:cxnSpLocks/>
              <a:endCxn id="2449"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454" name="Straight Connector 2453">
              <a:extLst>
                <a:ext uri="{FF2B5EF4-FFF2-40B4-BE49-F238E27FC236}">
                  <a16:creationId xmlns:a16="http://schemas.microsoft.com/office/drawing/2014/main" id="{A4D01489-5678-4FA3-AB76-87C289CED6F2}"/>
                </a:ext>
              </a:extLst>
            </p:cNvPr>
            <p:cNvCxnSpPr>
              <a:cxnSpLocks/>
              <a:endCxn id="2447"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455" name="Straight Connector 2454">
              <a:extLst>
                <a:ext uri="{FF2B5EF4-FFF2-40B4-BE49-F238E27FC236}">
                  <a16:creationId xmlns:a16="http://schemas.microsoft.com/office/drawing/2014/main" id="{76A96BB5-C8FE-4842-83D3-667DF9910084}"/>
                </a:ext>
              </a:extLst>
            </p:cNvPr>
            <p:cNvCxnSpPr>
              <a:cxnSpLocks/>
              <a:endCxn id="2371"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456" name="Straight Connector 2455">
              <a:extLst>
                <a:ext uri="{FF2B5EF4-FFF2-40B4-BE49-F238E27FC236}">
                  <a16:creationId xmlns:a16="http://schemas.microsoft.com/office/drawing/2014/main" id="{9BD16A0D-D908-402A-9F34-81AD6B509BFE}"/>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457" name="Straight Connector 2456">
              <a:extLst>
                <a:ext uri="{FF2B5EF4-FFF2-40B4-BE49-F238E27FC236}">
                  <a16:creationId xmlns:a16="http://schemas.microsoft.com/office/drawing/2014/main" id="{5BA201C9-A558-4C45-86E0-662B04791EF7}"/>
                </a:ext>
              </a:extLst>
            </p:cNvPr>
            <p:cNvCxnSpPr>
              <a:cxnSpLocks/>
              <a:endCxn id="2371"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458" name="Straight Connector 2457">
              <a:extLst>
                <a:ext uri="{FF2B5EF4-FFF2-40B4-BE49-F238E27FC236}">
                  <a16:creationId xmlns:a16="http://schemas.microsoft.com/office/drawing/2014/main" id="{B9105268-A0C7-47C3-98BC-D23D1262BEDD}"/>
                </a:ext>
              </a:extLst>
            </p:cNvPr>
            <p:cNvCxnSpPr>
              <a:cxnSpLocks/>
              <a:stCxn id="2371"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460" name="Straight Connector 2459">
              <a:extLst>
                <a:ext uri="{FF2B5EF4-FFF2-40B4-BE49-F238E27FC236}">
                  <a16:creationId xmlns:a16="http://schemas.microsoft.com/office/drawing/2014/main" id="{C0F2FD13-E7D9-4EB2-82AD-850FA995528F}"/>
                </a:ext>
              </a:extLst>
            </p:cNvPr>
            <p:cNvCxnSpPr>
              <a:cxnSpLocks/>
              <a:stCxn id="2371" idx="2"/>
              <a:endCxn id="2446"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462" name="Straight Connector 2461">
              <a:extLst>
                <a:ext uri="{FF2B5EF4-FFF2-40B4-BE49-F238E27FC236}">
                  <a16:creationId xmlns:a16="http://schemas.microsoft.com/office/drawing/2014/main" id="{F3826376-97F8-4F9C-A30D-E94AFACD7993}"/>
                </a:ext>
              </a:extLst>
            </p:cNvPr>
            <p:cNvCxnSpPr>
              <a:cxnSpLocks/>
              <a:endCxn id="2444" idx="1"/>
            </p:cNvCxnSpPr>
            <p:nvPr/>
          </p:nvCxnSpPr>
          <p:spPr>
            <a:xfrm>
              <a:off x="7481167" y="1517536"/>
              <a:ext cx="70430" cy="15086"/>
            </a:xfrm>
            <a:prstGeom prst="line">
              <a:avLst/>
            </a:prstGeom>
            <a:noFill/>
            <a:ln w="9525" cap="flat" cmpd="sng" algn="ctr">
              <a:solidFill>
                <a:srgbClr val="C00000"/>
              </a:solidFill>
              <a:prstDash val="solid"/>
            </a:ln>
            <a:effectLst/>
          </p:spPr>
        </p:cxnSp>
      </p:grpSp>
    </p:spTree>
    <p:extLst>
      <p:ext uri="{BB962C8B-B14F-4D97-AF65-F5344CB8AC3E}">
        <p14:creationId xmlns:p14="http://schemas.microsoft.com/office/powerpoint/2010/main" val="119582315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RESOURCE_PATHS_HASH_PRESENTER" val="ed19994ccec75bdbb40f172282ae6aa6dff499"/>
</p:tagLst>
</file>

<file path=ppt/theme/theme1.xml><?xml version="1.0" encoding="utf-8"?>
<a:theme xmlns:a="http://schemas.openxmlformats.org/drawingml/2006/main" name="EpiCentral US">
  <a:themeElements>
    <a:clrScheme name="EpiCentral">
      <a:dk1>
        <a:srgbClr val="656665"/>
      </a:dk1>
      <a:lt1>
        <a:srgbClr val="FFFFFF"/>
      </a:lt1>
      <a:dk2>
        <a:srgbClr val="590995"/>
      </a:dk2>
      <a:lt2>
        <a:srgbClr val="28ABE1"/>
      </a:lt2>
      <a:accent1>
        <a:srgbClr val="FF2B28"/>
      </a:accent1>
      <a:accent2>
        <a:srgbClr val="F35FAC"/>
      </a:accent2>
      <a:accent3>
        <a:srgbClr val="570995"/>
      </a:accent3>
      <a:accent4>
        <a:srgbClr val="28ABE1"/>
      </a:accent4>
      <a:accent5>
        <a:srgbClr val="FF2B28"/>
      </a:accent5>
      <a:accent6>
        <a:srgbClr val="F35FAC"/>
      </a:accent6>
      <a:hlink>
        <a:srgbClr val="6360DB"/>
      </a:hlink>
      <a:folHlink>
        <a:srgbClr val="8C8AC2"/>
      </a:folHlink>
    </a:clrScheme>
    <a:fontScheme name="EpiCentral PPT">
      <a:majorFont>
        <a:latin typeface="Cambr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piCentral US" id="{FC77E8F2-5A29-47AC-BF8B-490B069DACE8}" vid="{3DCAB576-3449-4DB1-B92D-9C93FBE3B39F}"/>
    </a:ext>
  </a:extLst>
</a:theme>
</file>

<file path=ppt/theme/theme2.xml><?xml version="1.0" encoding="utf-8"?>
<a:theme xmlns:a="http://schemas.openxmlformats.org/drawingml/2006/main" name="Office Theme">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82d58f64-ac48-4d4d-892d-553fd5842fa2">
      <Terms xmlns="http://schemas.microsoft.com/office/infopath/2007/PartnerControls"/>
    </lcf76f155ced4ddcb4097134ff3c332f>
    <TaxCatchAll xmlns="44a56295-c29e-4898-8136-a54736c65b82" xsi:nil="true"/>
    <MediaLengthInSeconds xmlns="82d58f64-ac48-4d4d-892d-553fd5842fa2" xsi:nil="true"/>
    <Keyword xmlns="44a56295-c29e-4898-8136-a54736c65b82" xsi:nil="true"/>
    <Descriptions xmlns="44a56295-c29e-4898-8136-a54736c65b82"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8C6E304E6C9847448629359ADD98C8B4" ma:contentTypeVersion="16" ma:contentTypeDescription="Create a new document." ma:contentTypeScope="" ma:versionID="72b4867800b97237171ba2547ef7d8d0">
  <xsd:schema xmlns:xsd="http://www.w3.org/2001/XMLSchema" xmlns:xs="http://www.w3.org/2001/XMLSchema" xmlns:p="http://schemas.microsoft.com/office/2006/metadata/properties" xmlns:ns2="44a56295-c29e-4898-8136-a54736c65b82" xmlns:ns3="82d58f64-ac48-4d4d-892d-553fd5842fa2" xmlns:ns4="0045b12c-ac5e-48dd-9a19-1f18f2481997" targetNamespace="http://schemas.microsoft.com/office/2006/metadata/properties" ma:root="true" ma:fieldsID="4ca59a8ffb79186311e69902d6961c1f" ns2:_="" ns3:_="" ns4:_="">
    <xsd:import namespace="44a56295-c29e-4898-8136-a54736c65b82"/>
    <xsd:import namespace="82d58f64-ac48-4d4d-892d-553fd5842fa2"/>
    <xsd:import namespace="0045b12c-ac5e-48dd-9a19-1f18f2481997"/>
    <xsd:element name="properties">
      <xsd:complexType>
        <xsd:sequence>
          <xsd:element name="documentManagement">
            <xsd:complexType>
              <xsd:all>
                <xsd:element ref="ns2:Descriptions" minOccurs="0"/>
                <xsd:element ref="ns2:Keywor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OCR" minOccurs="0"/>
                <xsd:element ref="ns3:MediaServiceAutoKeyPoints" minOccurs="0"/>
                <xsd:element ref="ns3:MediaServiceKeyPoints" minOccurs="0"/>
                <xsd:element ref="ns3:MediaLengthInSeconds" minOccurs="0"/>
                <xsd:element ref="ns4:SharedWithUsers" minOccurs="0"/>
                <xsd:element ref="ns4:SharedWithDetails" minOccurs="0"/>
                <xsd:element ref="ns3:MediaServiceLocation" minOccurs="0"/>
                <xsd:element ref="ns3:lcf76f155ced4ddcb4097134ff3c332f" minOccurs="0"/>
                <xsd:element ref="ns2: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4a56295-c29e-4898-8136-a54736c65b82" elementFormDefault="qualified">
    <xsd:import namespace="http://schemas.microsoft.com/office/2006/documentManagement/types"/>
    <xsd:import namespace="http://schemas.microsoft.com/office/infopath/2007/PartnerControls"/>
    <xsd:element name="Descriptions" ma:index="8" nillable="true" ma:displayName="Descriptions" ma:description="Describe your document to make it appear at the top of search results" ma:internalName="Descriptions">
      <xsd:simpleType>
        <xsd:restriction base="dms:Note">
          <xsd:maxLength value="255"/>
        </xsd:restriction>
      </xsd:simpleType>
    </xsd:element>
    <xsd:element name="Keyword" ma:index="9" nillable="true" ma:displayName="Keyword" ma:description="Enter list of terms separated by semi-colon(;)" ma:internalName="Keyword">
      <xsd:simpleType>
        <xsd:restriction base="dms:Text">
          <xsd:maxLength value="255"/>
        </xsd:restriction>
      </xsd:simpleType>
    </xsd:element>
    <xsd:element name="TaxCatchAll" ma:index="25" nillable="true" ma:displayName="Taxonomy Catch All Column" ma:hidden="true" ma:list="{6d8e7a40-2093-412d-b2c7-963d2af015cc}" ma:internalName="TaxCatchAll" ma:showField="CatchAllData" ma:web="0045b12c-ac5e-48dd-9a19-1f18f2481997">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82d58f64-ac48-4d4d-892d-553fd5842fa2"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LengthInSeconds" ma:index="19" nillable="true" ma:displayName="Length (seconds)" ma:internalName="MediaLengthInSeconds" ma:readOnly="true">
      <xsd:simpleType>
        <xsd:restriction base="dms:Unknown"/>
      </xsd:simpleType>
    </xsd:element>
    <xsd:element name="MediaServiceLocation" ma:index="22" nillable="true" ma:displayName="Location" ma:internalName="MediaServiceLocation" ma:readOnly="true">
      <xsd:simpleType>
        <xsd:restriction base="dms:Text"/>
      </xsd:simpleType>
    </xsd:element>
    <xsd:element name="lcf76f155ced4ddcb4097134ff3c332f" ma:index="24" nillable="true" ma:taxonomy="true" ma:internalName="lcf76f155ced4ddcb4097134ff3c332f" ma:taxonomyFieldName="MediaServiceImageTags" ma:displayName="Image Tags" ma:readOnly="false" ma:fieldId="{5cf76f15-5ced-4ddc-b409-7134ff3c332f}" ma:taxonomyMulti="true" ma:sspId="1ee89e71-04cd-405e-9ca3-99e020c1694d"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0045b12c-ac5e-48dd-9a19-1f18f2481997"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haredContentType xmlns="Microsoft.SharePoint.Taxonomy.ContentTypeSync" SourceId="1ee89e71-04cd-405e-9ca3-99e020c1694d" ContentTypeId="0x0101" PreviousValue="false"/>
</file>

<file path=customXml/itemProps1.xml><?xml version="1.0" encoding="utf-8"?>
<ds:datastoreItem xmlns:ds="http://schemas.openxmlformats.org/officeDocument/2006/customXml" ds:itemID="{8ABC911E-FB28-498F-9F79-CE3AD4331BA2}">
  <ds:schemaRefs>
    <ds:schemaRef ds:uri="http://purl.org/dc/terms/"/>
    <ds:schemaRef ds:uri="18ce686f-ec55-47ba-93ac-4e1affdd0871"/>
    <ds:schemaRef ds:uri="http://schemas.openxmlformats.org/package/2006/metadata/core-properties"/>
    <ds:schemaRef ds:uri="http://purl.org/dc/dcmitype/"/>
    <ds:schemaRef ds:uri="http://schemas.microsoft.com/office/2006/documentManagement/types"/>
    <ds:schemaRef ds:uri="http://purl.org/dc/elements/1.1/"/>
    <ds:schemaRef ds:uri="http://schemas.microsoft.com/office/2006/metadata/properties"/>
    <ds:schemaRef ds:uri="http://schemas.microsoft.com/office/infopath/2007/PartnerControls"/>
    <ds:schemaRef ds:uri="f0fe46a7-c1fe-44cb-b57a-c90be0d90d64"/>
    <ds:schemaRef ds:uri="http://www.w3.org/XML/1998/namespace"/>
  </ds:schemaRefs>
</ds:datastoreItem>
</file>

<file path=customXml/itemProps2.xml><?xml version="1.0" encoding="utf-8"?>
<ds:datastoreItem xmlns:ds="http://schemas.openxmlformats.org/officeDocument/2006/customXml" ds:itemID="{6CE9477D-D109-4BE0-B8FD-94756162FAF8}">
  <ds:schemaRefs>
    <ds:schemaRef ds:uri="http://schemas.microsoft.com/sharepoint/v3/contenttype/forms"/>
  </ds:schemaRefs>
</ds:datastoreItem>
</file>

<file path=customXml/itemProps3.xml><?xml version="1.0" encoding="utf-8"?>
<ds:datastoreItem xmlns:ds="http://schemas.openxmlformats.org/officeDocument/2006/customXml" ds:itemID="{8CD3A7FD-436E-4C5B-81F8-273228E5DC18}"/>
</file>

<file path=customXml/itemProps4.xml><?xml version="1.0" encoding="utf-8"?>
<ds:datastoreItem xmlns:ds="http://schemas.openxmlformats.org/officeDocument/2006/customXml" ds:itemID="{643C2598-ECF8-4108-8E74-4C32FFCD9AFE}"/>
</file>

<file path=docProps/app.xml><?xml version="1.0" encoding="utf-8"?>
<Properties xmlns="http://schemas.openxmlformats.org/officeDocument/2006/extended-properties" xmlns:vt="http://schemas.openxmlformats.org/officeDocument/2006/docPropsVTypes">
  <Template>Office Theme</Template>
  <TotalTime>75</TotalTime>
  <Words>365</Words>
  <Application>Microsoft Office PowerPoint</Application>
  <PresentationFormat>Widescreen</PresentationFormat>
  <Paragraphs>62</Paragraphs>
  <Slides>1</Slides>
  <Notes>1</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Arial</vt:lpstr>
      <vt:lpstr>Calibri</vt:lpstr>
      <vt:lpstr>Cambria</vt:lpstr>
      <vt:lpstr>Century Gothic</vt:lpstr>
      <vt:lpstr>EpiCentral US</vt:lpstr>
      <vt:lpstr>Epithelial cytokines are thought to drive allergic and eosinophilic  inflammation and T2-independent effects from the top of the cascade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Epithelial cytokine inflammatory pathways </dc:title>
  <dc:creator>DeLaurentis, Christine</dc:creator>
  <cp:lastModifiedBy>Georgina Hunt</cp:lastModifiedBy>
  <cp:revision>4</cp:revision>
  <dcterms:created xsi:type="dcterms:W3CDTF">2015-10-23T18:57:23Z</dcterms:created>
  <dcterms:modified xsi:type="dcterms:W3CDTF">2022-09-23T10:16:27Z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0x0101008C6E304E6C9847448629359ADD98C8B4</vt:lpwstr>
  </property>
  <property fmtid="{D5CDD505-2E9C-101B-9397-08002B2CF9AE}" pid="3" name="NXPowerLiteLastOptimized">
    <vt:lpwstr>420209</vt:lpwstr>
  </property>
  <property fmtid="{D5CDD505-2E9C-101B-9397-08002B2CF9AE}" pid="4" name="NXPowerLiteSettings">
    <vt:lpwstr>C700052003A000</vt:lpwstr>
  </property>
  <property fmtid="{D5CDD505-2E9C-101B-9397-08002B2CF9AE}" pid="5" name="NXPowerLiteVersion">
    <vt:lpwstr>D8.0.4</vt:lpwstr>
  </property>
  <property fmtid="{D5CDD505-2E9C-101B-9397-08002B2CF9AE}" pid="6" name="Order">
    <vt:r8>540500</vt:r8>
  </property>
  <property fmtid="{D5CDD505-2E9C-101B-9397-08002B2CF9AE}" pid="7" name="xd_Signature">
    <vt:bool>false</vt:bool>
  </property>
  <property fmtid="{D5CDD505-2E9C-101B-9397-08002B2CF9AE}" pid="8" name="xd_ProgID">
    <vt:lpwstr/>
  </property>
  <property fmtid="{D5CDD505-2E9C-101B-9397-08002B2CF9AE}" pid="9" name="ComplianceAssetId">
    <vt:lpwstr/>
  </property>
  <property fmtid="{D5CDD505-2E9C-101B-9397-08002B2CF9AE}" pid="10" name="TemplateUrl">
    <vt:lpwstr/>
  </property>
  <property fmtid="{D5CDD505-2E9C-101B-9397-08002B2CF9AE}" pid="11" name="_ExtendedDescription">
    <vt:lpwstr/>
  </property>
  <property fmtid="{D5CDD505-2E9C-101B-9397-08002B2CF9AE}" pid="12" name="TriggerFlowInfo">
    <vt:lpwstr/>
  </property>
  <property fmtid="{D5CDD505-2E9C-101B-9397-08002B2CF9AE}" pid="13" name="MediaServiceImageTags">
    <vt:lpwstr/>
  </property>
</Properties>
</file>